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09" r:id="rId20"/>
  </p:sldIdLst>
  <p:sldSz cx="10693400" cy="756285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2D5ABB26-0587-4C30-8999-92F81FD0307C}" styleName="No Style, No Grid">
    <a:wholeTbl>
      <a:tcTxStyle>
        <a:fontRef idx="minor"/>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77A0EF0-E5C7-4CEA-BAF4-F55C15A82FA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ACF5A31-EE07-4624-B6BA-62F33668F15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6DBCCFFA-942E-4200-B732-6D7993E8C23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96A6BED-45E0-4C75-A335-39FA47D822F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C133709-E369-4987-8C8B-68BE62E10CBD}"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641A2AE-242E-4C82-A6A1-C4D3862D9C8B}"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C95D6D3-5FB0-4E16-A600-40A882A498B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CB68C92-DC77-449A-A86B-7BA3EE9B711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4C1AF6C-E9BD-4AF5-A279-78158186649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D77BEAE-62B0-4E7B-BE79-B30FF6ADE24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5D5D443-7D22-442E-83F9-AF0A026AC64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200" b="0" i="0">
                <a:solidFill>
                  <a:srgbClr val="BD1C27"/>
                </a:solidFill>
                <a:latin typeface="宋体"/>
                <a:cs typeface="宋体"/>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p:txBody>
          <a:bodyPr lIns="0" tIns="0" rIns="0" bIns="0"/>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xfrm>
      </p:grpSpPr>
      <p:sp>
        <p:nvSpPr>
          <p:cNvPr id="16" name="bk object 16"/>
          <p:cNvSpPr/>
          <p:nvPr/>
        </p:nvSpPr>
        <p:spPr>
          <a:xfrm>
            <a:off x="0" y="12"/>
            <a:ext cx="10692130" cy="7560309"/>
          </a:xfrm>
          <a:custGeom>
            <a:rect l="l" t="t" r="r" b="b"/>
            <a:pathLst>
              <a:path w="10692130" h="7560309">
                <a:moveTo>
                  <a:pt x="0" y="7559992"/>
                </a:moveTo>
                <a:lnTo>
                  <a:pt x="10692003" y="7559992"/>
                </a:lnTo>
                <a:lnTo>
                  <a:pt x="10692003" y="0"/>
                </a:lnTo>
                <a:lnTo>
                  <a:pt x="0" y="0"/>
                </a:lnTo>
                <a:lnTo>
                  <a:pt x="0" y="7559992"/>
                </a:lnTo>
                <a:close/>
              </a:path>
            </a:pathLst>
          </a:custGeom>
          <a:solidFill>
            <a:srgbClr val="BD1E28"/>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3200" b="0" i="0">
                <a:solidFill>
                  <a:srgbClr val="BD1C27"/>
                </a:solidFill>
                <a:latin typeface="宋体"/>
                <a:cs typeface="宋体"/>
              </a:defRPr>
            </a:lvl1pPr>
          </a:lstStyle>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7" name="Holder 7"/>
          <p:cNvSpPr>
            <a:spLocks noGrp="1"/>
          </p:cNvSpPr>
          <p:nvPr>
            <p:ph type="sldNum" sz="quarter" idx="7"/>
          </p:nvPr>
        </p:nvSpPr>
        <p:spPr/>
        <p:txBody>
          <a:bodyPr lIns="0" tIns="0" rIns="0" bIns="0"/>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nvPr>
        </p:nvSpPr>
        <p:spPr/>
        <p:txBody>
          <a:bodyPr lIns="0" tIns="0" rIns="0" bIns="0"/>
          <a:lstStyle>
            <a:lvl1pPr>
              <a:defRPr sz="3200" b="0" i="0">
                <a:solidFill>
                  <a:srgbClr val="BD1C27"/>
                </a:solidFill>
                <a:latin typeface="宋体"/>
                <a:cs typeface="宋体"/>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5" name="Holder 5"/>
          <p:cNvSpPr>
            <a:spLocks noGrp="1"/>
          </p:cNvSpPr>
          <p:nvPr>
            <p:ph type="sldNum" sz="quarter" idx="7"/>
          </p:nvPr>
        </p:nvSpPr>
        <p:spPr/>
        <p:txBody>
          <a:bodyPr lIns="0" tIns="0" rIns="0" bIns="0"/>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
            </a:fld>
            <a:endParaRPr lang="en-US"/>
          </a:p>
        </p:txBody>
      </p:sp>
      <p:sp>
        <p:nvSpPr>
          <p:cNvPr id="4" name="Holder 4"/>
          <p:cNvSpPr>
            <a:spLocks noGrp="1"/>
          </p:cNvSpPr>
          <p:nvPr>
            <p:ph type="sldNum" sz="quarter" idx="7"/>
          </p:nvPr>
        </p:nvSpPr>
        <p:spPr/>
        <p:txBody>
          <a:bodyPr lIns="0" tIns="0" rIns="0" bIns="0"/>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nvPr>
        </p:nvSpPr>
        <p:spPr>
          <a:xfrm>
            <a:off x="527300" y="1177560"/>
            <a:ext cx="1655445" cy="513080"/>
          </a:xfrm>
          <a:prstGeom prst="rect">
            <a:avLst/>
          </a:prstGeom>
        </p:spPr>
        <p:txBody>
          <a:bodyPr wrap="square" lIns="0" tIns="0" rIns="0" bIns="0">
            <a:spAutoFit/>
          </a:bodyPr>
          <a:lstStyle>
            <a:lvl1pPr>
              <a:defRPr sz="3200" b="0" i="0">
                <a:solidFill>
                  <a:srgbClr val="BD1C27"/>
                </a:solidFill>
                <a:latin typeface="宋体"/>
                <a:cs typeface="宋体"/>
              </a:defRPr>
            </a:lvl1pPr>
          </a:lstStyle>
          <a:p/>
        </p:txBody>
      </p:sp>
      <p:sp>
        <p:nvSpPr>
          <p:cNvPr id="3" name="Holder 3"/>
          <p:cNvSpPr>
            <a:spLocks noGrp="1"/>
          </p:cNvSpPr>
          <p:nvPr>
            <p:ph type="body" idx="1"/>
          </p:nvPr>
        </p:nvSpPr>
        <p:spPr>
          <a:xfrm>
            <a:off x="501900" y="1915376"/>
            <a:ext cx="9689599" cy="3796029"/>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
            </a:fld>
            <a:endParaRPr lang="en-US"/>
          </a:p>
        </p:txBody>
      </p:sp>
      <p:sp>
        <p:nvSpPr>
          <p:cNvPr id="6" name="Holder 6"/>
          <p:cNvSpPr>
            <a:spLocks noGrp="1"/>
          </p:cNvSpPr>
          <p:nvPr>
            <p:ph type="sldNum" sz="quarter" idx="7"/>
          </p:nvPr>
        </p:nvSpPr>
        <p:spPr>
          <a:xfrm>
            <a:off x="501900" y="6995587"/>
            <a:ext cx="198120" cy="185420"/>
          </a:xfrm>
          <a:prstGeom prst="rect">
            <a:avLst/>
          </a:prstGeom>
        </p:spPr>
        <p:txBody>
          <a:bodyPr wrap="square" lIns="0" tIns="0" rIns="0" bIns="0">
            <a:spAutoFit/>
          </a:bodyPr>
          <a:lstStyle>
            <a:lvl1pPr>
              <a:defRPr sz="1000" b="0" i="0">
                <a:solidFill>
                  <a:srgbClr val="BD1C27"/>
                </a:solidFill>
                <a:latin typeface="宋体"/>
                <a:cs typeface="宋体"/>
              </a:defRPr>
            </a:lvl1pPr>
          </a:lstStyle>
          <a:p>
            <a:pPr marL="38100">
              <a:lnSpc>
                <a:spcPct val="100000"/>
              </a:lnSpc>
              <a:spcBef>
                <a:spcPts val="85"/>
              </a:spcBef>
            </a:pPr>
            <a:fld id="{81D60167-4931-47E6-BA6A-407CBD079E47}" type="slidenum">
              <a:rPr spc="-25"/>
              <a:t>#</a:t>
            </a:fld>
          </a:p>
        </p:txBody>
      </p:sp>
    </p:spTree>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Lst>
  <p:transition/>
  <p:timing/>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image" Target="../media/image9.png" /><Relationship Id="rId11" Type="http://schemas.openxmlformats.org/officeDocument/2006/relationships/image" Target="../media/image10.png"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hyperlink" Target="mailto:martin.hinge@jll.com" TargetMode="External" /><Relationship Id="rId3" Type="http://schemas.openxmlformats.org/officeDocument/2006/relationships/image" Target="../media/image1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16.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image" Target="../media/image25.png" /><Relationship Id="rId11" Type="http://schemas.openxmlformats.org/officeDocument/2006/relationships/image" Target="../media/image26.png" /><Relationship Id="rId12" Type="http://schemas.openxmlformats.org/officeDocument/2006/relationships/image" Target="../media/image27.png" /><Relationship Id="rId13" Type="http://schemas.openxmlformats.org/officeDocument/2006/relationships/image" Target="../media/image28.png" /><Relationship Id="rId14" Type="http://schemas.openxmlformats.org/officeDocument/2006/relationships/image" Target="../media/image29.png" /><Relationship Id="rId15" Type="http://schemas.openxmlformats.org/officeDocument/2006/relationships/image" Target="../media/image30.png" /><Relationship Id="rId2" Type="http://schemas.openxmlformats.org/officeDocument/2006/relationships/image" Target="../media/image17.png" /><Relationship Id="rId3" Type="http://schemas.openxmlformats.org/officeDocument/2006/relationships/image" Target="../media/image18.png" /><Relationship Id="rId4" Type="http://schemas.openxmlformats.org/officeDocument/2006/relationships/image" Target="../media/image19.png" /><Relationship Id="rId5" Type="http://schemas.openxmlformats.org/officeDocument/2006/relationships/image" Target="../media/image20.png" /><Relationship Id="rId6" Type="http://schemas.openxmlformats.org/officeDocument/2006/relationships/image" Target="../media/image21.png" /><Relationship Id="rId7" Type="http://schemas.openxmlformats.org/officeDocument/2006/relationships/image" Target="../media/image22.png" /><Relationship Id="rId8" Type="http://schemas.openxmlformats.org/officeDocument/2006/relationships/image" Target="../media/image23.png" /><Relationship Id="rId9" Type="http://schemas.openxmlformats.org/officeDocument/2006/relationships/image" Target="../media/image24.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image" Target="../media/image3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05000332022011041"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8001340" y="6461296"/>
            <a:ext cx="377190" cy="0"/>
          </a:xfrm>
          <a:custGeom>
            <a:rect l="l" t="t" r="r" b="b"/>
            <a:pathLst>
              <a:path w="377190">
                <a:moveTo>
                  <a:pt x="0" y="0"/>
                </a:moveTo>
                <a:lnTo>
                  <a:pt x="376682" y="0"/>
                </a:lnTo>
              </a:path>
            </a:pathLst>
          </a:custGeom>
          <a:ln w="12700">
            <a:solidFill>
              <a:srgbClr val="B8DAE4"/>
            </a:solidFill>
          </a:ln>
        </p:spPr>
        <p:txBody>
          <a:bodyPr wrap="square" lIns="0" tIns="0" rIns="0" bIns="0" rtlCol="0"/>
          <a:lstStyle/>
          <a:p/>
        </p:txBody>
      </p:sp>
      <p:sp>
        <p:nvSpPr>
          <p:cNvPr id="3" name="object 3"/>
          <p:cNvSpPr/>
          <p:nvPr/>
        </p:nvSpPr>
        <p:spPr>
          <a:xfrm flipH="1">
            <a:off x="8189681" y="6257575"/>
            <a:ext cx="0" cy="203835"/>
          </a:xfrm>
          <a:custGeom>
            <a:rect l="l" t="t" r="r" b="b"/>
            <a:pathLst>
              <a:path h="203835">
                <a:moveTo>
                  <a:pt x="0" y="0"/>
                </a:moveTo>
                <a:lnTo>
                  <a:pt x="0" y="203720"/>
                </a:lnTo>
              </a:path>
            </a:pathLst>
          </a:custGeom>
          <a:ln w="12700">
            <a:solidFill>
              <a:srgbClr val="B8DAE4"/>
            </a:solidFill>
          </a:ln>
        </p:spPr>
        <p:txBody>
          <a:bodyPr wrap="square" lIns="0" tIns="0" rIns="0" bIns="0" rtlCol="0"/>
          <a:lstStyle/>
          <a:p/>
        </p:txBody>
      </p:sp>
      <p:sp>
        <p:nvSpPr>
          <p:cNvPr id="4" name="object 4"/>
          <p:cNvSpPr/>
          <p:nvPr/>
        </p:nvSpPr>
        <p:spPr>
          <a:xfrm>
            <a:off x="9304506" y="6168699"/>
            <a:ext cx="292100" cy="292100"/>
          </a:xfrm>
          <a:custGeom>
            <a:rect l="l" t="t" r="r" b="b"/>
            <a:pathLst>
              <a:path w="292100" h="292100">
                <a:moveTo>
                  <a:pt x="145846" y="0"/>
                </a:moveTo>
                <a:lnTo>
                  <a:pt x="99750" y="7435"/>
                </a:lnTo>
                <a:lnTo>
                  <a:pt x="59713" y="28140"/>
                </a:lnTo>
                <a:lnTo>
                  <a:pt x="28141" y="59711"/>
                </a:lnTo>
                <a:lnTo>
                  <a:pt x="7435" y="99743"/>
                </a:lnTo>
                <a:lnTo>
                  <a:pt x="0" y="145834"/>
                </a:lnTo>
                <a:lnTo>
                  <a:pt x="7435" y="191924"/>
                </a:lnTo>
                <a:lnTo>
                  <a:pt x="28141" y="231956"/>
                </a:lnTo>
                <a:lnTo>
                  <a:pt x="59713" y="263527"/>
                </a:lnTo>
                <a:lnTo>
                  <a:pt x="99750" y="284232"/>
                </a:lnTo>
                <a:lnTo>
                  <a:pt x="145846" y="291668"/>
                </a:lnTo>
                <a:lnTo>
                  <a:pt x="191951" y="284232"/>
                </a:lnTo>
                <a:lnTo>
                  <a:pt x="231994" y="263527"/>
                </a:lnTo>
                <a:lnTo>
                  <a:pt x="263572" y="231956"/>
                </a:lnTo>
                <a:lnTo>
                  <a:pt x="284281" y="191924"/>
                </a:lnTo>
                <a:lnTo>
                  <a:pt x="291719" y="145834"/>
                </a:lnTo>
                <a:lnTo>
                  <a:pt x="284281" y="99743"/>
                </a:lnTo>
                <a:lnTo>
                  <a:pt x="263572" y="59711"/>
                </a:lnTo>
                <a:lnTo>
                  <a:pt x="231994" y="28140"/>
                </a:lnTo>
                <a:lnTo>
                  <a:pt x="191951" y="7435"/>
                </a:lnTo>
                <a:lnTo>
                  <a:pt x="145846" y="0"/>
                </a:lnTo>
                <a:close/>
              </a:path>
            </a:pathLst>
          </a:custGeom>
          <a:solidFill>
            <a:srgbClr val="CFE9EF"/>
          </a:solidFill>
        </p:spPr>
        <p:txBody>
          <a:bodyPr wrap="square" lIns="0" tIns="0" rIns="0" bIns="0" rtlCol="0"/>
          <a:lstStyle/>
          <a:p/>
        </p:txBody>
      </p:sp>
      <p:sp>
        <p:nvSpPr>
          <p:cNvPr id="5" name="object 5"/>
          <p:cNvSpPr/>
          <p:nvPr/>
        </p:nvSpPr>
        <p:spPr>
          <a:xfrm>
            <a:off x="9304506" y="6168699"/>
            <a:ext cx="292100" cy="292100"/>
          </a:xfrm>
          <a:custGeom>
            <a:rect l="l" t="t" r="r" b="b"/>
            <a:pathLst>
              <a:path w="292100" h="292100">
                <a:moveTo>
                  <a:pt x="291719" y="145834"/>
                </a:moveTo>
                <a:lnTo>
                  <a:pt x="284281" y="191924"/>
                </a:lnTo>
                <a:lnTo>
                  <a:pt x="263572" y="231956"/>
                </a:lnTo>
                <a:lnTo>
                  <a:pt x="231994" y="263527"/>
                </a:lnTo>
                <a:lnTo>
                  <a:pt x="191951" y="284232"/>
                </a:lnTo>
                <a:lnTo>
                  <a:pt x="145846" y="291668"/>
                </a:lnTo>
                <a:lnTo>
                  <a:pt x="99750" y="284232"/>
                </a:lnTo>
                <a:lnTo>
                  <a:pt x="59713" y="263527"/>
                </a:lnTo>
                <a:lnTo>
                  <a:pt x="28141" y="231956"/>
                </a:lnTo>
                <a:lnTo>
                  <a:pt x="7435" y="191924"/>
                </a:lnTo>
                <a:lnTo>
                  <a:pt x="0" y="145834"/>
                </a:lnTo>
                <a:lnTo>
                  <a:pt x="7435" y="99743"/>
                </a:lnTo>
                <a:lnTo>
                  <a:pt x="28141" y="59711"/>
                </a:lnTo>
                <a:lnTo>
                  <a:pt x="59713" y="28140"/>
                </a:lnTo>
                <a:lnTo>
                  <a:pt x="99750" y="7435"/>
                </a:lnTo>
                <a:lnTo>
                  <a:pt x="145846" y="0"/>
                </a:lnTo>
                <a:lnTo>
                  <a:pt x="191951" y="7435"/>
                </a:lnTo>
                <a:lnTo>
                  <a:pt x="231994" y="28140"/>
                </a:lnTo>
                <a:lnTo>
                  <a:pt x="263572" y="59711"/>
                </a:lnTo>
                <a:lnTo>
                  <a:pt x="284281" y="99743"/>
                </a:lnTo>
                <a:lnTo>
                  <a:pt x="291719" y="145834"/>
                </a:lnTo>
              </a:path>
            </a:pathLst>
          </a:custGeom>
          <a:ln w="12700">
            <a:solidFill>
              <a:srgbClr val="B8DAE4"/>
            </a:solidFill>
          </a:ln>
        </p:spPr>
        <p:txBody>
          <a:bodyPr wrap="square" lIns="0" tIns="0" rIns="0" bIns="0" rtlCol="0"/>
          <a:lstStyle/>
          <a:p/>
        </p:txBody>
      </p:sp>
      <p:sp>
        <p:nvSpPr>
          <p:cNvPr id="6" name="object 6"/>
          <p:cNvSpPr/>
          <p:nvPr/>
        </p:nvSpPr>
        <p:spPr>
          <a:xfrm>
            <a:off x="9304506" y="6168699"/>
            <a:ext cx="292100" cy="292100"/>
          </a:xfrm>
          <a:custGeom>
            <a:rect l="l" t="t" r="r" b="b"/>
            <a:pathLst>
              <a:path w="292100" h="292100">
                <a:moveTo>
                  <a:pt x="291719" y="145834"/>
                </a:moveTo>
                <a:lnTo>
                  <a:pt x="284281" y="191924"/>
                </a:lnTo>
                <a:lnTo>
                  <a:pt x="263572" y="231956"/>
                </a:lnTo>
                <a:lnTo>
                  <a:pt x="231994" y="263527"/>
                </a:lnTo>
                <a:lnTo>
                  <a:pt x="191951" y="284232"/>
                </a:lnTo>
                <a:lnTo>
                  <a:pt x="145846" y="291668"/>
                </a:lnTo>
                <a:lnTo>
                  <a:pt x="99750" y="284232"/>
                </a:lnTo>
                <a:lnTo>
                  <a:pt x="59713" y="263527"/>
                </a:lnTo>
                <a:lnTo>
                  <a:pt x="28141" y="231956"/>
                </a:lnTo>
                <a:lnTo>
                  <a:pt x="7435" y="191924"/>
                </a:lnTo>
                <a:lnTo>
                  <a:pt x="0" y="145834"/>
                </a:lnTo>
                <a:lnTo>
                  <a:pt x="7435" y="99743"/>
                </a:lnTo>
                <a:lnTo>
                  <a:pt x="28141" y="59711"/>
                </a:lnTo>
                <a:lnTo>
                  <a:pt x="59713" y="28140"/>
                </a:lnTo>
                <a:lnTo>
                  <a:pt x="99750" y="7435"/>
                </a:lnTo>
                <a:lnTo>
                  <a:pt x="145846" y="0"/>
                </a:lnTo>
                <a:lnTo>
                  <a:pt x="191951" y="7435"/>
                </a:lnTo>
                <a:lnTo>
                  <a:pt x="231994" y="28140"/>
                </a:lnTo>
                <a:lnTo>
                  <a:pt x="263572" y="59711"/>
                </a:lnTo>
                <a:lnTo>
                  <a:pt x="284281" y="99743"/>
                </a:lnTo>
                <a:lnTo>
                  <a:pt x="291719" y="145834"/>
                </a:lnTo>
              </a:path>
            </a:pathLst>
          </a:custGeom>
          <a:ln w="12700">
            <a:solidFill>
              <a:srgbClr val="B8DAE4"/>
            </a:solidFill>
          </a:ln>
        </p:spPr>
        <p:txBody>
          <a:bodyPr wrap="square" lIns="0" tIns="0" rIns="0" bIns="0" rtlCol="0"/>
          <a:lstStyle/>
          <a:p/>
        </p:txBody>
      </p:sp>
      <p:sp>
        <p:nvSpPr>
          <p:cNvPr id="7" name="object 7"/>
          <p:cNvSpPr/>
          <p:nvPr/>
        </p:nvSpPr>
        <p:spPr>
          <a:xfrm>
            <a:off x="9303580" y="6167772"/>
            <a:ext cx="294005" cy="294005"/>
          </a:xfrm>
          <a:custGeom>
            <a:rect l="l" t="t" r="r" b="b"/>
            <a:pathLst>
              <a:path w="294004" h="294004">
                <a:moveTo>
                  <a:pt x="146773" y="0"/>
                </a:moveTo>
                <a:lnTo>
                  <a:pt x="100385" y="7483"/>
                </a:lnTo>
                <a:lnTo>
                  <a:pt x="60095" y="28320"/>
                </a:lnTo>
                <a:lnTo>
                  <a:pt x="28321" y="60092"/>
                </a:lnTo>
                <a:lnTo>
                  <a:pt x="7483" y="100379"/>
                </a:lnTo>
                <a:lnTo>
                  <a:pt x="0" y="146761"/>
                </a:lnTo>
                <a:lnTo>
                  <a:pt x="7483" y="193143"/>
                </a:lnTo>
                <a:lnTo>
                  <a:pt x="28321" y="233429"/>
                </a:lnTo>
                <a:lnTo>
                  <a:pt x="60095" y="265201"/>
                </a:lnTo>
                <a:lnTo>
                  <a:pt x="100385" y="286038"/>
                </a:lnTo>
                <a:lnTo>
                  <a:pt x="146773" y="293522"/>
                </a:lnTo>
                <a:lnTo>
                  <a:pt x="193168" y="286038"/>
                </a:lnTo>
                <a:lnTo>
                  <a:pt x="233462" y="265201"/>
                </a:lnTo>
                <a:lnTo>
                  <a:pt x="265238" y="233429"/>
                </a:lnTo>
                <a:lnTo>
                  <a:pt x="286076" y="193143"/>
                </a:lnTo>
                <a:lnTo>
                  <a:pt x="293560" y="146761"/>
                </a:lnTo>
                <a:lnTo>
                  <a:pt x="286076" y="100379"/>
                </a:lnTo>
                <a:lnTo>
                  <a:pt x="265238" y="60092"/>
                </a:lnTo>
                <a:lnTo>
                  <a:pt x="233462" y="28320"/>
                </a:lnTo>
                <a:lnTo>
                  <a:pt x="193168" y="7483"/>
                </a:lnTo>
                <a:lnTo>
                  <a:pt x="146773" y="0"/>
                </a:lnTo>
                <a:close/>
              </a:path>
            </a:pathLst>
          </a:custGeom>
          <a:solidFill>
            <a:srgbClr val="4B7785"/>
          </a:solidFill>
        </p:spPr>
        <p:txBody>
          <a:bodyPr wrap="square" lIns="0" tIns="0" rIns="0" bIns="0" rtlCol="0"/>
          <a:lstStyle/>
          <a:p/>
        </p:txBody>
      </p:sp>
      <p:sp>
        <p:nvSpPr>
          <p:cNvPr id="8" name="object 8"/>
          <p:cNvSpPr/>
          <p:nvPr/>
        </p:nvSpPr>
        <p:spPr>
          <a:xfrm>
            <a:off x="9303580" y="6167772"/>
            <a:ext cx="294005" cy="294005"/>
          </a:xfrm>
          <a:custGeom>
            <a:rect l="l" t="t" r="r" b="b"/>
            <a:pathLst>
              <a:path w="294004" h="294004">
                <a:moveTo>
                  <a:pt x="293560" y="146761"/>
                </a:moveTo>
                <a:lnTo>
                  <a:pt x="286076" y="193143"/>
                </a:lnTo>
                <a:lnTo>
                  <a:pt x="265238" y="233429"/>
                </a:lnTo>
                <a:lnTo>
                  <a:pt x="233462" y="265201"/>
                </a:lnTo>
                <a:lnTo>
                  <a:pt x="193168" y="286038"/>
                </a:lnTo>
                <a:lnTo>
                  <a:pt x="146773" y="293522"/>
                </a:lnTo>
                <a:lnTo>
                  <a:pt x="100385" y="286038"/>
                </a:lnTo>
                <a:lnTo>
                  <a:pt x="60095" y="265201"/>
                </a:lnTo>
                <a:lnTo>
                  <a:pt x="28321" y="233429"/>
                </a:lnTo>
                <a:lnTo>
                  <a:pt x="7483" y="193143"/>
                </a:lnTo>
                <a:lnTo>
                  <a:pt x="0" y="146761"/>
                </a:lnTo>
                <a:lnTo>
                  <a:pt x="7483" y="100379"/>
                </a:lnTo>
                <a:lnTo>
                  <a:pt x="28321" y="60092"/>
                </a:lnTo>
                <a:lnTo>
                  <a:pt x="60095" y="28320"/>
                </a:lnTo>
                <a:lnTo>
                  <a:pt x="100385" y="7483"/>
                </a:lnTo>
                <a:lnTo>
                  <a:pt x="146773" y="0"/>
                </a:lnTo>
                <a:lnTo>
                  <a:pt x="193168" y="7483"/>
                </a:lnTo>
                <a:lnTo>
                  <a:pt x="233462" y="28320"/>
                </a:lnTo>
                <a:lnTo>
                  <a:pt x="265238" y="60092"/>
                </a:lnTo>
                <a:lnTo>
                  <a:pt x="286076" y="100379"/>
                </a:lnTo>
                <a:lnTo>
                  <a:pt x="293560" y="146761"/>
                </a:lnTo>
                <a:close/>
              </a:path>
            </a:pathLst>
          </a:custGeom>
          <a:ln w="12700">
            <a:solidFill>
              <a:srgbClr val="B8DAE4"/>
            </a:solidFill>
          </a:ln>
        </p:spPr>
        <p:txBody>
          <a:bodyPr wrap="square" lIns="0" tIns="0" rIns="0" bIns="0" rtlCol="0"/>
          <a:lstStyle/>
          <a:p/>
        </p:txBody>
      </p:sp>
      <p:sp>
        <p:nvSpPr>
          <p:cNvPr id="9" name="object 9"/>
          <p:cNvSpPr/>
          <p:nvPr/>
        </p:nvSpPr>
        <p:spPr>
          <a:xfrm>
            <a:off x="6055309"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 name="object 10"/>
          <p:cNvSpPr/>
          <p:nvPr/>
        </p:nvSpPr>
        <p:spPr>
          <a:xfrm>
            <a:off x="6055321"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 name="object 11"/>
          <p:cNvSpPr/>
          <p:nvPr/>
        </p:nvSpPr>
        <p:spPr>
          <a:xfrm>
            <a:off x="6144120"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 name="object 12"/>
          <p:cNvSpPr/>
          <p:nvPr/>
        </p:nvSpPr>
        <p:spPr>
          <a:xfrm>
            <a:off x="6144120"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3" name="object 13"/>
          <p:cNvSpPr/>
          <p:nvPr/>
        </p:nvSpPr>
        <p:spPr>
          <a:xfrm>
            <a:off x="6232918"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4" name="object 14"/>
          <p:cNvSpPr/>
          <p:nvPr/>
        </p:nvSpPr>
        <p:spPr>
          <a:xfrm>
            <a:off x="6232931" y="11278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5" name="object 15"/>
          <p:cNvSpPr/>
          <p:nvPr/>
        </p:nvSpPr>
        <p:spPr>
          <a:xfrm>
            <a:off x="6235839"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6" name="object 16"/>
          <p:cNvSpPr/>
          <p:nvPr/>
        </p:nvSpPr>
        <p:spPr>
          <a:xfrm>
            <a:off x="6235852"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7" name="object 17"/>
          <p:cNvSpPr/>
          <p:nvPr/>
        </p:nvSpPr>
        <p:spPr>
          <a:xfrm>
            <a:off x="6144120"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8" name="object 18"/>
          <p:cNvSpPr/>
          <p:nvPr/>
        </p:nvSpPr>
        <p:spPr>
          <a:xfrm>
            <a:off x="6144120"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9" name="object 19"/>
          <p:cNvSpPr/>
          <p:nvPr/>
        </p:nvSpPr>
        <p:spPr>
          <a:xfrm>
            <a:off x="6055321"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20" name="object 20"/>
          <p:cNvSpPr/>
          <p:nvPr/>
        </p:nvSpPr>
        <p:spPr>
          <a:xfrm>
            <a:off x="6055321" y="1183180"/>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21" name="object 21"/>
          <p:cNvSpPr/>
          <p:nvPr/>
        </p:nvSpPr>
        <p:spPr>
          <a:xfrm>
            <a:off x="6055309" y="1072588"/>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22" name="object 22"/>
          <p:cNvSpPr/>
          <p:nvPr/>
        </p:nvSpPr>
        <p:spPr>
          <a:xfrm>
            <a:off x="6055321" y="107258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23" name="object 23"/>
          <p:cNvSpPr/>
          <p:nvPr/>
        </p:nvSpPr>
        <p:spPr>
          <a:xfrm>
            <a:off x="6144120" y="1072588"/>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24" name="object 24"/>
          <p:cNvSpPr/>
          <p:nvPr/>
        </p:nvSpPr>
        <p:spPr>
          <a:xfrm>
            <a:off x="6144120" y="107258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25" name="object 25"/>
          <p:cNvSpPr/>
          <p:nvPr/>
        </p:nvSpPr>
        <p:spPr>
          <a:xfrm>
            <a:off x="6232918" y="1072588"/>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26" name="object 26"/>
          <p:cNvSpPr/>
          <p:nvPr/>
        </p:nvSpPr>
        <p:spPr>
          <a:xfrm>
            <a:off x="6232931" y="107258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27" name="object 27"/>
          <p:cNvSpPr/>
          <p:nvPr/>
        </p:nvSpPr>
        <p:spPr>
          <a:xfrm>
            <a:off x="6235839"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28" name="object 28"/>
          <p:cNvSpPr/>
          <p:nvPr/>
        </p:nvSpPr>
        <p:spPr>
          <a:xfrm>
            <a:off x="6235852"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29" name="object 29"/>
          <p:cNvSpPr/>
          <p:nvPr/>
        </p:nvSpPr>
        <p:spPr>
          <a:xfrm>
            <a:off x="6144120"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30" name="object 30"/>
          <p:cNvSpPr/>
          <p:nvPr/>
        </p:nvSpPr>
        <p:spPr>
          <a:xfrm>
            <a:off x="6144120"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31" name="object 31"/>
          <p:cNvSpPr/>
          <p:nvPr/>
        </p:nvSpPr>
        <p:spPr>
          <a:xfrm>
            <a:off x="6055321"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32" name="object 32"/>
          <p:cNvSpPr/>
          <p:nvPr/>
        </p:nvSpPr>
        <p:spPr>
          <a:xfrm>
            <a:off x="6055321" y="12384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33" name="object 33"/>
          <p:cNvSpPr/>
          <p:nvPr/>
        </p:nvSpPr>
        <p:spPr>
          <a:xfrm flipH="1">
            <a:off x="6149175" y="514957"/>
            <a:ext cx="0" cy="140335"/>
          </a:xfrm>
          <a:custGeom>
            <a:rect l="l" t="t" r="r" b="b"/>
            <a:pathLst>
              <a:path h="140334">
                <a:moveTo>
                  <a:pt x="0" y="140284"/>
                </a:moveTo>
                <a:lnTo>
                  <a:pt x="0" y="0"/>
                </a:lnTo>
                <a:lnTo>
                  <a:pt x="0" y="140284"/>
                </a:lnTo>
                <a:close/>
              </a:path>
            </a:pathLst>
          </a:custGeom>
          <a:ln w="12700">
            <a:solidFill>
              <a:srgbClr val="B8DAE4"/>
            </a:solidFill>
          </a:ln>
        </p:spPr>
        <p:txBody>
          <a:bodyPr wrap="square" lIns="0" tIns="0" rIns="0" bIns="0" rtlCol="0"/>
          <a:lstStyle/>
          <a:p/>
        </p:txBody>
      </p:sp>
      <p:sp>
        <p:nvSpPr>
          <p:cNvPr id="34" name="object 34"/>
          <p:cNvSpPr/>
          <p:nvPr/>
        </p:nvSpPr>
        <p:spPr>
          <a:xfrm>
            <a:off x="6142850" y="514957"/>
            <a:ext cx="12700" cy="140335"/>
          </a:xfrm>
          <a:custGeom>
            <a:rect l="l" t="t" r="r" b="b"/>
            <a:pathLst>
              <a:path w="12700" h="140334">
                <a:moveTo>
                  <a:pt x="0" y="140284"/>
                </a:moveTo>
                <a:lnTo>
                  <a:pt x="12700" y="140284"/>
                </a:lnTo>
                <a:lnTo>
                  <a:pt x="12700" y="0"/>
                </a:lnTo>
                <a:lnTo>
                  <a:pt x="0" y="0"/>
                </a:lnTo>
                <a:lnTo>
                  <a:pt x="0" y="140284"/>
                </a:lnTo>
                <a:close/>
              </a:path>
            </a:pathLst>
          </a:custGeom>
          <a:solidFill>
            <a:srgbClr val="B8DAE4"/>
          </a:solidFill>
        </p:spPr>
        <p:txBody>
          <a:bodyPr wrap="square" lIns="0" tIns="0" rIns="0" bIns="0" rtlCol="0"/>
          <a:lstStyle/>
          <a:p/>
        </p:txBody>
      </p:sp>
      <p:sp>
        <p:nvSpPr>
          <p:cNvPr id="35" name="object 35"/>
          <p:cNvSpPr/>
          <p:nvPr/>
        </p:nvSpPr>
        <p:spPr>
          <a:xfrm flipH="1">
            <a:off x="6061671" y="599119"/>
            <a:ext cx="0" cy="56515"/>
          </a:xfrm>
          <a:custGeom>
            <a:rect l="l" t="t" r="r" b="b"/>
            <a:pathLst>
              <a:path h="56515">
                <a:moveTo>
                  <a:pt x="0" y="56121"/>
                </a:moveTo>
                <a:lnTo>
                  <a:pt x="0" y="0"/>
                </a:lnTo>
                <a:lnTo>
                  <a:pt x="0" y="56121"/>
                </a:lnTo>
                <a:close/>
              </a:path>
            </a:pathLst>
          </a:custGeom>
          <a:ln w="12700">
            <a:solidFill>
              <a:srgbClr val="B8DAE4"/>
            </a:solidFill>
          </a:ln>
        </p:spPr>
        <p:txBody>
          <a:bodyPr wrap="square" lIns="0" tIns="0" rIns="0" bIns="0" rtlCol="0"/>
          <a:lstStyle/>
          <a:p/>
        </p:txBody>
      </p:sp>
      <p:sp>
        <p:nvSpPr>
          <p:cNvPr id="36" name="object 36"/>
          <p:cNvSpPr/>
          <p:nvPr/>
        </p:nvSpPr>
        <p:spPr>
          <a:xfrm>
            <a:off x="6055321" y="599119"/>
            <a:ext cx="12700" cy="56515"/>
          </a:xfrm>
          <a:custGeom>
            <a:rect l="l" t="t" r="r" b="b"/>
            <a:pathLst>
              <a:path w="12700" h="56515">
                <a:moveTo>
                  <a:pt x="0" y="56121"/>
                </a:moveTo>
                <a:lnTo>
                  <a:pt x="12700" y="56121"/>
                </a:lnTo>
                <a:lnTo>
                  <a:pt x="12700" y="0"/>
                </a:lnTo>
                <a:lnTo>
                  <a:pt x="0" y="0"/>
                </a:lnTo>
                <a:lnTo>
                  <a:pt x="0" y="56121"/>
                </a:lnTo>
                <a:close/>
              </a:path>
            </a:pathLst>
          </a:custGeom>
          <a:solidFill>
            <a:srgbClr val="B8DAE4"/>
          </a:solidFill>
        </p:spPr>
        <p:txBody>
          <a:bodyPr wrap="square" lIns="0" tIns="0" rIns="0" bIns="0" rtlCol="0"/>
          <a:lstStyle/>
          <a:p/>
        </p:txBody>
      </p:sp>
      <p:sp>
        <p:nvSpPr>
          <p:cNvPr id="37" name="object 37"/>
          <p:cNvSpPr/>
          <p:nvPr/>
        </p:nvSpPr>
        <p:spPr>
          <a:xfrm flipH="1">
            <a:off x="6239268" y="599119"/>
            <a:ext cx="0" cy="56515"/>
          </a:xfrm>
          <a:custGeom>
            <a:rect l="l" t="t" r="r" b="b"/>
            <a:pathLst>
              <a:path h="56515">
                <a:moveTo>
                  <a:pt x="0" y="56121"/>
                </a:moveTo>
                <a:lnTo>
                  <a:pt x="0" y="0"/>
                </a:lnTo>
                <a:lnTo>
                  <a:pt x="0" y="56121"/>
                </a:lnTo>
                <a:close/>
              </a:path>
            </a:pathLst>
          </a:custGeom>
          <a:ln w="12700">
            <a:solidFill>
              <a:srgbClr val="B8DAE4"/>
            </a:solidFill>
          </a:ln>
        </p:spPr>
        <p:txBody>
          <a:bodyPr wrap="square" lIns="0" tIns="0" rIns="0" bIns="0" rtlCol="0"/>
          <a:lstStyle/>
          <a:p/>
        </p:txBody>
      </p:sp>
      <p:sp>
        <p:nvSpPr>
          <p:cNvPr id="38" name="object 38"/>
          <p:cNvSpPr/>
          <p:nvPr/>
        </p:nvSpPr>
        <p:spPr>
          <a:xfrm>
            <a:off x="6232931" y="599119"/>
            <a:ext cx="12700" cy="56515"/>
          </a:xfrm>
          <a:custGeom>
            <a:rect l="l" t="t" r="r" b="b"/>
            <a:pathLst>
              <a:path w="12700" h="56515">
                <a:moveTo>
                  <a:pt x="0" y="56121"/>
                </a:moveTo>
                <a:lnTo>
                  <a:pt x="12700" y="56121"/>
                </a:lnTo>
                <a:lnTo>
                  <a:pt x="12700" y="0"/>
                </a:lnTo>
                <a:lnTo>
                  <a:pt x="0" y="0"/>
                </a:lnTo>
                <a:lnTo>
                  <a:pt x="0" y="56121"/>
                </a:lnTo>
                <a:close/>
              </a:path>
            </a:pathLst>
          </a:custGeom>
          <a:solidFill>
            <a:srgbClr val="B8DAE4"/>
          </a:solidFill>
        </p:spPr>
        <p:txBody>
          <a:bodyPr wrap="square" lIns="0" tIns="0" rIns="0" bIns="0" rtlCol="0"/>
          <a:lstStyle/>
          <a:p/>
        </p:txBody>
      </p:sp>
      <p:sp>
        <p:nvSpPr>
          <p:cNvPr id="39" name="object 39"/>
          <p:cNvSpPr/>
          <p:nvPr/>
        </p:nvSpPr>
        <p:spPr>
          <a:xfrm>
            <a:off x="6055309"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0" name="object 40"/>
          <p:cNvSpPr/>
          <p:nvPr/>
        </p:nvSpPr>
        <p:spPr>
          <a:xfrm>
            <a:off x="6055321"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1" name="object 41"/>
          <p:cNvSpPr/>
          <p:nvPr/>
        </p:nvSpPr>
        <p:spPr>
          <a:xfrm>
            <a:off x="6144120"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2" name="object 42"/>
          <p:cNvSpPr/>
          <p:nvPr/>
        </p:nvSpPr>
        <p:spPr>
          <a:xfrm>
            <a:off x="6144120"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3" name="object 43"/>
          <p:cNvSpPr/>
          <p:nvPr/>
        </p:nvSpPr>
        <p:spPr>
          <a:xfrm>
            <a:off x="6232918"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4" name="object 44"/>
          <p:cNvSpPr/>
          <p:nvPr/>
        </p:nvSpPr>
        <p:spPr>
          <a:xfrm>
            <a:off x="6232931" y="851430"/>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5" name="object 45"/>
          <p:cNvSpPr/>
          <p:nvPr/>
        </p:nvSpPr>
        <p:spPr>
          <a:xfrm>
            <a:off x="6055309" y="906713"/>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46" name="object 46"/>
          <p:cNvSpPr/>
          <p:nvPr/>
        </p:nvSpPr>
        <p:spPr>
          <a:xfrm>
            <a:off x="6055321" y="90671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7" name="object 47"/>
          <p:cNvSpPr/>
          <p:nvPr/>
        </p:nvSpPr>
        <p:spPr>
          <a:xfrm>
            <a:off x="6144120" y="906713"/>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48" name="object 48"/>
          <p:cNvSpPr/>
          <p:nvPr/>
        </p:nvSpPr>
        <p:spPr>
          <a:xfrm>
            <a:off x="6144120" y="90671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49" name="object 49"/>
          <p:cNvSpPr/>
          <p:nvPr/>
        </p:nvSpPr>
        <p:spPr>
          <a:xfrm>
            <a:off x="6232918" y="906713"/>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50" name="object 50"/>
          <p:cNvSpPr/>
          <p:nvPr/>
        </p:nvSpPr>
        <p:spPr>
          <a:xfrm>
            <a:off x="6232931" y="90671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1" name="object 51"/>
          <p:cNvSpPr/>
          <p:nvPr/>
        </p:nvSpPr>
        <p:spPr>
          <a:xfrm>
            <a:off x="6055309"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2" name="object 52"/>
          <p:cNvSpPr/>
          <p:nvPr/>
        </p:nvSpPr>
        <p:spPr>
          <a:xfrm>
            <a:off x="6055321"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3" name="object 53"/>
          <p:cNvSpPr/>
          <p:nvPr/>
        </p:nvSpPr>
        <p:spPr>
          <a:xfrm>
            <a:off x="6144120"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4" name="object 54"/>
          <p:cNvSpPr/>
          <p:nvPr/>
        </p:nvSpPr>
        <p:spPr>
          <a:xfrm>
            <a:off x="6144120"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5" name="object 55"/>
          <p:cNvSpPr/>
          <p:nvPr/>
        </p:nvSpPr>
        <p:spPr>
          <a:xfrm>
            <a:off x="6232918"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6" name="object 56"/>
          <p:cNvSpPr/>
          <p:nvPr/>
        </p:nvSpPr>
        <p:spPr>
          <a:xfrm>
            <a:off x="6232931" y="96200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7" name="object 57"/>
          <p:cNvSpPr/>
          <p:nvPr/>
        </p:nvSpPr>
        <p:spPr>
          <a:xfrm>
            <a:off x="6055309"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8" name="object 58"/>
          <p:cNvSpPr/>
          <p:nvPr/>
        </p:nvSpPr>
        <p:spPr>
          <a:xfrm>
            <a:off x="6055321"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59" name="object 59"/>
          <p:cNvSpPr/>
          <p:nvPr/>
        </p:nvSpPr>
        <p:spPr>
          <a:xfrm>
            <a:off x="6144120"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60" name="object 60"/>
          <p:cNvSpPr/>
          <p:nvPr/>
        </p:nvSpPr>
        <p:spPr>
          <a:xfrm>
            <a:off x="6144120"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61" name="object 61"/>
          <p:cNvSpPr/>
          <p:nvPr/>
        </p:nvSpPr>
        <p:spPr>
          <a:xfrm>
            <a:off x="6232918"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62" name="object 62"/>
          <p:cNvSpPr/>
          <p:nvPr/>
        </p:nvSpPr>
        <p:spPr>
          <a:xfrm>
            <a:off x="6232931" y="1017305"/>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63" name="object 63"/>
          <p:cNvSpPr/>
          <p:nvPr/>
        </p:nvSpPr>
        <p:spPr>
          <a:xfrm>
            <a:off x="5966929" y="655241"/>
            <a:ext cx="368300" cy="742950"/>
          </a:xfrm>
          <a:custGeom>
            <a:rect l="l" t="t" r="r" b="b"/>
            <a:pathLst>
              <a:path w="368300" h="742950">
                <a:moveTo>
                  <a:pt x="0" y="0"/>
                </a:moveTo>
                <a:lnTo>
                  <a:pt x="368160" y="0"/>
                </a:lnTo>
                <a:lnTo>
                  <a:pt x="368160" y="742657"/>
                </a:lnTo>
                <a:lnTo>
                  <a:pt x="0" y="742657"/>
                </a:lnTo>
                <a:lnTo>
                  <a:pt x="0" y="0"/>
                </a:lnTo>
                <a:close/>
              </a:path>
            </a:pathLst>
          </a:custGeom>
          <a:ln w="12700">
            <a:solidFill>
              <a:srgbClr val="B8DAE4"/>
            </a:solidFill>
          </a:ln>
        </p:spPr>
        <p:txBody>
          <a:bodyPr wrap="square" lIns="0" tIns="0" rIns="0" bIns="0" rtlCol="0"/>
          <a:lstStyle/>
          <a:p/>
        </p:txBody>
      </p:sp>
      <p:sp>
        <p:nvSpPr>
          <p:cNvPr id="64" name="object 64"/>
          <p:cNvSpPr/>
          <p:nvPr/>
        </p:nvSpPr>
        <p:spPr>
          <a:xfrm>
            <a:off x="6554222" y="988527"/>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65" name="object 65"/>
          <p:cNvSpPr/>
          <p:nvPr/>
        </p:nvSpPr>
        <p:spPr>
          <a:xfrm>
            <a:off x="6554222" y="982177"/>
            <a:ext cx="24765" cy="12700"/>
          </a:xfrm>
          <a:custGeom>
            <a:rect l="l" t="t" r="r" b="b"/>
            <a:pathLst>
              <a:path w="24765" h="12700">
                <a:moveTo>
                  <a:pt x="0" y="12700"/>
                </a:moveTo>
                <a:lnTo>
                  <a:pt x="24663" y="12700"/>
                </a:lnTo>
                <a:lnTo>
                  <a:pt x="24663" y="0"/>
                </a:lnTo>
                <a:lnTo>
                  <a:pt x="0" y="0"/>
                </a:lnTo>
                <a:lnTo>
                  <a:pt x="0" y="12700"/>
                </a:lnTo>
                <a:close/>
              </a:path>
            </a:pathLst>
          </a:custGeom>
          <a:solidFill>
            <a:srgbClr val="B8DAE4"/>
          </a:solidFill>
        </p:spPr>
        <p:txBody>
          <a:bodyPr wrap="square" lIns="0" tIns="0" rIns="0" bIns="0" rtlCol="0"/>
          <a:lstStyle/>
          <a:p/>
        </p:txBody>
      </p:sp>
      <p:sp>
        <p:nvSpPr>
          <p:cNvPr id="66" name="object 66"/>
          <p:cNvSpPr/>
          <p:nvPr/>
        </p:nvSpPr>
        <p:spPr>
          <a:xfrm>
            <a:off x="6653130" y="988527"/>
            <a:ext cx="24765" cy="0"/>
          </a:xfrm>
          <a:custGeom>
            <a:rect l="l" t="t" r="r" b="b"/>
            <a:pathLst>
              <a:path w="24765">
                <a:moveTo>
                  <a:pt x="0" y="0"/>
                </a:moveTo>
                <a:lnTo>
                  <a:pt x="24650" y="0"/>
                </a:lnTo>
                <a:lnTo>
                  <a:pt x="0" y="0"/>
                </a:lnTo>
                <a:close/>
              </a:path>
            </a:pathLst>
          </a:custGeom>
          <a:ln w="12700">
            <a:solidFill>
              <a:srgbClr val="B8DAE4"/>
            </a:solidFill>
          </a:ln>
        </p:spPr>
        <p:txBody>
          <a:bodyPr wrap="square" lIns="0" tIns="0" rIns="0" bIns="0" rtlCol="0"/>
          <a:lstStyle/>
          <a:p/>
        </p:txBody>
      </p:sp>
      <p:sp>
        <p:nvSpPr>
          <p:cNvPr id="67" name="object 67"/>
          <p:cNvSpPr/>
          <p:nvPr/>
        </p:nvSpPr>
        <p:spPr>
          <a:xfrm>
            <a:off x="6653130" y="982177"/>
            <a:ext cx="24765" cy="12700"/>
          </a:xfrm>
          <a:custGeom>
            <a:rect l="l" t="t" r="r" b="b"/>
            <a:pathLst>
              <a:path w="24765" h="12700">
                <a:moveTo>
                  <a:pt x="0" y="12700"/>
                </a:moveTo>
                <a:lnTo>
                  <a:pt x="24663" y="12700"/>
                </a:lnTo>
                <a:lnTo>
                  <a:pt x="24663" y="0"/>
                </a:lnTo>
                <a:lnTo>
                  <a:pt x="0" y="0"/>
                </a:lnTo>
                <a:lnTo>
                  <a:pt x="0" y="12700"/>
                </a:lnTo>
                <a:close/>
              </a:path>
            </a:pathLst>
          </a:custGeom>
          <a:solidFill>
            <a:srgbClr val="B8DAE4"/>
          </a:solidFill>
        </p:spPr>
        <p:txBody>
          <a:bodyPr wrap="square" lIns="0" tIns="0" rIns="0" bIns="0" rtlCol="0"/>
          <a:lstStyle/>
          <a:p/>
        </p:txBody>
      </p:sp>
      <p:sp>
        <p:nvSpPr>
          <p:cNvPr id="68" name="object 68"/>
          <p:cNvSpPr/>
          <p:nvPr/>
        </p:nvSpPr>
        <p:spPr>
          <a:xfrm>
            <a:off x="6751961" y="988527"/>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69" name="object 69"/>
          <p:cNvSpPr/>
          <p:nvPr/>
        </p:nvSpPr>
        <p:spPr>
          <a:xfrm>
            <a:off x="6751973" y="982177"/>
            <a:ext cx="24765" cy="12700"/>
          </a:xfrm>
          <a:custGeom>
            <a:rect l="l" t="t" r="r" b="b"/>
            <a:pathLst>
              <a:path w="24765" h="12700">
                <a:moveTo>
                  <a:pt x="0" y="12700"/>
                </a:moveTo>
                <a:lnTo>
                  <a:pt x="24650" y="12700"/>
                </a:lnTo>
                <a:lnTo>
                  <a:pt x="24650" y="0"/>
                </a:lnTo>
                <a:lnTo>
                  <a:pt x="0" y="0"/>
                </a:lnTo>
                <a:lnTo>
                  <a:pt x="0" y="12700"/>
                </a:lnTo>
                <a:close/>
              </a:path>
            </a:pathLst>
          </a:custGeom>
          <a:solidFill>
            <a:srgbClr val="B8DAE4"/>
          </a:solidFill>
        </p:spPr>
        <p:txBody>
          <a:bodyPr wrap="square" lIns="0" tIns="0" rIns="0" bIns="0" rtlCol="0"/>
          <a:lstStyle/>
          <a:p/>
        </p:txBody>
      </p:sp>
      <p:sp>
        <p:nvSpPr>
          <p:cNvPr id="70" name="object 70"/>
          <p:cNvSpPr/>
          <p:nvPr/>
        </p:nvSpPr>
        <p:spPr>
          <a:xfrm>
            <a:off x="6554222" y="892210"/>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71" name="object 71"/>
          <p:cNvSpPr/>
          <p:nvPr/>
        </p:nvSpPr>
        <p:spPr>
          <a:xfrm>
            <a:off x="6554222" y="885860"/>
            <a:ext cx="24765" cy="12700"/>
          </a:xfrm>
          <a:custGeom>
            <a:rect l="l" t="t" r="r" b="b"/>
            <a:pathLst>
              <a:path w="24765" h="12700">
                <a:moveTo>
                  <a:pt x="0" y="12699"/>
                </a:moveTo>
                <a:lnTo>
                  <a:pt x="24663" y="12699"/>
                </a:lnTo>
                <a:lnTo>
                  <a:pt x="24663" y="0"/>
                </a:lnTo>
                <a:lnTo>
                  <a:pt x="0" y="0"/>
                </a:lnTo>
                <a:lnTo>
                  <a:pt x="0" y="12699"/>
                </a:lnTo>
                <a:close/>
              </a:path>
            </a:pathLst>
          </a:custGeom>
          <a:solidFill>
            <a:srgbClr val="B8DAE4"/>
          </a:solidFill>
        </p:spPr>
        <p:txBody>
          <a:bodyPr wrap="square" lIns="0" tIns="0" rIns="0" bIns="0" rtlCol="0"/>
          <a:lstStyle/>
          <a:p/>
        </p:txBody>
      </p:sp>
      <p:sp>
        <p:nvSpPr>
          <p:cNvPr id="72" name="object 72"/>
          <p:cNvSpPr/>
          <p:nvPr/>
        </p:nvSpPr>
        <p:spPr>
          <a:xfrm>
            <a:off x="6653130" y="892210"/>
            <a:ext cx="24765" cy="0"/>
          </a:xfrm>
          <a:custGeom>
            <a:rect l="l" t="t" r="r" b="b"/>
            <a:pathLst>
              <a:path w="24765">
                <a:moveTo>
                  <a:pt x="0" y="0"/>
                </a:moveTo>
                <a:lnTo>
                  <a:pt x="24650" y="0"/>
                </a:lnTo>
                <a:lnTo>
                  <a:pt x="0" y="0"/>
                </a:lnTo>
                <a:close/>
              </a:path>
            </a:pathLst>
          </a:custGeom>
          <a:ln w="12700">
            <a:solidFill>
              <a:srgbClr val="B8DAE4"/>
            </a:solidFill>
          </a:ln>
        </p:spPr>
        <p:txBody>
          <a:bodyPr wrap="square" lIns="0" tIns="0" rIns="0" bIns="0" rtlCol="0"/>
          <a:lstStyle/>
          <a:p/>
        </p:txBody>
      </p:sp>
      <p:sp>
        <p:nvSpPr>
          <p:cNvPr id="73" name="object 73"/>
          <p:cNvSpPr/>
          <p:nvPr/>
        </p:nvSpPr>
        <p:spPr>
          <a:xfrm>
            <a:off x="6653130" y="885860"/>
            <a:ext cx="24765" cy="12700"/>
          </a:xfrm>
          <a:custGeom>
            <a:rect l="l" t="t" r="r" b="b"/>
            <a:pathLst>
              <a:path w="24765" h="12700">
                <a:moveTo>
                  <a:pt x="0" y="12699"/>
                </a:moveTo>
                <a:lnTo>
                  <a:pt x="24663" y="12699"/>
                </a:lnTo>
                <a:lnTo>
                  <a:pt x="24663" y="0"/>
                </a:lnTo>
                <a:lnTo>
                  <a:pt x="0" y="0"/>
                </a:lnTo>
                <a:lnTo>
                  <a:pt x="0" y="12699"/>
                </a:lnTo>
                <a:close/>
              </a:path>
            </a:pathLst>
          </a:custGeom>
          <a:solidFill>
            <a:srgbClr val="B8DAE4"/>
          </a:solidFill>
        </p:spPr>
        <p:txBody>
          <a:bodyPr wrap="square" lIns="0" tIns="0" rIns="0" bIns="0" rtlCol="0"/>
          <a:lstStyle/>
          <a:p/>
        </p:txBody>
      </p:sp>
      <p:sp>
        <p:nvSpPr>
          <p:cNvPr id="74" name="object 74"/>
          <p:cNvSpPr/>
          <p:nvPr/>
        </p:nvSpPr>
        <p:spPr>
          <a:xfrm>
            <a:off x="6751961" y="892210"/>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75" name="object 75"/>
          <p:cNvSpPr/>
          <p:nvPr/>
        </p:nvSpPr>
        <p:spPr>
          <a:xfrm>
            <a:off x="6751973" y="885860"/>
            <a:ext cx="24765" cy="12700"/>
          </a:xfrm>
          <a:custGeom>
            <a:rect l="l" t="t" r="r" b="b"/>
            <a:pathLst>
              <a:path w="24765" h="12700">
                <a:moveTo>
                  <a:pt x="0" y="12699"/>
                </a:moveTo>
                <a:lnTo>
                  <a:pt x="24650" y="12699"/>
                </a:lnTo>
                <a:lnTo>
                  <a:pt x="24650" y="0"/>
                </a:lnTo>
                <a:lnTo>
                  <a:pt x="0" y="0"/>
                </a:lnTo>
                <a:lnTo>
                  <a:pt x="0" y="12699"/>
                </a:lnTo>
                <a:close/>
              </a:path>
            </a:pathLst>
          </a:custGeom>
          <a:solidFill>
            <a:srgbClr val="B8DAE4"/>
          </a:solidFill>
        </p:spPr>
        <p:txBody>
          <a:bodyPr wrap="square" lIns="0" tIns="0" rIns="0" bIns="0" rtlCol="0"/>
          <a:lstStyle/>
          <a:p/>
        </p:txBody>
      </p:sp>
      <p:sp>
        <p:nvSpPr>
          <p:cNvPr id="76" name="object 76"/>
          <p:cNvSpPr/>
          <p:nvPr/>
        </p:nvSpPr>
        <p:spPr>
          <a:xfrm>
            <a:off x="6653130" y="1084844"/>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77" name="object 77"/>
          <p:cNvSpPr/>
          <p:nvPr/>
        </p:nvSpPr>
        <p:spPr>
          <a:xfrm>
            <a:off x="6554222" y="1084844"/>
            <a:ext cx="24765" cy="0"/>
          </a:xfrm>
          <a:custGeom>
            <a:rect l="l" t="t" r="r" b="b"/>
            <a:pathLst>
              <a:path w="24765">
                <a:moveTo>
                  <a:pt x="0" y="0"/>
                </a:moveTo>
                <a:lnTo>
                  <a:pt x="24663" y="0"/>
                </a:lnTo>
              </a:path>
            </a:pathLst>
          </a:custGeom>
          <a:ln w="12700">
            <a:solidFill>
              <a:srgbClr val="B8DAE4"/>
            </a:solidFill>
          </a:ln>
        </p:spPr>
        <p:txBody>
          <a:bodyPr wrap="square" lIns="0" tIns="0" rIns="0" bIns="0" rtlCol="0"/>
          <a:lstStyle/>
          <a:p/>
        </p:txBody>
      </p:sp>
      <p:sp>
        <p:nvSpPr>
          <p:cNvPr id="78" name="object 78"/>
          <p:cNvSpPr/>
          <p:nvPr/>
        </p:nvSpPr>
        <p:spPr>
          <a:xfrm>
            <a:off x="6751973" y="1084844"/>
            <a:ext cx="24765" cy="0"/>
          </a:xfrm>
          <a:custGeom>
            <a:rect l="l" t="t" r="r" b="b"/>
            <a:pathLst>
              <a:path w="24765">
                <a:moveTo>
                  <a:pt x="0" y="0"/>
                </a:moveTo>
                <a:lnTo>
                  <a:pt x="24650" y="0"/>
                </a:lnTo>
              </a:path>
            </a:pathLst>
          </a:custGeom>
          <a:ln w="12700">
            <a:solidFill>
              <a:srgbClr val="B8DAE4"/>
            </a:solidFill>
          </a:ln>
        </p:spPr>
        <p:txBody>
          <a:bodyPr wrap="square" lIns="0" tIns="0" rIns="0" bIns="0" rtlCol="0"/>
          <a:lstStyle/>
          <a:p/>
        </p:txBody>
      </p:sp>
      <p:sp>
        <p:nvSpPr>
          <p:cNvPr id="79" name="object 79"/>
          <p:cNvSpPr/>
          <p:nvPr/>
        </p:nvSpPr>
        <p:spPr>
          <a:xfrm>
            <a:off x="6653130" y="1181173"/>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80" name="object 80"/>
          <p:cNvSpPr/>
          <p:nvPr/>
        </p:nvSpPr>
        <p:spPr>
          <a:xfrm>
            <a:off x="6554222" y="1181173"/>
            <a:ext cx="24765" cy="0"/>
          </a:xfrm>
          <a:custGeom>
            <a:rect l="l" t="t" r="r" b="b"/>
            <a:pathLst>
              <a:path w="24765">
                <a:moveTo>
                  <a:pt x="0" y="0"/>
                </a:moveTo>
                <a:lnTo>
                  <a:pt x="24663" y="0"/>
                </a:lnTo>
              </a:path>
            </a:pathLst>
          </a:custGeom>
          <a:ln w="12700">
            <a:solidFill>
              <a:srgbClr val="B8DAE4"/>
            </a:solidFill>
          </a:ln>
        </p:spPr>
        <p:txBody>
          <a:bodyPr wrap="square" lIns="0" tIns="0" rIns="0" bIns="0" rtlCol="0"/>
          <a:lstStyle/>
          <a:p/>
        </p:txBody>
      </p:sp>
      <p:sp>
        <p:nvSpPr>
          <p:cNvPr id="81" name="object 81"/>
          <p:cNvSpPr/>
          <p:nvPr/>
        </p:nvSpPr>
        <p:spPr>
          <a:xfrm>
            <a:off x="6751973" y="1181173"/>
            <a:ext cx="24765" cy="0"/>
          </a:xfrm>
          <a:custGeom>
            <a:rect l="l" t="t" r="r" b="b"/>
            <a:pathLst>
              <a:path w="24765">
                <a:moveTo>
                  <a:pt x="0" y="0"/>
                </a:moveTo>
                <a:lnTo>
                  <a:pt x="24650" y="0"/>
                </a:lnTo>
              </a:path>
            </a:pathLst>
          </a:custGeom>
          <a:ln w="12700">
            <a:solidFill>
              <a:srgbClr val="B8DAE4"/>
            </a:solidFill>
          </a:ln>
        </p:spPr>
        <p:txBody>
          <a:bodyPr wrap="square" lIns="0" tIns="0" rIns="0" bIns="0" rtlCol="0"/>
          <a:lstStyle/>
          <a:p/>
        </p:txBody>
      </p:sp>
      <p:sp>
        <p:nvSpPr>
          <p:cNvPr id="82" name="object 82"/>
          <p:cNvSpPr/>
          <p:nvPr/>
        </p:nvSpPr>
        <p:spPr>
          <a:xfrm>
            <a:off x="6653130" y="1277490"/>
            <a:ext cx="24765" cy="0"/>
          </a:xfrm>
          <a:custGeom>
            <a:rect l="l" t="t" r="r" b="b"/>
            <a:pathLst>
              <a:path w="24765">
                <a:moveTo>
                  <a:pt x="0" y="0"/>
                </a:moveTo>
                <a:lnTo>
                  <a:pt x="24663" y="0"/>
                </a:lnTo>
                <a:lnTo>
                  <a:pt x="0" y="0"/>
                </a:lnTo>
                <a:close/>
              </a:path>
            </a:pathLst>
          </a:custGeom>
          <a:ln w="12700">
            <a:solidFill>
              <a:srgbClr val="B8DAE4"/>
            </a:solidFill>
          </a:ln>
        </p:spPr>
        <p:txBody>
          <a:bodyPr wrap="square" lIns="0" tIns="0" rIns="0" bIns="0" rtlCol="0"/>
          <a:lstStyle/>
          <a:p/>
        </p:txBody>
      </p:sp>
      <p:sp>
        <p:nvSpPr>
          <p:cNvPr id="83" name="object 83"/>
          <p:cNvSpPr/>
          <p:nvPr/>
        </p:nvSpPr>
        <p:spPr>
          <a:xfrm>
            <a:off x="6554222" y="1277490"/>
            <a:ext cx="24765" cy="0"/>
          </a:xfrm>
          <a:custGeom>
            <a:rect l="l" t="t" r="r" b="b"/>
            <a:pathLst>
              <a:path w="24765">
                <a:moveTo>
                  <a:pt x="0" y="0"/>
                </a:moveTo>
                <a:lnTo>
                  <a:pt x="24663" y="0"/>
                </a:lnTo>
              </a:path>
            </a:pathLst>
          </a:custGeom>
          <a:ln w="12700">
            <a:solidFill>
              <a:srgbClr val="B8DAE4"/>
            </a:solidFill>
          </a:ln>
        </p:spPr>
        <p:txBody>
          <a:bodyPr wrap="square" lIns="0" tIns="0" rIns="0" bIns="0" rtlCol="0"/>
          <a:lstStyle/>
          <a:p/>
        </p:txBody>
      </p:sp>
      <p:sp>
        <p:nvSpPr>
          <p:cNvPr id="84" name="object 84"/>
          <p:cNvSpPr/>
          <p:nvPr/>
        </p:nvSpPr>
        <p:spPr>
          <a:xfrm>
            <a:off x="6751973" y="1277490"/>
            <a:ext cx="24765" cy="0"/>
          </a:xfrm>
          <a:custGeom>
            <a:rect l="l" t="t" r="r" b="b"/>
            <a:pathLst>
              <a:path w="24765">
                <a:moveTo>
                  <a:pt x="0" y="0"/>
                </a:moveTo>
                <a:lnTo>
                  <a:pt x="24650" y="0"/>
                </a:lnTo>
              </a:path>
            </a:pathLst>
          </a:custGeom>
          <a:ln w="12700">
            <a:solidFill>
              <a:srgbClr val="B8DAE4"/>
            </a:solidFill>
          </a:ln>
        </p:spPr>
        <p:txBody>
          <a:bodyPr wrap="square" lIns="0" tIns="0" rIns="0" bIns="0" rtlCol="0"/>
          <a:lstStyle/>
          <a:p/>
        </p:txBody>
      </p:sp>
      <p:sp>
        <p:nvSpPr>
          <p:cNvPr id="85" name="object 85"/>
          <p:cNvSpPr/>
          <p:nvPr/>
        </p:nvSpPr>
        <p:spPr>
          <a:xfrm>
            <a:off x="7073736"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86" name="object 86"/>
          <p:cNvSpPr/>
          <p:nvPr/>
        </p:nvSpPr>
        <p:spPr>
          <a:xfrm>
            <a:off x="7073748"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87" name="object 87"/>
          <p:cNvSpPr/>
          <p:nvPr/>
        </p:nvSpPr>
        <p:spPr>
          <a:xfrm>
            <a:off x="7162547"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88" name="object 88"/>
          <p:cNvSpPr/>
          <p:nvPr/>
        </p:nvSpPr>
        <p:spPr>
          <a:xfrm>
            <a:off x="7162547"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89" name="object 89"/>
          <p:cNvSpPr/>
          <p:nvPr/>
        </p:nvSpPr>
        <p:spPr>
          <a:xfrm>
            <a:off x="7251345"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90" name="object 90"/>
          <p:cNvSpPr/>
          <p:nvPr/>
        </p:nvSpPr>
        <p:spPr>
          <a:xfrm>
            <a:off x="7251358" y="968458"/>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91" name="object 91"/>
          <p:cNvSpPr/>
          <p:nvPr/>
        </p:nvSpPr>
        <p:spPr>
          <a:xfrm>
            <a:off x="7073736"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2" name="object 92"/>
          <p:cNvSpPr/>
          <p:nvPr/>
        </p:nvSpPr>
        <p:spPr>
          <a:xfrm>
            <a:off x="7073748"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3" name="object 93"/>
          <p:cNvSpPr/>
          <p:nvPr/>
        </p:nvSpPr>
        <p:spPr>
          <a:xfrm>
            <a:off x="7162547"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4" name="object 94"/>
          <p:cNvSpPr/>
          <p:nvPr/>
        </p:nvSpPr>
        <p:spPr>
          <a:xfrm>
            <a:off x="7162547"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5" name="object 95"/>
          <p:cNvSpPr/>
          <p:nvPr/>
        </p:nvSpPr>
        <p:spPr>
          <a:xfrm>
            <a:off x="7251345"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6" name="object 96"/>
          <p:cNvSpPr/>
          <p:nvPr/>
        </p:nvSpPr>
        <p:spPr>
          <a:xfrm>
            <a:off x="7251358" y="1023754"/>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97" name="object 97"/>
          <p:cNvSpPr/>
          <p:nvPr/>
        </p:nvSpPr>
        <p:spPr>
          <a:xfrm>
            <a:off x="7073736"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98" name="object 98"/>
          <p:cNvSpPr/>
          <p:nvPr/>
        </p:nvSpPr>
        <p:spPr>
          <a:xfrm>
            <a:off x="7073748"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99" name="object 99"/>
          <p:cNvSpPr/>
          <p:nvPr/>
        </p:nvSpPr>
        <p:spPr>
          <a:xfrm>
            <a:off x="7162547"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0" name="object 100"/>
          <p:cNvSpPr/>
          <p:nvPr/>
        </p:nvSpPr>
        <p:spPr>
          <a:xfrm>
            <a:off x="7162547"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1" name="object 101"/>
          <p:cNvSpPr/>
          <p:nvPr/>
        </p:nvSpPr>
        <p:spPr>
          <a:xfrm>
            <a:off x="7251345"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2" name="object 102"/>
          <p:cNvSpPr/>
          <p:nvPr/>
        </p:nvSpPr>
        <p:spPr>
          <a:xfrm>
            <a:off x="7251358" y="91316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3" name="object 103"/>
          <p:cNvSpPr/>
          <p:nvPr/>
        </p:nvSpPr>
        <p:spPr>
          <a:xfrm>
            <a:off x="7073736"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4" name="object 104"/>
          <p:cNvSpPr/>
          <p:nvPr/>
        </p:nvSpPr>
        <p:spPr>
          <a:xfrm>
            <a:off x="7073748"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5" name="object 105"/>
          <p:cNvSpPr/>
          <p:nvPr/>
        </p:nvSpPr>
        <p:spPr>
          <a:xfrm>
            <a:off x="7162547"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6" name="object 106"/>
          <p:cNvSpPr/>
          <p:nvPr/>
        </p:nvSpPr>
        <p:spPr>
          <a:xfrm>
            <a:off x="7162547"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7" name="object 107"/>
          <p:cNvSpPr/>
          <p:nvPr/>
        </p:nvSpPr>
        <p:spPr>
          <a:xfrm>
            <a:off x="7251345"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8" name="object 108"/>
          <p:cNvSpPr/>
          <p:nvPr/>
        </p:nvSpPr>
        <p:spPr>
          <a:xfrm>
            <a:off x="7251358" y="1079037"/>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09" name="object 109"/>
          <p:cNvSpPr/>
          <p:nvPr/>
        </p:nvSpPr>
        <p:spPr>
          <a:xfrm>
            <a:off x="7073736"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0" name="object 110"/>
          <p:cNvSpPr/>
          <p:nvPr/>
        </p:nvSpPr>
        <p:spPr>
          <a:xfrm>
            <a:off x="7073748"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1" name="object 111"/>
          <p:cNvSpPr/>
          <p:nvPr/>
        </p:nvSpPr>
        <p:spPr>
          <a:xfrm>
            <a:off x="7162547"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2" name="object 112"/>
          <p:cNvSpPr/>
          <p:nvPr/>
        </p:nvSpPr>
        <p:spPr>
          <a:xfrm>
            <a:off x="7162547"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3" name="object 113"/>
          <p:cNvSpPr/>
          <p:nvPr/>
        </p:nvSpPr>
        <p:spPr>
          <a:xfrm>
            <a:off x="7251345"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4" name="object 114"/>
          <p:cNvSpPr/>
          <p:nvPr/>
        </p:nvSpPr>
        <p:spPr>
          <a:xfrm>
            <a:off x="7251358" y="802584"/>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5" name="object 115"/>
          <p:cNvSpPr/>
          <p:nvPr/>
        </p:nvSpPr>
        <p:spPr>
          <a:xfrm>
            <a:off x="7073736"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6" name="object 116"/>
          <p:cNvSpPr/>
          <p:nvPr/>
        </p:nvSpPr>
        <p:spPr>
          <a:xfrm>
            <a:off x="7073748"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7" name="object 117"/>
          <p:cNvSpPr/>
          <p:nvPr/>
        </p:nvSpPr>
        <p:spPr>
          <a:xfrm>
            <a:off x="7162547"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8" name="object 118"/>
          <p:cNvSpPr/>
          <p:nvPr/>
        </p:nvSpPr>
        <p:spPr>
          <a:xfrm>
            <a:off x="7162547"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19" name="object 119"/>
          <p:cNvSpPr/>
          <p:nvPr/>
        </p:nvSpPr>
        <p:spPr>
          <a:xfrm>
            <a:off x="7251345"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0" name="object 120"/>
          <p:cNvSpPr/>
          <p:nvPr/>
        </p:nvSpPr>
        <p:spPr>
          <a:xfrm>
            <a:off x="7251358" y="85787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1" name="object 121"/>
          <p:cNvSpPr/>
          <p:nvPr/>
        </p:nvSpPr>
        <p:spPr>
          <a:xfrm>
            <a:off x="6985356" y="655238"/>
            <a:ext cx="368300" cy="742950"/>
          </a:xfrm>
          <a:custGeom>
            <a:rect l="l" t="t" r="r" b="b"/>
            <a:pathLst>
              <a:path w="368300" h="742950">
                <a:moveTo>
                  <a:pt x="0" y="0"/>
                </a:moveTo>
                <a:lnTo>
                  <a:pt x="368160" y="0"/>
                </a:lnTo>
                <a:lnTo>
                  <a:pt x="368160" y="742657"/>
                </a:lnTo>
                <a:lnTo>
                  <a:pt x="0" y="742657"/>
                </a:lnTo>
                <a:lnTo>
                  <a:pt x="0" y="0"/>
                </a:lnTo>
                <a:close/>
              </a:path>
            </a:pathLst>
          </a:custGeom>
          <a:ln w="12700">
            <a:solidFill>
              <a:srgbClr val="B8DAE4"/>
            </a:solidFill>
          </a:ln>
        </p:spPr>
        <p:txBody>
          <a:bodyPr wrap="square" lIns="0" tIns="0" rIns="0" bIns="0" rtlCol="0"/>
          <a:lstStyle/>
          <a:p/>
        </p:txBody>
      </p:sp>
      <p:sp>
        <p:nvSpPr>
          <p:cNvPr id="122" name="object 122"/>
          <p:cNvSpPr/>
          <p:nvPr/>
        </p:nvSpPr>
        <p:spPr>
          <a:xfrm flipH="1">
            <a:off x="7080086" y="1134333"/>
            <a:ext cx="0" cy="23495"/>
          </a:xfrm>
          <a:custGeom>
            <a:rect l="l" t="t" r="r" b="b"/>
            <a:pathLst>
              <a:path h="23494">
                <a:moveTo>
                  <a:pt x="-6350" y="11449"/>
                </a:moveTo>
                <a:lnTo>
                  <a:pt x="6350" y="11449"/>
                </a:lnTo>
              </a:path>
            </a:pathLst>
          </a:custGeom>
          <a:ln w="22898">
            <a:solidFill>
              <a:srgbClr val="B8DAE4"/>
            </a:solidFill>
          </a:ln>
        </p:spPr>
        <p:txBody>
          <a:bodyPr wrap="square" lIns="0" tIns="0" rIns="0" bIns="0" rtlCol="0"/>
          <a:lstStyle/>
          <a:p/>
        </p:txBody>
      </p:sp>
      <p:sp>
        <p:nvSpPr>
          <p:cNvPr id="123" name="object 123"/>
          <p:cNvSpPr/>
          <p:nvPr/>
        </p:nvSpPr>
        <p:spPr>
          <a:xfrm>
            <a:off x="7162534" y="113433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4" name="object 124"/>
          <p:cNvSpPr/>
          <p:nvPr/>
        </p:nvSpPr>
        <p:spPr>
          <a:xfrm>
            <a:off x="7162547" y="113433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5" name="object 125"/>
          <p:cNvSpPr/>
          <p:nvPr/>
        </p:nvSpPr>
        <p:spPr>
          <a:xfrm>
            <a:off x="7251345" y="113433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6" name="object 126"/>
          <p:cNvSpPr/>
          <p:nvPr/>
        </p:nvSpPr>
        <p:spPr>
          <a:xfrm>
            <a:off x="7251358" y="1134333"/>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7" name="object 127"/>
          <p:cNvSpPr/>
          <p:nvPr/>
        </p:nvSpPr>
        <p:spPr>
          <a:xfrm>
            <a:off x="7073736" y="118962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28" name="object 128"/>
          <p:cNvSpPr/>
          <p:nvPr/>
        </p:nvSpPr>
        <p:spPr>
          <a:xfrm>
            <a:off x="7073736" y="1189629"/>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29" name="object 129"/>
          <p:cNvSpPr/>
          <p:nvPr/>
        </p:nvSpPr>
        <p:spPr>
          <a:xfrm>
            <a:off x="7162534" y="118962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30" name="object 130"/>
          <p:cNvSpPr/>
          <p:nvPr/>
        </p:nvSpPr>
        <p:spPr>
          <a:xfrm>
            <a:off x="7162547" y="1189629"/>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31" name="object 131"/>
          <p:cNvSpPr/>
          <p:nvPr/>
        </p:nvSpPr>
        <p:spPr>
          <a:xfrm>
            <a:off x="7251345" y="1189629"/>
            <a:ext cx="12700" cy="23495"/>
          </a:xfrm>
          <a:custGeom>
            <a:rect l="l" t="t" r="r" b="b"/>
            <a:pathLst>
              <a:path w="12700" h="23494">
                <a:moveTo>
                  <a:pt x="0" y="22898"/>
                </a:moveTo>
                <a:lnTo>
                  <a:pt x="12700" y="22898"/>
                </a:lnTo>
                <a:lnTo>
                  <a:pt x="12700" y="0"/>
                </a:lnTo>
                <a:lnTo>
                  <a:pt x="0" y="0"/>
                </a:lnTo>
                <a:lnTo>
                  <a:pt x="0" y="22898"/>
                </a:lnTo>
                <a:close/>
              </a:path>
            </a:pathLst>
          </a:custGeom>
          <a:solidFill>
            <a:srgbClr val="B8DAE4"/>
          </a:solidFill>
        </p:spPr>
        <p:txBody>
          <a:bodyPr wrap="square" lIns="0" tIns="0" rIns="0" bIns="0" rtlCol="0"/>
          <a:lstStyle/>
          <a:p/>
        </p:txBody>
      </p:sp>
      <p:sp>
        <p:nvSpPr>
          <p:cNvPr id="132" name="object 132"/>
          <p:cNvSpPr/>
          <p:nvPr/>
        </p:nvSpPr>
        <p:spPr>
          <a:xfrm>
            <a:off x="7251358" y="1189629"/>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33" name="object 133"/>
          <p:cNvSpPr/>
          <p:nvPr/>
        </p:nvSpPr>
        <p:spPr>
          <a:xfrm>
            <a:off x="7073736" y="1244925"/>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34" name="object 134"/>
          <p:cNvSpPr/>
          <p:nvPr/>
        </p:nvSpPr>
        <p:spPr>
          <a:xfrm>
            <a:off x="7073736" y="1244912"/>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135" name="object 135"/>
          <p:cNvSpPr/>
          <p:nvPr/>
        </p:nvSpPr>
        <p:spPr>
          <a:xfrm>
            <a:off x="7162534" y="1244925"/>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36" name="object 136"/>
          <p:cNvSpPr/>
          <p:nvPr/>
        </p:nvSpPr>
        <p:spPr>
          <a:xfrm>
            <a:off x="7162547" y="1244912"/>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137" name="object 137"/>
          <p:cNvSpPr/>
          <p:nvPr/>
        </p:nvSpPr>
        <p:spPr>
          <a:xfrm>
            <a:off x="7251345" y="1244925"/>
            <a:ext cx="12700" cy="23495"/>
          </a:xfrm>
          <a:custGeom>
            <a:rect l="l" t="t" r="r" b="b"/>
            <a:pathLst>
              <a:path w="12700" h="23494">
                <a:moveTo>
                  <a:pt x="0" y="22885"/>
                </a:moveTo>
                <a:lnTo>
                  <a:pt x="12700" y="22885"/>
                </a:lnTo>
                <a:lnTo>
                  <a:pt x="12700" y="0"/>
                </a:lnTo>
                <a:lnTo>
                  <a:pt x="0" y="0"/>
                </a:lnTo>
                <a:lnTo>
                  <a:pt x="0" y="22885"/>
                </a:lnTo>
                <a:close/>
              </a:path>
            </a:pathLst>
          </a:custGeom>
          <a:solidFill>
            <a:srgbClr val="B8DAE4"/>
          </a:solidFill>
        </p:spPr>
        <p:txBody>
          <a:bodyPr wrap="square" lIns="0" tIns="0" rIns="0" bIns="0" rtlCol="0"/>
          <a:lstStyle/>
          <a:p/>
        </p:txBody>
      </p:sp>
      <p:sp>
        <p:nvSpPr>
          <p:cNvPr id="138" name="object 138"/>
          <p:cNvSpPr/>
          <p:nvPr/>
        </p:nvSpPr>
        <p:spPr>
          <a:xfrm>
            <a:off x="7251358" y="1244912"/>
            <a:ext cx="12700" cy="23495"/>
          </a:xfrm>
          <a:custGeom>
            <a:rect l="l" t="t" r="r" b="b"/>
            <a:pathLst>
              <a:path w="12700" h="23494">
                <a:moveTo>
                  <a:pt x="0" y="22910"/>
                </a:moveTo>
                <a:lnTo>
                  <a:pt x="12700" y="22910"/>
                </a:lnTo>
                <a:lnTo>
                  <a:pt x="12700" y="0"/>
                </a:lnTo>
                <a:lnTo>
                  <a:pt x="0" y="0"/>
                </a:lnTo>
                <a:lnTo>
                  <a:pt x="0" y="22910"/>
                </a:lnTo>
                <a:close/>
              </a:path>
            </a:pathLst>
          </a:custGeom>
          <a:solidFill>
            <a:srgbClr val="B8DAE4"/>
          </a:solidFill>
        </p:spPr>
        <p:txBody>
          <a:bodyPr wrap="square" lIns="0" tIns="0" rIns="0" bIns="0" rtlCol="0"/>
          <a:lstStyle/>
          <a:p/>
        </p:txBody>
      </p:sp>
      <p:sp>
        <p:nvSpPr>
          <p:cNvPr id="139" name="object 139"/>
          <p:cNvSpPr/>
          <p:nvPr/>
        </p:nvSpPr>
        <p:spPr>
          <a:xfrm>
            <a:off x="7872562" y="1263700"/>
            <a:ext cx="131445" cy="268605"/>
          </a:xfrm>
          <a:custGeom>
            <a:rect l="l" t="t" r="r" b="b"/>
            <a:pathLst>
              <a:path w="131445" h="268605">
                <a:moveTo>
                  <a:pt x="1536" y="0"/>
                </a:moveTo>
                <a:lnTo>
                  <a:pt x="127139" y="126187"/>
                </a:lnTo>
                <a:lnTo>
                  <a:pt x="131127" y="130200"/>
                </a:lnTo>
                <a:lnTo>
                  <a:pt x="131127" y="136677"/>
                </a:lnTo>
                <a:lnTo>
                  <a:pt x="127139" y="140677"/>
                </a:lnTo>
                <a:lnTo>
                  <a:pt x="0" y="268401"/>
                </a:lnTo>
              </a:path>
            </a:pathLst>
          </a:custGeom>
          <a:ln w="12700">
            <a:solidFill>
              <a:srgbClr val="E228B3"/>
            </a:solidFill>
          </a:ln>
        </p:spPr>
        <p:txBody>
          <a:bodyPr wrap="square" lIns="0" tIns="0" rIns="0" bIns="0" rtlCol="0"/>
          <a:lstStyle/>
          <a:p/>
        </p:txBody>
      </p:sp>
      <p:sp>
        <p:nvSpPr>
          <p:cNvPr id="140" name="object 140"/>
          <p:cNvSpPr/>
          <p:nvPr/>
        </p:nvSpPr>
        <p:spPr>
          <a:xfrm flipH="1">
            <a:off x="6963144" y="6771975"/>
            <a:ext cx="0" cy="159385"/>
          </a:xfrm>
          <a:custGeom>
            <a:rect l="l" t="t" r="r" b="b"/>
            <a:pathLst>
              <a:path h="159384">
                <a:moveTo>
                  <a:pt x="0" y="0"/>
                </a:moveTo>
                <a:lnTo>
                  <a:pt x="0" y="158902"/>
                </a:lnTo>
              </a:path>
            </a:pathLst>
          </a:custGeom>
          <a:ln w="12700">
            <a:solidFill>
              <a:srgbClr val="B8DAE4"/>
            </a:solidFill>
          </a:ln>
        </p:spPr>
        <p:txBody>
          <a:bodyPr wrap="square" lIns="0" tIns="0" rIns="0" bIns="0" rtlCol="0"/>
          <a:lstStyle/>
          <a:p/>
        </p:txBody>
      </p:sp>
      <p:sp>
        <p:nvSpPr>
          <p:cNvPr id="141" name="object 141"/>
          <p:cNvSpPr/>
          <p:nvPr/>
        </p:nvSpPr>
        <p:spPr>
          <a:xfrm>
            <a:off x="6777676" y="6461932"/>
            <a:ext cx="371475" cy="310515"/>
          </a:xfrm>
          <a:custGeom>
            <a:rect l="l" t="t" r="r" b="b"/>
            <a:pathLst>
              <a:path w="371475" h="310515">
                <a:moveTo>
                  <a:pt x="185470" y="0"/>
                </a:moveTo>
                <a:lnTo>
                  <a:pt x="145191" y="8129"/>
                </a:lnTo>
                <a:lnTo>
                  <a:pt x="112299" y="30300"/>
                </a:lnTo>
                <a:lnTo>
                  <a:pt x="90123" y="63184"/>
                </a:lnTo>
                <a:lnTo>
                  <a:pt x="81991" y="103454"/>
                </a:lnTo>
                <a:lnTo>
                  <a:pt x="82054" y="105968"/>
                </a:lnTo>
                <a:lnTo>
                  <a:pt x="49474" y="118860"/>
                </a:lnTo>
                <a:lnTo>
                  <a:pt x="23463" y="141452"/>
                </a:lnTo>
                <a:lnTo>
                  <a:pt x="6234" y="171541"/>
                </a:lnTo>
                <a:lnTo>
                  <a:pt x="0" y="206921"/>
                </a:lnTo>
                <a:lnTo>
                  <a:pt x="8108" y="247056"/>
                </a:lnTo>
                <a:lnTo>
                  <a:pt x="30219" y="279831"/>
                </a:lnTo>
                <a:lnTo>
                  <a:pt x="63007" y="301929"/>
                </a:lnTo>
                <a:lnTo>
                  <a:pt x="103149" y="310032"/>
                </a:lnTo>
                <a:lnTo>
                  <a:pt x="267792" y="310032"/>
                </a:lnTo>
                <a:lnTo>
                  <a:pt x="307929" y="301929"/>
                </a:lnTo>
                <a:lnTo>
                  <a:pt x="340709" y="279831"/>
                </a:lnTo>
                <a:lnTo>
                  <a:pt x="362811" y="247056"/>
                </a:lnTo>
                <a:lnTo>
                  <a:pt x="370916" y="206921"/>
                </a:lnTo>
                <a:lnTo>
                  <a:pt x="364685" y="171541"/>
                </a:lnTo>
                <a:lnTo>
                  <a:pt x="347465" y="141452"/>
                </a:lnTo>
                <a:lnTo>
                  <a:pt x="321463" y="118860"/>
                </a:lnTo>
                <a:lnTo>
                  <a:pt x="288886" y="105968"/>
                </a:lnTo>
                <a:lnTo>
                  <a:pt x="288950" y="103454"/>
                </a:lnTo>
                <a:lnTo>
                  <a:pt x="280818" y="63184"/>
                </a:lnTo>
                <a:lnTo>
                  <a:pt x="258641" y="30300"/>
                </a:lnTo>
                <a:lnTo>
                  <a:pt x="225749" y="8129"/>
                </a:lnTo>
                <a:lnTo>
                  <a:pt x="185470" y="0"/>
                </a:lnTo>
                <a:close/>
              </a:path>
            </a:pathLst>
          </a:custGeom>
          <a:solidFill>
            <a:srgbClr val="678A95"/>
          </a:solidFill>
        </p:spPr>
        <p:txBody>
          <a:bodyPr wrap="square" lIns="0" tIns="0" rIns="0" bIns="0" rtlCol="0"/>
          <a:lstStyle/>
          <a:p/>
        </p:txBody>
      </p:sp>
      <p:sp>
        <p:nvSpPr>
          <p:cNvPr id="142" name="object 142"/>
          <p:cNvSpPr/>
          <p:nvPr/>
        </p:nvSpPr>
        <p:spPr>
          <a:xfrm>
            <a:off x="6777676" y="6461932"/>
            <a:ext cx="371475" cy="310515"/>
          </a:xfrm>
          <a:custGeom>
            <a:rect l="l" t="t" r="r" b="b"/>
            <a:pathLst>
              <a:path w="371475" h="310515">
                <a:moveTo>
                  <a:pt x="288886" y="105968"/>
                </a:moveTo>
                <a:lnTo>
                  <a:pt x="288899" y="105130"/>
                </a:lnTo>
                <a:lnTo>
                  <a:pt x="288950" y="104305"/>
                </a:lnTo>
                <a:lnTo>
                  <a:pt x="288950" y="103454"/>
                </a:lnTo>
                <a:lnTo>
                  <a:pt x="280818" y="63184"/>
                </a:lnTo>
                <a:lnTo>
                  <a:pt x="258641" y="30300"/>
                </a:lnTo>
                <a:lnTo>
                  <a:pt x="225749" y="8129"/>
                </a:lnTo>
                <a:lnTo>
                  <a:pt x="185470" y="0"/>
                </a:lnTo>
                <a:lnTo>
                  <a:pt x="145191" y="8129"/>
                </a:lnTo>
                <a:lnTo>
                  <a:pt x="112299" y="30300"/>
                </a:lnTo>
                <a:lnTo>
                  <a:pt x="90123" y="63184"/>
                </a:lnTo>
                <a:lnTo>
                  <a:pt x="81991" y="103454"/>
                </a:lnTo>
                <a:lnTo>
                  <a:pt x="81991" y="104305"/>
                </a:lnTo>
                <a:lnTo>
                  <a:pt x="82029" y="105130"/>
                </a:lnTo>
                <a:lnTo>
                  <a:pt x="82054" y="105968"/>
                </a:lnTo>
                <a:lnTo>
                  <a:pt x="49474" y="118860"/>
                </a:lnTo>
                <a:lnTo>
                  <a:pt x="23463" y="141452"/>
                </a:lnTo>
                <a:lnTo>
                  <a:pt x="6234" y="171541"/>
                </a:lnTo>
                <a:lnTo>
                  <a:pt x="0" y="206921"/>
                </a:lnTo>
                <a:lnTo>
                  <a:pt x="8108" y="247056"/>
                </a:lnTo>
                <a:lnTo>
                  <a:pt x="30219" y="279831"/>
                </a:lnTo>
                <a:lnTo>
                  <a:pt x="63007" y="301929"/>
                </a:lnTo>
                <a:lnTo>
                  <a:pt x="103149" y="310032"/>
                </a:lnTo>
                <a:lnTo>
                  <a:pt x="267792" y="310032"/>
                </a:lnTo>
                <a:lnTo>
                  <a:pt x="307929" y="301929"/>
                </a:lnTo>
                <a:lnTo>
                  <a:pt x="340709" y="279831"/>
                </a:lnTo>
                <a:lnTo>
                  <a:pt x="362811" y="247056"/>
                </a:lnTo>
                <a:lnTo>
                  <a:pt x="370916" y="206921"/>
                </a:lnTo>
                <a:lnTo>
                  <a:pt x="364685" y="171541"/>
                </a:lnTo>
                <a:lnTo>
                  <a:pt x="347465" y="141452"/>
                </a:lnTo>
                <a:lnTo>
                  <a:pt x="321463" y="118860"/>
                </a:lnTo>
                <a:lnTo>
                  <a:pt x="288886" y="105968"/>
                </a:lnTo>
              </a:path>
            </a:pathLst>
          </a:custGeom>
          <a:ln w="12700">
            <a:solidFill>
              <a:srgbClr val="B8DAE4"/>
            </a:solidFill>
          </a:ln>
        </p:spPr>
        <p:txBody>
          <a:bodyPr wrap="square" lIns="0" tIns="0" rIns="0" bIns="0" rtlCol="0"/>
          <a:lstStyle/>
          <a:p/>
        </p:txBody>
      </p:sp>
      <p:sp>
        <p:nvSpPr>
          <p:cNvPr id="143" name="object 143"/>
          <p:cNvSpPr/>
          <p:nvPr/>
        </p:nvSpPr>
        <p:spPr>
          <a:xfrm>
            <a:off x="6777676" y="6461932"/>
            <a:ext cx="371475" cy="310515"/>
          </a:xfrm>
          <a:custGeom>
            <a:rect l="l" t="t" r="r" b="b"/>
            <a:pathLst>
              <a:path w="371475" h="310515">
                <a:moveTo>
                  <a:pt x="185470" y="0"/>
                </a:moveTo>
                <a:lnTo>
                  <a:pt x="145191" y="8129"/>
                </a:lnTo>
                <a:lnTo>
                  <a:pt x="112299" y="30300"/>
                </a:lnTo>
                <a:lnTo>
                  <a:pt x="90123" y="63184"/>
                </a:lnTo>
                <a:lnTo>
                  <a:pt x="81991" y="103454"/>
                </a:lnTo>
                <a:lnTo>
                  <a:pt x="82054" y="105968"/>
                </a:lnTo>
                <a:lnTo>
                  <a:pt x="49474" y="118860"/>
                </a:lnTo>
                <a:lnTo>
                  <a:pt x="23463" y="141452"/>
                </a:lnTo>
                <a:lnTo>
                  <a:pt x="6234" y="171541"/>
                </a:lnTo>
                <a:lnTo>
                  <a:pt x="0" y="206921"/>
                </a:lnTo>
                <a:lnTo>
                  <a:pt x="8108" y="247056"/>
                </a:lnTo>
                <a:lnTo>
                  <a:pt x="30219" y="279831"/>
                </a:lnTo>
                <a:lnTo>
                  <a:pt x="63007" y="301929"/>
                </a:lnTo>
                <a:lnTo>
                  <a:pt x="103149" y="310032"/>
                </a:lnTo>
                <a:lnTo>
                  <a:pt x="267792" y="310032"/>
                </a:lnTo>
                <a:lnTo>
                  <a:pt x="307929" y="301929"/>
                </a:lnTo>
                <a:lnTo>
                  <a:pt x="340709" y="279831"/>
                </a:lnTo>
                <a:lnTo>
                  <a:pt x="362811" y="247056"/>
                </a:lnTo>
                <a:lnTo>
                  <a:pt x="370916" y="206921"/>
                </a:lnTo>
                <a:lnTo>
                  <a:pt x="364685" y="171541"/>
                </a:lnTo>
                <a:lnTo>
                  <a:pt x="347465" y="141452"/>
                </a:lnTo>
                <a:lnTo>
                  <a:pt x="321463" y="118860"/>
                </a:lnTo>
                <a:lnTo>
                  <a:pt x="288886" y="105968"/>
                </a:lnTo>
                <a:lnTo>
                  <a:pt x="288950" y="103454"/>
                </a:lnTo>
                <a:lnTo>
                  <a:pt x="280818" y="63184"/>
                </a:lnTo>
                <a:lnTo>
                  <a:pt x="258641" y="30300"/>
                </a:lnTo>
                <a:lnTo>
                  <a:pt x="225749" y="8129"/>
                </a:lnTo>
                <a:lnTo>
                  <a:pt x="185470" y="0"/>
                </a:lnTo>
                <a:close/>
              </a:path>
            </a:pathLst>
          </a:custGeom>
          <a:solidFill>
            <a:srgbClr val="678A95"/>
          </a:solidFill>
        </p:spPr>
        <p:txBody>
          <a:bodyPr wrap="square" lIns="0" tIns="0" rIns="0" bIns="0" rtlCol="0"/>
          <a:lstStyle/>
          <a:p/>
        </p:txBody>
      </p:sp>
      <p:sp>
        <p:nvSpPr>
          <p:cNvPr id="144" name="object 144"/>
          <p:cNvSpPr/>
          <p:nvPr/>
        </p:nvSpPr>
        <p:spPr>
          <a:xfrm>
            <a:off x="6777676" y="6461932"/>
            <a:ext cx="371475" cy="310515"/>
          </a:xfrm>
          <a:custGeom>
            <a:rect l="l" t="t" r="r" b="b"/>
            <a:pathLst>
              <a:path w="371475" h="310515">
                <a:moveTo>
                  <a:pt x="288886" y="105968"/>
                </a:moveTo>
                <a:lnTo>
                  <a:pt x="288899" y="105130"/>
                </a:lnTo>
                <a:lnTo>
                  <a:pt x="288950" y="104305"/>
                </a:lnTo>
                <a:lnTo>
                  <a:pt x="288950" y="103454"/>
                </a:lnTo>
                <a:lnTo>
                  <a:pt x="280818" y="63184"/>
                </a:lnTo>
                <a:lnTo>
                  <a:pt x="258641" y="30300"/>
                </a:lnTo>
                <a:lnTo>
                  <a:pt x="225749" y="8129"/>
                </a:lnTo>
                <a:lnTo>
                  <a:pt x="185470" y="0"/>
                </a:lnTo>
                <a:lnTo>
                  <a:pt x="145191" y="8129"/>
                </a:lnTo>
                <a:lnTo>
                  <a:pt x="112299" y="30300"/>
                </a:lnTo>
                <a:lnTo>
                  <a:pt x="90123" y="63184"/>
                </a:lnTo>
                <a:lnTo>
                  <a:pt x="81991" y="103454"/>
                </a:lnTo>
                <a:lnTo>
                  <a:pt x="81991" y="104305"/>
                </a:lnTo>
                <a:lnTo>
                  <a:pt x="82029" y="105130"/>
                </a:lnTo>
                <a:lnTo>
                  <a:pt x="82054" y="105968"/>
                </a:lnTo>
                <a:lnTo>
                  <a:pt x="49474" y="118860"/>
                </a:lnTo>
                <a:lnTo>
                  <a:pt x="23463" y="141452"/>
                </a:lnTo>
                <a:lnTo>
                  <a:pt x="6234" y="171541"/>
                </a:lnTo>
                <a:lnTo>
                  <a:pt x="0" y="206921"/>
                </a:lnTo>
                <a:lnTo>
                  <a:pt x="8108" y="247056"/>
                </a:lnTo>
                <a:lnTo>
                  <a:pt x="30219" y="279831"/>
                </a:lnTo>
                <a:lnTo>
                  <a:pt x="63007" y="301929"/>
                </a:lnTo>
                <a:lnTo>
                  <a:pt x="103149" y="310032"/>
                </a:lnTo>
                <a:lnTo>
                  <a:pt x="267792" y="310032"/>
                </a:lnTo>
                <a:lnTo>
                  <a:pt x="307929" y="301929"/>
                </a:lnTo>
                <a:lnTo>
                  <a:pt x="340709" y="279831"/>
                </a:lnTo>
                <a:lnTo>
                  <a:pt x="362811" y="247056"/>
                </a:lnTo>
                <a:lnTo>
                  <a:pt x="370916" y="206921"/>
                </a:lnTo>
                <a:lnTo>
                  <a:pt x="364685" y="171541"/>
                </a:lnTo>
                <a:lnTo>
                  <a:pt x="347465" y="141452"/>
                </a:lnTo>
                <a:lnTo>
                  <a:pt x="321463" y="118860"/>
                </a:lnTo>
                <a:lnTo>
                  <a:pt x="288886" y="105968"/>
                </a:lnTo>
              </a:path>
            </a:pathLst>
          </a:custGeom>
          <a:ln w="12700">
            <a:solidFill>
              <a:srgbClr val="B8DAE4"/>
            </a:solidFill>
          </a:ln>
        </p:spPr>
        <p:txBody>
          <a:bodyPr wrap="square" lIns="0" tIns="0" rIns="0" bIns="0" rtlCol="0"/>
          <a:lstStyle/>
          <a:p/>
        </p:txBody>
      </p:sp>
      <p:sp>
        <p:nvSpPr>
          <p:cNvPr id="145" name="object 145"/>
          <p:cNvSpPr/>
          <p:nvPr/>
        </p:nvSpPr>
        <p:spPr>
          <a:xfrm>
            <a:off x="6777055" y="6461300"/>
            <a:ext cx="372745" cy="311785"/>
          </a:xfrm>
          <a:custGeom>
            <a:rect l="l" t="t" r="r" b="b"/>
            <a:pathLst>
              <a:path w="372745" h="311784">
                <a:moveTo>
                  <a:pt x="186093" y="0"/>
                </a:moveTo>
                <a:lnTo>
                  <a:pt x="145678" y="8163"/>
                </a:lnTo>
                <a:lnTo>
                  <a:pt x="112672" y="30424"/>
                </a:lnTo>
                <a:lnTo>
                  <a:pt x="90418" y="63441"/>
                </a:lnTo>
                <a:lnTo>
                  <a:pt x="82257" y="103873"/>
                </a:lnTo>
                <a:lnTo>
                  <a:pt x="82321" y="106400"/>
                </a:lnTo>
                <a:lnTo>
                  <a:pt x="49629" y="119344"/>
                </a:lnTo>
                <a:lnTo>
                  <a:pt x="23534" y="142032"/>
                </a:lnTo>
                <a:lnTo>
                  <a:pt x="6252" y="172246"/>
                </a:lnTo>
                <a:lnTo>
                  <a:pt x="0" y="207772"/>
                </a:lnTo>
                <a:lnTo>
                  <a:pt x="8133" y="248071"/>
                </a:lnTo>
                <a:lnTo>
                  <a:pt x="30314" y="280984"/>
                </a:lnTo>
                <a:lnTo>
                  <a:pt x="63211" y="303176"/>
                </a:lnTo>
                <a:lnTo>
                  <a:pt x="103492" y="311315"/>
                </a:lnTo>
                <a:lnTo>
                  <a:pt x="268693" y="311315"/>
                </a:lnTo>
                <a:lnTo>
                  <a:pt x="308972" y="303176"/>
                </a:lnTo>
                <a:lnTo>
                  <a:pt x="341864" y="280984"/>
                </a:lnTo>
                <a:lnTo>
                  <a:pt x="364041" y="248071"/>
                </a:lnTo>
                <a:lnTo>
                  <a:pt x="372173" y="207772"/>
                </a:lnTo>
                <a:lnTo>
                  <a:pt x="365920" y="172246"/>
                </a:lnTo>
                <a:lnTo>
                  <a:pt x="348640" y="142032"/>
                </a:lnTo>
                <a:lnTo>
                  <a:pt x="322549" y="119344"/>
                </a:lnTo>
                <a:lnTo>
                  <a:pt x="289864" y="106400"/>
                </a:lnTo>
                <a:lnTo>
                  <a:pt x="289928" y="103873"/>
                </a:lnTo>
                <a:lnTo>
                  <a:pt x="281767" y="63441"/>
                </a:lnTo>
                <a:lnTo>
                  <a:pt x="259513" y="30424"/>
                </a:lnTo>
                <a:lnTo>
                  <a:pt x="226507" y="8163"/>
                </a:lnTo>
                <a:lnTo>
                  <a:pt x="186093" y="0"/>
                </a:lnTo>
                <a:close/>
              </a:path>
            </a:pathLst>
          </a:custGeom>
          <a:solidFill>
            <a:srgbClr val="678A95"/>
          </a:solidFill>
        </p:spPr>
        <p:txBody>
          <a:bodyPr wrap="square" lIns="0" tIns="0" rIns="0" bIns="0" rtlCol="0"/>
          <a:lstStyle/>
          <a:p/>
        </p:txBody>
      </p:sp>
      <p:sp>
        <p:nvSpPr>
          <p:cNvPr id="146" name="object 146"/>
          <p:cNvSpPr/>
          <p:nvPr/>
        </p:nvSpPr>
        <p:spPr>
          <a:xfrm>
            <a:off x="6777055" y="6461300"/>
            <a:ext cx="372745" cy="311785"/>
          </a:xfrm>
          <a:custGeom>
            <a:rect l="l" t="t" r="r" b="b"/>
            <a:pathLst>
              <a:path w="372745" h="311784">
                <a:moveTo>
                  <a:pt x="289864" y="106400"/>
                </a:moveTo>
                <a:lnTo>
                  <a:pt x="289877" y="105549"/>
                </a:lnTo>
                <a:lnTo>
                  <a:pt x="289928" y="104724"/>
                </a:lnTo>
                <a:lnTo>
                  <a:pt x="289928" y="103873"/>
                </a:lnTo>
                <a:lnTo>
                  <a:pt x="281767" y="63441"/>
                </a:lnTo>
                <a:lnTo>
                  <a:pt x="259513" y="30424"/>
                </a:lnTo>
                <a:lnTo>
                  <a:pt x="226507" y="8163"/>
                </a:lnTo>
                <a:lnTo>
                  <a:pt x="186093" y="0"/>
                </a:lnTo>
                <a:lnTo>
                  <a:pt x="145678" y="8163"/>
                </a:lnTo>
                <a:lnTo>
                  <a:pt x="112672" y="30424"/>
                </a:lnTo>
                <a:lnTo>
                  <a:pt x="90418" y="63441"/>
                </a:lnTo>
                <a:lnTo>
                  <a:pt x="82257" y="103873"/>
                </a:lnTo>
                <a:lnTo>
                  <a:pt x="82257" y="104724"/>
                </a:lnTo>
                <a:lnTo>
                  <a:pt x="82295" y="105549"/>
                </a:lnTo>
                <a:lnTo>
                  <a:pt x="82321" y="106400"/>
                </a:lnTo>
                <a:lnTo>
                  <a:pt x="49629" y="119344"/>
                </a:lnTo>
                <a:lnTo>
                  <a:pt x="23534" y="142032"/>
                </a:lnTo>
                <a:lnTo>
                  <a:pt x="6252" y="172246"/>
                </a:lnTo>
                <a:lnTo>
                  <a:pt x="0" y="207772"/>
                </a:lnTo>
                <a:lnTo>
                  <a:pt x="8133" y="248071"/>
                </a:lnTo>
                <a:lnTo>
                  <a:pt x="30314" y="280984"/>
                </a:lnTo>
                <a:lnTo>
                  <a:pt x="63211" y="303176"/>
                </a:lnTo>
                <a:lnTo>
                  <a:pt x="103492" y="311315"/>
                </a:lnTo>
                <a:lnTo>
                  <a:pt x="268693" y="311315"/>
                </a:lnTo>
                <a:lnTo>
                  <a:pt x="308972" y="303176"/>
                </a:lnTo>
                <a:lnTo>
                  <a:pt x="341864" y="280984"/>
                </a:lnTo>
                <a:lnTo>
                  <a:pt x="364041" y="248071"/>
                </a:lnTo>
                <a:lnTo>
                  <a:pt x="372173" y="207772"/>
                </a:lnTo>
                <a:lnTo>
                  <a:pt x="365920" y="172246"/>
                </a:lnTo>
                <a:lnTo>
                  <a:pt x="348640" y="142032"/>
                </a:lnTo>
                <a:lnTo>
                  <a:pt x="322549" y="119344"/>
                </a:lnTo>
                <a:lnTo>
                  <a:pt x="289864" y="106400"/>
                </a:lnTo>
                <a:close/>
              </a:path>
            </a:pathLst>
          </a:custGeom>
          <a:ln w="12700">
            <a:solidFill>
              <a:srgbClr val="B8DAE4"/>
            </a:solidFill>
          </a:ln>
        </p:spPr>
        <p:txBody>
          <a:bodyPr wrap="square" lIns="0" tIns="0" rIns="0" bIns="0" rtlCol="0"/>
          <a:lstStyle/>
          <a:p/>
        </p:txBody>
      </p:sp>
      <p:sp>
        <p:nvSpPr>
          <p:cNvPr id="147" name="object 147"/>
          <p:cNvSpPr/>
          <p:nvPr/>
        </p:nvSpPr>
        <p:spPr>
          <a:xfrm flipH="1">
            <a:off x="7318502" y="2271621"/>
            <a:ext cx="0" cy="92075"/>
          </a:xfrm>
          <a:custGeom>
            <a:rect l="l" t="t" r="r" b="b"/>
            <a:pathLst>
              <a:path h="92075">
                <a:moveTo>
                  <a:pt x="0" y="91909"/>
                </a:moveTo>
                <a:lnTo>
                  <a:pt x="0" y="0"/>
                </a:lnTo>
              </a:path>
            </a:pathLst>
          </a:custGeom>
          <a:ln w="12700">
            <a:solidFill>
              <a:srgbClr val="B8DAE4"/>
            </a:solidFill>
          </a:ln>
        </p:spPr>
        <p:txBody>
          <a:bodyPr wrap="square" lIns="0" tIns="0" rIns="0" bIns="0" rtlCol="0"/>
          <a:lstStyle/>
          <a:p/>
        </p:txBody>
      </p:sp>
      <p:sp>
        <p:nvSpPr>
          <p:cNvPr id="148" name="object 148"/>
          <p:cNvSpPr/>
          <p:nvPr/>
        </p:nvSpPr>
        <p:spPr>
          <a:xfrm flipH="1">
            <a:off x="7454926" y="2271621"/>
            <a:ext cx="0" cy="92075"/>
          </a:xfrm>
          <a:custGeom>
            <a:rect l="l" t="t" r="r" b="b"/>
            <a:pathLst>
              <a:path h="92075">
                <a:moveTo>
                  <a:pt x="0" y="91909"/>
                </a:moveTo>
                <a:lnTo>
                  <a:pt x="0" y="0"/>
                </a:lnTo>
              </a:path>
            </a:pathLst>
          </a:custGeom>
          <a:ln w="12700">
            <a:solidFill>
              <a:srgbClr val="B8DAE4"/>
            </a:solidFill>
          </a:ln>
        </p:spPr>
        <p:txBody>
          <a:bodyPr wrap="square" lIns="0" tIns="0" rIns="0" bIns="0" rtlCol="0"/>
          <a:lstStyle/>
          <a:p/>
        </p:txBody>
      </p:sp>
      <p:sp>
        <p:nvSpPr>
          <p:cNvPr id="149" name="object 149"/>
          <p:cNvSpPr/>
          <p:nvPr/>
        </p:nvSpPr>
        <p:spPr>
          <a:xfrm>
            <a:off x="7281975" y="2421267"/>
            <a:ext cx="234950" cy="25400"/>
          </a:xfrm>
          <a:custGeom>
            <a:rect l="l" t="t" r="r" b="b"/>
            <a:pathLst>
              <a:path w="234950" h="25400">
                <a:moveTo>
                  <a:pt x="221856" y="25171"/>
                </a:moveTo>
                <a:lnTo>
                  <a:pt x="228841" y="25171"/>
                </a:lnTo>
                <a:lnTo>
                  <a:pt x="234505" y="19532"/>
                </a:lnTo>
                <a:lnTo>
                  <a:pt x="234505" y="12585"/>
                </a:lnTo>
                <a:lnTo>
                  <a:pt x="234505" y="5638"/>
                </a:lnTo>
                <a:lnTo>
                  <a:pt x="228841" y="0"/>
                </a:lnTo>
                <a:lnTo>
                  <a:pt x="221856" y="0"/>
                </a:lnTo>
                <a:lnTo>
                  <a:pt x="12649" y="0"/>
                </a:lnTo>
                <a:lnTo>
                  <a:pt x="5664" y="0"/>
                </a:lnTo>
                <a:lnTo>
                  <a:pt x="0" y="5638"/>
                </a:lnTo>
                <a:lnTo>
                  <a:pt x="0" y="12585"/>
                </a:lnTo>
                <a:lnTo>
                  <a:pt x="0" y="19532"/>
                </a:lnTo>
                <a:lnTo>
                  <a:pt x="5664" y="25171"/>
                </a:lnTo>
                <a:lnTo>
                  <a:pt x="12649" y="25171"/>
                </a:lnTo>
                <a:lnTo>
                  <a:pt x="221856" y="25171"/>
                </a:lnTo>
                <a:close/>
              </a:path>
            </a:pathLst>
          </a:custGeom>
          <a:ln w="6350">
            <a:solidFill>
              <a:srgbClr val="B8DAE4"/>
            </a:solidFill>
          </a:ln>
        </p:spPr>
        <p:txBody>
          <a:bodyPr wrap="square" lIns="0" tIns="0" rIns="0" bIns="0" rtlCol="0"/>
          <a:lstStyle/>
          <a:p/>
        </p:txBody>
      </p:sp>
      <p:sp>
        <p:nvSpPr>
          <p:cNvPr id="150" name="object 150"/>
          <p:cNvSpPr/>
          <p:nvPr/>
        </p:nvSpPr>
        <p:spPr>
          <a:xfrm flipH="1">
            <a:off x="6552597" y="2773137"/>
            <a:ext cx="0" cy="59055"/>
          </a:xfrm>
          <a:custGeom>
            <a:rect l="l" t="t" r="r" b="b"/>
            <a:pathLst>
              <a:path h="59055">
                <a:moveTo>
                  <a:pt x="0" y="0"/>
                </a:moveTo>
                <a:lnTo>
                  <a:pt x="0" y="58585"/>
                </a:lnTo>
              </a:path>
            </a:pathLst>
          </a:custGeom>
          <a:ln w="12700">
            <a:solidFill>
              <a:srgbClr val="B8DAE4"/>
            </a:solidFill>
          </a:ln>
        </p:spPr>
        <p:txBody>
          <a:bodyPr wrap="square" lIns="0" tIns="0" rIns="0" bIns="0" rtlCol="0"/>
          <a:lstStyle/>
          <a:p/>
        </p:txBody>
      </p:sp>
      <p:sp>
        <p:nvSpPr>
          <p:cNvPr id="151" name="object 151"/>
          <p:cNvSpPr/>
          <p:nvPr/>
        </p:nvSpPr>
        <p:spPr>
          <a:xfrm>
            <a:off x="6524104" y="2831730"/>
            <a:ext cx="57150" cy="57150"/>
          </a:xfrm>
          <a:custGeom>
            <a:rect l="l" t="t" r="r" b="b"/>
            <a:pathLst>
              <a:path w="57150" h="57150">
                <a:moveTo>
                  <a:pt x="28498" y="0"/>
                </a:moveTo>
                <a:lnTo>
                  <a:pt x="17407" y="2238"/>
                </a:lnTo>
                <a:lnTo>
                  <a:pt x="8348" y="8342"/>
                </a:lnTo>
                <a:lnTo>
                  <a:pt x="2240" y="17396"/>
                </a:lnTo>
                <a:lnTo>
                  <a:pt x="0" y="28486"/>
                </a:lnTo>
                <a:lnTo>
                  <a:pt x="2240" y="39575"/>
                </a:lnTo>
                <a:lnTo>
                  <a:pt x="8348" y="48629"/>
                </a:lnTo>
                <a:lnTo>
                  <a:pt x="17407" y="54734"/>
                </a:lnTo>
                <a:lnTo>
                  <a:pt x="28498" y="56972"/>
                </a:lnTo>
                <a:lnTo>
                  <a:pt x="39588" y="54734"/>
                </a:lnTo>
                <a:lnTo>
                  <a:pt x="48642" y="48629"/>
                </a:lnTo>
                <a:lnTo>
                  <a:pt x="54746" y="39575"/>
                </a:lnTo>
                <a:lnTo>
                  <a:pt x="56984" y="28486"/>
                </a:lnTo>
                <a:lnTo>
                  <a:pt x="54746" y="17396"/>
                </a:lnTo>
                <a:lnTo>
                  <a:pt x="48642" y="8342"/>
                </a:lnTo>
                <a:lnTo>
                  <a:pt x="39588" y="2238"/>
                </a:lnTo>
                <a:lnTo>
                  <a:pt x="28498" y="0"/>
                </a:lnTo>
                <a:close/>
              </a:path>
            </a:pathLst>
          </a:custGeom>
          <a:solidFill>
            <a:srgbClr val="1A5062"/>
          </a:solidFill>
        </p:spPr>
        <p:txBody>
          <a:bodyPr wrap="square" lIns="0" tIns="0" rIns="0" bIns="0" rtlCol="0"/>
          <a:lstStyle/>
          <a:p/>
        </p:txBody>
      </p:sp>
      <p:sp>
        <p:nvSpPr>
          <p:cNvPr id="152" name="object 152"/>
          <p:cNvSpPr/>
          <p:nvPr/>
        </p:nvSpPr>
        <p:spPr>
          <a:xfrm>
            <a:off x="6524104" y="2831730"/>
            <a:ext cx="57150" cy="57150"/>
          </a:xfrm>
          <a:custGeom>
            <a:rect l="l" t="t" r="r" b="b"/>
            <a:pathLst>
              <a:path w="57150" h="57150">
                <a:moveTo>
                  <a:pt x="56984" y="28486"/>
                </a:moveTo>
                <a:lnTo>
                  <a:pt x="54746" y="39575"/>
                </a:lnTo>
                <a:lnTo>
                  <a:pt x="48642" y="48629"/>
                </a:lnTo>
                <a:lnTo>
                  <a:pt x="39588" y="54734"/>
                </a:lnTo>
                <a:lnTo>
                  <a:pt x="28498" y="56972"/>
                </a:lnTo>
                <a:lnTo>
                  <a:pt x="17407" y="54734"/>
                </a:lnTo>
                <a:lnTo>
                  <a:pt x="8348" y="48629"/>
                </a:lnTo>
                <a:lnTo>
                  <a:pt x="2240" y="39575"/>
                </a:lnTo>
                <a:lnTo>
                  <a:pt x="0" y="28486"/>
                </a:lnTo>
                <a:lnTo>
                  <a:pt x="2240" y="17396"/>
                </a:lnTo>
                <a:lnTo>
                  <a:pt x="8348" y="8342"/>
                </a:lnTo>
                <a:lnTo>
                  <a:pt x="17407" y="2238"/>
                </a:lnTo>
                <a:lnTo>
                  <a:pt x="28498" y="0"/>
                </a:lnTo>
                <a:lnTo>
                  <a:pt x="39588" y="2238"/>
                </a:lnTo>
                <a:lnTo>
                  <a:pt x="48642" y="8342"/>
                </a:lnTo>
                <a:lnTo>
                  <a:pt x="54746" y="17396"/>
                </a:lnTo>
                <a:lnTo>
                  <a:pt x="56984" y="28486"/>
                </a:lnTo>
                <a:close/>
              </a:path>
            </a:pathLst>
          </a:custGeom>
          <a:ln w="12700">
            <a:solidFill>
              <a:srgbClr val="B8DAE4"/>
            </a:solidFill>
          </a:ln>
        </p:spPr>
        <p:txBody>
          <a:bodyPr wrap="square" lIns="0" tIns="0" rIns="0" bIns="0" rtlCol="0"/>
          <a:lstStyle/>
          <a:p/>
        </p:txBody>
      </p:sp>
      <p:sp>
        <p:nvSpPr>
          <p:cNvPr id="153" name="object 153"/>
          <p:cNvSpPr/>
          <p:nvPr/>
        </p:nvSpPr>
        <p:spPr>
          <a:xfrm>
            <a:off x="6682547" y="2825380"/>
            <a:ext cx="69684" cy="69672"/>
          </a:xfrm>
          <a:prstGeom prst="rect">
            <a:avLst/>
          </a:prstGeom>
          <a:blipFill>
            <a:blip r:embed="rId2"/>
            <a:stretch>
              <a:fillRect/>
            </a:stretch>
          </a:blipFill>
        </p:spPr>
        <p:txBody>
          <a:bodyPr wrap="square" lIns="0" tIns="0" rIns="0" bIns="0" rtlCol="0"/>
          <a:lstStyle/>
          <a:p/>
        </p:txBody>
      </p:sp>
      <p:sp>
        <p:nvSpPr>
          <p:cNvPr id="154" name="object 154"/>
          <p:cNvSpPr/>
          <p:nvPr/>
        </p:nvSpPr>
        <p:spPr>
          <a:xfrm>
            <a:off x="6352959" y="2825380"/>
            <a:ext cx="69684" cy="69672"/>
          </a:xfrm>
          <a:prstGeom prst="rect">
            <a:avLst/>
          </a:prstGeom>
          <a:blipFill>
            <a:blip r:embed="rId2"/>
            <a:stretch>
              <a:fillRect/>
            </a:stretch>
          </a:blipFill>
        </p:spPr>
        <p:txBody>
          <a:bodyPr wrap="square" lIns="0" tIns="0" rIns="0" bIns="0" rtlCol="0"/>
          <a:lstStyle/>
          <a:p/>
        </p:txBody>
      </p:sp>
      <p:sp>
        <p:nvSpPr>
          <p:cNvPr id="155" name="object 155"/>
          <p:cNvSpPr/>
          <p:nvPr/>
        </p:nvSpPr>
        <p:spPr>
          <a:xfrm>
            <a:off x="6753569" y="2368266"/>
            <a:ext cx="55244" cy="174625"/>
          </a:xfrm>
          <a:custGeom>
            <a:rect l="l" t="t" r="r" b="b"/>
            <a:pathLst>
              <a:path w="55244" h="174625">
                <a:moveTo>
                  <a:pt x="0" y="174510"/>
                </a:moveTo>
                <a:lnTo>
                  <a:pt x="54927" y="174510"/>
                </a:lnTo>
                <a:lnTo>
                  <a:pt x="54927" y="0"/>
                </a:lnTo>
              </a:path>
            </a:pathLst>
          </a:custGeom>
          <a:ln w="12700">
            <a:solidFill>
              <a:srgbClr val="B8DAE4"/>
            </a:solidFill>
          </a:ln>
        </p:spPr>
        <p:txBody>
          <a:bodyPr wrap="square" lIns="0" tIns="0" rIns="0" bIns="0" rtlCol="0"/>
          <a:lstStyle/>
          <a:p/>
        </p:txBody>
      </p:sp>
      <p:sp>
        <p:nvSpPr>
          <p:cNvPr id="156" name="object 156"/>
          <p:cNvSpPr/>
          <p:nvPr/>
        </p:nvSpPr>
        <p:spPr>
          <a:xfrm>
            <a:off x="6284519" y="2368266"/>
            <a:ext cx="55244" cy="174625"/>
          </a:xfrm>
          <a:custGeom>
            <a:rect l="l" t="t" r="r" b="b"/>
            <a:pathLst>
              <a:path w="55244" h="174625">
                <a:moveTo>
                  <a:pt x="54940" y="174510"/>
                </a:moveTo>
                <a:lnTo>
                  <a:pt x="0" y="174510"/>
                </a:lnTo>
                <a:lnTo>
                  <a:pt x="0" y="0"/>
                </a:lnTo>
              </a:path>
            </a:pathLst>
          </a:custGeom>
          <a:ln w="12700">
            <a:solidFill>
              <a:srgbClr val="B8DAE4"/>
            </a:solidFill>
          </a:ln>
        </p:spPr>
        <p:txBody>
          <a:bodyPr wrap="square" lIns="0" tIns="0" rIns="0" bIns="0" rtlCol="0"/>
          <a:lstStyle/>
          <a:p/>
        </p:txBody>
      </p:sp>
      <p:sp>
        <p:nvSpPr>
          <p:cNvPr id="157" name="object 157"/>
          <p:cNvSpPr/>
          <p:nvPr/>
        </p:nvSpPr>
        <p:spPr>
          <a:xfrm>
            <a:off x="6753569" y="2368266"/>
            <a:ext cx="110489" cy="0"/>
          </a:xfrm>
          <a:custGeom>
            <a:rect l="l" t="t" r="r" b="b"/>
            <a:pathLst>
              <a:path w="110488">
                <a:moveTo>
                  <a:pt x="109867" y="0"/>
                </a:moveTo>
                <a:lnTo>
                  <a:pt x="0" y="0"/>
                </a:lnTo>
              </a:path>
            </a:pathLst>
          </a:custGeom>
          <a:ln w="12700">
            <a:solidFill>
              <a:srgbClr val="B8DAE4"/>
            </a:solidFill>
          </a:ln>
        </p:spPr>
        <p:txBody>
          <a:bodyPr wrap="square" lIns="0" tIns="0" rIns="0" bIns="0" rtlCol="0"/>
          <a:lstStyle/>
          <a:p/>
        </p:txBody>
      </p:sp>
      <p:sp>
        <p:nvSpPr>
          <p:cNvPr id="158" name="object 158"/>
          <p:cNvSpPr/>
          <p:nvPr/>
        </p:nvSpPr>
        <p:spPr>
          <a:xfrm>
            <a:off x="6229592" y="2368266"/>
            <a:ext cx="110489" cy="0"/>
          </a:xfrm>
          <a:custGeom>
            <a:rect l="l" t="t" r="r" b="b"/>
            <a:pathLst>
              <a:path w="110488">
                <a:moveTo>
                  <a:pt x="109867" y="0"/>
                </a:moveTo>
                <a:lnTo>
                  <a:pt x="0" y="0"/>
                </a:lnTo>
              </a:path>
            </a:pathLst>
          </a:custGeom>
          <a:ln w="12700">
            <a:solidFill>
              <a:srgbClr val="B8DAE4"/>
            </a:solidFill>
          </a:ln>
        </p:spPr>
        <p:txBody>
          <a:bodyPr wrap="square" lIns="0" tIns="0" rIns="0" bIns="0" rtlCol="0"/>
          <a:lstStyle/>
          <a:p/>
        </p:txBody>
      </p:sp>
      <p:sp>
        <p:nvSpPr>
          <p:cNvPr id="159" name="object 159"/>
          <p:cNvSpPr/>
          <p:nvPr/>
        </p:nvSpPr>
        <p:spPr>
          <a:xfrm flipH="1">
            <a:off x="6525135" y="2592205"/>
            <a:ext cx="0" cy="175895"/>
          </a:xfrm>
          <a:custGeom>
            <a:rect l="l" t="t" r="r" b="b"/>
            <a:pathLst>
              <a:path h="175894">
                <a:moveTo>
                  <a:pt x="0" y="0"/>
                </a:moveTo>
                <a:lnTo>
                  <a:pt x="0" y="175806"/>
                </a:lnTo>
              </a:path>
            </a:pathLst>
          </a:custGeom>
          <a:ln w="3175">
            <a:solidFill>
              <a:srgbClr val="829EA7"/>
            </a:solidFill>
          </a:ln>
        </p:spPr>
        <p:txBody>
          <a:bodyPr wrap="square" lIns="0" tIns="0" rIns="0" bIns="0" rtlCol="0"/>
          <a:lstStyle/>
          <a:p/>
        </p:txBody>
      </p:sp>
      <p:sp>
        <p:nvSpPr>
          <p:cNvPr id="160" name="object 160"/>
          <p:cNvSpPr/>
          <p:nvPr/>
        </p:nvSpPr>
        <p:spPr>
          <a:xfrm flipH="1">
            <a:off x="6525132" y="2592215"/>
            <a:ext cx="0" cy="175895"/>
          </a:xfrm>
          <a:custGeom>
            <a:rect l="l" t="t" r="r" b="b"/>
            <a:pathLst>
              <a:path h="175894">
                <a:moveTo>
                  <a:pt x="0" y="175793"/>
                </a:moveTo>
                <a:lnTo>
                  <a:pt x="0" y="0"/>
                </a:lnTo>
                <a:lnTo>
                  <a:pt x="0" y="175793"/>
                </a:lnTo>
              </a:path>
            </a:pathLst>
          </a:custGeom>
          <a:ln w="12700">
            <a:solidFill>
              <a:srgbClr val="B8DAE4"/>
            </a:solidFill>
          </a:ln>
        </p:spPr>
        <p:txBody>
          <a:bodyPr wrap="square" lIns="0" tIns="0" rIns="0" bIns="0" rtlCol="0"/>
          <a:lstStyle/>
          <a:p/>
        </p:txBody>
      </p:sp>
      <p:sp>
        <p:nvSpPr>
          <p:cNvPr id="161" name="object 161"/>
          <p:cNvSpPr/>
          <p:nvPr/>
        </p:nvSpPr>
        <p:spPr>
          <a:xfrm flipH="1">
            <a:off x="6580068" y="2592205"/>
            <a:ext cx="0" cy="175895"/>
          </a:xfrm>
          <a:custGeom>
            <a:rect l="l" t="t" r="r" b="b"/>
            <a:pathLst>
              <a:path h="175894">
                <a:moveTo>
                  <a:pt x="0" y="0"/>
                </a:moveTo>
                <a:lnTo>
                  <a:pt x="0" y="175806"/>
                </a:lnTo>
              </a:path>
            </a:pathLst>
          </a:custGeom>
          <a:ln w="3175">
            <a:solidFill>
              <a:srgbClr val="829EA7"/>
            </a:solidFill>
          </a:ln>
        </p:spPr>
        <p:txBody>
          <a:bodyPr wrap="square" lIns="0" tIns="0" rIns="0" bIns="0" rtlCol="0"/>
          <a:lstStyle/>
          <a:p/>
        </p:txBody>
      </p:sp>
      <p:sp>
        <p:nvSpPr>
          <p:cNvPr id="162" name="object 162"/>
          <p:cNvSpPr/>
          <p:nvPr/>
        </p:nvSpPr>
        <p:spPr>
          <a:xfrm flipH="1">
            <a:off x="6580064" y="2592215"/>
            <a:ext cx="0" cy="175895"/>
          </a:xfrm>
          <a:custGeom>
            <a:rect l="l" t="t" r="r" b="b"/>
            <a:pathLst>
              <a:path h="175894">
                <a:moveTo>
                  <a:pt x="0" y="175793"/>
                </a:moveTo>
                <a:lnTo>
                  <a:pt x="0" y="0"/>
                </a:lnTo>
                <a:lnTo>
                  <a:pt x="0" y="175793"/>
                </a:lnTo>
              </a:path>
            </a:pathLst>
          </a:custGeom>
          <a:ln w="12700">
            <a:solidFill>
              <a:srgbClr val="B8DAE4"/>
            </a:solidFill>
          </a:ln>
        </p:spPr>
        <p:txBody>
          <a:bodyPr wrap="square" lIns="0" tIns="0" rIns="0" bIns="0" rtlCol="0"/>
          <a:lstStyle/>
          <a:p/>
        </p:txBody>
      </p:sp>
      <p:sp>
        <p:nvSpPr>
          <p:cNvPr id="163" name="object 163"/>
          <p:cNvSpPr/>
          <p:nvPr/>
        </p:nvSpPr>
        <p:spPr>
          <a:xfrm>
            <a:off x="6387804" y="2768377"/>
            <a:ext cx="330200" cy="63500"/>
          </a:xfrm>
          <a:custGeom>
            <a:rect l="l" t="t" r="r" b="b"/>
            <a:pathLst>
              <a:path w="330200" h="63500">
                <a:moveTo>
                  <a:pt x="0" y="63347"/>
                </a:moveTo>
                <a:lnTo>
                  <a:pt x="0" y="55105"/>
                </a:lnTo>
                <a:lnTo>
                  <a:pt x="0" y="24345"/>
                </a:lnTo>
                <a:lnTo>
                  <a:pt x="159410" y="711"/>
                </a:lnTo>
                <a:lnTo>
                  <a:pt x="162966" y="0"/>
                </a:lnTo>
                <a:lnTo>
                  <a:pt x="166624" y="0"/>
                </a:lnTo>
                <a:lnTo>
                  <a:pt x="170180" y="711"/>
                </a:lnTo>
                <a:lnTo>
                  <a:pt x="329590" y="24345"/>
                </a:lnTo>
                <a:lnTo>
                  <a:pt x="329590" y="55105"/>
                </a:lnTo>
                <a:lnTo>
                  <a:pt x="329590" y="63347"/>
                </a:lnTo>
              </a:path>
            </a:pathLst>
          </a:custGeom>
          <a:ln w="12700">
            <a:solidFill>
              <a:srgbClr val="B8DAE4"/>
            </a:solidFill>
          </a:ln>
        </p:spPr>
        <p:txBody>
          <a:bodyPr wrap="square" lIns="0" tIns="0" rIns="0" bIns="0" rtlCol="0"/>
          <a:lstStyle/>
          <a:p/>
        </p:txBody>
      </p:sp>
      <p:sp>
        <p:nvSpPr>
          <p:cNvPr id="164" name="object 164"/>
          <p:cNvSpPr/>
          <p:nvPr/>
        </p:nvSpPr>
        <p:spPr>
          <a:xfrm>
            <a:off x="6413898" y="2120786"/>
            <a:ext cx="273685" cy="335280"/>
          </a:xfrm>
          <a:custGeom>
            <a:rect l="l" t="t" r="r" b="b"/>
            <a:pathLst>
              <a:path w="273684" h="335280">
                <a:moveTo>
                  <a:pt x="83539" y="0"/>
                </a:moveTo>
                <a:lnTo>
                  <a:pt x="40062" y="5472"/>
                </a:lnTo>
                <a:lnTo>
                  <a:pt x="10748" y="25108"/>
                </a:lnTo>
                <a:lnTo>
                  <a:pt x="0" y="67512"/>
                </a:lnTo>
                <a:lnTo>
                  <a:pt x="0" y="335278"/>
                </a:lnTo>
                <a:lnTo>
                  <a:pt x="273545" y="335278"/>
                </a:lnTo>
                <a:lnTo>
                  <a:pt x="273545" y="67512"/>
                </a:lnTo>
                <a:lnTo>
                  <a:pt x="262798" y="25108"/>
                </a:lnTo>
                <a:lnTo>
                  <a:pt x="233489" y="5472"/>
                </a:lnTo>
                <a:lnTo>
                  <a:pt x="190713" y="87"/>
                </a:lnTo>
                <a:lnTo>
                  <a:pt x="136778" y="87"/>
                </a:lnTo>
                <a:lnTo>
                  <a:pt x="83539" y="0"/>
                </a:lnTo>
                <a:close/>
              </a:path>
              <a:path w="273684" h="335280">
                <a:moveTo>
                  <a:pt x="190017" y="0"/>
                </a:moveTo>
                <a:lnTo>
                  <a:pt x="136778" y="87"/>
                </a:lnTo>
                <a:lnTo>
                  <a:pt x="190713" y="87"/>
                </a:lnTo>
                <a:lnTo>
                  <a:pt x="190017" y="0"/>
                </a:lnTo>
                <a:close/>
              </a:path>
            </a:pathLst>
          </a:custGeom>
          <a:solidFill>
            <a:srgbClr val="1A5062"/>
          </a:solidFill>
        </p:spPr>
        <p:txBody>
          <a:bodyPr wrap="square" lIns="0" tIns="0" rIns="0" bIns="0" rtlCol="0"/>
          <a:lstStyle/>
          <a:p/>
        </p:txBody>
      </p:sp>
      <p:sp>
        <p:nvSpPr>
          <p:cNvPr id="165" name="object 165"/>
          <p:cNvSpPr/>
          <p:nvPr/>
        </p:nvSpPr>
        <p:spPr>
          <a:xfrm>
            <a:off x="6413898" y="2120786"/>
            <a:ext cx="273685" cy="335280"/>
          </a:xfrm>
          <a:custGeom>
            <a:rect l="l" t="t" r="r" b="b"/>
            <a:pathLst>
              <a:path w="273684" h="335280">
                <a:moveTo>
                  <a:pt x="136778" y="87"/>
                </a:moveTo>
                <a:lnTo>
                  <a:pt x="83539" y="0"/>
                </a:lnTo>
                <a:lnTo>
                  <a:pt x="40062" y="5472"/>
                </a:lnTo>
                <a:lnTo>
                  <a:pt x="10748" y="25108"/>
                </a:lnTo>
                <a:lnTo>
                  <a:pt x="0" y="67512"/>
                </a:lnTo>
                <a:lnTo>
                  <a:pt x="0" y="335278"/>
                </a:lnTo>
                <a:lnTo>
                  <a:pt x="273545" y="335278"/>
                </a:lnTo>
                <a:lnTo>
                  <a:pt x="273545" y="67512"/>
                </a:lnTo>
                <a:lnTo>
                  <a:pt x="262798" y="25108"/>
                </a:lnTo>
                <a:lnTo>
                  <a:pt x="233489" y="5472"/>
                </a:lnTo>
                <a:lnTo>
                  <a:pt x="190017" y="0"/>
                </a:lnTo>
                <a:lnTo>
                  <a:pt x="136778" y="87"/>
                </a:lnTo>
                <a:close/>
              </a:path>
            </a:pathLst>
          </a:custGeom>
          <a:ln w="12699">
            <a:solidFill>
              <a:srgbClr val="B8DAE4"/>
            </a:solidFill>
          </a:ln>
        </p:spPr>
        <p:txBody>
          <a:bodyPr wrap="square" lIns="0" tIns="0" rIns="0" bIns="0" rtlCol="0"/>
          <a:lstStyle/>
          <a:p/>
        </p:txBody>
      </p:sp>
      <p:sp>
        <p:nvSpPr>
          <p:cNvPr id="166" name="object 166"/>
          <p:cNvSpPr/>
          <p:nvPr/>
        </p:nvSpPr>
        <p:spPr>
          <a:xfrm>
            <a:off x="6256199" y="6259957"/>
            <a:ext cx="33020" cy="0"/>
          </a:xfrm>
          <a:custGeom>
            <a:rect l="l" t="t" r="r" b="b"/>
            <a:pathLst>
              <a:path w="33020">
                <a:moveTo>
                  <a:pt x="0" y="0"/>
                </a:moveTo>
                <a:lnTo>
                  <a:pt x="32727" y="0"/>
                </a:lnTo>
              </a:path>
            </a:pathLst>
          </a:custGeom>
          <a:solidFill>
            <a:srgbClr val="346474"/>
          </a:solidFill>
        </p:spPr>
        <p:txBody>
          <a:bodyPr wrap="square" lIns="0" tIns="0" rIns="0" bIns="0" rtlCol="0"/>
          <a:lstStyle/>
          <a:p/>
        </p:txBody>
      </p:sp>
      <p:sp>
        <p:nvSpPr>
          <p:cNvPr id="167" name="object 167"/>
          <p:cNvSpPr/>
          <p:nvPr/>
        </p:nvSpPr>
        <p:spPr>
          <a:xfrm>
            <a:off x="6256203" y="6259952"/>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68" name="object 168"/>
          <p:cNvSpPr/>
          <p:nvPr/>
        </p:nvSpPr>
        <p:spPr>
          <a:xfrm>
            <a:off x="6256208" y="6253598"/>
            <a:ext cx="33020" cy="12700"/>
          </a:xfrm>
          <a:custGeom>
            <a:rect l="l" t="t" r="r" b="b"/>
            <a:pathLst>
              <a:path w="33020" h="12700">
                <a:moveTo>
                  <a:pt x="0" y="12699"/>
                </a:moveTo>
                <a:lnTo>
                  <a:pt x="32715" y="12699"/>
                </a:lnTo>
                <a:lnTo>
                  <a:pt x="32715" y="0"/>
                </a:lnTo>
                <a:lnTo>
                  <a:pt x="0" y="0"/>
                </a:lnTo>
                <a:lnTo>
                  <a:pt x="0" y="12699"/>
                </a:lnTo>
                <a:close/>
              </a:path>
            </a:pathLst>
          </a:custGeom>
          <a:solidFill>
            <a:srgbClr val="B8DAE4"/>
          </a:solidFill>
        </p:spPr>
        <p:txBody>
          <a:bodyPr wrap="square" lIns="0" tIns="0" rIns="0" bIns="0" rtlCol="0"/>
          <a:lstStyle/>
          <a:p/>
        </p:txBody>
      </p:sp>
      <p:sp>
        <p:nvSpPr>
          <p:cNvPr id="169" name="object 169"/>
          <p:cNvSpPr/>
          <p:nvPr/>
        </p:nvSpPr>
        <p:spPr>
          <a:xfrm>
            <a:off x="6387426" y="6259957"/>
            <a:ext cx="33020" cy="0"/>
          </a:xfrm>
          <a:custGeom>
            <a:rect l="l" t="t" r="r" b="b"/>
            <a:pathLst>
              <a:path w="33020">
                <a:moveTo>
                  <a:pt x="0" y="0"/>
                </a:moveTo>
                <a:lnTo>
                  <a:pt x="32715" y="0"/>
                </a:lnTo>
              </a:path>
            </a:pathLst>
          </a:custGeom>
          <a:solidFill>
            <a:srgbClr val="346474"/>
          </a:solidFill>
        </p:spPr>
        <p:txBody>
          <a:bodyPr wrap="square" lIns="0" tIns="0" rIns="0" bIns="0" rtlCol="0"/>
          <a:lstStyle/>
          <a:p/>
        </p:txBody>
      </p:sp>
      <p:sp>
        <p:nvSpPr>
          <p:cNvPr id="170" name="object 170"/>
          <p:cNvSpPr/>
          <p:nvPr/>
        </p:nvSpPr>
        <p:spPr>
          <a:xfrm>
            <a:off x="6387422" y="6259952"/>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71" name="object 171"/>
          <p:cNvSpPr/>
          <p:nvPr/>
        </p:nvSpPr>
        <p:spPr>
          <a:xfrm>
            <a:off x="6387428" y="6253598"/>
            <a:ext cx="33020" cy="12700"/>
          </a:xfrm>
          <a:custGeom>
            <a:rect l="l" t="t" r="r" b="b"/>
            <a:pathLst>
              <a:path w="33020" h="12700">
                <a:moveTo>
                  <a:pt x="0" y="12699"/>
                </a:moveTo>
                <a:lnTo>
                  <a:pt x="32715" y="12699"/>
                </a:lnTo>
                <a:lnTo>
                  <a:pt x="32715" y="0"/>
                </a:lnTo>
                <a:lnTo>
                  <a:pt x="0" y="0"/>
                </a:lnTo>
                <a:lnTo>
                  <a:pt x="0" y="12699"/>
                </a:lnTo>
                <a:close/>
              </a:path>
            </a:pathLst>
          </a:custGeom>
          <a:solidFill>
            <a:srgbClr val="B8DAE4"/>
          </a:solidFill>
        </p:spPr>
        <p:txBody>
          <a:bodyPr wrap="square" lIns="0" tIns="0" rIns="0" bIns="0" rtlCol="0"/>
          <a:lstStyle/>
          <a:p/>
        </p:txBody>
      </p:sp>
      <p:sp>
        <p:nvSpPr>
          <p:cNvPr id="172" name="object 172"/>
          <p:cNvSpPr/>
          <p:nvPr/>
        </p:nvSpPr>
        <p:spPr>
          <a:xfrm>
            <a:off x="6518563" y="6259957"/>
            <a:ext cx="33020" cy="0"/>
          </a:xfrm>
          <a:custGeom>
            <a:rect l="l" t="t" r="r" b="b"/>
            <a:pathLst>
              <a:path w="33020">
                <a:moveTo>
                  <a:pt x="0" y="0"/>
                </a:moveTo>
                <a:lnTo>
                  <a:pt x="32715" y="0"/>
                </a:lnTo>
              </a:path>
            </a:pathLst>
          </a:custGeom>
          <a:solidFill>
            <a:srgbClr val="346474"/>
          </a:solidFill>
        </p:spPr>
        <p:txBody>
          <a:bodyPr wrap="square" lIns="0" tIns="0" rIns="0" bIns="0" rtlCol="0"/>
          <a:lstStyle/>
          <a:p/>
        </p:txBody>
      </p:sp>
      <p:sp>
        <p:nvSpPr>
          <p:cNvPr id="173" name="object 173"/>
          <p:cNvSpPr/>
          <p:nvPr/>
        </p:nvSpPr>
        <p:spPr>
          <a:xfrm>
            <a:off x="6518561" y="6259952"/>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74" name="object 174"/>
          <p:cNvSpPr/>
          <p:nvPr/>
        </p:nvSpPr>
        <p:spPr>
          <a:xfrm>
            <a:off x="6518563" y="6253598"/>
            <a:ext cx="33020" cy="12700"/>
          </a:xfrm>
          <a:custGeom>
            <a:rect l="l" t="t" r="r" b="b"/>
            <a:pathLst>
              <a:path w="33020" h="12700">
                <a:moveTo>
                  <a:pt x="0" y="12699"/>
                </a:moveTo>
                <a:lnTo>
                  <a:pt x="32715" y="12699"/>
                </a:lnTo>
                <a:lnTo>
                  <a:pt x="32715" y="0"/>
                </a:lnTo>
                <a:lnTo>
                  <a:pt x="0" y="0"/>
                </a:lnTo>
                <a:lnTo>
                  <a:pt x="0" y="12699"/>
                </a:lnTo>
                <a:close/>
              </a:path>
            </a:pathLst>
          </a:custGeom>
          <a:solidFill>
            <a:srgbClr val="B8DAE4"/>
          </a:solidFill>
        </p:spPr>
        <p:txBody>
          <a:bodyPr wrap="square" lIns="0" tIns="0" rIns="0" bIns="0" rtlCol="0"/>
          <a:lstStyle/>
          <a:p/>
        </p:txBody>
      </p:sp>
      <p:sp>
        <p:nvSpPr>
          <p:cNvPr id="175" name="object 175"/>
          <p:cNvSpPr/>
          <p:nvPr/>
        </p:nvSpPr>
        <p:spPr>
          <a:xfrm>
            <a:off x="6256199" y="6387744"/>
            <a:ext cx="33020" cy="0"/>
          </a:xfrm>
          <a:custGeom>
            <a:rect l="l" t="t" r="r" b="b"/>
            <a:pathLst>
              <a:path w="33020">
                <a:moveTo>
                  <a:pt x="0" y="0"/>
                </a:moveTo>
                <a:lnTo>
                  <a:pt x="32727" y="0"/>
                </a:lnTo>
              </a:path>
            </a:pathLst>
          </a:custGeom>
          <a:solidFill>
            <a:srgbClr val="829EA7"/>
          </a:solidFill>
        </p:spPr>
        <p:txBody>
          <a:bodyPr wrap="square" lIns="0" tIns="0" rIns="0" bIns="0" rtlCol="0"/>
          <a:lstStyle/>
          <a:p/>
        </p:txBody>
      </p:sp>
      <p:sp>
        <p:nvSpPr>
          <p:cNvPr id="176" name="object 176"/>
          <p:cNvSpPr/>
          <p:nvPr/>
        </p:nvSpPr>
        <p:spPr>
          <a:xfrm>
            <a:off x="6256203" y="6387745"/>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77" name="object 177"/>
          <p:cNvSpPr/>
          <p:nvPr/>
        </p:nvSpPr>
        <p:spPr>
          <a:xfrm>
            <a:off x="6256208" y="6381395"/>
            <a:ext cx="33020" cy="12700"/>
          </a:xfrm>
          <a:custGeom>
            <a:rect l="l" t="t" r="r" b="b"/>
            <a:pathLst>
              <a:path w="33020" h="12700">
                <a:moveTo>
                  <a:pt x="0" y="12700"/>
                </a:moveTo>
                <a:lnTo>
                  <a:pt x="32715" y="12700"/>
                </a:lnTo>
                <a:lnTo>
                  <a:pt x="32715" y="0"/>
                </a:lnTo>
                <a:lnTo>
                  <a:pt x="0" y="0"/>
                </a:lnTo>
                <a:lnTo>
                  <a:pt x="0" y="12700"/>
                </a:lnTo>
                <a:close/>
              </a:path>
            </a:pathLst>
          </a:custGeom>
          <a:solidFill>
            <a:srgbClr val="B8DAE4"/>
          </a:solidFill>
        </p:spPr>
        <p:txBody>
          <a:bodyPr wrap="square" lIns="0" tIns="0" rIns="0" bIns="0" rtlCol="0"/>
          <a:lstStyle/>
          <a:p/>
        </p:txBody>
      </p:sp>
      <p:sp>
        <p:nvSpPr>
          <p:cNvPr id="178" name="object 178"/>
          <p:cNvSpPr/>
          <p:nvPr/>
        </p:nvSpPr>
        <p:spPr>
          <a:xfrm>
            <a:off x="6387426" y="6387744"/>
            <a:ext cx="33020" cy="0"/>
          </a:xfrm>
          <a:custGeom>
            <a:rect l="l" t="t" r="r" b="b"/>
            <a:pathLst>
              <a:path w="33020">
                <a:moveTo>
                  <a:pt x="0" y="0"/>
                </a:moveTo>
                <a:lnTo>
                  <a:pt x="32715" y="0"/>
                </a:lnTo>
              </a:path>
            </a:pathLst>
          </a:custGeom>
          <a:solidFill>
            <a:srgbClr val="829EA7"/>
          </a:solidFill>
        </p:spPr>
        <p:txBody>
          <a:bodyPr wrap="square" lIns="0" tIns="0" rIns="0" bIns="0" rtlCol="0"/>
          <a:lstStyle/>
          <a:p/>
        </p:txBody>
      </p:sp>
      <p:sp>
        <p:nvSpPr>
          <p:cNvPr id="179" name="object 179"/>
          <p:cNvSpPr/>
          <p:nvPr/>
        </p:nvSpPr>
        <p:spPr>
          <a:xfrm>
            <a:off x="6387422" y="6387745"/>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80" name="object 180"/>
          <p:cNvSpPr/>
          <p:nvPr/>
        </p:nvSpPr>
        <p:spPr>
          <a:xfrm>
            <a:off x="6387428" y="6381395"/>
            <a:ext cx="33020" cy="12700"/>
          </a:xfrm>
          <a:custGeom>
            <a:rect l="l" t="t" r="r" b="b"/>
            <a:pathLst>
              <a:path w="33020" h="12700">
                <a:moveTo>
                  <a:pt x="0" y="12700"/>
                </a:moveTo>
                <a:lnTo>
                  <a:pt x="32715" y="12700"/>
                </a:lnTo>
                <a:lnTo>
                  <a:pt x="32715" y="0"/>
                </a:lnTo>
                <a:lnTo>
                  <a:pt x="0" y="0"/>
                </a:lnTo>
                <a:lnTo>
                  <a:pt x="0" y="12700"/>
                </a:lnTo>
                <a:close/>
              </a:path>
            </a:pathLst>
          </a:custGeom>
          <a:solidFill>
            <a:srgbClr val="B8DAE4"/>
          </a:solidFill>
        </p:spPr>
        <p:txBody>
          <a:bodyPr wrap="square" lIns="0" tIns="0" rIns="0" bIns="0" rtlCol="0"/>
          <a:lstStyle/>
          <a:p/>
        </p:txBody>
      </p:sp>
      <p:sp>
        <p:nvSpPr>
          <p:cNvPr id="181" name="object 181"/>
          <p:cNvSpPr/>
          <p:nvPr/>
        </p:nvSpPr>
        <p:spPr>
          <a:xfrm>
            <a:off x="6518563" y="6387744"/>
            <a:ext cx="33020" cy="0"/>
          </a:xfrm>
          <a:custGeom>
            <a:rect l="l" t="t" r="r" b="b"/>
            <a:pathLst>
              <a:path w="33020">
                <a:moveTo>
                  <a:pt x="0" y="0"/>
                </a:moveTo>
                <a:lnTo>
                  <a:pt x="32715" y="0"/>
                </a:lnTo>
              </a:path>
            </a:pathLst>
          </a:custGeom>
          <a:solidFill>
            <a:srgbClr val="829EA7"/>
          </a:solidFill>
        </p:spPr>
        <p:txBody>
          <a:bodyPr wrap="square" lIns="0" tIns="0" rIns="0" bIns="0" rtlCol="0"/>
          <a:lstStyle/>
          <a:p/>
        </p:txBody>
      </p:sp>
      <p:sp>
        <p:nvSpPr>
          <p:cNvPr id="182" name="object 182"/>
          <p:cNvSpPr/>
          <p:nvPr/>
        </p:nvSpPr>
        <p:spPr>
          <a:xfrm>
            <a:off x="6518561" y="6387745"/>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83" name="object 183"/>
          <p:cNvSpPr/>
          <p:nvPr/>
        </p:nvSpPr>
        <p:spPr>
          <a:xfrm>
            <a:off x="6518563" y="6381395"/>
            <a:ext cx="33020" cy="12700"/>
          </a:xfrm>
          <a:custGeom>
            <a:rect l="l" t="t" r="r" b="b"/>
            <a:pathLst>
              <a:path w="33020" h="12700">
                <a:moveTo>
                  <a:pt x="0" y="12700"/>
                </a:moveTo>
                <a:lnTo>
                  <a:pt x="32715" y="12700"/>
                </a:lnTo>
                <a:lnTo>
                  <a:pt x="32715" y="0"/>
                </a:lnTo>
                <a:lnTo>
                  <a:pt x="0" y="0"/>
                </a:lnTo>
                <a:lnTo>
                  <a:pt x="0" y="12700"/>
                </a:lnTo>
                <a:close/>
              </a:path>
            </a:pathLst>
          </a:custGeom>
          <a:solidFill>
            <a:srgbClr val="B8DAE4"/>
          </a:solidFill>
        </p:spPr>
        <p:txBody>
          <a:bodyPr wrap="square" lIns="0" tIns="0" rIns="0" bIns="0" rtlCol="0"/>
          <a:lstStyle/>
          <a:p/>
        </p:txBody>
      </p:sp>
      <p:sp>
        <p:nvSpPr>
          <p:cNvPr id="184" name="object 184"/>
          <p:cNvSpPr/>
          <p:nvPr/>
        </p:nvSpPr>
        <p:spPr>
          <a:xfrm>
            <a:off x="6387426" y="6515543"/>
            <a:ext cx="33020" cy="0"/>
          </a:xfrm>
          <a:custGeom>
            <a:rect l="l" t="t" r="r" b="b"/>
            <a:pathLst>
              <a:path w="33020">
                <a:moveTo>
                  <a:pt x="0" y="0"/>
                </a:moveTo>
                <a:lnTo>
                  <a:pt x="32715" y="0"/>
                </a:lnTo>
              </a:path>
            </a:pathLst>
          </a:custGeom>
          <a:solidFill>
            <a:srgbClr val="829EA7"/>
          </a:solidFill>
        </p:spPr>
        <p:txBody>
          <a:bodyPr wrap="square" lIns="0" tIns="0" rIns="0" bIns="0" rtlCol="0"/>
          <a:lstStyle/>
          <a:p/>
        </p:txBody>
      </p:sp>
      <p:sp>
        <p:nvSpPr>
          <p:cNvPr id="185" name="object 185"/>
          <p:cNvSpPr/>
          <p:nvPr/>
        </p:nvSpPr>
        <p:spPr>
          <a:xfrm>
            <a:off x="6387428" y="6515537"/>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86" name="object 186"/>
          <p:cNvSpPr/>
          <p:nvPr/>
        </p:nvSpPr>
        <p:spPr>
          <a:xfrm>
            <a:off x="6256208" y="6515541"/>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87" name="object 187"/>
          <p:cNvSpPr/>
          <p:nvPr/>
        </p:nvSpPr>
        <p:spPr>
          <a:xfrm>
            <a:off x="6518563" y="6515541"/>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88" name="object 188"/>
          <p:cNvSpPr/>
          <p:nvPr/>
        </p:nvSpPr>
        <p:spPr>
          <a:xfrm>
            <a:off x="6387426" y="6643341"/>
            <a:ext cx="33020" cy="0"/>
          </a:xfrm>
          <a:custGeom>
            <a:rect l="l" t="t" r="r" b="b"/>
            <a:pathLst>
              <a:path w="33020">
                <a:moveTo>
                  <a:pt x="0" y="0"/>
                </a:moveTo>
                <a:lnTo>
                  <a:pt x="32715" y="0"/>
                </a:lnTo>
              </a:path>
            </a:pathLst>
          </a:custGeom>
          <a:solidFill>
            <a:srgbClr val="829EA7"/>
          </a:solidFill>
        </p:spPr>
        <p:txBody>
          <a:bodyPr wrap="square" lIns="0" tIns="0" rIns="0" bIns="0" rtlCol="0"/>
          <a:lstStyle/>
          <a:p/>
        </p:txBody>
      </p:sp>
      <p:sp>
        <p:nvSpPr>
          <p:cNvPr id="189" name="object 189"/>
          <p:cNvSpPr/>
          <p:nvPr/>
        </p:nvSpPr>
        <p:spPr>
          <a:xfrm>
            <a:off x="6387428" y="6643341"/>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90" name="object 190"/>
          <p:cNvSpPr/>
          <p:nvPr/>
        </p:nvSpPr>
        <p:spPr>
          <a:xfrm>
            <a:off x="6256208" y="6643337"/>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91" name="object 191"/>
          <p:cNvSpPr/>
          <p:nvPr/>
        </p:nvSpPr>
        <p:spPr>
          <a:xfrm>
            <a:off x="6518563" y="6643337"/>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92" name="object 192"/>
          <p:cNvSpPr/>
          <p:nvPr/>
        </p:nvSpPr>
        <p:spPr>
          <a:xfrm>
            <a:off x="6387426" y="6771129"/>
            <a:ext cx="33020" cy="0"/>
          </a:xfrm>
          <a:custGeom>
            <a:rect l="l" t="t" r="r" b="b"/>
            <a:pathLst>
              <a:path w="33020">
                <a:moveTo>
                  <a:pt x="0" y="0"/>
                </a:moveTo>
                <a:lnTo>
                  <a:pt x="32715" y="0"/>
                </a:lnTo>
              </a:path>
            </a:pathLst>
          </a:custGeom>
          <a:solidFill>
            <a:srgbClr val="829EA7"/>
          </a:solidFill>
        </p:spPr>
        <p:txBody>
          <a:bodyPr wrap="square" lIns="0" tIns="0" rIns="0" bIns="0" rtlCol="0"/>
          <a:lstStyle/>
          <a:p/>
        </p:txBody>
      </p:sp>
      <p:sp>
        <p:nvSpPr>
          <p:cNvPr id="193" name="object 193"/>
          <p:cNvSpPr/>
          <p:nvPr/>
        </p:nvSpPr>
        <p:spPr>
          <a:xfrm>
            <a:off x="6387428" y="6771134"/>
            <a:ext cx="33020" cy="0"/>
          </a:xfrm>
          <a:custGeom>
            <a:rect l="l" t="t" r="r" b="b"/>
            <a:pathLst>
              <a:path w="33020">
                <a:moveTo>
                  <a:pt x="0" y="0"/>
                </a:moveTo>
                <a:lnTo>
                  <a:pt x="32715" y="0"/>
                </a:lnTo>
                <a:lnTo>
                  <a:pt x="0" y="0"/>
                </a:lnTo>
                <a:close/>
              </a:path>
            </a:pathLst>
          </a:custGeom>
          <a:ln w="12700">
            <a:solidFill>
              <a:srgbClr val="B8DAE4"/>
            </a:solidFill>
          </a:ln>
        </p:spPr>
        <p:txBody>
          <a:bodyPr wrap="square" lIns="0" tIns="0" rIns="0" bIns="0" rtlCol="0"/>
          <a:lstStyle/>
          <a:p/>
        </p:txBody>
      </p:sp>
      <p:sp>
        <p:nvSpPr>
          <p:cNvPr id="194" name="object 194"/>
          <p:cNvSpPr/>
          <p:nvPr/>
        </p:nvSpPr>
        <p:spPr>
          <a:xfrm>
            <a:off x="6256208" y="6771134"/>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95" name="object 195"/>
          <p:cNvSpPr/>
          <p:nvPr/>
        </p:nvSpPr>
        <p:spPr>
          <a:xfrm>
            <a:off x="6518563" y="6771134"/>
            <a:ext cx="33020" cy="0"/>
          </a:xfrm>
          <a:custGeom>
            <a:rect l="l" t="t" r="r" b="b"/>
            <a:pathLst>
              <a:path w="33020">
                <a:moveTo>
                  <a:pt x="0" y="0"/>
                </a:moveTo>
                <a:lnTo>
                  <a:pt x="32715" y="0"/>
                </a:lnTo>
              </a:path>
            </a:pathLst>
          </a:custGeom>
          <a:ln w="12700">
            <a:solidFill>
              <a:srgbClr val="B8DAE4"/>
            </a:solidFill>
          </a:ln>
        </p:spPr>
        <p:txBody>
          <a:bodyPr wrap="square" lIns="0" tIns="0" rIns="0" bIns="0" rtlCol="0"/>
          <a:lstStyle/>
          <a:p/>
        </p:txBody>
      </p:sp>
      <p:sp>
        <p:nvSpPr>
          <p:cNvPr id="196" name="object 196"/>
          <p:cNvSpPr/>
          <p:nvPr/>
        </p:nvSpPr>
        <p:spPr>
          <a:xfrm>
            <a:off x="3320998" y="6658274"/>
            <a:ext cx="54610" cy="82550"/>
          </a:xfrm>
          <a:custGeom>
            <a:rect l="l" t="t" r="r" b="b"/>
            <a:pathLst>
              <a:path w="54610" h="82550">
                <a:moveTo>
                  <a:pt x="5968" y="63258"/>
                </a:moveTo>
                <a:lnTo>
                  <a:pt x="0" y="70243"/>
                </a:lnTo>
                <a:lnTo>
                  <a:pt x="3416" y="73774"/>
                </a:lnTo>
                <a:lnTo>
                  <a:pt x="7480" y="76606"/>
                </a:lnTo>
                <a:lnTo>
                  <a:pt x="16890" y="80860"/>
                </a:lnTo>
                <a:lnTo>
                  <a:pt x="21983" y="81927"/>
                </a:lnTo>
                <a:lnTo>
                  <a:pt x="32981" y="81927"/>
                </a:lnTo>
                <a:lnTo>
                  <a:pt x="37718" y="80924"/>
                </a:lnTo>
                <a:lnTo>
                  <a:pt x="45681" y="76911"/>
                </a:lnTo>
                <a:lnTo>
                  <a:pt x="48755" y="74193"/>
                </a:lnTo>
                <a:lnTo>
                  <a:pt x="49428" y="73126"/>
                </a:lnTo>
                <a:lnTo>
                  <a:pt x="23533" y="73126"/>
                </a:lnTo>
                <a:lnTo>
                  <a:pt x="19608" y="72224"/>
                </a:lnTo>
                <a:lnTo>
                  <a:pt x="12039" y="68618"/>
                </a:lnTo>
                <a:lnTo>
                  <a:pt x="8762" y="66230"/>
                </a:lnTo>
                <a:lnTo>
                  <a:pt x="5968" y="63258"/>
                </a:lnTo>
                <a:close/>
              </a:path>
              <a:path w="54610" h="82550">
                <a:moveTo>
                  <a:pt x="33134" y="0"/>
                </a:moveTo>
                <a:lnTo>
                  <a:pt x="23736" y="0"/>
                </a:lnTo>
                <a:lnTo>
                  <a:pt x="19519" y="901"/>
                </a:lnTo>
                <a:lnTo>
                  <a:pt x="3851" y="24930"/>
                </a:lnTo>
                <a:lnTo>
                  <a:pt x="4635" y="28079"/>
                </a:lnTo>
                <a:lnTo>
                  <a:pt x="19710" y="41325"/>
                </a:lnTo>
                <a:lnTo>
                  <a:pt x="30949" y="46266"/>
                </a:lnTo>
                <a:lnTo>
                  <a:pt x="43967" y="57518"/>
                </a:lnTo>
                <a:lnTo>
                  <a:pt x="43967" y="64096"/>
                </a:lnTo>
                <a:lnTo>
                  <a:pt x="42544" y="67208"/>
                </a:lnTo>
                <a:lnTo>
                  <a:pt x="36804" y="71945"/>
                </a:lnTo>
                <a:lnTo>
                  <a:pt x="32778" y="73126"/>
                </a:lnTo>
                <a:lnTo>
                  <a:pt x="49428" y="73126"/>
                </a:lnTo>
                <a:lnTo>
                  <a:pt x="53060" y="67373"/>
                </a:lnTo>
                <a:lnTo>
                  <a:pt x="54127" y="63576"/>
                </a:lnTo>
                <a:lnTo>
                  <a:pt x="54102" y="55346"/>
                </a:lnTo>
                <a:lnTo>
                  <a:pt x="24815" y="32613"/>
                </a:lnTo>
                <a:lnTo>
                  <a:pt x="22783" y="31648"/>
                </a:lnTo>
                <a:lnTo>
                  <a:pt x="18795" y="29565"/>
                </a:lnTo>
                <a:lnTo>
                  <a:pt x="17144" y="28219"/>
                </a:lnTo>
                <a:lnTo>
                  <a:pt x="14516" y="24930"/>
                </a:lnTo>
                <a:lnTo>
                  <a:pt x="13855" y="22859"/>
                </a:lnTo>
                <a:lnTo>
                  <a:pt x="13855" y="16827"/>
                </a:lnTo>
                <a:lnTo>
                  <a:pt x="15189" y="14020"/>
                </a:lnTo>
                <a:lnTo>
                  <a:pt x="20535" y="9842"/>
                </a:lnTo>
                <a:lnTo>
                  <a:pt x="24053" y="8801"/>
                </a:lnTo>
                <a:lnTo>
                  <a:pt x="50694" y="8801"/>
                </a:lnTo>
                <a:lnTo>
                  <a:pt x="48831" y="6870"/>
                </a:lnTo>
                <a:lnTo>
                  <a:pt x="45440" y="4521"/>
                </a:lnTo>
                <a:lnTo>
                  <a:pt x="37477" y="901"/>
                </a:lnTo>
                <a:lnTo>
                  <a:pt x="33134" y="0"/>
                </a:lnTo>
                <a:close/>
              </a:path>
              <a:path w="54610" h="82550">
                <a:moveTo>
                  <a:pt x="50694" y="8801"/>
                </a:moveTo>
                <a:lnTo>
                  <a:pt x="32105" y="8801"/>
                </a:lnTo>
                <a:lnTo>
                  <a:pt x="35382" y="9461"/>
                </a:lnTo>
                <a:lnTo>
                  <a:pt x="41198" y="12115"/>
                </a:lnTo>
                <a:lnTo>
                  <a:pt x="43853" y="13944"/>
                </a:lnTo>
                <a:lnTo>
                  <a:pt x="46240" y="16268"/>
                </a:lnTo>
                <a:lnTo>
                  <a:pt x="51625" y="9766"/>
                </a:lnTo>
                <a:lnTo>
                  <a:pt x="50694" y="8801"/>
                </a:lnTo>
                <a:close/>
              </a:path>
            </a:pathLst>
          </a:custGeom>
          <a:solidFill>
            <a:srgbClr val="000000"/>
          </a:solidFill>
        </p:spPr>
        <p:txBody>
          <a:bodyPr wrap="square" lIns="0" tIns="0" rIns="0" bIns="0" rtlCol="0"/>
          <a:lstStyle/>
          <a:p/>
        </p:txBody>
      </p:sp>
      <p:sp>
        <p:nvSpPr>
          <p:cNvPr id="197" name="object 197"/>
          <p:cNvSpPr/>
          <p:nvPr/>
        </p:nvSpPr>
        <p:spPr>
          <a:xfrm>
            <a:off x="3424480" y="6659725"/>
            <a:ext cx="46990" cy="79375"/>
          </a:xfrm>
          <a:custGeom>
            <a:rect l="l" t="t" r="r" b="b"/>
            <a:pathLst>
              <a:path w="46989" h="79375">
                <a:moveTo>
                  <a:pt x="45173" y="0"/>
                </a:moveTo>
                <a:lnTo>
                  <a:pt x="0" y="0"/>
                </a:lnTo>
                <a:lnTo>
                  <a:pt x="0" y="79032"/>
                </a:lnTo>
                <a:lnTo>
                  <a:pt x="46367" y="79032"/>
                </a:lnTo>
                <a:lnTo>
                  <a:pt x="46367" y="70472"/>
                </a:lnTo>
                <a:lnTo>
                  <a:pt x="9918" y="70472"/>
                </a:lnTo>
                <a:lnTo>
                  <a:pt x="9918" y="41808"/>
                </a:lnTo>
                <a:lnTo>
                  <a:pt x="39674" y="41808"/>
                </a:lnTo>
                <a:lnTo>
                  <a:pt x="39674" y="33248"/>
                </a:lnTo>
                <a:lnTo>
                  <a:pt x="9918" y="33248"/>
                </a:lnTo>
                <a:lnTo>
                  <a:pt x="9918" y="8432"/>
                </a:lnTo>
                <a:lnTo>
                  <a:pt x="45173" y="8432"/>
                </a:lnTo>
                <a:lnTo>
                  <a:pt x="45173" y="0"/>
                </a:lnTo>
                <a:close/>
              </a:path>
            </a:pathLst>
          </a:custGeom>
          <a:solidFill>
            <a:srgbClr val="000000"/>
          </a:solidFill>
        </p:spPr>
        <p:txBody>
          <a:bodyPr wrap="square" lIns="0" tIns="0" rIns="0" bIns="0" rtlCol="0"/>
          <a:lstStyle/>
          <a:p/>
        </p:txBody>
      </p:sp>
      <p:sp>
        <p:nvSpPr>
          <p:cNvPr id="198" name="object 198"/>
          <p:cNvSpPr/>
          <p:nvPr/>
        </p:nvSpPr>
        <p:spPr>
          <a:xfrm>
            <a:off x="3521395" y="6659725"/>
            <a:ext cx="46990" cy="79375"/>
          </a:xfrm>
          <a:custGeom>
            <a:rect l="l" t="t" r="r" b="b"/>
            <a:pathLst>
              <a:path w="46989" h="79375">
                <a:moveTo>
                  <a:pt x="45173" y="0"/>
                </a:moveTo>
                <a:lnTo>
                  <a:pt x="0" y="0"/>
                </a:lnTo>
                <a:lnTo>
                  <a:pt x="0" y="79032"/>
                </a:lnTo>
                <a:lnTo>
                  <a:pt x="46367" y="79032"/>
                </a:lnTo>
                <a:lnTo>
                  <a:pt x="46367" y="70472"/>
                </a:lnTo>
                <a:lnTo>
                  <a:pt x="9918" y="70472"/>
                </a:lnTo>
                <a:lnTo>
                  <a:pt x="9918" y="41808"/>
                </a:lnTo>
                <a:lnTo>
                  <a:pt x="39674" y="41808"/>
                </a:lnTo>
                <a:lnTo>
                  <a:pt x="39674" y="33248"/>
                </a:lnTo>
                <a:lnTo>
                  <a:pt x="9918" y="33248"/>
                </a:lnTo>
                <a:lnTo>
                  <a:pt x="9918" y="8432"/>
                </a:lnTo>
                <a:lnTo>
                  <a:pt x="45173" y="8432"/>
                </a:lnTo>
                <a:lnTo>
                  <a:pt x="45173" y="0"/>
                </a:lnTo>
                <a:close/>
              </a:path>
            </a:pathLst>
          </a:custGeom>
          <a:solidFill>
            <a:srgbClr val="000000"/>
          </a:solidFill>
        </p:spPr>
        <p:txBody>
          <a:bodyPr wrap="square" lIns="0" tIns="0" rIns="0" bIns="0" rtlCol="0"/>
          <a:lstStyle/>
          <a:p/>
        </p:txBody>
      </p:sp>
      <p:sp>
        <p:nvSpPr>
          <p:cNvPr id="199" name="object 199"/>
          <p:cNvSpPr/>
          <p:nvPr/>
        </p:nvSpPr>
        <p:spPr>
          <a:xfrm>
            <a:off x="3665749" y="6659725"/>
            <a:ext cx="64287" cy="79032"/>
          </a:xfrm>
          <a:prstGeom prst="rect">
            <a:avLst/>
          </a:prstGeom>
          <a:blipFill>
            <a:blip r:embed="rId3"/>
            <a:stretch>
              <a:fillRect/>
            </a:stretch>
          </a:blipFill>
        </p:spPr>
        <p:txBody>
          <a:bodyPr wrap="square" lIns="0" tIns="0" rIns="0" bIns="0" rtlCol="0"/>
          <a:lstStyle/>
          <a:p/>
        </p:txBody>
      </p:sp>
      <p:sp>
        <p:nvSpPr>
          <p:cNvPr id="200" name="object 200"/>
          <p:cNvSpPr/>
          <p:nvPr/>
        </p:nvSpPr>
        <p:spPr>
          <a:xfrm>
            <a:off x="3832927" y="6659725"/>
            <a:ext cx="55244" cy="79375"/>
          </a:xfrm>
          <a:custGeom>
            <a:rect l="l" t="t" r="r" b="b"/>
            <a:pathLst>
              <a:path w="55244" h="79375">
                <a:moveTo>
                  <a:pt x="28638" y="0"/>
                </a:moveTo>
                <a:lnTo>
                  <a:pt x="0" y="0"/>
                </a:lnTo>
                <a:lnTo>
                  <a:pt x="0" y="79032"/>
                </a:lnTo>
                <a:lnTo>
                  <a:pt x="30873" y="79032"/>
                </a:lnTo>
                <a:lnTo>
                  <a:pt x="36042" y="78193"/>
                </a:lnTo>
                <a:lnTo>
                  <a:pt x="44970" y="74815"/>
                </a:lnTo>
                <a:lnTo>
                  <a:pt x="48450" y="72250"/>
                </a:lnTo>
                <a:lnTo>
                  <a:pt x="49301" y="71081"/>
                </a:lnTo>
                <a:lnTo>
                  <a:pt x="9918" y="71081"/>
                </a:lnTo>
                <a:lnTo>
                  <a:pt x="9918" y="41325"/>
                </a:lnTo>
                <a:lnTo>
                  <a:pt x="48639" y="41325"/>
                </a:lnTo>
                <a:lnTo>
                  <a:pt x="47256" y="39877"/>
                </a:lnTo>
                <a:lnTo>
                  <a:pt x="43421" y="37871"/>
                </a:lnTo>
                <a:lnTo>
                  <a:pt x="38722" y="36982"/>
                </a:lnTo>
                <a:lnTo>
                  <a:pt x="38722" y="36499"/>
                </a:lnTo>
                <a:lnTo>
                  <a:pt x="42468" y="35305"/>
                </a:lnTo>
                <a:lnTo>
                  <a:pt x="44655" y="33616"/>
                </a:lnTo>
                <a:lnTo>
                  <a:pt x="9918" y="33616"/>
                </a:lnTo>
                <a:lnTo>
                  <a:pt x="9918" y="7950"/>
                </a:lnTo>
                <a:lnTo>
                  <a:pt x="46689" y="7950"/>
                </a:lnTo>
                <a:lnTo>
                  <a:pt x="44513" y="5257"/>
                </a:lnTo>
                <a:lnTo>
                  <a:pt x="41363" y="3213"/>
                </a:lnTo>
                <a:lnTo>
                  <a:pt x="33324" y="647"/>
                </a:lnTo>
                <a:lnTo>
                  <a:pt x="28638" y="0"/>
                </a:lnTo>
                <a:close/>
              </a:path>
              <a:path w="55244" h="79375">
                <a:moveTo>
                  <a:pt x="48639" y="41325"/>
                </a:moveTo>
                <a:lnTo>
                  <a:pt x="30391" y="41325"/>
                </a:lnTo>
                <a:lnTo>
                  <a:pt x="35674" y="42468"/>
                </a:lnTo>
                <a:lnTo>
                  <a:pt x="43078" y="47040"/>
                </a:lnTo>
                <a:lnTo>
                  <a:pt x="44828" y="50444"/>
                </a:lnTo>
                <a:lnTo>
                  <a:pt x="44841" y="61036"/>
                </a:lnTo>
                <a:lnTo>
                  <a:pt x="43053" y="64757"/>
                </a:lnTo>
                <a:lnTo>
                  <a:pt x="35572" y="69811"/>
                </a:lnTo>
                <a:lnTo>
                  <a:pt x="30314" y="71081"/>
                </a:lnTo>
                <a:lnTo>
                  <a:pt x="49301" y="71081"/>
                </a:lnTo>
                <a:lnTo>
                  <a:pt x="53479" y="65341"/>
                </a:lnTo>
                <a:lnTo>
                  <a:pt x="54736" y="61036"/>
                </a:lnTo>
                <a:lnTo>
                  <a:pt x="54736" y="50444"/>
                </a:lnTo>
                <a:lnTo>
                  <a:pt x="53238" y="46139"/>
                </a:lnTo>
                <a:lnTo>
                  <a:pt x="48639" y="41325"/>
                </a:lnTo>
                <a:close/>
              </a:path>
              <a:path w="55244" h="79375">
                <a:moveTo>
                  <a:pt x="46689" y="7950"/>
                </a:moveTo>
                <a:lnTo>
                  <a:pt x="28117" y="7950"/>
                </a:lnTo>
                <a:lnTo>
                  <a:pt x="32727" y="8915"/>
                </a:lnTo>
                <a:lnTo>
                  <a:pt x="38862" y="12776"/>
                </a:lnTo>
                <a:lnTo>
                  <a:pt x="40386" y="16027"/>
                </a:lnTo>
                <a:lnTo>
                  <a:pt x="40386" y="24625"/>
                </a:lnTo>
                <a:lnTo>
                  <a:pt x="38912" y="27787"/>
                </a:lnTo>
                <a:lnTo>
                  <a:pt x="33020" y="32448"/>
                </a:lnTo>
                <a:lnTo>
                  <a:pt x="28206" y="33616"/>
                </a:lnTo>
                <a:lnTo>
                  <a:pt x="44655" y="33616"/>
                </a:lnTo>
                <a:lnTo>
                  <a:pt x="45313" y="33108"/>
                </a:lnTo>
                <a:lnTo>
                  <a:pt x="49212" y="26771"/>
                </a:lnTo>
                <a:lnTo>
                  <a:pt x="50190" y="23215"/>
                </a:lnTo>
                <a:lnTo>
                  <a:pt x="50190" y="14617"/>
                </a:lnTo>
                <a:lnTo>
                  <a:pt x="49060" y="10883"/>
                </a:lnTo>
                <a:lnTo>
                  <a:pt x="46689" y="7950"/>
                </a:lnTo>
                <a:close/>
              </a:path>
            </a:pathLst>
          </a:custGeom>
          <a:solidFill>
            <a:srgbClr val="000000"/>
          </a:solidFill>
        </p:spPr>
        <p:txBody>
          <a:bodyPr wrap="square" lIns="0" tIns="0" rIns="0" bIns="0" rtlCol="0"/>
          <a:lstStyle/>
          <a:p/>
        </p:txBody>
      </p:sp>
      <p:sp>
        <p:nvSpPr>
          <p:cNvPr id="201" name="object 201"/>
          <p:cNvSpPr/>
          <p:nvPr/>
        </p:nvSpPr>
        <p:spPr>
          <a:xfrm>
            <a:off x="3937132" y="6659725"/>
            <a:ext cx="54610" cy="79375"/>
          </a:xfrm>
          <a:custGeom>
            <a:rect l="l" t="t" r="r" b="b"/>
            <a:pathLst>
              <a:path w="54610" h="79375">
                <a:moveTo>
                  <a:pt x="29832" y="0"/>
                </a:moveTo>
                <a:lnTo>
                  <a:pt x="0" y="0"/>
                </a:lnTo>
                <a:lnTo>
                  <a:pt x="0" y="79032"/>
                </a:lnTo>
                <a:lnTo>
                  <a:pt x="9918" y="79032"/>
                </a:lnTo>
                <a:lnTo>
                  <a:pt x="9918" y="45656"/>
                </a:lnTo>
                <a:lnTo>
                  <a:pt x="34915" y="45656"/>
                </a:lnTo>
                <a:lnTo>
                  <a:pt x="34290" y="44576"/>
                </a:lnTo>
                <a:lnTo>
                  <a:pt x="39712" y="43205"/>
                </a:lnTo>
                <a:lnTo>
                  <a:pt x="44018" y="40665"/>
                </a:lnTo>
                <a:lnTo>
                  <a:pt x="46750" y="37464"/>
                </a:lnTo>
                <a:lnTo>
                  <a:pt x="9918" y="37464"/>
                </a:lnTo>
                <a:lnTo>
                  <a:pt x="9918" y="8077"/>
                </a:lnTo>
                <a:lnTo>
                  <a:pt x="47716" y="8077"/>
                </a:lnTo>
                <a:lnTo>
                  <a:pt x="46101" y="5841"/>
                </a:lnTo>
                <a:lnTo>
                  <a:pt x="42862" y="3517"/>
                </a:lnTo>
                <a:lnTo>
                  <a:pt x="34582" y="711"/>
                </a:lnTo>
                <a:lnTo>
                  <a:pt x="29832" y="0"/>
                </a:lnTo>
                <a:close/>
              </a:path>
              <a:path w="54610" h="79375">
                <a:moveTo>
                  <a:pt x="34915" y="45656"/>
                </a:moveTo>
                <a:lnTo>
                  <a:pt x="24142" y="45656"/>
                </a:lnTo>
                <a:lnTo>
                  <a:pt x="43014" y="79032"/>
                </a:lnTo>
                <a:lnTo>
                  <a:pt x="54254" y="79032"/>
                </a:lnTo>
                <a:lnTo>
                  <a:pt x="34915" y="45656"/>
                </a:lnTo>
                <a:close/>
              </a:path>
              <a:path w="54610" h="79375">
                <a:moveTo>
                  <a:pt x="47716" y="8077"/>
                </a:moveTo>
                <a:lnTo>
                  <a:pt x="29197" y="8077"/>
                </a:lnTo>
                <a:lnTo>
                  <a:pt x="33896" y="9118"/>
                </a:lnTo>
                <a:lnTo>
                  <a:pt x="40424" y="13296"/>
                </a:lnTo>
                <a:lnTo>
                  <a:pt x="41948" y="16700"/>
                </a:lnTo>
                <a:lnTo>
                  <a:pt x="42062" y="27304"/>
                </a:lnTo>
                <a:lnTo>
                  <a:pt x="40424" y="31140"/>
                </a:lnTo>
                <a:lnTo>
                  <a:pt x="33896" y="36207"/>
                </a:lnTo>
                <a:lnTo>
                  <a:pt x="29197" y="37464"/>
                </a:lnTo>
                <a:lnTo>
                  <a:pt x="46750" y="37464"/>
                </a:lnTo>
                <a:lnTo>
                  <a:pt x="50393" y="33197"/>
                </a:lnTo>
                <a:lnTo>
                  <a:pt x="51981" y="28270"/>
                </a:lnTo>
                <a:lnTo>
                  <a:pt x="51981" y="16700"/>
                </a:lnTo>
                <a:lnTo>
                  <a:pt x="50800" y="12344"/>
                </a:lnTo>
                <a:lnTo>
                  <a:pt x="47716" y="8077"/>
                </a:lnTo>
                <a:close/>
              </a:path>
            </a:pathLst>
          </a:custGeom>
          <a:solidFill>
            <a:srgbClr val="000000"/>
          </a:solidFill>
        </p:spPr>
        <p:txBody>
          <a:bodyPr wrap="square" lIns="0" tIns="0" rIns="0" bIns="0" rtlCol="0"/>
          <a:lstStyle/>
          <a:p/>
        </p:txBody>
      </p:sp>
      <p:sp>
        <p:nvSpPr>
          <p:cNvPr id="202" name="object 202"/>
          <p:cNvSpPr/>
          <p:nvPr/>
        </p:nvSpPr>
        <p:spPr>
          <a:xfrm>
            <a:off x="4039069" y="6659727"/>
            <a:ext cx="10160" cy="79375"/>
          </a:xfrm>
          <a:custGeom>
            <a:rect l="l" t="t" r="r" b="b"/>
            <a:pathLst>
              <a:path w="10160" h="79375">
                <a:moveTo>
                  <a:pt x="0" y="79032"/>
                </a:moveTo>
                <a:lnTo>
                  <a:pt x="9918" y="79032"/>
                </a:lnTo>
                <a:lnTo>
                  <a:pt x="9918" y="0"/>
                </a:lnTo>
                <a:lnTo>
                  <a:pt x="0" y="0"/>
                </a:lnTo>
                <a:lnTo>
                  <a:pt x="0" y="79032"/>
                </a:lnTo>
                <a:close/>
              </a:path>
            </a:pathLst>
          </a:custGeom>
          <a:solidFill>
            <a:srgbClr val="000000"/>
          </a:solidFill>
        </p:spPr>
        <p:txBody>
          <a:bodyPr wrap="square" lIns="0" tIns="0" rIns="0" bIns="0" rtlCol="0"/>
          <a:lstStyle/>
          <a:p/>
        </p:txBody>
      </p:sp>
      <p:sp>
        <p:nvSpPr>
          <p:cNvPr id="203" name="object 203"/>
          <p:cNvSpPr/>
          <p:nvPr/>
        </p:nvSpPr>
        <p:spPr>
          <a:xfrm>
            <a:off x="4099888" y="6658274"/>
            <a:ext cx="59690" cy="82550"/>
          </a:xfrm>
          <a:custGeom>
            <a:rect l="l" t="t" r="r" b="b"/>
            <a:pathLst>
              <a:path w="59689" h="82550">
                <a:moveTo>
                  <a:pt x="41389" y="0"/>
                </a:moveTo>
                <a:lnTo>
                  <a:pt x="29032" y="0"/>
                </a:lnTo>
                <a:lnTo>
                  <a:pt x="22860" y="1650"/>
                </a:lnTo>
                <a:lnTo>
                  <a:pt x="12026" y="8242"/>
                </a:lnTo>
                <a:lnTo>
                  <a:pt x="7759" y="12941"/>
                </a:lnTo>
                <a:lnTo>
                  <a:pt x="1549" y="25145"/>
                </a:lnTo>
                <a:lnTo>
                  <a:pt x="0" y="32448"/>
                </a:lnTo>
                <a:lnTo>
                  <a:pt x="0" y="49555"/>
                </a:lnTo>
                <a:lnTo>
                  <a:pt x="28511" y="81927"/>
                </a:lnTo>
                <a:lnTo>
                  <a:pt x="40627" y="81927"/>
                </a:lnTo>
                <a:lnTo>
                  <a:pt x="45351" y="81064"/>
                </a:lnTo>
                <a:lnTo>
                  <a:pt x="53708" y="77609"/>
                </a:lnTo>
                <a:lnTo>
                  <a:pt x="57035" y="75425"/>
                </a:lnTo>
                <a:lnTo>
                  <a:pt x="59180" y="73126"/>
                </a:lnTo>
                <a:lnTo>
                  <a:pt x="27965" y="73126"/>
                </a:lnTo>
                <a:lnTo>
                  <a:pt x="21526" y="70218"/>
                </a:lnTo>
                <a:lnTo>
                  <a:pt x="12522" y="58572"/>
                </a:lnTo>
                <a:lnTo>
                  <a:pt x="10274" y="50685"/>
                </a:lnTo>
                <a:lnTo>
                  <a:pt x="10274" y="34137"/>
                </a:lnTo>
                <a:lnTo>
                  <a:pt x="30949" y="8801"/>
                </a:lnTo>
                <a:lnTo>
                  <a:pt x="57658" y="8801"/>
                </a:lnTo>
                <a:lnTo>
                  <a:pt x="56324" y="7353"/>
                </a:lnTo>
                <a:lnTo>
                  <a:pt x="53352" y="5130"/>
                </a:lnTo>
                <a:lnTo>
                  <a:pt x="45948" y="1028"/>
                </a:lnTo>
                <a:lnTo>
                  <a:pt x="41389" y="0"/>
                </a:lnTo>
                <a:close/>
              </a:path>
              <a:path w="59689" h="82550">
                <a:moveTo>
                  <a:pt x="59512" y="39522"/>
                </a:moveTo>
                <a:lnTo>
                  <a:pt x="33820" y="39522"/>
                </a:lnTo>
                <a:lnTo>
                  <a:pt x="33820" y="47828"/>
                </a:lnTo>
                <a:lnTo>
                  <a:pt x="50431" y="47828"/>
                </a:lnTo>
                <a:lnTo>
                  <a:pt x="50431" y="68427"/>
                </a:lnTo>
                <a:lnTo>
                  <a:pt x="48907" y="69875"/>
                </a:lnTo>
                <a:lnTo>
                  <a:pt x="46875" y="71031"/>
                </a:lnTo>
                <a:lnTo>
                  <a:pt x="41783" y="72707"/>
                </a:lnTo>
                <a:lnTo>
                  <a:pt x="39116" y="73126"/>
                </a:lnTo>
                <a:lnTo>
                  <a:pt x="59180" y="73126"/>
                </a:lnTo>
                <a:lnTo>
                  <a:pt x="59512" y="72770"/>
                </a:lnTo>
                <a:lnTo>
                  <a:pt x="59512" y="39522"/>
                </a:lnTo>
                <a:close/>
              </a:path>
              <a:path w="59689" h="82550">
                <a:moveTo>
                  <a:pt x="57658" y="8801"/>
                </a:moveTo>
                <a:lnTo>
                  <a:pt x="40195" y="8801"/>
                </a:lnTo>
                <a:lnTo>
                  <a:pt x="43497" y="9524"/>
                </a:lnTo>
                <a:lnTo>
                  <a:pt x="48755" y="12407"/>
                </a:lnTo>
                <a:lnTo>
                  <a:pt x="51066" y="14185"/>
                </a:lnTo>
                <a:lnTo>
                  <a:pt x="53060" y="16268"/>
                </a:lnTo>
                <a:lnTo>
                  <a:pt x="58547" y="9766"/>
                </a:lnTo>
                <a:lnTo>
                  <a:pt x="57658" y="8801"/>
                </a:lnTo>
                <a:close/>
              </a:path>
            </a:pathLst>
          </a:custGeom>
          <a:solidFill>
            <a:srgbClr val="000000"/>
          </a:solidFill>
        </p:spPr>
        <p:txBody>
          <a:bodyPr wrap="square" lIns="0" tIns="0" rIns="0" bIns="0" rtlCol="0"/>
          <a:lstStyle/>
          <a:p/>
        </p:txBody>
      </p:sp>
      <p:sp>
        <p:nvSpPr>
          <p:cNvPr id="204" name="object 204"/>
          <p:cNvSpPr/>
          <p:nvPr/>
        </p:nvSpPr>
        <p:spPr>
          <a:xfrm>
            <a:off x="4212093" y="6659725"/>
            <a:ext cx="56515" cy="79375"/>
          </a:xfrm>
          <a:custGeom>
            <a:rect l="l" t="t" r="r" b="b"/>
            <a:pathLst>
              <a:path w="56514" h="79375">
                <a:moveTo>
                  <a:pt x="9918" y="0"/>
                </a:moveTo>
                <a:lnTo>
                  <a:pt x="0" y="0"/>
                </a:lnTo>
                <a:lnTo>
                  <a:pt x="0" y="79032"/>
                </a:lnTo>
                <a:lnTo>
                  <a:pt x="9918" y="79032"/>
                </a:lnTo>
                <a:lnTo>
                  <a:pt x="9918" y="41808"/>
                </a:lnTo>
                <a:lnTo>
                  <a:pt x="56400" y="41808"/>
                </a:lnTo>
                <a:lnTo>
                  <a:pt x="56400" y="33134"/>
                </a:lnTo>
                <a:lnTo>
                  <a:pt x="9918" y="33134"/>
                </a:lnTo>
                <a:lnTo>
                  <a:pt x="9918" y="0"/>
                </a:lnTo>
                <a:close/>
              </a:path>
              <a:path w="56514" h="79375">
                <a:moveTo>
                  <a:pt x="56400" y="41808"/>
                </a:moveTo>
                <a:lnTo>
                  <a:pt x="46367" y="41808"/>
                </a:lnTo>
                <a:lnTo>
                  <a:pt x="46367" y="79032"/>
                </a:lnTo>
                <a:lnTo>
                  <a:pt x="56400" y="79032"/>
                </a:lnTo>
                <a:lnTo>
                  <a:pt x="56400" y="41808"/>
                </a:lnTo>
                <a:close/>
              </a:path>
              <a:path w="56514" h="79375">
                <a:moveTo>
                  <a:pt x="56400" y="0"/>
                </a:moveTo>
                <a:lnTo>
                  <a:pt x="46367" y="0"/>
                </a:lnTo>
                <a:lnTo>
                  <a:pt x="46367" y="33134"/>
                </a:lnTo>
                <a:lnTo>
                  <a:pt x="56400" y="33134"/>
                </a:lnTo>
                <a:lnTo>
                  <a:pt x="56400" y="0"/>
                </a:lnTo>
                <a:close/>
              </a:path>
            </a:pathLst>
          </a:custGeom>
          <a:solidFill>
            <a:srgbClr val="000000"/>
          </a:solidFill>
        </p:spPr>
        <p:txBody>
          <a:bodyPr wrap="square" lIns="0" tIns="0" rIns="0" bIns="0" rtlCol="0"/>
          <a:lstStyle/>
          <a:p/>
        </p:txBody>
      </p:sp>
      <p:sp>
        <p:nvSpPr>
          <p:cNvPr id="205" name="object 205"/>
          <p:cNvSpPr/>
          <p:nvPr/>
        </p:nvSpPr>
        <p:spPr>
          <a:xfrm>
            <a:off x="4316539" y="6659725"/>
            <a:ext cx="57785" cy="79375"/>
          </a:xfrm>
          <a:custGeom>
            <a:rect l="l" t="t" r="r" b="b"/>
            <a:pathLst>
              <a:path w="57785" h="79375">
                <a:moveTo>
                  <a:pt x="33693" y="8432"/>
                </a:moveTo>
                <a:lnTo>
                  <a:pt x="23660" y="8432"/>
                </a:lnTo>
                <a:lnTo>
                  <a:pt x="23660" y="79032"/>
                </a:lnTo>
                <a:lnTo>
                  <a:pt x="33693" y="79032"/>
                </a:lnTo>
                <a:lnTo>
                  <a:pt x="33693" y="8432"/>
                </a:lnTo>
                <a:close/>
              </a:path>
              <a:path w="57785" h="79375">
                <a:moveTo>
                  <a:pt x="57353" y="0"/>
                </a:moveTo>
                <a:lnTo>
                  <a:pt x="0" y="0"/>
                </a:lnTo>
                <a:lnTo>
                  <a:pt x="0" y="8432"/>
                </a:lnTo>
                <a:lnTo>
                  <a:pt x="57353" y="8432"/>
                </a:lnTo>
                <a:lnTo>
                  <a:pt x="57353" y="0"/>
                </a:lnTo>
                <a:close/>
              </a:path>
            </a:pathLst>
          </a:custGeom>
          <a:solidFill>
            <a:srgbClr val="000000"/>
          </a:solidFill>
        </p:spPr>
        <p:txBody>
          <a:bodyPr wrap="square" lIns="0" tIns="0" rIns="0" bIns="0" rtlCol="0"/>
          <a:lstStyle/>
          <a:p/>
        </p:txBody>
      </p:sp>
      <p:sp>
        <p:nvSpPr>
          <p:cNvPr id="206" name="object 206"/>
          <p:cNvSpPr/>
          <p:nvPr/>
        </p:nvSpPr>
        <p:spPr>
          <a:xfrm>
            <a:off x="4421932" y="6659725"/>
            <a:ext cx="46990" cy="79375"/>
          </a:xfrm>
          <a:custGeom>
            <a:rect l="l" t="t" r="r" b="b"/>
            <a:pathLst>
              <a:path w="46989" h="79375">
                <a:moveTo>
                  <a:pt x="45173" y="0"/>
                </a:moveTo>
                <a:lnTo>
                  <a:pt x="0" y="0"/>
                </a:lnTo>
                <a:lnTo>
                  <a:pt x="0" y="79032"/>
                </a:lnTo>
                <a:lnTo>
                  <a:pt x="46367" y="79032"/>
                </a:lnTo>
                <a:lnTo>
                  <a:pt x="46367" y="70472"/>
                </a:lnTo>
                <a:lnTo>
                  <a:pt x="9918" y="70472"/>
                </a:lnTo>
                <a:lnTo>
                  <a:pt x="9918" y="41808"/>
                </a:lnTo>
                <a:lnTo>
                  <a:pt x="39674" y="41808"/>
                </a:lnTo>
                <a:lnTo>
                  <a:pt x="39674" y="33248"/>
                </a:lnTo>
                <a:lnTo>
                  <a:pt x="9918" y="33248"/>
                </a:lnTo>
                <a:lnTo>
                  <a:pt x="9918" y="8432"/>
                </a:lnTo>
                <a:lnTo>
                  <a:pt x="45173" y="8432"/>
                </a:lnTo>
                <a:lnTo>
                  <a:pt x="45173" y="0"/>
                </a:lnTo>
                <a:close/>
              </a:path>
            </a:pathLst>
          </a:custGeom>
          <a:solidFill>
            <a:srgbClr val="000000"/>
          </a:solidFill>
        </p:spPr>
        <p:txBody>
          <a:bodyPr wrap="square" lIns="0" tIns="0" rIns="0" bIns="0" rtlCol="0"/>
          <a:lstStyle/>
          <a:p/>
        </p:txBody>
      </p:sp>
      <p:sp>
        <p:nvSpPr>
          <p:cNvPr id="207" name="object 207"/>
          <p:cNvSpPr/>
          <p:nvPr/>
        </p:nvSpPr>
        <p:spPr>
          <a:xfrm>
            <a:off x="4518847" y="6659725"/>
            <a:ext cx="54610" cy="79375"/>
          </a:xfrm>
          <a:custGeom>
            <a:rect l="l" t="t" r="r" b="b"/>
            <a:pathLst>
              <a:path w="54610" h="79375">
                <a:moveTo>
                  <a:pt x="29832" y="0"/>
                </a:moveTo>
                <a:lnTo>
                  <a:pt x="0" y="0"/>
                </a:lnTo>
                <a:lnTo>
                  <a:pt x="0" y="79032"/>
                </a:lnTo>
                <a:lnTo>
                  <a:pt x="9918" y="79032"/>
                </a:lnTo>
                <a:lnTo>
                  <a:pt x="9918" y="45656"/>
                </a:lnTo>
                <a:lnTo>
                  <a:pt x="34927" y="45656"/>
                </a:lnTo>
                <a:lnTo>
                  <a:pt x="34302" y="44576"/>
                </a:lnTo>
                <a:lnTo>
                  <a:pt x="39712" y="43205"/>
                </a:lnTo>
                <a:lnTo>
                  <a:pt x="44018" y="40665"/>
                </a:lnTo>
                <a:lnTo>
                  <a:pt x="46750" y="37464"/>
                </a:lnTo>
                <a:lnTo>
                  <a:pt x="9918" y="37464"/>
                </a:lnTo>
                <a:lnTo>
                  <a:pt x="9918" y="8077"/>
                </a:lnTo>
                <a:lnTo>
                  <a:pt x="47728" y="8077"/>
                </a:lnTo>
                <a:lnTo>
                  <a:pt x="46113" y="5841"/>
                </a:lnTo>
                <a:lnTo>
                  <a:pt x="42862" y="3517"/>
                </a:lnTo>
                <a:lnTo>
                  <a:pt x="34569" y="711"/>
                </a:lnTo>
                <a:lnTo>
                  <a:pt x="29832" y="0"/>
                </a:lnTo>
                <a:close/>
              </a:path>
              <a:path w="54610" h="79375">
                <a:moveTo>
                  <a:pt x="34927" y="45656"/>
                </a:moveTo>
                <a:lnTo>
                  <a:pt x="24142" y="45656"/>
                </a:lnTo>
                <a:lnTo>
                  <a:pt x="43014" y="79032"/>
                </a:lnTo>
                <a:lnTo>
                  <a:pt x="54254" y="79032"/>
                </a:lnTo>
                <a:lnTo>
                  <a:pt x="34927" y="45656"/>
                </a:lnTo>
                <a:close/>
              </a:path>
              <a:path w="54610" h="79375">
                <a:moveTo>
                  <a:pt x="47728" y="8077"/>
                </a:moveTo>
                <a:lnTo>
                  <a:pt x="29197" y="8077"/>
                </a:lnTo>
                <a:lnTo>
                  <a:pt x="33896" y="9118"/>
                </a:lnTo>
                <a:lnTo>
                  <a:pt x="40424" y="13296"/>
                </a:lnTo>
                <a:lnTo>
                  <a:pt x="41948" y="16700"/>
                </a:lnTo>
                <a:lnTo>
                  <a:pt x="42062" y="27304"/>
                </a:lnTo>
                <a:lnTo>
                  <a:pt x="40424" y="31140"/>
                </a:lnTo>
                <a:lnTo>
                  <a:pt x="33896" y="36207"/>
                </a:lnTo>
                <a:lnTo>
                  <a:pt x="29197" y="37464"/>
                </a:lnTo>
                <a:lnTo>
                  <a:pt x="46750" y="37464"/>
                </a:lnTo>
                <a:lnTo>
                  <a:pt x="50393" y="33197"/>
                </a:lnTo>
                <a:lnTo>
                  <a:pt x="51981" y="28270"/>
                </a:lnTo>
                <a:lnTo>
                  <a:pt x="51981" y="16700"/>
                </a:lnTo>
                <a:lnTo>
                  <a:pt x="50812" y="12344"/>
                </a:lnTo>
                <a:lnTo>
                  <a:pt x="47728" y="8077"/>
                </a:lnTo>
                <a:close/>
              </a:path>
            </a:pathLst>
          </a:custGeom>
          <a:solidFill>
            <a:srgbClr val="000000"/>
          </a:solidFill>
        </p:spPr>
        <p:txBody>
          <a:bodyPr wrap="square" lIns="0" tIns="0" rIns="0" bIns="0" rtlCol="0"/>
          <a:lstStyle/>
          <a:p/>
        </p:txBody>
      </p:sp>
      <p:sp>
        <p:nvSpPr>
          <p:cNvPr id="208" name="object 208"/>
          <p:cNvSpPr/>
          <p:nvPr/>
        </p:nvSpPr>
        <p:spPr>
          <a:xfrm>
            <a:off x="4670611" y="6659725"/>
            <a:ext cx="88315" cy="79032"/>
          </a:xfrm>
          <a:prstGeom prst="rect">
            <a:avLst/>
          </a:prstGeom>
          <a:blipFill>
            <a:blip r:embed="rId4"/>
            <a:stretch>
              <a:fillRect/>
            </a:stretch>
          </a:blipFill>
        </p:spPr>
        <p:txBody>
          <a:bodyPr wrap="square" lIns="0" tIns="0" rIns="0" bIns="0" rtlCol="0"/>
          <a:lstStyle/>
          <a:p/>
        </p:txBody>
      </p:sp>
      <p:sp>
        <p:nvSpPr>
          <p:cNvPr id="209" name="object 209"/>
          <p:cNvSpPr/>
          <p:nvPr/>
        </p:nvSpPr>
        <p:spPr>
          <a:xfrm>
            <a:off x="4796085" y="6659725"/>
            <a:ext cx="64287" cy="79032"/>
          </a:xfrm>
          <a:prstGeom prst="rect">
            <a:avLst/>
          </a:prstGeom>
          <a:blipFill>
            <a:blip r:embed="rId5"/>
            <a:stretch>
              <a:fillRect/>
            </a:stretch>
          </a:blipFill>
        </p:spPr>
        <p:txBody>
          <a:bodyPr wrap="square" lIns="0" tIns="0" rIns="0" bIns="0" rtlCol="0"/>
          <a:lstStyle/>
          <a:p/>
        </p:txBody>
      </p:sp>
      <p:sp>
        <p:nvSpPr>
          <p:cNvPr id="210" name="object 210"/>
          <p:cNvSpPr/>
          <p:nvPr/>
        </p:nvSpPr>
        <p:spPr>
          <a:xfrm>
            <a:off x="4892875" y="6659725"/>
            <a:ext cx="57150" cy="79375"/>
          </a:xfrm>
          <a:custGeom>
            <a:rect l="l" t="t" r="r" b="b"/>
            <a:pathLst>
              <a:path w="57150" h="79375">
                <a:moveTo>
                  <a:pt x="10642" y="0"/>
                </a:moveTo>
                <a:lnTo>
                  <a:pt x="0" y="0"/>
                </a:lnTo>
                <a:lnTo>
                  <a:pt x="23545" y="48437"/>
                </a:lnTo>
                <a:lnTo>
                  <a:pt x="23545" y="79032"/>
                </a:lnTo>
                <a:lnTo>
                  <a:pt x="33578" y="79032"/>
                </a:lnTo>
                <a:lnTo>
                  <a:pt x="33578" y="48437"/>
                </a:lnTo>
                <a:lnTo>
                  <a:pt x="37912" y="39522"/>
                </a:lnTo>
                <a:lnTo>
                  <a:pt x="28320" y="39522"/>
                </a:lnTo>
                <a:lnTo>
                  <a:pt x="27050" y="36550"/>
                </a:lnTo>
                <a:lnTo>
                  <a:pt x="20802" y="22288"/>
                </a:lnTo>
                <a:lnTo>
                  <a:pt x="10642" y="0"/>
                </a:lnTo>
                <a:close/>
              </a:path>
              <a:path w="57150" h="79375">
                <a:moveTo>
                  <a:pt x="57124" y="0"/>
                </a:moveTo>
                <a:lnTo>
                  <a:pt x="46723" y="0"/>
                </a:lnTo>
                <a:lnTo>
                  <a:pt x="36690" y="22288"/>
                </a:lnTo>
                <a:lnTo>
                  <a:pt x="35496" y="25184"/>
                </a:lnTo>
                <a:lnTo>
                  <a:pt x="34213" y="28028"/>
                </a:lnTo>
                <a:lnTo>
                  <a:pt x="31508" y="33654"/>
                </a:lnTo>
                <a:lnTo>
                  <a:pt x="28803" y="39522"/>
                </a:lnTo>
                <a:lnTo>
                  <a:pt x="37912" y="39522"/>
                </a:lnTo>
                <a:lnTo>
                  <a:pt x="57124" y="0"/>
                </a:lnTo>
                <a:close/>
              </a:path>
            </a:pathLst>
          </a:custGeom>
          <a:solidFill>
            <a:srgbClr val="000000"/>
          </a:solidFill>
        </p:spPr>
        <p:txBody>
          <a:bodyPr wrap="square" lIns="0" tIns="0" rIns="0" bIns="0" rtlCol="0"/>
          <a:lstStyle/>
          <a:p/>
        </p:txBody>
      </p:sp>
      <p:sp>
        <p:nvSpPr>
          <p:cNvPr id="211" name="object 211"/>
          <p:cNvSpPr/>
          <p:nvPr/>
        </p:nvSpPr>
        <p:spPr>
          <a:xfrm>
            <a:off x="3859943" y="6852067"/>
            <a:ext cx="71488" cy="81597"/>
          </a:xfrm>
          <a:prstGeom prst="rect">
            <a:avLst/>
          </a:prstGeom>
          <a:blipFill>
            <a:blip r:embed="rId6"/>
            <a:stretch>
              <a:fillRect/>
            </a:stretch>
          </a:blipFill>
        </p:spPr>
        <p:txBody>
          <a:bodyPr wrap="square" lIns="0" tIns="0" rIns="0" bIns="0" rtlCol="0"/>
          <a:lstStyle/>
          <a:p/>
        </p:txBody>
      </p:sp>
      <p:sp>
        <p:nvSpPr>
          <p:cNvPr id="212" name="object 212"/>
          <p:cNvSpPr/>
          <p:nvPr/>
        </p:nvSpPr>
        <p:spPr>
          <a:xfrm>
            <a:off x="4015952" y="6851554"/>
            <a:ext cx="79756" cy="82118"/>
          </a:xfrm>
          <a:prstGeom prst="rect">
            <a:avLst/>
          </a:prstGeom>
          <a:blipFill>
            <a:blip r:embed="rId7"/>
            <a:stretch>
              <a:fillRect/>
            </a:stretch>
          </a:blipFill>
        </p:spPr>
        <p:txBody>
          <a:bodyPr wrap="square" lIns="0" tIns="0" rIns="0" bIns="0" rtlCol="0"/>
          <a:lstStyle/>
          <a:p/>
        </p:txBody>
      </p:sp>
      <p:sp>
        <p:nvSpPr>
          <p:cNvPr id="213" name="object 213"/>
          <p:cNvSpPr/>
          <p:nvPr/>
        </p:nvSpPr>
        <p:spPr>
          <a:xfrm>
            <a:off x="4176281" y="6855137"/>
            <a:ext cx="78676" cy="78435"/>
          </a:xfrm>
          <a:prstGeom prst="rect">
            <a:avLst/>
          </a:prstGeom>
          <a:blipFill>
            <a:blip r:embed="rId8"/>
            <a:stretch>
              <a:fillRect/>
            </a:stretch>
          </a:blipFill>
        </p:spPr>
        <p:txBody>
          <a:bodyPr wrap="square" lIns="0" tIns="0" rIns="0" bIns="0" rtlCol="0"/>
          <a:lstStyle/>
          <a:p/>
        </p:txBody>
      </p:sp>
      <p:sp>
        <p:nvSpPr>
          <p:cNvPr id="214" name="object 214"/>
          <p:cNvSpPr/>
          <p:nvPr/>
        </p:nvSpPr>
        <p:spPr>
          <a:xfrm>
            <a:off x="4337270" y="6851912"/>
            <a:ext cx="73774" cy="81025"/>
          </a:xfrm>
          <a:prstGeom prst="rect">
            <a:avLst/>
          </a:prstGeom>
          <a:blipFill>
            <a:blip r:embed="rId9"/>
            <a:stretch>
              <a:fillRect/>
            </a:stretch>
          </a:blipFill>
        </p:spPr>
        <p:txBody>
          <a:bodyPr wrap="square" lIns="0" tIns="0" rIns="0" bIns="0" rtlCol="0"/>
          <a:lstStyle/>
          <a:p/>
        </p:txBody>
      </p:sp>
      <p:sp>
        <p:nvSpPr>
          <p:cNvPr id="215" name="object 215"/>
          <p:cNvSpPr/>
          <p:nvPr/>
        </p:nvSpPr>
        <p:spPr>
          <a:xfrm>
            <a:off x="540116" y="6570220"/>
            <a:ext cx="668705" cy="300008"/>
          </a:xfrm>
          <a:prstGeom prst="rect">
            <a:avLst/>
          </a:prstGeom>
          <a:blipFill>
            <a:blip r:embed="rId10"/>
            <a:stretch>
              <a:fillRect/>
            </a:stretch>
          </a:blipFill>
        </p:spPr>
        <p:txBody>
          <a:bodyPr wrap="square" lIns="0" tIns="0" rIns="0" bIns="0" rtlCol="0"/>
          <a:lstStyle/>
          <a:p/>
        </p:txBody>
      </p:sp>
      <p:sp>
        <p:nvSpPr>
          <p:cNvPr id="216" name="object 216"/>
          <p:cNvSpPr/>
          <p:nvPr/>
        </p:nvSpPr>
        <p:spPr>
          <a:xfrm>
            <a:off x="821055" y="6947130"/>
            <a:ext cx="386104" cy="74611"/>
          </a:xfrm>
          <a:prstGeom prst="rect">
            <a:avLst/>
          </a:prstGeom>
          <a:blipFill>
            <a:blip r:embed="rId11"/>
            <a:stretch>
              <a:fillRect/>
            </a:stretch>
          </a:blipFill>
        </p:spPr>
        <p:txBody>
          <a:bodyPr wrap="square" lIns="0" tIns="0" rIns="0" bIns="0" rtlCol="0"/>
          <a:lstStyle/>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6457512" y="503999"/>
            <a:ext cx="3694486" cy="5196593"/>
          </a:xfrm>
          <a:prstGeom prst="rect">
            <a:avLst/>
          </a:prstGeom>
          <a:blipFill>
            <a:blip r:embed="rId2"/>
            <a:stretch>
              <a:fillRect/>
            </a:stretch>
          </a:blipFill>
        </p:spPr>
        <p:txBody>
          <a:bodyPr wrap="square" lIns="0" tIns="0" rIns="0" bIns="0" rtlCol="0"/>
          <a:lstStyle/>
          <a:p/>
        </p:txBody>
      </p:sp>
      <p:sp>
        <p:nvSpPr>
          <p:cNvPr id="3" name="object 3"/>
          <p:cNvSpPr txBox="1">
            <a:spLocks noGrp="1"/>
          </p:cNvSpPr>
          <p:nvPr>
            <p:ph type="title"/>
          </p:nvPr>
        </p:nvSpPr>
        <p:spPr>
          <a:xfrm>
            <a:off x="477836" y="1179185"/>
            <a:ext cx="4374515" cy="513080"/>
          </a:xfrm>
          <a:prstGeom prst="rect">
            <a:avLst/>
          </a:prstGeom>
        </p:spPr>
        <p:txBody>
          <a:bodyPr vert="horz" wrap="square" lIns="0" tIns="12700" rIns="0" bIns="0" rtlCol="0">
            <a:spAutoFit/>
          </a:bodyPr>
          <a:lstStyle/>
          <a:p>
            <a:pPr marL="12700">
              <a:lnSpc>
                <a:spcPct val="100000"/>
              </a:lnSpc>
              <a:spcBef>
                <a:spcPts val="100"/>
              </a:spcBef>
              <a:tabLst>
                <a:tab pos="4361180"/>
              </a:tabLst>
            </a:pPr>
            <a:r>
              <a:rPr spc="-235"/>
              <a:t>目</a:t>
            </a:r>
            <a:r>
              <a:rPr u="sng">
                <a:uFill>
                  <a:solidFill>
                    <a:srgbClr val="BD1E28"/>
                  </a:solidFill>
                </a:uFill>
              </a:rPr>
              <a:t>录	</a:t>
            </a:r>
          </a:p>
        </p:txBody>
      </p:sp>
      <p:sp>
        <p:nvSpPr>
          <p:cNvPr id="4" name="object 4"/>
          <p:cNvSpPr/>
          <p:nvPr/>
        </p:nvSpPr>
        <p:spPr>
          <a:xfrm>
            <a:off x="5201996" y="6526631"/>
            <a:ext cx="2606040" cy="274320"/>
          </a:xfrm>
          <a:custGeom>
            <a:rect l="l" t="t" r="r" b="b"/>
            <a:pathLst>
              <a:path w="2606040" h="274320">
                <a:moveTo>
                  <a:pt x="0" y="274319"/>
                </a:moveTo>
                <a:lnTo>
                  <a:pt x="2606040" y="274319"/>
                </a:lnTo>
                <a:lnTo>
                  <a:pt x="2606040" y="0"/>
                </a:lnTo>
                <a:lnTo>
                  <a:pt x="0" y="0"/>
                </a:lnTo>
                <a:lnTo>
                  <a:pt x="0" y="274319"/>
                </a:lnTo>
                <a:close/>
              </a:path>
            </a:pathLst>
          </a:custGeom>
          <a:solidFill>
            <a:srgbClr val="BD1E28"/>
          </a:solidFill>
        </p:spPr>
        <p:txBody>
          <a:bodyPr wrap="square" lIns="0" tIns="0" rIns="0" bIns="0" rtlCol="0"/>
          <a:lstStyle/>
          <a:p/>
        </p:txBody>
      </p:sp>
      <p:sp>
        <p:nvSpPr>
          <p:cNvPr id="5" name="object 5"/>
          <p:cNvSpPr txBox="1"/>
          <p:nvPr/>
        </p:nvSpPr>
        <p:spPr>
          <a:xfrm>
            <a:off x="5201996" y="6526631"/>
            <a:ext cx="2606040" cy="274320"/>
          </a:xfrm>
          <a:prstGeom prst="rect">
            <a:avLst/>
          </a:prstGeom>
        </p:spPr>
        <p:txBody>
          <a:bodyPr vert="horz" wrap="square" lIns="0" tIns="63500" rIns="0" bIns="0" rtlCol="0">
            <a:spAutoFit/>
          </a:bodyPr>
          <a:lstStyle/>
          <a:p>
            <a:pPr marL="293370">
              <a:lnSpc>
                <a:spcPct val="100000"/>
              </a:lnSpc>
              <a:spcBef>
                <a:spcPts val="500"/>
              </a:spcBef>
            </a:pPr>
            <a:r>
              <a:rPr sz="900">
                <a:solidFill>
                  <a:srgbClr val="FFFFFF"/>
                </a:solidFill>
                <a:latin typeface="宋体"/>
                <a:cs typeface="宋体"/>
              </a:rPr>
              <a:t>仲量联行悉尼办公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6" name="object 6"/>
          <p:cNvSpPr/>
          <p:nvPr/>
        </p:nvSpPr>
        <p:spPr>
          <a:xfrm flipH="1">
            <a:off x="5356965" y="6582427"/>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7" name="object 7"/>
          <p:cNvSpPr txBox="1"/>
          <p:nvPr/>
        </p:nvSpPr>
        <p:spPr>
          <a:xfrm>
            <a:off x="501900" y="1915376"/>
            <a:ext cx="4375785" cy="3796029"/>
          </a:xfrm>
          <a:prstGeom prst="rect">
            <a:avLst/>
          </a:prstGeom>
        </p:spPr>
        <p:txBody>
          <a:bodyPr vert="horz" wrap="square" lIns="0" tIns="12700" rIns="0" bIns="0" rtlCol="0">
            <a:spAutoFit/>
          </a:bodyPr>
          <a:lstStyle/>
          <a:p>
            <a:pPr marL="38100">
              <a:lnSpc>
                <a:spcPct val="100000"/>
              </a:lnSpc>
              <a:spcBef>
                <a:spcPts val="100"/>
              </a:spcBef>
              <a:tabLst>
                <a:tab pos="3968750"/>
                <a:tab pos="4337050"/>
              </a:tabLst>
            </a:pPr>
            <a:r>
              <a:rPr sz="1500" u="sng" spc="644" baseline="5555">
                <a:solidFill>
                  <a:srgbClr val="131E29"/>
                </a:solidFill>
                <a:uFill>
                  <a:solidFill>
                    <a:srgbClr val="BD1E28"/>
                  </a:solidFill>
                </a:uFill>
                <a:latin typeface="宋体"/>
                <a:cs typeface="宋体"/>
              </a:rPr>
              <a:t> </a:t>
            </a:r>
            <a:r>
              <a:rPr sz="1500" u="sng" spc="7" baseline="5555">
                <a:solidFill>
                  <a:srgbClr val="131E29"/>
                </a:solidFill>
                <a:uFill>
                  <a:solidFill>
                    <a:srgbClr val="BD1E28"/>
                  </a:solidFill>
                </a:uFill>
                <a:latin typeface="宋体"/>
                <a:cs typeface="宋体"/>
              </a:rPr>
              <a:t>前</a:t>
            </a:r>
            <a:r>
              <a:rPr sz="1500" u="sng" spc="-127" baseline="5555">
                <a:solidFill>
                  <a:srgbClr val="131E29"/>
                </a:solidFill>
                <a:uFill>
                  <a:solidFill>
                    <a:srgbClr val="BD1E28"/>
                  </a:solidFill>
                </a:uFill>
                <a:latin typeface="宋体"/>
                <a:cs typeface="宋体"/>
              </a:rPr>
              <a:t>言</a:t>
            </a:r>
            <a:r>
              <a:rPr sz="1500" u="sng" spc="-502" baseline="5555">
                <a:solidFill>
                  <a:srgbClr val="131E29"/>
                </a:solidFill>
                <a:uFill>
                  <a:solidFill>
                    <a:srgbClr val="BD1E28"/>
                  </a:solidFill>
                </a:uFill>
                <a:latin typeface="宋体"/>
                <a:cs typeface="宋体"/>
              </a:rPr>
              <a:t>：</a:t>
            </a:r>
            <a:r>
              <a:rPr sz="1500" u="sng" baseline="5555">
                <a:solidFill>
                  <a:srgbClr val="131E29"/>
                </a:solidFill>
                <a:uFill>
                  <a:solidFill>
                    <a:srgbClr val="BD1E28"/>
                  </a:solidFill>
                </a:uFill>
                <a:latin typeface="宋体"/>
                <a:cs typeface="宋体"/>
              </a:rPr>
              <a:t>市场</a:t>
            </a:r>
            <a:r>
              <a:rPr sz="1500" u="sng" spc="15" baseline="5555">
                <a:solidFill>
                  <a:srgbClr val="131E29"/>
                </a:solidFill>
                <a:uFill>
                  <a:solidFill>
                    <a:srgbClr val="BD1E28"/>
                  </a:solidFill>
                </a:uFill>
                <a:latin typeface="宋体"/>
                <a:cs typeface="宋体"/>
              </a:rPr>
              <a:t>韧</a:t>
            </a:r>
            <a:r>
              <a:rPr sz="1500" u="sng" spc="-30" baseline="5555">
                <a:solidFill>
                  <a:srgbClr val="131E29"/>
                </a:solidFill>
                <a:uFill>
                  <a:solidFill>
                    <a:srgbClr val="BD1E28"/>
                  </a:solidFill>
                </a:uFill>
                <a:latin typeface="宋体"/>
                <a:cs typeface="宋体"/>
              </a:rPr>
              <a:t>性</a:t>
            </a:r>
            <a:r>
              <a:rPr sz="1500" u="sng" spc="-22" baseline="5555">
                <a:solidFill>
                  <a:srgbClr val="131E29"/>
                </a:solidFill>
                <a:uFill>
                  <a:solidFill>
                    <a:srgbClr val="BD1E28"/>
                  </a:solidFill>
                </a:uFill>
                <a:latin typeface="宋体"/>
                <a:cs typeface="宋体"/>
              </a:rPr>
              <a:t>凸</a:t>
            </a:r>
            <a:r>
              <a:rPr sz="1500" u="sng" spc="-44" baseline="5555">
                <a:solidFill>
                  <a:srgbClr val="131E29"/>
                </a:solidFill>
                <a:uFill>
                  <a:solidFill>
                    <a:srgbClr val="BD1E28"/>
                  </a:solidFill>
                </a:uFill>
                <a:latin typeface="宋体"/>
                <a:cs typeface="宋体"/>
              </a:rPr>
              <a:t>显</a:t>
            </a:r>
            <a:r>
              <a:rPr sz="1500" u="sng" spc="-532" baseline="5555">
                <a:solidFill>
                  <a:srgbClr val="131E29"/>
                </a:solidFill>
                <a:uFill>
                  <a:solidFill>
                    <a:srgbClr val="BD1E28"/>
                  </a:solidFill>
                </a:uFill>
                <a:latin typeface="宋体"/>
                <a:cs typeface="宋体"/>
              </a:rPr>
              <a:t>，</a:t>
            </a:r>
            <a:r>
              <a:rPr sz="1500" u="sng" spc="-22" baseline="5555">
                <a:solidFill>
                  <a:srgbClr val="131E29"/>
                </a:solidFill>
                <a:uFill>
                  <a:solidFill>
                    <a:srgbClr val="BD1E28"/>
                  </a:solidFill>
                </a:uFill>
                <a:latin typeface="宋体"/>
                <a:cs typeface="宋体"/>
              </a:rPr>
              <a:t>但</a:t>
            </a:r>
            <a:r>
              <a:rPr sz="1500" u="sng" spc="-44" baseline="5555">
                <a:solidFill>
                  <a:srgbClr val="131E29"/>
                </a:solidFill>
                <a:uFill>
                  <a:solidFill>
                    <a:srgbClr val="BD1E28"/>
                  </a:solidFill>
                </a:uFill>
                <a:latin typeface="宋体"/>
                <a:cs typeface="宋体"/>
              </a:rPr>
              <a:t>仍</a:t>
            </a:r>
            <a:r>
              <a:rPr sz="1500" u="sng" spc="-22" baseline="5555">
                <a:solidFill>
                  <a:srgbClr val="131E29"/>
                </a:solidFill>
                <a:uFill>
                  <a:solidFill>
                    <a:srgbClr val="BD1E28"/>
                  </a:solidFill>
                </a:uFill>
                <a:latin typeface="宋体"/>
                <a:cs typeface="宋体"/>
              </a:rPr>
              <a:t>面</a:t>
            </a:r>
            <a:r>
              <a:rPr sz="1500" u="sng" spc="15" baseline="5555">
                <a:solidFill>
                  <a:srgbClr val="131E29"/>
                </a:solidFill>
                <a:uFill>
                  <a:solidFill>
                    <a:srgbClr val="BD1E28"/>
                  </a:solidFill>
                </a:uFill>
                <a:latin typeface="宋体"/>
                <a:cs typeface="宋体"/>
              </a:rPr>
              <a:t>临</a:t>
            </a:r>
            <a:r>
              <a:rPr sz="1500" u="sng" spc="7" baseline="5555">
                <a:solidFill>
                  <a:srgbClr val="131E29"/>
                </a:solidFill>
                <a:uFill>
                  <a:solidFill>
                    <a:srgbClr val="BD1E28"/>
                  </a:solidFill>
                </a:uFill>
                <a:latin typeface="宋体"/>
                <a:cs typeface="宋体"/>
              </a:rPr>
              <a:t>挑</a:t>
            </a:r>
            <a:r>
              <a:rPr sz="1500" u="sng" baseline="5555">
                <a:solidFill>
                  <a:srgbClr val="131E29"/>
                </a:solidFill>
                <a:uFill>
                  <a:solidFill>
                    <a:srgbClr val="BD1E28"/>
                  </a:solidFill>
                </a:uFill>
                <a:latin typeface="宋体"/>
                <a:cs typeface="宋体"/>
              </a:rPr>
              <a:t>战	</a:t>
            </a:r>
            <a:r>
              <a:rPr sz="1200" u="sng" spc="-30">
                <a:solidFill>
                  <a:srgbClr val="131E29"/>
                </a:solidFill>
                <a:uFill>
                  <a:solidFill>
                    <a:srgbClr val="BD1E28"/>
                  </a:solidFill>
                </a:uFill>
                <a:latin typeface="宋体"/>
                <a:cs typeface="宋体"/>
              </a:rPr>
              <a:t>03	</a:t>
            </a:r>
            <a:endParaRPr sz="1200">
              <a:latin typeface="宋体"/>
              <a:cs typeface="宋体"/>
            </a:endParaRPr>
          </a:p>
          <a:p>
            <a:pPr marL="38100">
              <a:lnSpc>
                <a:spcPct val="100000"/>
              </a:lnSpc>
              <a:spcBef>
                <a:spcPts val="910"/>
              </a:spcBef>
              <a:tabLst>
                <a:tab pos="3968750"/>
                <a:tab pos="4337050"/>
              </a:tabLst>
            </a:pPr>
            <a:r>
              <a:rPr sz="1500" u="sng" spc="644" baseline="5555">
                <a:solidFill>
                  <a:srgbClr val="131E29"/>
                </a:solidFill>
                <a:uFill>
                  <a:solidFill>
                    <a:srgbClr val="BD1E28"/>
                  </a:solidFill>
                </a:uFill>
                <a:latin typeface="宋体"/>
                <a:cs typeface="宋体"/>
              </a:rPr>
              <a:t> </a:t>
            </a:r>
            <a:r>
              <a:rPr sz="1500" u="sng" spc="-52" baseline="5555">
                <a:solidFill>
                  <a:srgbClr val="131E29"/>
                </a:solidFill>
                <a:uFill>
                  <a:solidFill>
                    <a:srgbClr val="BD1E28"/>
                  </a:solidFill>
                </a:uFill>
                <a:latin typeface="宋体"/>
                <a:cs typeface="宋体"/>
              </a:rPr>
              <a:t>核</a:t>
            </a:r>
            <a:r>
              <a:rPr sz="1500" u="sng" spc="-22" baseline="5555">
                <a:solidFill>
                  <a:srgbClr val="131E29"/>
                </a:solidFill>
                <a:uFill>
                  <a:solidFill>
                    <a:srgbClr val="BD1E28"/>
                  </a:solidFill>
                </a:uFill>
                <a:latin typeface="宋体"/>
                <a:cs typeface="宋体"/>
              </a:rPr>
              <a:t>心</a:t>
            </a:r>
            <a:r>
              <a:rPr sz="1500" u="sng" spc="7" baseline="5555">
                <a:solidFill>
                  <a:srgbClr val="131E29"/>
                </a:solidFill>
                <a:uFill>
                  <a:solidFill>
                    <a:srgbClr val="BD1E28"/>
                  </a:solidFill>
                </a:uFill>
                <a:latin typeface="宋体"/>
                <a:cs typeface="宋体"/>
              </a:rPr>
              <a:t>观</a:t>
            </a:r>
            <a:r>
              <a:rPr sz="1500" u="sng" baseline="5555">
                <a:solidFill>
                  <a:srgbClr val="131E29"/>
                </a:solidFill>
                <a:uFill>
                  <a:solidFill>
                    <a:srgbClr val="BD1E28"/>
                  </a:solidFill>
                </a:uFill>
                <a:latin typeface="宋体"/>
                <a:cs typeface="宋体"/>
              </a:rPr>
              <a:t>点	</a:t>
            </a:r>
            <a:r>
              <a:rPr sz="1200" u="sng" spc="-30">
                <a:solidFill>
                  <a:srgbClr val="131E29"/>
                </a:solidFill>
                <a:uFill>
                  <a:solidFill>
                    <a:srgbClr val="BD1E28"/>
                  </a:solidFill>
                </a:uFill>
                <a:latin typeface="宋体"/>
                <a:cs typeface="宋体"/>
              </a:rPr>
              <a:t>04	</a:t>
            </a:r>
            <a:endParaRPr sz="1200">
              <a:latin typeface="宋体"/>
              <a:cs typeface="宋体"/>
            </a:endParaRPr>
          </a:p>
          <a:p>
            <a:pPr marL="38100">
              <a:lnSpc>
                <a:spcPct val="100000"/>
              </a:lnSpc>
              <a:spcBef>
                <a:spcPts val="1055"/>
              </a:spcBef>
              <a:tabLst>
                <a:tab pos="3968750"/>
                <a:tab pos="4337050"/>
              </a:tabLst>
            </a:pPr>
            <a:r>
              <a:rPr sz="1500" u="sng" spc="644" baseline="5555">
                <a:solidFill>
                  <a:srgbClr val="131E29"/>
                </a:solidFill>
                <a:uFill>
                  <a:solidFill>
                    <a:srgbClr val="BD1E28"/>
                  </a:solidFill>
                </a:uFill>
                <a:latin typeface="宋体"/>
                <a:cs typeface="宋体"/>
              </a:rPr>
              <a:t> </a:t>
            </a:r>
            <a:r>
              <a:rPr sz="1500" u="sng" spc="-7" baseline="5555">
                <a:solidFill>
                  <a:srgbClr val="131E29"/>
                </a:solidFill>
                <a:uFill>
                  <a:solidFill>
                    <a:srgbClr val="BD1E28"/>
                  </a:solidFill>
                </a:uFill>
                <a:latin typeface="宋体"/>
                <a:cs typeface="宋体"/>
              </a:rPr>
              <a:t>亚太</a:t>
            </a:r>
            <a:r>
              <a:rPr sz="1500" u="sng" spc="30" baseline="5555">
                <a:solidFill>
                  <a:srgbClr val="131E29"/>
                </a:solidFill>
                <a:uFill>
                  <a:solidFill>
                    <a:srgbClr val="BD1E28"/>
                  </a:solidFill>
                </a:uFill>
                <a:latin typeface="宋体"/>
                <a:cs typeface="宋体"/>
              </a:rPr>
              <a:t>区</a:t>
            </a:r>
            <a:r>
              <a:rPr sz="1575" u="sng" spc="-60" baseline="5291">
                <a:solidFill>
                  <a:srgbClr val="131E29"/>
                </a:solidFill>
                <a:uFill>
                  <a:solidFill>
                    <a:srgbClr val="BD1E28"/>
                  </a:solidFill>
                </a:uFill>
                <a:latin typeface="宋体"/>
                <a:cs typeface="宋体"/>
              </a:rPr>
              <a:t>2023/2024</a:t>
            </a:r>
            <a:r>
              <a:rPr sz="1500" u="sng" baseline="5555">
                <a:solidFill>
                  <a:srgbClr val="131E29"/>
                </a:solidFill>
                <a:uFill>
                  <a:solidFill>
                    <a:srgbClr val="BD1E28"/>
                  </a:solidFill>
                </a:uFill>
                <a:latin typeface="宋体"/>
                <a:cs typeface="宋体"/>
              </a:rPr>
              <a:t>年</a:t>
            </a:r>
            <a:r>
              <a:rPr sz="1500" u="sng" spc="15" baseline="5555">
                <a:solidFill>
                  <a:srgbClr val="131E29"/>
                </a:solidFill>
                <a:uFill>
                  <a:solidFill>
                    <a:srgbClr val="BD1E28"/>
                  </a:solidFill>
                </a:uFill>
                <a:latin typeface="宋体"/>
                <a:cs typeface="宋体"/>
              </a:rPr>
              <a:t>装</a:t>
            </a:r>
            <a:r>
              <a:rPr sz="1500" u="sng" spc="-30" baseline="5555">
                <a:solidFill>
                  <a:srgbClr val="131E29"/>
                </a:solidFill>
                <a:uFill>
                  <a:solidFill>
                    <a:srgbClr val="BD1E28"/>
                  </a:solidFill>
                </a:uFill>
                <a:latin typeface="宋体"/>
                <a:cs typeface="宋体"/>
              </a:rPr>
              <a:t>修</a:t>
            </a:r>
            <a:r>
              <a:rPr sz="1500" u="sng" spc="30" baseline="5555">
                <a:solidFill>
                  <a:srgbClr val="131E29"/>
                </a:solidFill>
                <a:uFill>
                  <a:solidFill>
                    <a:srgbClr val="BD1E28"/>
                  </a:solidFill>
                </a:uFill>
                <a:latin typeface="宋体"/>
                <a:cs typeface="宋体"/>
              </a:rPr>
              <a:t>成</a:t>
            </a:r>
            <a:r>
              <a:rPr sz="1500" u="sng" baseline="5555">
                <a:solidFill>
                  <a:srgbClr val="131E29"/>
                </a:solidFill>
                <a:uFill>
                  <a:solidFill>
                    <a:srgbClr val="BD1E28"/>
                  </a:solidFill>
                </a:uFill>
                <a:latin typeface="宋体"/>
                <a:cs typeface="宋体"/>
              </a:rPr>
              <a:t>本	</a:t>
            </a:r>
            <a:r>
              <a:rPr sz="1200" u="sng" spc="-30">
                <a:solidFill>
                  <a:srgbClr val="131E29"/>
                </a:solidFill>
                <a:uFill>
                  <a:solidFill>
                    <a:srgbClr val="BD1E28"/>
                  </a:solidFill>
                </a:uFill>
                <a:latin typeface="宋体"/>
                <a:cs typeface="宋体"/>
              </a:rPr>
              <a:t>08	</a:t>
            </a:r>
            <a:endParaRPr sz="1200">
              <a:latin typeface="宋体"/>
              <a:cs typeface="宋体"/>
            </a:endParaRPr>
          </a:p>
          <a:p>
            <a:pPr marL="38100">
              <a:lnSpc>
                <a:spcPct val="100000"/>
              </a:lnSpc>
              <a:spcBef>
                <a:spcPts val="910"/>
              </a:spcBef>
              <a:tabLst>
                <a:tab pos="3968750"/>
                <a:tab pos="4337050"/>
              </a:tabLst>
            </a:pPr>
            <a:r>
              <a:rPr sz="1500" u="sng" spc="644" baseline="5555">
                <a:solidFill>
                  <a:srgbClr val="131E29"/>
                </a:solidFill>
                <a:uFill>
                  <a:solidFill>
                    <a:srgbClr val="BD1E28"/>
                  </a:solidFill>
                </a:uFill>
                <a:latin typeface="宋体"/>
                <a:cs typeface="宋体"/>
              </a:rPr>
              <a:t> </a:t>
            </a:r>
            <a:r>
              <a:rPr sz="1500" u="sng" spc="15" baseline="5555">
                <a:solidFill>
                  <a:srgbClr val="131E29"/>
                </a:solidFill>
                <a:uFill>
                  <a:solidFill>
                    <a:srgbClr val="BD1E28"/>
                  </a:solidFill>
                </a:uFill>
                <a:latin typeface="宋体"/>
                <a:cs typeface="宋体"/>
              </a:rPr>
              <a:t>装</a:t>
            </a:r>
            <a:r>
              <a:rPr sz="1500" u="sng" spc="-30" baseline="5555">
                <a:solidFill>
                  <a:srgbClr val="131E29"/>
                </a:solidFill>
                <a:uFill>
                  <a:solidFill>
                    <a:srgbClr val="BD1E28"/>
                  </a:solidFill>
                </a:uFill>
                <a:latin typeface="宋体"/>
                <a:cs typeface="宋体"/>
              </a:rPr>
              <a:t>修</a:t>
            </a:r>
            <a:r>
              <a:rPr sz="1500" u="sng" spc="30" baseline="5555">
                <a:solidFill>
                  <a:srgbClr val="131E29"/>
                </a:solidFill>
                <a:uFill>
                  <a:solidFill>
                    <a:srgbClr val="BD1E28"/>
                  </a:solidFill>
                </a:uFill>
                <a:latin typeface="宋体"/>
                <a:cs typeface="宋体"/>
              </a:rPr>
              <a:t>成</a:t>
            </a:r>
            <a:r>
              <a:rPr sz="1500" u="sng" spc="-7" baseline="5555">
                <a:solidFill>
                  <a:srgbClr val="131E29"/>
                </a:solidFill>
                <a:uFill>
                  <a:solidFill>
                    <a:srgbClr val="BD1E28"/>
                  </a:solidFill>
                </a:uFill>
                <a:latin typeface="宋体"/>
                <a:cs typeface="宋体"/>
              </a:rPr>
              <a:t>本</a:t>
            </a:r>
            <a:r>
              <a:rPr sz="1500" u="sng" spc="-22" baseline="5555">
                <a:solidFill>
                  <a:srgbClr val="131E29"/>
                </a:solidFill>
                <a:uFill>
                  <a:solidFill>
                    <a:srgbClr val="BD1E28"/>
                  </a:solidFill>
                </a:uFill>
                <a:latin typeface="宋体"/>
                <a:cs typeface="宋体"/>
              </a:rPr>
              <a:t>跨</a:t>
            </a:r>
            <a:r>
              <a:rPr sz="1500" u="sng" spc="15" baseline="5555">
                <a:solidFill>
                  <a:srgbClr val="131E29"/>
                </a:solidFill>
                <a:uFill>
                  <a:solidFill>
                    <a:srgbClr val="BD1E28"/>
                  </a:solidFill>
                </a:uFill>
                <a:latin typeface="宋体"/>
                <a:cs typeface="宋体"/>
              </a:rPr>
              <a:t>城</a:t>
            </a:r>
            <a:r>
              <a:rPr sz="1500" u="sng" spc="-44" baseline="5555">
                <a:solidFill>
                  <a:srgbClr val="131E29"/>
                </a:solidFill>
                <a:uFill>
                  <a:solidFill>
                    <a:srgbClr val="BD1E28"/>
                  </a:solidFill>
                </a:uFill>
                <a:latin typeface="宋体"/>
                <a:cs typeface="宋体"/>
              </a:rPr>
              <a:t>市</a:t>
            </a:r>
            <a:r>
              <a:rPr sz="1500" u="sng" spc="15" baseline="5555">
                <a:solidFill>
                  <a:srgbClr val="131E29"/>
                </a:solidFill>
                <a:uFill>
                  <a:solidFill>
                    <a:srgbClr val="BD1E28"/>
                  </a:solidFill>
                </a:uFill>
                <a:latin typeface="宋体"/>
                <a:cs typeface="宋体"/>
              </a:rPr>
              <a:t>比</a:t>
            </a:r>
            <a:r>
              <a:rPr sz="1500" u="sng" baseline="5555">
                <a:solidFill>
                  <a:srgbClr val="131E29"/>
                </a:solidFill>
                <a:uFill>
                  <a:solidFill>
                    <a:srgbClr val="BD1E28"/>
                  </a:solidFill>
                </a:uFill>
                <a:latin typeface="宋体"/>
                <a:cs typeface="宋体"/>
              </a:rPr>
              <a:t>较	</a:t>
            </a:r>
            <a:r>
              <a:rPr sz="1200" u="sng" spc="-30">
                <a:solidFill>
                  <a:srgbClr val="131E29"/>
                </a:solidFill>
                <a:uFill>
                  <a:solidFill>
                    <a:srgbClr val="BD1E28"/>
                  </a:solidFill>
                </a:uFill>
                <a:latin typeface="宋体"/>
                <a:cs typeface="宋体"/>
              </a:rPr>
              <a:t>09	</a:t>
            </a:r>
            <a:endParaRPr sz="1200">
              <a:latin typeface="宋体"/>
              <a:cs typeface="宋体"/>
            </a:endParaRPr>
          </a:p>
          <a:p>
            <a:pPr marL="38100">
              <a:lnSpc>
                <a:spcPct val="100000"/>
              </a:lnSpc>
              <a:spcBef>
                <a:spcPts val="985"/>
              </a:spcBef>
              <a:tabLst>
                <a:tab pos="3968750"/>
                <a:tab pos="4337050"/>
              </a:tabLst>
            </a:pPr>
            <a:r>
              <a:rPr sz="1500" u="sng" spc="644" baseline="5555">
                <a:solidFill>
                  <a:srgbClr val="131E29"/>
                </a:solidFill>
                <a:uFill>
                  <a:solidFill>
                    <a:srgbClr val="BD1E28"/>
                  </a:solidFill>
                </a:uFill>
                <a:latin typeface="宋体"/>
                <a:cs typeface="宋体"/>
              </a:rPr>
              <a:t> </a:t>
            </a:r>
            <a:r>
              <a:rPr sz="1500" u="sng" baseline="5555">
                <a:solidFill>
                  <a:srgbClr val="131E29"/>
                </a:solidFill>
                <a:uFill>
                  <a:solidFill>
                    <a:srgbClr val="BD1E28"/>
                  </a:solidFill>
                </a:uFill>
                <a:latin typeface="宋体"/>
                <a:cs typeface="宋体"/>
              </a:rPr>
              <a:t>租</a:t>
            </a:r>
            <a:r>
              <a:rPr sz="1500" u="sng" spc="-7" baseline="5555">
                <a:solidFill>
                  <a:srgbClr val="131E29"/>
                </a:solidFill>
                <a:uFill>
                  <a:solidFill>
                    <a:srgbClr val="BD1E28"/>
                  </a:solidFill>
                </a:uFill>
                <a:latin typeface="宋体"/>
                <a:cs typeface="宋体"/>
              </a:rPr>
              <a:t>赁</a:t>
            </a:r>
            <a:r>
              <a:rPr sz="1500" u="sng" spc="-15" baseline="5555">
                <a:solidFill>
                  <a:srgbClr val="131E29"/>
                </a:solidFill>
                <a:uFill>
                  <a:solidFill>
                    <a:srgbClr val="BD1E28"/>
                  </a:solidFill>
                </a:uFill>
                <a:latin typeface="宋体"/>
                <a:cs typeface="宋体"/>
              </a:rPr>
              <a:t>需</a:t>
            </a:r>
            <a:r>
              <a:rPr sz="1500" u="sng" spc="15" baseline="5555">
                <a:solidFill>
                  <a:srgbClr val="131E29"/>
                </a:solidFill>
                <a:uFill>
                  <a:solidFill>
                    <a:srgbClr val="BD1E28"/>
                  </a:solidFill>
                </a:uFill>
                <a:latin typeface="宋体"/>
                <a:cs typeface="宋体"/>
              </a:rPr>
              <a:t>求</a:t>
            </a:r>
            <a:r>
              <a:rPr sz="1500" u="sng" spc="-22" baseline="5555">
                <a:solidFill>
                  <a:srgbClr val="131E29"/>
                </a:solidFill>
                <a:uFill>
                  <a:solidFill>
                    <a:srgbClr val="BD1E28"/>
                  </a:solidFill>
                </a:uFill>
                <a:latin typeface="宋体"/>
                <a:cs typeface="宋体"/>
              </a:rPr>
              <a:t>展</a:t>
            </a:r>
            <a:r>
              <a:rPr sz="1500" u="sng" spc="-37" baseline="5555">
                <a:solidFill>
                  <a:srgbClr val="131E29"/>
                </a:solidFill>
                <a:uFill>
                  <a:solidFill>
                    <a:srgbClr val="BD1E28"/>
                  </a:solidFill>
                </a:uFill>
                <a:latin typeface="宋体"/>
                <a:cs typeface="宋体"/>
              </a:rPr>
              <a:t>现</a:t>
            </a:r>
            <a:r>
              <a:rPr sz="1500" u="sng" spc="15" baseline="5555">
                <a:solidFill>
                  <a:srgbClr val="131E29"/>
                </a:solidFill>
                <a:uFill>
                  <a:solidFill>
                    <a:srgbClr val="BD1E28"/>
                  </a:solidFill>
                </a:uFill>
                <a:latin typeface="宋体"/>
                <a:cs typeface="宋体"/>
              </a:rPr>
              <a:t>韧</a:t>
            </a:r>
            <a:r>
              <a:rPr sz="1500" u="sng" baseline="5555">
                <a:solidFill>
                  <a:srgbClr val="131E29"/>
                </a:solidFill>
                <a:uFill>
                  <a:solidFill>
                    <a:srgbClr val="BD1E28"/>
                  </a:solidFill>
                </a:uFill>
                <a:latin typeface="宋体"/>
                <a:cs typeface="宋体"/>
              </a:rPr>
              <a:t>性	</a:t>
            </a:r>
            <a:r>
              <a:rPr sz="1200" u="sng" spc="-30">
                <a:solidFill>
                  <a:srgbClr val="131E29"/>
                </a:solidFill>
                <a:uFill>
                  <a:solidFill>
                    <a:srgbClr val="BD1E28"/>
                  </a:solidFill>
                </a:uFill>
                <a:latin typeface="宋体"/>
                <a:cs typeface="宋体"/>
              </a:rPr>
              <a:t>10	</a:t>
            </a:r>
            <a:endParaRPr sz="1200">
              <a:latin typeface="宋体"/>
              <a:cs typeface="宋体"/>
            </a:endParaRPr>
          </a:p>
          <a:p>
            <a:pPr marL="38100">
              <a:lnSpc>
                <a:spcPct val="100000"/>
              </a:lnSpc>
              <a:spcBef>
                <a:spcPts val="835"/>
              </a:spcBef>
              <a:tabLst>
                <a:tab pos="3968750"/>
                <a:tab pos="4337050"/>
              </a:tabLst>
            </a:pPr>
            <a:r>
              <a:rPr sz="1500" u="sng" spc="644" baseline="5555">
                <a:solidFill>
                  <a:srgbClr val="131E29"/>
                </a:solidFill>
                <a:uFill>
                  <a:solidFill>
                    <a:srgbClr val="BD1E28"/>
                  </a:solidFill>
                </a:uFill>
                <a:latin typeface="宋体"/>
                <a:cs typeface="宋体"/>
              </a:rPr>
              <a:t> </a:t>
            </a:r>
            <a:r>
              <a:rPr sz="1500" u="sng" spc="30" baseline="5555">
                <a:solidFill>
                  <a:srgbClr val="131E29"/>
                </a:solidFill>
                <a:uFill>
                  <a:solidFill>
                    <a:srgbClr val="BD1E28"/>
                  </a:solidFill>
                </a:uFill>
                <a:latin typeface="宋体"/>
                <a:cs typeface="宋体"/>
              </a:rPr>
              <a:t>以</a:t>
            </a:r>
            <a:r>
              <a:rPr sz="1500" u="sng" spc="22" baseline="5555">
                <a:solidFill>
                  <a:srgbClr val="131E29"/>
                </a:solidFill>
                <a:uFill>
                  <a:solidFill>
                    <a:srgbClr val="BD1E28"/>
                  </a:solidFill>
                </a:uFill>
                <a:latin typeface="宋体"/>
                <a:cs typeface="宋体"/>
              </a:rPr>
              <a:t>人</a:t>
            </a:r>
            <a:r>
              <a:rPr sz="1500" u="sng" spc="-30" baseline="5555">
                <a:solidFill>
                  <a:srgbClr val="131E29"/>
                </a:solidFill>
                <a:uFill>
                  <a:solidFill>
                    <a:srgbClr val="BD1E28"/>
                  </a:solidFill>
                </a:uFill>
                <a:latin typeface="宋体"/>
                <a:cs typeface="宋体"/>
              </a:rPr>
              <a:t>为</a:t>
            </a:r>
            <a:r>
              <a:rPr sz="1500" u="sng" baseline="5555">
                <a:solidFill>
                  <a:srgbClr val="131E29"/>
                </a:solidFill>
                <a:uFill>
                  <a:solidFill>
                    <a:srgbClr val="BD1E28"/>
                  </a:solidFill>
                </a:uFill>
                <a:latin typeface="宋体"/>
                <a:cs typeface="宋体"/>
              </a:rPr>
              <a:t>本</a:t>
            </a:r>
            <a:r>
              <a:rPr sz="1500" u="sng" spc="-22" baseline="5555">
                <a:solidFill>
                  <a:srgbClr val="131E29"/>
                </a:solidFill>
                <a:uFill>
                  <a:solidFill>
                    <a:srgbClr val="BD1E28"/>
                  </a:solidFill>
                </a:uFill>
                <a:latin typeface="宋体"/>
                <a:cs typeface="宋体"/>
              </a:rPr>
              <a:t>的</a:t>
            </a:r>
            <a:r>
              <a:rPr sz="1500" u="sng" spc="-30" baseline="5555">
                <a:solidFill>
                  <a:srgbClr val="131E29"/>
                </a:solidFill>
                <a:uFill>
                  <a:solidFill>
                    <a:srgbClr val="BD1E28"/>
                  </a:solidFill>
                </a:uFill>
                <a:latin typeface="宋体"/>
                <a:cs typeface="宋体"/>
              </a:rPr>
              <a:t>可</a:t>
            </a:r>
            <a:r>
              <a:rPr sz="1500" u="sng" spc="30" baseline="5555">
                <a:solidFill>
                  <a:srgbClr val="131E29"/>
                </a:solidFill>
                <a:uFill>
                  <a:solidFill>
                    <a:srgbClr val="BD1E28"/>
                  </a:solidFill>
                </a:uFill>
                <a:latin typeface="宋体"/>
                <a:cs typeface="宋体"/>
              </a:rPr>
              <a:t>持</a:t>
            </a:r>
            <a:r>
              <a:rPr sz="1500" u="sng" spc="22" baseline="5555">
                <a:solidFill>
                  <a:srgbClr val="131E29"/>
                </a:solidFill>
                <a:uFill>
                  <a:solidFill>
                    <a:srgbClr val="BD1E28"/>
                  </a:solidFill>
                </a:uFill>
                <a:latin typeface="宋体"/>
                <a:cs typeface="宋体"/>
              </a:rPr>
              <a:t>续</a:t>
            </a:r>
            <a:r>
              <a:rPr sz="1500" u="sng" spc="-30" baseline="5555">
                <a:solidFill>
                  <a:srgbClr val="131E29"/>
                </a:solidFill>
                <a:uFill>
                  <a:solidFill>
                    <a:srgbClr val="BD1E28"/>
                  </a:solidFill>
                </a:uFill>
                <a:latin typeface="宋体"/>
                <a:cs typeface="宋体"/>
              </a:rPr>
              <a:t>办</a:t>
            </a:r>
            <a:r>
              <a:rPr sz="1500" u="sng" spc="-44" baseline="5555">
                <a:solidFill>
                  <a:srgbClr val="131E29"/>
                </a:solidFill>
                <a:uFill>
                  <a:solidFill>
                    <a:srgbClr val="BD1E28"/>
                  </a:solidFill>
                </a:uFill>
                <a:latin typeface="宋体"/>
                <a:cs typeface="宋体"/>
              </a:rPr>
              <a:t>公</a:t>
            </a:r>
            <a:r>
              <a:rPr sz="1500" u="sng" spc="-15" baseline="5555">
                <a:solidFill>
                  <a:srgbClr val="131E29"/>
                </a:solidFill>
                <a:uFill>
                  <a:solidFill>
                    <a:srgbClr val="BD1E28"/>
                  </a:solidFill>
                </a:uFill>
                <a:latin typeface="宋体"/>
                <a:cs typeface="宋体"/>
              </a:rPr>
              <a:t>场</a:t>
            </a:r>
            <a:r>
              <a:rPr sz="1500" u="sng" baseline="5555">
                <a:solidFill>
                  <a:srgbClr val="131E29"/>
                </a:solidFill>
                <a:uFill>
                  <a:solidFill>
                    <a:srgbClr val="BD1E28"/>
                  </a:solidFill>
                </a:uFill>
                <a:latin typeface="宋体"/>
                <a:cs typeface="宋体"/>
              </a:rPr>
              <a:t>所	</a:t>
            </a:r>
            <a:r>
              <a:rPr sz="1200" u="sng" spc="-30">
                <a:solidFill>
                  <a:srgbClr val="131E29"/>
                </a:solidFill>
                <a:uFill>
                  <a:solidFill>
                    <a:srgbClr val="BD1E28"/>
                  </a:solidFill>
                </a:uFill>
                <a:latin typeface="宋体"/>
                <a:cs typeface="宋体"/>
              </a:rPr>
              <a:t>13	</a:t>
            </a:r>
            <a:endParaRPr sz="1200">
              <a:latin typeface="宋体"/>
              <a:cs typeface="宋体"/>
            </a:endParaRPr>
          </a:p>
          <a:p>
            <a:pPr marL="38100">
              <a:lnSpc>
                <a:spcPct val="100000"/>
              </a:lnSpc>
              <a:spcBef>
                <a:spcPts val="930"/>
              </a:spcBef>
              <a:tabLst>
                <a:tab pos="3968750"/>
                <a:tab pos="4337050"/>
              </a:tabLst>
            </a:pPr>
            <a:r>
              <a:rPr sz="1500" u="sng" spc="494" baseline="5555">
                <a:solidFill>
                  <a:srgbClr val="131E29"/>
                </a:solidFill>
                <a:uFill>
                  <a:solidFill>
                    <a:srgbClr val="BD1E28"/>
                  </a:solidFill>
                </a:uFill>
                <a:latin typeface="宋体"/>
                <a:cs typeface="宋体"/>
              </a:rPr>
              <a:t> </a:t>
            </a:r>
            <a:r>
              <a:rPr sz="1500" u="sng" spc="15" baseline="5555">
                <a:solidFill>
                  <a:srgbClr val="131E29"/>
                </a:solidFill>
                <a:uFill>
                  <a:solidFill>
                    <a:srgbClr val="BD1E28"/>
                  </a:solidFill>
                </a:uFill>
                <a:latin typeface="宋体"/>
                <a:cs typeface="宋体"/>
              </a:rPr>
              <a:t>装</a:t>
            </a:r>
            <a:r>
              <a:rPr sz="1500" u="sng" spc="-37" baseline="5555">
                <a:solidFill>
                  <a:srgbClr val="131E29"/>
                </a:solidFill>
                <a:uFill>
                  <a:solidFill>
                    <a:srgbClr val="BD1E28"/>
                  </a:solidFill>
                </a:uFill>
                <a:latin typeface="宋体"/>
                <a:cs typeface="宋体"/>
              </a:rPr>
              <a:t>修</a:t>
            </a:r>
            <a:r>
              <a:rPr sz="1500" u="sng" spc="-15" baseline="5555">
                <a:solidFill>
                  <a:srgbClr val="131E29"/>
                </a:solidFill>
                <a:uFill>
                  <a:solidFill>
                    <a:srgbClr val="BD1E28"/>
                  </a:solidFill>
                </a:uFill>
                <a:latin typeface="宋体"/>
                <a:cs typeface="宋体"/>
              </a:rPr>
              <a:t>您</a:t>
            </a:r>
            <a:r>
              <a:rPr sz="1500" u="sng" spc="-22" baseline="5555">
                <a:solidFill>
                  <a:srgbClr val="131E29"/>
                </a:solidFill>
                <a:uFill>
                  <a:solidFill>
                    <a:srgbClr val="BD1E28"/>
                  </a:solidFill>
                </a:uFill>
                <a:latin typeface="宋体"/>
                <a:cs typeface="宋体"/>
              </a:rPr>
              <a:t>的</a:t>
            </a:r>
            <a:r>
              <a:rPr sz="1500" u="sng" spc="-30" baseline="5555">
                <a:solidFill>
                  <a:srgbClr val="131E29"/>
                </a:solidFill>
                <a:uFill>
                  <a:solidFill>
                    <a:srgbClr val="BD1E28"/>
                  </a:solidFill>
                </a:uFill>
                <a:latin typeface="宋体"/>
                <a:cs typeface="宋体"/>
              </a:rPr>
              <a:t>办</a:t>
            </a:r>
            <a:r>
              <a:rPr sz="1500" u="sng" spc="-7" baseline="5555">
                <a:solidFill>
                  <a:srgbClr val="131E29"/>
                </a:solidFill>
                <a:uFill>
                  <a:solidFill>
                    <a:srgbClr val="BD1E28"/>
                  </a:solidFill>
                </a:uFill>
                <a:latin typeface="宋体"/>
                <a:cs typeface="宋体"/>
              </a:rPr>
              <a:t>公</a:t>
            </a:r>
            <a:r>
              <a:rPr sz="1500" u="sng" spc="-89" baseline="5555">
                <a:solidFill>
                  <a:srgbClr val="131E29"/>
                </a:solidFill>
                <a:uFill>
                  <a:solidFill>
                    <a:srgbClr val="BD1E28"/>
                  </a:solidFill>
                </a:uFill>
                <a:latin typeface="宋体"/>
                <a:cs typeface="宋体"/>
              </a:rPr>
              <a:t>室</a:t>
            </a:r>
            <a:r>
              <a:rPr sz="1500" u="sng" spc="-465" baseline="5555">
                <a:solidFill>
                  <a:srgbClr val="131E29"/>
                </a:solidFill>
                <a:uFill>
                  <a:solidFill>
                    <a:srgbClr val="BD1E28"/>
                  </a:solidFill>
                </a:uFill>
                <a:latin typeface="宋体"/>
                <a:cs typeface="宋体"/>
              </a:rPr>
              <a:t>：</a:t>
            </a:r>
            <a:r>
              <a:rPr sz="1500" u="sng" spc="30" baseline="5555">
                <a:solidFill>
                  <a:srgbClr val="131E29"/>
                </a:solidFill>
                <a:uFill>
                  <a:solidFill>
                    <a:srgbClr val="BD1E28"/>
                  </a:solidFill>
                </a:uFill>
                <a:latin typeface="宋体"/>
                <a:cs typeface="宋体"/>
              </a:rPr>
              <a:t>成</a:t>
            </a:r>
            <a:r>
              <a:rPr sz="1500" u="sng" spc="22" baseline="5555">
                <a:solidFill>
                  <a:srgbClr val="131E29"/>
                </a:solidFill>
                <a:uFill>
                  <a:solidFill>
                    <a:srgbClr val="BD1E28"/>
                  </a:solidFill>
                </a:uFill>
                <a:latin typeface="宋体"/>
                <a:cs typeface="宋体"/>
              </a:rPr>
              <a:t>本</a:t>
            </a:r>
            <a:r>
              <a:rPr sz="1500" u="sng" spc="15" baseline="5555">
                <a:solidFill>
                  <a:srgbClr val="131E29"/>
                </a:solidFill>
                <a:uFill>
                  <a:solidFill>
                    <a:srgbClr val="BD1E28"/>
                  </a:solidFill>
                </a:uFill>
                <a:latin typeface="宋体"/>
                <a:cs typeface="宋体"/>
              </a:rPr>
              <a:t>将</a:t>
            </a:r>
            <a:r>
              <a:rPr sz="1500" u="sng" baseline="5555">
                <a:solidFill>
                  <a:srgbClr val="131E29"/>
                </a:solidFill>
                <a:uFill>
                  <a:solidFill>
                    <a:srgbClr val="BD1E28"/>
                  </a:solidFill>
                </a:uFill>
                <a:latin typeface="宋体"/>
                <a:cs typeface="宋体"/>
              </a:rPr>
              <a:t>是</a:t>
            </a:r>
            <a:r>
              <a:rPr sz="1500" u="sng" spc="7" baseline="5555">
                <a:solidFill>
                  <a:srgbClr val="131E29"/>
                </a:solidFill>
                <a:uFill>
                  <a:solidFill>
                    <a:srgbClr val="BD1E28"/>
                  </a:solidFill>
                </a:uFill>
                <a:latin typeface="宋体"/>
                <a:cs typeface="宋体"/>
              </a:rPr>
              <a:t>多</a:t>
            </a:r>
            <a:r>
              <a:rPr sz="1500" u="sng" spc="-89" baseline="5555">
                <a:solidFill>
                  <a:srgbClr val="131E29"/>
                </a:solidFill>
                <a:uFill>
                  <a:solidFill>
                    <a:srgbClr val="BD1E28"/>
                  </a:solidFill>
                </a:uFill>
                <a:latin typeface="宋体"/>
                <a:cs typeface="宋体"/>
              </a:rPr>
              <a:t>少</a:t>
            </a:r>
            <a:r>
              <a:rPr sz="1500" u="sng" baseline="5555">
                <a:solidFill>
                  <a:srgbClr val="131E29"/>
                </a:solidFill>
                <a:uFill>
                  <a:solidFill>
                    <a:srgbClr val="BD1E28"/>
                  </a:solidFill>
                </a:uFill>
                <a:latin typeface="宋体"/>
                <a:cs typeface="宋体"/>
              </a:rPr>
              <a:t>？	</a:t>
            </a:r>
            <a:r>
              <a:rPr sz="1200" u="sng" spc="-30">
                <a:solidFill>
                  <a:srgbClr val="131E29"/>
                </a:solidFill>
                <a:uFill>
                  <a:solidFill>
                    <a:srgbClr val="BD1E28"/>
                  </a:solidFill>
                </a:uFill>
                <a:latin typeface="宋体"/>
                <a:cs typeface="宋体"/>
              </a:rPr>
              <a:t>17	</a:t>
            </a:r>
            <a:endParaRPr sz="1200">
              <a:latin typeface="宋体"/>
              <a:cs typeface="宋体"/>
            </a:endParaRPr>
          </a:p>
          <a:p>
            <a:pPr marL="38100">
              <a:lnSpc>
                <a:spcPct val="100000"/>
              </a:lnSpc>
              <a:spcBef>
                <a:spcPts val="925"/>
              </a:spcBef>
              <a:tabLst>
                <a:tab pos="3968750"/>
                <a:tab pos="4337050"/>
              </a:tabLst>
            </a:pPr>
            <a:r>
              <a:rPr sz="1500" u="sng" spc="494" baseline="5555">
                <a:solidFill>
                  <a:srgbClr val="131E29"/>
                </a:solidFill>
                <a:uFill>
                  <a:solidFill>
                    <a:srgbClr val="BD1E28"/>
                  </a:solidFill>
                </a:uFill>
                <a:latin typeface="宋体"/>
                <a:cs typeface="宋体"/>
              </a:rPr>
              <a:t> </a:t>
            </a:r>
            <a:r>
              <a:rPr sz="1500" u="sng" spc="15" baseline="5555">
                <a:solidFill>
                  <a:srgbClr val="131E29"/>
                </a:solidFill>
                <a:uFill>
                  <a:solidFill>
                    <a:srgbClr val="BD1E28"/>
                  </a:solidFill>
                </a:uFill>
                <a:latin typeface="宋体"/>
                <a:cs typeface="宋体"/>
              </a:rPr>
              <a:t>家</a:t>
            </a:r>
            <a:r>
              <a:rPr sz="1500" u="sng" spc="30" baseline="5555">
                <a:solidFill>
                  <a:srgbClr val="131E29"/>
                </a:solidFill>
                <a:uFill>
                  <a:solidFill>
                    <a:srgbClr val="BD1E28"/>
                  </a:solidFill>
                </a:uFill>
                <a:latin typeface="宋体"/>
                <a:cs typeface="宋体"/>
              </a:rPr>
              <a:t>具成</a:t>
            </a:r>
            <a:r>
              <a:rPr sz="1500" u="sng" spc="-15" baseline="5555">
                <a:solidFill>
                  <a:srgbClr val="131E29"/>
                </a:solidFill>
                <a:uFill>
                  <a:solidFill>
                    <a:srgbClr val="BD1E28"/>
                  </a:solidFill>
                </a:uFill>
                <a:latin typeface="宋体"/>
                <a:cs typeface="宋体"/>
              </a:rPr>
              <a:t>本</a:t>
            </a:r>
            <a:r>
              <a:rPr sz="1500" u="sng" spc="22" baseline="5555">
                <a:solidFill>
                  <a:srgbClr val="131E29"/>
                </a:solidFill>
                <a:uFill>
                  <a:solidFill>
                    <a:srgbClr val="BD1E28"/>
                  </a:solidFill>
                </a:uFill>
                <a:latin typeface="宋体"/>
                <a:cs typeface="宋体"/>
              </a:rPr>
              <a:t>给</a:t>
            </a:r>
            <a:r>
              <a:rPr sz="1500" u="sng" spc="15" baseline="5555">
                <a:solidFill>
                  <a:srgbClr val="131E29"/>
                </a:solidFill>
                <a:uFill>
                  <a:solidFill>
                    <a:srgbClr val="BD1E28"/>
                  </a:solidFill>
                </a:uFill>
                <a:latin typeface="宋体"/>
                <a:cs typeface="宋体"/>
              </a:rPr>
              <a:t>装</a:t>
            </a:r>
            <a:r>
              <a:rPr sz="1500" u="sng" spc="-30" baseline="5555">
                <a:solidFill>
                  <a:srgbClr val="131E29"/>
                </a:solidFill>
                <a:uFill>
                  <a:solidFill>
                    <a:srgbClr val="BD1E28"/>
                  </a:solidFill>
                </a:uFill>
                <a:latin typeface="宋体"/>
                <a:cs typeface="宋体"/>
              </a:rPr>
              <a:t>修</a:t>
            </a:r>
            <a:r>
              <a:rPr sz="1500" u="sng" spc="30" baseline="5555">
                <a:solidFill>
                  <a:srgbClr val="131E29"/>
                </a:solidFill>
                <a:uFill>
                  <a:solidFill>
                    <a:srgbClr val="BD1E28"/>
                  </a:solidFill>
                </a:uFill>
                <a:latin typeface="宋体"/>
                <a:cs typeface="宋体"/>
              </a:rPr>
              <a:t>成</a:t>
            </a:r>
            <a:r>
              <a:rPr sz="1500" u="sng" spc="-15" baseline="5555">
                <a:solidFill>
                  <a:srgbClr val="131E29"/>
                </a:solidFill>
                <a:uFill>
                  <a:solidFill>
                    <a:srgbClr val="BD1E28"/>
                  </a:solidFill>
                </a:uFill>
                <a:latin typeface="宋体"/>
                <a:cs typeface="宋体"/>
              </a:rPr>
              <a:t>本</a:t>
            </a:r>
            <a:r>
              <a:rPr sz="1500" u="sng" spc="-7" baseline="5555">
                <a:solidFill>
                  <a:srgbClr val="131E29"/>
                </a:solidFill>
                <a:uFill>
                  <a:solidFill>
                    <a:srgbClr val="BD1E28"/>
                  </a:solidFill>
                </a:uFill>
                <a:latin typeface="宋体"/>
                <a:cs typeface="宋体"/>
              </a:rPr>
              <a:t>带</a:t>
            </a:r>
            <a:r>
              <a:rPr sz="1500" u="sng" baseline="5555">
                <a:solidFill>
                  <a:srgbClr val="131E29"/>
                </a:solidFill>
                <a:uFill>
                  <a:solidFill>
                    <a:srgbClr val="BD1E28"/>
                  </a:solidFill>
                </a:uFill>
                <a:latin typeface="宋体"/>
                <a:cs typeface="宋体"/>
              </a:rPr>
              <a:t>来</a:t>
            </a:r>
            <a:r>
              <a:rPr sz="1500" u="sng" spc="-15" baseline="5555">
                <a:solidFill>
                  <a:srgbClr val="131E29"/>
                </a:solidFill>
                <a:uFill>
                  <a:solidFill>
                    <a:srgbClr val="BD1E28"/>
                  </a:solidFill>
                </a:uFill>
                <a:latin typeface="宋体"/>
                <a:cs typeface="宋体"/>
              </a:rPr>
              <a:t>的</a:t>
            </a:r>
            <a:r>
              <a:rPr sz="1500" u="sng" spc="7" baseline="5555">
                <a:solidFill>
                  <a:srgbClr val="131E29"/>
                </a:solidFill>
                <a:uFill>
                  <a:solidFill>
                    <a:srgbClr val="BD1E28"/>
                  </a:solidFill>
                </a:uFill>
                <a:latin typeface="宋体"/>
                <a:cs typeface="宋体"/>
              </a:rPr>
              <a:t>影</a:t>
            </a:r>
            <a:r>
              <a:rPr sz="1500" u="sng" baseline="5555">
                <a:solidFill>
                  <a:srgbClr val="131E29"/>
                </a:solidFill>
                <a:uFill>
                  <a:solidFill>
                    <a:srgbClr val="BD1E28"/>
                  </a:solidFill>
                </a:uFill>
                <a:latin typeface="宋体"/>
                <a:cs typeface="宋体"/>
              </a:rPr>
              <a:t>响	</a:t>
            </a:r>
            <a:r>
              <a:rPr sz="1200" u="sng" spc="-30">
                <a:solidFill>
                  <a:srgbClr val="131E29"/>
                </a:solidFill>
                <a:uFill>
                  <a:solidFill>
                    <a:srgbClr val="BD1E28"/>
                  </a:solidFill>
                </a:uFill>
                <a:latin typeface="宋体"/>
                <a:cs typeface="宋体"/>
              </a:rPr>
              <a:t>21	</a:t>
            </a:r>
            <a:endParaRPr sz="1200">
              <a:latin typeface="宋体"/>
              <a:cs typeface="宋体"/>
            </a:endParaRPr>
          </a:p>
          <a:p>
            <a:pPr marL="38100">
              <a:lnSpc>
                <a:spcPct val="100000"/>
              </a:lnSpc>
              <a:spcBef>
                <a:spcPts val="750"/>
              </a:spcBef>
              <a:tabLst>
                <a:tab pos="3968750"/>
                <a:tab pos="4337050"/>
              </a:tabLst>
            </a:pPr>
            <a:r>
              <a:rPr sz="1000" u="sng" spc="330">
                <a:solidFill>
                  <a:srgbClr val="131E29"/>
                </a:solidFill>
                <a:uFill>
                  <a:solidFill>
                    <a:srgbClr val="BD1E28"/>
                  </a:solidFill>
                </a:uFill>
                <a:latin typeface="宋体"/>
                <a:cs typeface="宋体"/>
              </a:rPr>
              <a:t> </a:t>
            </a:r>
            <a:r>
              <a:rPr sz="1000" u="sng" spc="25">
                <a:solidFill>
                  <a:srgbClr val="131E29"/>
                </a:solidFill>
                <a:uFill>
                  <a:solidFill>
                    <a:srgbClr val="BD1E28"/>
                  </a:solidFill>
                </a:uFill>
                <a:latin typeface="宋体"/>
                <a:cs typeface="宋体"/>
              </a:rPr>
              <a:t>未</a:t>
            </a:r>
            <a:r>
              <a:rPr sz="1000" u="sng" spc="15">
                <a:solidFill>
                  <a:srgbClr val="131E29"/>
                </a:solidFill>
                <a:uFill>
                  <a:solidFill>
                    <a:srgbClr val="BD1E28"/>
                  </a:solidFill>
                </a:uFill>
                <a:latin typeface="宋体"/>
                <a:cs typeface="宋体"/>
              </a:rPr>
              <a:t>来</a:t>
            </a:r>
            <a:r>
              <a:rPr sz="1000" u="sng" spc="20">
                <a:solidFill>
                  <a:srgbClr val="131E29"/>
                </a:solidFill>
                <a:uFill>
                  <a:solidFill>
                    <a:srgbClr val="BD1E28"/>
                  </a:solidFill>
                </a:uFill>
                <a:latin typeface="宋体"/>
                <a:cs typeface="宋体"/>
              </a:rPr>
              <a:t>成</a:t>
            </a:r>
            <a:r>
              <a:rPr sz="1000" u="sng" spc="-30">
                <a:solidFill>
                  <a:srgbClr val="131E29"/>
                </a:solidFill>
                <a:uFill>
                  <a:solidFill>
                    <a:srgbClr val="BD1E28"/>
                  </a:solidFill>
                </a:uFill>
                <a:latin typeface="宋体"/>
                <a:cs typeface="宋体"/>
              </a:rPr>
              <a:t>本</a:t>
            </a:r>
            <a:r>
              <a:rPr sz="1000" u="sng" spc="-5">
                <a:solidFill>
                  <a:srgbClr val="131E29"/>
                </a:solidFill>
                <a:uFill>
                  <a:solidFill>
                    <a:srgbClr val="BD1E28"/>
                  </a:solidFill>
                </a:uFill>
                <a:latin typeface="宋体"/>
                <a:cs typeface="宋体"/>
              </a:rPr>
              <a:t>变</a:t>
            </a:r>
            <a:r>
              <a:rPr sz="1000" u="sng" spc="-15">
                <a:solidFill>
                  <a:srgbClr val="131E29"/>
                </a:solidFill>
                <a:uFill>
                  <a:solidFill>
                    <a:srgbClr val="BD1E28"/>
                  </a:solidFill>
                </a:uFill>
                <a:latin typeface="宋体"/>
                <a:cs typeface="宋体"/>
              </a:rPr>
              <a:t>化</a:t>
            </a:r>
            <a:r>
              <a:rPr sz="1000" u="sng" spc="5">
                <a:solidFill>
                  <a:srgbClr val="131E29"/>
                </a:solidFill>
                <a:uFill>
                  <a:solidFill>
                    <a:srgbClr val="BD1E28"/>
                  </a:solidFill>
                </a:uFill>
                <a:latin typeface="宋体"/>
                <a:cs typeface="宋体"/>
              </a:rPr>
              <a:t>预</a:t>
            </a:r>
            <a:r>
              <a:rPr sz="1000" u="sng">
                <a:solidFill>
                  <a:srgbClr val="131E29"/>
                </a:solidFill>
                <a:uFill>
                  <a:solidFill>
                    <a:srgbClr val="BD1E28"/>
                  </a:solidFill>
                </a:uFill>
                <a:latin typeface="宋体"/>
                <a:cs typeface="宋体"/>
              </a:rPr>
              <a:t>测	</a:t>
            </a:r>
            <a:r>
              <a:rPr sz="1800" u="sng" spc="-44" baseline="-6944">
                <a:solidFill>
                  <a:srgbClr val="131E29"/>
                </a:solidFill>
                <a:uFill>
                  <a:solidFill>
                    <a:srgbClr val="BD1E28"/>
                  </a:solidFill>
                </a:uFill>
                <a:latin typeface="宋体"/>
                <a:cs typeface="宋体"/>
              </a:rPr>
              <a:t>26	</a:t>
            </a:r>
            <a:endParaRPr sz="1800" baseline="-6944">
              <a:latin typeface="宋体"/>
              <a:cs typeface="宋体"/>
            </a:endParaRPr>
          </a:p>
          <a:p>
            <a:pPr marL="38100">
              <a:lnSpc>
                <a:spcPct val="100000"/>
              </a:lnSpc>
              <a:spcBef>
                <a:spcPts val="905"/>
              </a:spcBef>
              <a:tabLst>
                <a:tab pos="3968750"/>
                <a:tab pos="4337050"/>
              </a:tabLst>
            </a:pPr>
            <a:r>
              <a:rPr sz="1000" u="sng" spc="330">
                <a:solidFill>
                  <a:srgbClr val="131E29"/>
                </a:solidFill>
                <a:uFill>
                  <a:solidFill>
                    <a:srgbClr val="BD1E28"/>
                  </a:solidFill>
                </a:uFill>
                <a:latin typeface="宋体"/>
                <a:cs typeface="宋体"/>
              </a:rPr>
              <a:t> </a:t>
            </a:r>
            <a:r>
              <a:rPr sz="1000" u="sng" spc="25">
                <a:solidFill>
                  <a:srgbClr val="131E29"/>
                </a:solidFill>
                <a:uFill>
                  <a:solidFill>
                    <a:srgbClr val="BD1E28"/>
                  </a:solidFill>
                </a:uFill>
                <a:latin typeface="宋体"/>
                <a:cs typeface="宋体"/>
              </a:rPr>
              <a:t>未</a:t>
            </a:r>
            <a:r>
              <a:rPr sz="1000" u="sng">
                <a:solidFill>
                  <a:srgbClr val="131E29"/>
                </a:solidFill>
                <a:uFill>
                  <a:solidFill>
                    <a:srgbClr val="BD1E28"/>
                  </a:solidFill>
                </a:uFill>
                <a:latin typeface="宋体"/>
                <a:cs typeface="宋体"/>
              </a:rPr>
              <a:t>来</a:t>
            </a:r>
            <a:r>
              <a:rPr sz="1000" spc="-320">
                <a:solidFill>
                  <a:srgbClr val="131E29"/>
                </a:solidFill>
                <a:latin typeface="宋体"/>
                <a:cs typeface="宋体"/>
              </a:rPr>
              <a:t> </a:t>
            </a:r>
            <a:r>
              <a:rPr sz="1050" u="sng" spc="-20">
                <a:solidFill>
                  <a:srgbClr val="131E29"/>
                </a:solidFill>
                <a:uFill>
                  <a:solidFill>
                    <a:srgbClr val="BD1E28"/>
                  </a:solidFill>
                </a:uFill>
                <a:latin typeface="宋体"/>
                <a:cs typeface="宋体"/>
              </a:rPr>
              <a:t>12</a:t>
            </a:r>
            <a:r>
              <a:rPr sz="1050" u="sng" spc="-320">
                <a:solidFill>
                  <a:srgbClr val="131E29"/>
                </a:solidFill>
                <a:uFill>
                  <a:solidFill>
                    <a:srgbClr val="BD1E28"/>
                  </a:solidFill>
                </a:uFill>
                <a:latin typeface="宋体"/>
                <a:cs typeface="宋体"/>
              </a:rPr>
              <a:t> </a:t>
            </a:r>
            <a:r>
              <a:rPr sz="1000" u="sng" spc="-60">
                <a:solidFill>
                  <a:srgbClr val="131E29"/>
                </a:solidFill>
                <a:uFill>
                  <a:solidFill>
                    <a:srgbClr val="BD1E28"/>
                  </a:solidFill>
                </a:uFill>
                <a:latin typeface="宋体"/>
                <a:cs typeface="宋体"/>
              </a:rPr>
              <a:t>个</a:t>
            </a:r>
            <a:r>
              <a:rPr sz="1000" u="sng" spc="-55">
                <a:solidFill>
                  <a:srgbClr val="131E29"/>
                </a:solidFill>
                <a:uFill>
                  <a:solidFill>
                    <a:srgbClr val="BD1E28"/>
                  </a:solidFill>
                </a:uFill>
                <a:latin typeface="宋体"/>
                <a:cs typeface="宋体"/>
              </a:rPr>
              <a:t>月</a:t>
            </a:r>
            <a:r>
              <a:rPr sz="1000" u="sng" spc="10">
                <a:solidFill>
                  <a:srgbClr val="131E29"/>
                </a:solidFill>
                <a:uFill>
                  <a:solidFill>
                    <a:srgbClr val="BD1E28"/>
                  </a:solidFill>
                </a:uFill>
                <a:latin typeface="宋体"/>
                <a:cs typeface="宋体"/>
              </a:rPr>
              <a:t>该</a:t>
            </a:r>
            <a:r>
              <a:rPr sz="1000" u="sng">
                <a:solidFill>
                  <a:srgbClr val="131E29"/>
                </a:solidFill>
                <a:uFill>
                  <a:solidFill>
                    <a:srgbClr val="BD1E28"/>
                  </a:solidFill>
                </a:uFill>
                <a:latin typeface="宋体"/>
                <a:cs typeface="宋体"/>
              </a:rPr>
              <a:t>如</a:t>
            </a:r>
            <a:r>
              <a:rPr sz="1000" u="sng" spc="5">
                <a:solidFill>
                  <a:srgbClr val="131E29"/>
                </a:solidFill>
                <a:uFill>
                  <a:solidFill>
                    <a:srgbClr val="BD1E28"/>
                  </a:solidFill>
                </a:uFill>
                <a:latin typeface="宋体"/>
                <a:cs typeface="宋体"/>
              </a:rPr>
              <a:t>何</a:t>
            </a:r>
            <a:r>
              <a:rPr sz="1000" u="sng" spc="10">
                <a:solidFill>
                  <a:srgbClr val="131E29"/>
                </a:solidFill>
                <a:uFill>
                  <a:solidFill>
                    <a:srgbClr val="BD1E28"/>
                  </a:solidFill>
                </a:uFill>
                <a:latin typeface="宋体"/>
                <a:cs typeface="宋体"/>
              </a:rPr>
              <a:t>规</a:t>
            </a:r>
            <a:r>
              <a:rPr sz="1000" u="sng">
                <a:solidFill>
                  <a:srgbClr val="131E29"/>
                </a:solidFill>
                <a:uFill>
                  <a:solidFill>
                    <a:srgbClr val="BD1E28"/>
                  </a:solidFill>
                </a:uFill>
                <a:latin typeface="宋体"/>
                <a:cs typeface="宋体"/>
              </a:rPr>
              <a:t>划？	</a:t>
            </a:r>
            <a:r>
              <a:rPr sz="1800" u="sng" spc="-44" baseline="-4629">
                <a:solidFill>
                  <a:srgbClr val="131E29"/>
                </a:solidFill>
                <a:uFill>
                  <a:solidFill>
                    <a:srgbClr val="BD1E28"/>
                  </a:solidFill>
                </a:uFill>
                <a:latin typeface="宋体"/>
                <a:cs typeface="宋体"/>
              </a:rPr>
              <a:t>31	</a:t>
            </a:r>
            <a:endParaRPr sz="1800" baseline="-4629">
              <a:latin typeface="宋体"/>
              <a:cs typeface="宋体"/>
            </a:endParaRPr>
          </a:p>
          <a:p>
            <a:pPr marL="38100">
              <a:lnSpc>
                <a:spcPct val="100000"/>
              </a:lnSpc>
              <a:spcBef>
                <a:spcPts val="940"/>
              </a:spcBef>
              <a:tabLst>
                <a:tab pos="3968750"/>
                <a:tab pos="4337050"/>
              </a:tabLst>
            </a:pPr>
            <a:r>
              <a:rPr sz="1500" u="sng" spc="494" baseline="5555">
                <a:solidFill>
                  <a:srgbClr val="131E29"/>
                </a:solidFill>
                <a:uFill>
                  <a:solidFill>
                    <a:srgbClr val="BD1E28"/>
                  </a:solidFill>
                </a:uFill>
                <a:latin typeface="宋体"/>
                <a:cs typeface="宋体"/>
              </a:rPr>
              <a:t> </a:t>
            </a:r>
            <a:r>
              <a:rPr sz="1500" u="sng" spc="22" baseline="5555">
                <a:solidFill>
                  <a:srgbClr val="131E29"/>
                </a:solidFill>
                <a:uFill>
                  <a:solidFill>
                    <a:srgbClr val="BD1E28"/>
                  </a:solidFill>
                </a:uFill>
                <a:latin typeface="宋体"/>
                <a:cs typeface="宋体"/>
              </a:rPr>
              <a:t>建</a:t>
            </a:r>
            <a:r>
              <a:rPr sz="1500" u="sng" spc="30" baseline="5555">
                <a:solidFill>
                  <a:srgbClr val="131E29"/>
                </a:solidFill>
                <a:uFill>
                  <a:solidFill>
                    <a:srgbClr val="BD1E28"/>
                  </a:solidFill>
                </a:uFill>
                <a:latin typeface="宋体"/>
                <a:cs typeface="宋体"/>
              </a:rPr>
              <a:t>造成</a:t>
            </a:r>
            <a:r>
              <a:rPr sz="1500" u="sng" spc="-52" baseline="5555">
                <a:solidFill>
                  <a:srgbClr val="131E29"/>
                </a:solidFill>
                <a:uFill>
                  <a:solidFill>
                    <a:srgbClr val="BD1E28"/>
                  </a:solidFill>
                </a:uFill>
                <a:latin typeface="宋体"/>
                <a:cs typeface="宋体"/>
              </a:rPr>
              <a:t>本</a:t>
            </a:r>
            <a:r>
              <a:rPr sz="1500" u="sng" baseline="5555">
                <a:solidFill>
                  <a:srgbClr val="131E29"/>
                </a:solidFill>
                <a:uFill>
                  <a:solidFill>
                    <a:srgbClr val="BD1E28"/>
                  </a:solidFill>
                </a:uFill>
                <a:latin typeface="宋体"/>
                <a:cs typeface="宋体"/>
              </a:rPr>
              <a:t>何</a:t>
            </a:r>
            <a:r>
              <a:rPr sz="1500" u="sng" spc="-37" baseline="5555">
                <a:solidFill>
                  <a:srgbClr val="131E29"/>
                </a:solidFill>
                <a:uFill>
                  <a:solidFill>
                    <a:srgbClr val="BD1E28"/>
                  </a:solidFill>
                </a:uFill>
                <a:latin typeface="宋体"/>
                <a:cs typeface="宋体"/>
              </a:rPr>
              <a:t>时</a:t>
            </a:r>
            <a:r>
              <a:rPr sz="1500" u="sng" spc="-22" baseline="5555">
                <a:solidFill>
                  <a:srgbClr val="131E29"/>
                </a:solidFill>
                <a:uFill>
                  <a:solidFill>
                    <a:srgbClr val="BD1E28"/>
                  </a:solidFill>
                </a:uFill>
                <a:latin typeface="宋体"/>
                <a:cs typeface="宋体"/>
              </a:rPr>
              <a:t>会</a:t>
            </a:r>
            <a:r>
              <a:rPr sz="1500" u="sng" spc="-15" baseline="5555">
                <a:solidFill>
                  <a:srgbClr val="131E29"/>
                </a:solidFill>
                <a:uFill>
                  <a:solidFill>
                    <a:srgbClr val="BD1E28"/>
                  </a:solidFill>
                </a:uFill>
                <a:latin typeface="宋体"/>
                <a:cs typeface="宋体"/>
              </a:rPr>
              <a:t>开</a:t>
            </a:r>
            <a:r>
              <a:rPr sz="1500" u="sng" spc="-104" baseline="5555">
                <a:solidFill>
                  <a:srgbClr val="131E29"/>
                </a:solidFill>
                <a:uFill>
                  <a:solidFill>
                    <a:srgbClr val="BD1E28"/>
                  </a:solidFill>
                </a:uFill>
                <a:latin typeface="宋体"/>
                <a:cs typeface="宋体"/>
              </a:rPr>
              <a:t>始</a:t>
            </a:r>
            <a:r>
              <a:rPr sz="1500" u="sng" spc="-7" baseline="5555">
                <a:solidFill>
                  <a:srgbClr val="131E29"/>
                </a:solidFill>
                <a:uFill>
                  <a:solidFill>
                    <a:srgbClr val="BD1E28"/>
                  </a:solidFill>
                </a:uFill>
                <a:latin typeface="宋体"/>
                <a:cs typeface="宋体"/>
              </a:rPr>
              <a:t>下</a:t>
            </a:r>
            <a:r>
              <a:rPr sz="1500" u="sng" spc="-44" baseline="5555">
                <a:solidFill>
                  <a:srgbClr val="131E29"/>
                </a:solidFill>
                <a:uFill>
                  <a:solidFill>
                    <a:srgbClr val="BD1E28"/>
                  </a:solidFill>
                </a:uFill>
                <a:latin typeface="宋体"/>
                <a:cs typeface="宋体"/>
              </a:rPr>
              <a:t>降</a:t>
            </a:r>
            <a:r>
              <a:rPr sz="1500" u="sng" baseline="5555">
                <a:solidFill>
                  <a:srgbClr val="131E29"/>
                </a:solidFill>
                <a:uFill>
                  <a:solidFill>
                    <a:srgbClr val="BD1E28"/>
                  </a:solidFill>
                </a:uFill>
                <a:latin typeface="宋体"/>
                <a:cs typeface="宋体"/>
              </a:rPr>
              <a:t>？	</a:t>
            </a:r>
            <a:r>
              <a:rPr sz="1200" u="sng" spc="-30">
                <a:solidFill>
                  <a:srgbClr val="131E29"/>
                </a:solidFill>
                <a:uFill>
                  <a:solidFill>
                    <a:srgbClr val="BD1E28"/>
                  </a:solidFill>
                </a:uFill>
                <a:latin typeface="宋体"/>
                <a:cs typeface="宋体"/>
              </a:rPr>
              <a:t>32	</a:t>
            </a:r>
            <a:endParaRPr sz="1200">
              <a:latin typeface="宋体"/>
              <a:cs typeface="宋体"/>
            </a:endParaRPr>
          </a:p>
          <a:p>
            <a:pPr marL="38100">
              <a:lnSpc>
                <a:spcPct val="100000"/>
              </a:lnSpc>
              <a:spcBef>
                <a:spcPts val="890"/>
              </a:spcBef>
              <a:tabLst>
                <a:tab pos="3968750"/>
                <a:tab pos="4337050"/>
              </a:tabLst>
            </a:pPr>
            <a:r>
              <a:rPr sz="1500" u="sng" spc="494" baseline="2777">
                <a:solidFill>
                  <a:srgbClr val="131E29"/>
                </a:solidFill>
                <a:uFill>
                  <a:solidFill>
                    <a:srgbClr val="BD1E28"/>
                  </a:solidFill>
                </a:uFill>
                <a:latin typeface="宋体"/>
                <a:cs typeface="宋体"/>
              </a:rPr>
              <a:t> </a:t>
            </a:r>
            <a:r>
              <a:rPr sz="1500" u="sng" spc="-30" baseline="2777">
                <a:solidFill>
                  <a:srgbClr val="131E29"/>
                </a:solidFill>
                <a:uFill>
                  <a:solidFill>
                    <a:srgbClr val="BD1E28"/>
                  </a:solidFill>
                </a:uFill>
                <a:latin typeface="宋体"/>
                <a:cs typeface="宋体"/>
              </a:rPr>
              <a:t>方</a:t>
            </a:r>
            <a:r>
              <a:rPr sz="1500" u="sng" spc="-22" baseline="2777">
                <a:solidFill>
                  <a:srgbClr val="131E29"/>
                </a:solidFill>
                <a:uFill>
                  <a:solidFill>
                    <a:srgbClr val="BD1E28"/>
                  </a:solidFill>
                </a:uFill>
                <a:latin typeface="宋体"/>
                <a:cs typeface="宋体"/>
              </a:rPr>
              <a:t>法</a:t>
            </a:r>
            <a:r>
              <a:rPr sz="1500" u="sng" baseline="2777">
                <a:solidFill>
                  <a:srgbClr val="131E29"/>
                </a:solidFill>
                <a:uFill>
                  <a:solidFill>
                    <a:srgbClr val="BD1E28"/>
                  </a:solidFill>
                </a:uFill>
                <a:latin typeface="宋体"/>
                <a:cs typeface="宋体"/>
              </a:rPr>
              <a:t>论	</a:t>
            </a:r>
            <a:r>
              <a:rPr sz="1200" u="sng" spc="-30">
                <a:solidFill>
                  <a:srgbClr val="131E29"/>
                </a:solidFill>
                <a:uFill>
                  <a:solidFill>
                    <a:srgbClr val="BD1E28"/>
                  </a:solidFill>
                </a:uFill>
                <a:latin typeface="宋体"/>
                <a:cs typeface="宋体"/>
              </a:rPr>
              <a:t>33	</a:t>
            </a:r>
            <a:endParaRPr sz="1200">
              <a:latin typeface="宋体"/>
              <a:cs typeface="宋体"/>
            </a:endParaRPr>
          </a:p>
          <a:p>
            <a:pPr marL="38100">
              <a:lnSpc>
                <a:spcPct val="100000"/>
              </a:lnSpc>
              <a:spcBef>
                <a:spcPts val="930"/>
              </a:spcBef>
              <a:tabLst>
                <a:tab pos="3968750"/>
                <a:tab pos="4337050"/>
              </a:tabLst>
            </a:pPr>
            <a:r>
              <a:rPr sz="1500" u="sng" spc="494" baseline="5555">
                <a:solidFill>
                  <a:srgbClr val="131E29"/>
                </a:solidFill>
                <a:uFill>
                  <a:solidFill>
                    <a:srgbClr val="BD1E28"/>
                  </a:solidFill>
                </a:uFill>
                <a:latin typeface="宋体"/>
                <a:cs typeface="宋体"/>
              </a:rPr>
              <a:t> </a:t>
            </a:r>
            <a:r>
              <a:rPr sz="1500" u="sng" spc="-44" baseline="5555">
                <a:solidFill>
                  <a:srgbClr val="131E29"/>
                </a:solidFill>
                <a:uFill>
                  <a:solidFill>
                    <a:srgbClr val="BD1E28"/>
                  </a:solidFill>
                </a:uFill>
                <a:latin typeface="宋体"/>
                <a:cs typeface="宋体"/>
              </a:rPr>
              <a:t>附</a:t>
            </a:r>
            <a:r>
              <a:rPr sz="1500" u="sng" baseline="5555">
                <a:solidFill>
                  <a:srgbClr val="131E29"/>
                </a:solidFill>
                <a:uFill>
                  <a:solidFill>
                    <a:srgbClr val="BD1E28"/>
                  </a:solidFill>
                </a:uFill>
                <a:latin typeface="宋体"/>
                <a:cs typeface="宋体"/>
              </a:rPr>
              <a:t>录	</a:t>
            </a:r>
            <a:r>
              <a:rPr sz="1200" u="sng" spc="-30">
                <a:solidFill>
                  <a:srgbClr val="131E29"/>
                </a:solidFill>
                <a:uFill>
                  <a:solidFill>
                    <a:srgbClr val="BD1E28"/>
                  </a:solidFill>
                </a:uFill>
                <a:latin typeface="宋体"/>
                <a:cs typeface="宋体"/>
              </a:rPr>
              <a:t>34	</a:t>
            </a:r>
            <a:endParaRPr sz="1200">
              <a:latin typeface="宋体"/>
              <a:cs typeface="宋体"/>
            </a:endParaRPr>
          </a:p>
        </p:txBody>
      </p:sp>
      <p:sp>
        <p:nvSpPr>
          <p:cNvPr id="8" name="object 8"/>
          <p:cNvSpPr txBox="1"/>
          <p:nvPr/>
        </p:nvSpPr>
        <p:spPr>
          <a:xfrm>
            <a:off x="501900" y="6995587"/>
            <a:ext cx="137160" cy="185420"/>
          </a:xfrm>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z="1000" spc="-25">
                <a:solidFill>
                  <a:srgbClr val="BD1C27"/>
                </a:solidFill>
                <a:latin typeface="宋体"/>
                <a:cs typeface="宋体"/>
              </a:rPr>
              <a:t>2</a:t>
            </a:fld>
            <a:endParaRPr sz="1000">
              <a:latin typeface="宋体"/>
              <a:cs typeface="宋体"/>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27300" y="2843091"/>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然</a:t>
            </a:r>
            <a:r>
              <a:rPr sz="1100" spc="-45">
                <a:solidFill>
                  <a:srgbClr val="BD1C27"/>
                </a:solidFill>
                <a:latin typeface="宋体"/>
                <a:cs typeface="宋体"/>
              </a:rPr>
              <a:t>而</a:t>
            </a:r>
            <a:r>
              <a:rPr sz="1100" spc="-455">
                <a:solidFill>
                  <a:srgbClr val="BD1C27"/>
                </a:solidFill>
                <a:latin typeface="宋体"/>
                <a:cs typeface="宋体"/>
              </a:rPr>
              <a:t>，</a:t>
            </a:r>
            <a:r>
              <a:rPr sz="1100" spc="25">
                <a:solidFill>
                  <a:srgbClr val="BD1C27"/>
                </a:solidFill>
                <a:latin typeface="宋体"/>
                <a:cs typeface="宋体"/>
              </a:rPr>
              <a:t>大宗商品价格的波</a:t>
            </a:r>
            <a:r>
              <a:rPr sz="1100" spc="15">
                <a:solidFill>
                  <a:srgbClr val="BD1C27"/>
                </a:solidFill>
                <a:latin typeface="宋体"/>
                <a:cs typeface="宋体"/>
              </a:rPr>
              <a:t>动</a:t>
            </a:r>
            <a:r>
              <a:rPr sz="1100" spc="-515">
                <a:solidFill>
                  <a:srgbClr val="BD1C27"/>
                </a:solidFill>
                <a:latin typeface="宋体"/>
                <a:cs typeface="宋体"/>
              </a:rPr>
              <a:t>、</a:t>
            </a:r>
            <a:r>
              <a:rPr sz="1100" spc="25">
                <a:solidFill>
                  <a:srgbClr val="BD1C27"/>
                </a:solidFill>
                <a:latin typeface="宋体"/>
                <a:cs typeface="宋体"/>
              </a:rPr>
              <a:t>能源成本的上涨以及</a:t>
            </a:r>
            <a:endParaRPr sz="1100">
              <a:latin typeface="宋体"/>
              <a:cs typeface="宋体"/>
            </a:endParaRPr>
          </a:p>
        </p:txBody>
      </p:sp>
      <p:sp>
        <p:nvSpPr>
          <p:cNvPr id="3" name="object 3"/>
          <p:cNvSpPr txBox="1"/>
          <p:nvPr/>
        </p:nvSpPr>
        <p:spPr>
          <a:xfrm>
            <a:off x="527300" y="3071641"/>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整个地区劳动力市场紧张导致的工资上涨仍在继</a:t>
            </a:r>
            <a:endParaRPr sz="1100">
              <a:latin typeface="宋体"/>
              <a:cs typeface="宋体"/>
            </a:endParaRPr>
          </a:p>
        </p:txBody>
      </p:sp>
      <p:sp>
        <p:nvSpPr>
          <p:cNvPr id="4" name="object 4"/>
          <p:cNvSpPr txBox="1"/>
          <p:nvPr/>
        </p:nvSpPr>
        <p:spPr>
          <a:xfrm>
            <a:off x="527300" y="3293205"/>
            <a:ext cx="3048000" cy="201930"/>
          </a:xfrm>
          <a:prstGeom prst="rect">
            <a:avLst/>
          </a:prstGeom>
        </p:spPr>
        <p:txBody>
          <a:bodyPr vert="horz" wrap="square" lIns="0" tIns="13335" rIns="0" bIns="0" rtlCol="0">
            <a:spAutoFit/>
          </a:bodyPr>
          <a:lstStyle/>
          <a:p>
            <a:pPr marL="12700">
              <a:lnSpc>
                <a:spcPct val="100000"/>
              </a:lnSpc>
              <a:spcBef>
                <a:spcPts val="105"/>
              </a:spcBef>
            </a:pPr>
            <a:r>
              <a:rPr sz="1100" spc="80">
                <a:solidFill>
                  <a:srgbClr val="BD1C27"/>
                </a:solidFill>
                <a:latin typeface="宋体"/>
                <a:cs typeface="宋体"/>
              </a:rPr>
              <a:t>续推动装修成本的上</a:t>
            </a:r>
            <a:r>
              <a:rPr sz="1100" spc="90">
                <a:solidFill>
                  <a:srgbClr val="BD1C27"/>
                </a:solidFill>
                <a:latin typeface="宋体"/>
                <a:cs typeface="宋体"/>
              </a:rPr>
              <a:t>涨</a:t>
            </a:r>
            <a:r>
              <a:rPr sz="1100" spc="-484">
                <a:solidFill>
                  <a:srgbClr val="BD1C27"/>
                </a:solidFill>
                <a:latin typeface="宋体"/>
                <a:cs typeface="宋体"/>
              </a:rPr>
              <a:t>。</a:t>
            </a:r>
            <a:r>
              <a:rPr sz="1100" spc="80">
                <a:solidFill>
                  <a:srgbClr val="BD1C27"/>
                </a:solidFill>
                <a:latin typeface="宋体"/>
                <a:cs typeface="宋体"/>
              </a:rPr>
              <a:t>此</a:t>
            </a:r>
            <a:r>
              <a:rPr sz="1100" spc="10">
                <a:solidFill>
                  <a:srgbClr val="BD1C27"/>
                </a:solidFill>
                <a:latin typeface="宋体"/>
                <a:cs typeface="宋体"/>
              </a:rPr>
              <a:t>外</a:t>
            </a:r>
            <a:r>
              <a:rPr sz="1100" spc="-400">
                <a:solidFill>
                  <a:srgbClr val="BD1C27"/>
                </a:solidFill>
                <a:latin typeface="宋体"/>
                <a:cs typeface="宋体"/>
              </a:rPr>
              <a:t>，</a:t>
            </a:r>
            <a:r>
              <a:rPr sz="1100" spc="80">
                <a:solidFill>
                  <a:srgbClr val="BD1C27"/>
                </a:solidFill>
                <a:latin typeface="宋体"/>
                <a:cs typeface="宋体"/>
              </a:rPr>
              <a:t>在过去的</a:t>
            </a:r>
            <a:r>
              <a:rPr sz="1150" spc="55">
                <a:solidFill>
                  <a:srgbClr val="BD1C27"/>
                </a:solidFill>
                <a:latin typeface="宋体"/>
                <a:cs typeface="宋体"/>
              </a:rPr>
              <a:t>12</a:t>
            </a:r>
            <a:r>
              <a:rPr sz="1100" spc="80">
                <a:solidFill>
                  <a:srgbClr val="BD1C27"/>
                </a:solidFill>
                <a:latin typeface="宋体"/>
                <a:cs typeface="宋体"/>
              </a:rPr>
              <a:t>个月</a:t>
            </a:r>
            <a:endParaRPr sz="1100">
              <a:latin typeface="宋体"/>
              <a:cs typeface="宋体"/>
            </a:endParaRPr>
          </a:p>
        </p:txBody>
      </p:sp>
      <p:sp>
        <p:nvSpPr>
          <p:cNvPr id="5" name="object 5"/>
          <p:cNvSpPr txBox="1"/>
          <p:nvPr/>
        </p:nvSpPr>
        <p:spPr>
          <a:xfrm>
            <a:off x="527363" y="3528855"/>
            <a:ext cx="3037840" cy="193040"/>
          </a:xfrm>
          <a:prstGeom prst="rect">
            <a:avLst/>
          </a:prstGeom>
        </p:spPr>
        <p:txBody>
          <a:bodyPr vert="horz" wrap="square" lIns="0" tIns="12700" rIns="0" bIns="0" rtlCol="0">
            <a:spAutoFit/>
          </a:bodyPr>
          <a:lstStyle/>
          <a:p>
            <a:pPr marL="12700">
              <a:lnSpc>
                <a:spcPct val="100000"/>
              </a:lnSpc>
              <a:spcBef>
                <a:spcPts val="100"/>
              </a:spcBef>
            </a:pPr>
            <a:r>
              <a:rPr sz="1100" spc="-15">
                <a:solidFill>
                  <a:srgbClr val="BD1C27"/>
                </a:solidFill>
                <a:latin typeface="宋体"/>
                <a:cs typeface="宋体"/>
              </a:rPr>
              <a:t>中</a:t>
            </a:r>
            <a:r>
              <a:rPr sz="1100" spc="-425">
                <a:solidFill>
                  <a:srgbClr val="BD1C27"/>
                </a:solidFill>
                <a:latin typeface="宋体"/>
                <a:cs typeface="宋体"/>
              </a:rPr>
              <a:t>，</a:t>
            </a:r>
            <a:r>
              <a:rPr sz="1100" spc="55">
                <a:solidFill>
                  <a:srgbClr val="BD1C27"/>
                </a:solidFill>
                <a:latin typeface="宋体"/>
                <a:cs typeface="宋体"/>
              </a:rPr>
              <a:t>汇率出现大幅波</a:t>
            </a:r>
            <a:r>
              <a:rPr sz="1100" spc="-15">
                <a:solidFill>
                  <a:srgbClr val="BD1C27"/>
                </a:solidFill>
                <a:latin typeface="宋体"/>
                <a:cs typeface="宋体"/>
              </a:rPr>
              <a:t>动</a:t>
            </a:r>
            <a:r>
              <a:rPr sz="1100" spc="-425">
                <a:solidFill>
                  <a:srgbClr val="BD1C27"/>
                </a:solidFill>
                <a:latin typeface="宋体"/>
                <a:cs typeface="宋体"/>
              </a:rPr>
              <a:t>，</a:t>
            </a:r>
            <a:r>
              <a:rPr sz="1100" spc="55">
                <a:solidFill>
                  <a:srgbClr val="BD1C27"/>
                </a:solidFill>
                <a:latin typeface="宋体"/>
                <a:cs typeface="宋体"/>
              </a:rPr>
              <a:t>在某些情况</a:t>
            </a:r>
            <a:r>
              <a:rPr sz="1100" spc="-15">
                <a:solidFill>
                  <a:srgbClr val="BD1C27"/>
                </a:solidFill>
                <a:latin typeface="宋体"/>
                <a:cs typeface="宋体"/>
              </a:rPr>
              <a:t>下</a:t>
            </a:r>
            <a:r>
              <a:rPr sz="1100" spc="-425">
                <a:solidFill>
                  <a:srgbClr val="BD1C27"/>
                </a:solidFill>
                <a:latin typeface="宋体"/>
                <a:cs typeface="宋体"/>
              </a:rPr>
              <a:t>，</a:t>
            </a:r>
            <a:r>
              <a:rPr sz="1100" spc="55">
                <a:solidFill>
                  <a:srgbClr val="BD1C27"/>
                </a:solidFill>
                <a:latin typeface="宋体"/>
                <a:cs typeface="宋体"/>
              </a:rPr>
              <a:t>以当地</a:t>
            </a:r>
            <a:r>
              <a:rPr sz="1100">
                <a:solidFill>
                  <a:srgbClr val="BD1C27"/>
                </a:solidFill>
                <a:latin typeface="宋体"/>
                <a:cs typeface="宋体"/>
              </a:rPr>
              <a:t>货</a:t>
            </a:r>
            <a:endParaRPr sz="1100">
              <a:latin typeface="宋体"/>
              <a:cs typeface="宋体"/>
            </a:endParaRPr>
          </a:p>
        </p:txBody>
      </p:sp>
      <p:sp>
        <p:nvSpPr>
          <p:cNvPr id="6" name="object 6"/>
          <p:cNvSpPr txBox="1"/>
          <p:nvPr/>
        </p:nvSpPr>
        <p:spPr>
          <a:xfrm>
            <a:off x="527363" y="3757404"/>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币计算的装修价格出现上</a:t>
            </a:r>
            <a:r>
              <a:rPr sz="1100" spc="70">
                <a:solidFill>
                  <a:srgbClr val="BD1C27"/>
                </a:solidFill>
                <a:latin typeface="宋体"/>
                <a:cs typeface="宋体"/>
              </a:rPr>
              <a:t>涨</a:t>
            </a:r>
            <a:r>
              <a:rPr sz="1100" spc="-505">
                <a:solidFill>
                  <a:srgbClr val="BD1C27"/>
                </a:solidFill>
                <a:latin typeface="宋体"/>
                <a:cs typeface="宋体"/>
              </a:rPr>
              <a:t>。</a:t>
            </a:r>
            <a:r>
              <a:rPr sz="1100" spc="55">
                <a:solidFill>
                  <a:srgbClr val="BD1C27"/>
                </a:solidFill>
                <a:latin typeface="宋体"/>
                <a:cs typeface="宋体"/>
              </a:rPr>
              <a:t>随着全球逆风因素</a:t>
            </a:r>
            <a:endParaRPr sz="1100">
              <a:latin typeface="宋体"/>
              <a:cs typeface="宋体"/>
            </a:endParaRPr>
          </a:p>
        </p:txBody>
      </p:sp>
      <p:sp>
        <p:nvSpPr>
          <p:cNvPr id="7" name="object 7"/>
          <p:cNvSpPr txBox="1"/>
          <p:nvPr/>
        </p:nvSpPr>
        <p:spPr>
          <a:xfrm>
            <a:off x="527363" y="39859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和地缘政治紧张局势的持</a:t>
            </a:r>
            <a:r>
              <a:rPr sz="1100" spc="-15">
                <a:solidFill>
                  <a:srgbClr val="BD1C27"/>
                </a:solidFill>
                <a:latin typeface="宋体"/>
                <a:cs typeface="宋体"/>
              </a:rPr>
              <a:t>续</a:t>
            </a:r>
            <a:r>
              <a:rPr sz="1100" spc="-425">
                <a:solidFill>
                  <a:srgbClr val="BD1C27"/>
                </a:solidFill>
                <a:latin typeface="宋体"/>
                <a:cs typeface="宋体"/>
              </a:rPr>
              <a:t>，</a:t>
            </a:r>
            <a:r>
              <a:rPr sz="1100" spc="55">
                <a:solidFill>
                  <a:srgbClr val="BD1C27"/>
                </a:solidFill>
                <a:latin typeface="宋体"/>
                <a:cs typeface="宋体"/>
              </a:rPr>
              <a:t>这可能会影响目前</a:t>
            </a:r>
            <a:endParaRPr sz="1100">
              <a:latin typeface="宋体"/>
              <a:cs typeface="宋体"/>
            </a:endParaRPr>
          </a:p>
        </p:txBody>
      </p:sp>
      <p:sp>
        <p:nvSpPr>
          <p:cNvPr id="8" name="object 8"/>
          <p:cNvSpPr txBox="1"/>
          <p:nvPr/>
        </p:nvSpPr>
        <p:spPr>
          <a:xfrm>
            <a:off x="527363" y="4214502"/>
            <a:ext cx="2637155"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积极的市场发展趋</a:t>
            </a:r>
            <a:r>
              <a:rPr sz="1100" spc="-60">
                <a:solidFill>
                  <a:srgbClr val="BD1C27"/>
                </a:solidFill>
                <a:latin typeface="宋体"/>
                <a:cs typeface="宋体"/>
              </a:rPr>
              <a:t>势</a:t>
            </a:r>
            <a:r>
              <a:rPr sz="1100" spc="-470">
                <a:solidFill>
                  <a:srgbClr val="BD1C27"/>
                </a:solidFill>
                <a:latin typeface="宋体"/>
                <a:cs typeface="宋体"/>
              </a:rPr>
              <a:t>，</a:t>
            </a:r>
            <a:r>
              <a:rPr sz="1100" spc="10">
                <a:solidFill>
                  <a:srgbClr val="BD1C27"/>
                </a:solidFill>
                <a:latin typeface="宋体"/>
                <a:cs typeface="宋体"/>
              </a:rPr>
              <a:t>并引发第二波通</a:t>
            </a:r>
            <a:r>
              <a:rPr sz="1100" spc="20">
                <a:solidFill>
                  <a:srgbClr val="BD1C27"/>
                </a:solidFill>
                <a:latin typeface="宋体"/>
                <a:cs typeface="宋体"/>
              </a:rPr>
              <a:t>胀</a:t>
            </a:r>
            <a:r>
              <a:rPr sz="1100">
                <a:solidFill>
                  <a:srgbClr val="BD1C27"/>
                </a:solidFill>
                <a:latin typeface="宋体"/>
                <a:cs typeface="宋体"/>
              </a:rPr>
              <a:t>。</a:t>
            </a:r>
            <a:endParaRPr sz="1100">
              <a:latin typeface="宋体"/>
              <a:cs typeface="宋体"/>
            </a:endParaRPr>
          </a:p>
        </p:txBody>
      </p:sp>
      <p:sp>
        <p:nvSpPr>
          <p:cNvPr id="9" name="object 9"/>
          <p:cNvSpPr txBox="1"/>
          <p:nvPr/>
        </p:nvSpPr>
        <p:spPr>
          <a:xfrm>
            <a:off x="527363" y="4893521"/>
            <a:ext cx="3037840" cy="201930"/>
          </a:xfrm>
          <a:prstGeom prst="rect">
            <a:avLst/>
          </a:prstGeom>
        </p:spPr>
        <p:txBody>
          <a:bodyPr vert="horz" wrap="square" lIns="0" tIns="13335" rIns="0" bIns="0" rtlCol="0">
            <a:spAutoFit/>
          </a:bodyPr>
          <a:lstStyle/>
          <a:p>
            <a:pPr marL="12700">
              <a:lnSpc>
                <a:spcPct val="100000"/>
              </a:lnSpc>
              <a:spcBef>
                <a:spcPts val="105"/>
              </a:spcBef>
            </a:pPr>
            <a:r>
              <a:rPr sz="1100" spc="30">
                <a:solidFill>
                  <a:srgbClr val="BD1C27"/>
                </a:solidFill>
                <a:latin typeface="宋体"/>
                <a:cs typeface="宋体"/>
              </a:rPr>
              <a:t>责人</a:t>
            </a:r>
            <a:r>
              <a:rPr sz="1100" spc="-40">
                <a:solidFill>
                  <a:srgbClr val="BD1C27"/>
                </a:solidFill>
                <a:latin typeface="宋体"/>
                <a:cs typeface="宋体"/>
              </a:rPr>
              <a:t>中</a:t>
            </a:r>
            <a:r>
              <a:rPr sz="1100" spc="-450">
                <a:solidFill>
                  <a:srgbClr val="BD1C27"/>
                </a:solidFill>
                <a:latin typeface="宋体"/>
                <a:cs typeface="宋体"/>
              </a:rPr>
              <a:t>，</a:t>
            </a:r>
            <a:r>
              <a:rPr sz="1100" spc="30">
                <a:solidFill>
                  <a:srgbClr val="BD1C27"/>
                </a:solidFill>
                <a:latin typeface="宋体"/>
                <a:cs typeface="宋体"/>
              </a:rPr>
              <a:t>有三分之二提到了机电工</a:t>
            </a:r>
            <a:r>
              <a:rPr sz="1100" spc="-480">
                <a:solidFill>
                  <a:srgbClr val="BD1C27"/>
                </a:solidFill>
                <a:latin typeface="宋体"/>
                <a:cs typeface="宋体"/>
              </a:rPr>
              <a:t>程</a:t>
            </a:r>
            <a:r>
              <a:rPr sz="1100" spc="-20">
                <a:solidFill>
                  <a:srgbClr val="BD1C27"/>
                </a:solidFill>
                <a:latin typeface="宋体"/>
                <a:cs typeface="宋体"/>
              </a:rPr>
              <a:t>（</a:t>
            </a:r>
            <a:r>
              <a:rPr sz="1150" spc="-20">
                <a:solidFill>
                  <a:srgbClr val="BD1C27"/>
                </a:solidFill>
                <a:latin typeface="宋体"/>
                <a:cs typeface="宋体"/>
              </a:rPr>
              <a:t>M&amp;E</a:t>
            </a:r>
            <a:r>
              <a:rPr sz="1100" spc="-20">
                <a:solidFill>
                  <a:srgbClr val="BD1C27"/>
                </a:solidFill>
                <a:latin typeface="宋体"/>
                <a:cs typeface="宋体"/>
              </a:rPr>
              <a:t>）</a:t>
            </a:r>
            <a:r>
              <a:rPr sz="1100" spc="-509">
                <a:solidFill>
                  <a:srgbClr val="BD1C27"/>
                </a:solidFill>
                <a:latin typeface="宋体"/>
                <a:cs typeface="宋体"/>
              </a:rPr>
              <a:t>、</a:t>
            </a:r>
            <a:r>
              <a:rPr sz="1100" spc="30">
                <a:solidFill>
                  <a:srgbClr val="BD1C27"/>
                </a:solidFill>
                <a:latin typeface="宋体"/>
                <a:cs typeface="宋体"/>
              </a:rPr>
              <a:t>信</a:t>
            </a:r>
            <a:r>
              <a:rPr sz="1100">
                <a:solidFill>
                  <a:srgbClr val="BD1C27"/>
                </a:solidFill>
                <a:latin typeface="宋体"/>
                <a:cs typeface="宋体"/>
              </a:rPr>
              <a:t>息</a:t>
            </a:r>
            <a:endParaRPr sz="1100">
              <a:latin typeface="宋体"/>
              <a:cs typeface="宋体"/>
            </a:endParaRPr>
          </a:p>
        </p:txBody>
      </p:sp>
      <p:sp>
        <p:nvSpPr>
          <p:cNvPr id="10" name="object 10"/>
          <p:cNvSpPr txBox="1"/>
          <p:nvPr/>
        </p:nvSpPr>
        <p:spPr>
          <a:xfrm>
            <a:off x="527367" y="5122069"/>
            <a:ext cx="2788285" cy="201930"/>
          </a:xfrm>
          <a:prstGeom prst="rect">
            <a:avLst/>
          </a:prstGeom>
        </p:spPr>
        <p:txBody>
          <a:bodyPr vert="horz" wrap="square" lIns="0" tIns="13335" rIns="0" bIns="0" rtlCol="0">
            <a:spAutoFit/>
          </a:bodyPr>
          <a:lstStyle/>
          <a:p>
            <a:pPr marL="12700">
              <a:lnSpc>
                <a:spcPct val="100000"/>
              </a:lnSpc>
              <a:spcBef>
                <a:spcPts val="105"/>
              </a:spcBef>
            </a:pPr>
            <a:r>
              <a:rPr sz="1100" spc="10">
                <a:solidFill>
                  <a:srgbClr val="BD1C27"/>
                </a:solidFill>
                <a:latin typeface="宋体"/>
                <a:cs typeface="宋体"/>
              </a:rPr>
              <a:t>技</a:t>
            </a:r>
            <a:r>
              <a:rPr sz="1100">
                <a:solidFill>
                  <a:srgbClr val="BD1C27"/>
                </a:solidFill>
                <a:latin typeface="宋体"/>
                <a:cs typeface="宋体"/>
              </a:rPr>
              <a:t>术</a:t>
            </a:r>
            <a:r>
              <a:rPr sz="1100" spc="-530">
                <a:solidFill>
                  <a:srgbClr val="BD1C27"/>
                </a:solidFill>
                <a:latin typeface="宋体"/>
                <a:cs typeface="宋体"/>
              </a:rPr>
              <a:t>、</a:t>
            </a:r>
            <a:r>
              <a:rPr sz="1100" spc="10">
                <a:solidFill>
                  <a:srgbClr val="BD1C27"/>
                </a:solidFill>
                <a:latin typeface="宋体"/>
                <a:cs typeface="宋体"/>
              </a:rPr>
              <a:t>视</a:t>
            </a:r>
            <a:r>
              <a:rPr sz="1100" spc="-500">
                <a:solidFill>
                  <a:srgbClr val="BD1C27"/>
                </a:solidFill>
                <a:latin typeface="宋体"/>
                <a:cs typeface="宋体"/>
              </a:rPr>
              <a:t>听</a:t>
            </a:r>
            <a:r>
              <a:rPr sz="1100" spc="-140">
                <a:solidFill>
                  <a:srgbClr val="BD1C27"/>
                </a:solidFill>
                <a:latin typeface="宋体"/>
                <a:cs typeface="宋体"/>
              </a:rPr>
              <a:t>（</a:t>
            </a:r>
            <a:r>
              <a:rPr sz="1150" spc="-140">
                <a:solidFill>
                  <a:srgbClr val="BD1C27"/>
                </a:solidFill>
                <a:latin typeface="宋体"/>
                <a:cs typeface="宋体"/>
              </a:rPr>
              <a:t>AV</a:t>
            </a:r>
            <a:r>
              <a:rPr sz="1100" spc="-140">
                <a:solidFill>
                  <a:srgbClr val="BD1C27"/>
                </a:solidFill>
                <a:latin typeface="宋体"/>
                <a:cs typeface="宋体"/>
              </a:rPr>
              <a:t>）</a:t>
            </a:r>
            <a:r>
              <a:rPr sz="1100" spc="10">
                <a:solidFill>
                  <a:srgbClr val="BD1C27"/>
                </a:solidFill>
                <a:latin typeface="宋体"/>
                <a:cs typeface="宋体"/>
              </a:rPr>
              <a:t>和安防设施方面的制约因</a:t>
            </a:r>
            <a:r>
              <a:rPr sz="1100" spc="20">
                <a:solidFill>
                  <a:srgbClr val="BD1C27"/>
                </a:solidFill>
                <a:latin typeface="宋体"/>
                <a:cs typeface="宋体"/>
              </a:rPr>
              <a:t>素</a:t>
            </a:r>
            <a:r>
              <a:rPr sz="1100">
                <a:solidFill>
                  <a:srgbClr val="BD1C27"/>
                </a:solidFill>
                <a:latin typeface="宋体"/>
                <a:cs typeface="宋体"/>
              </a:rPr>
              <a:t>。</a:t>
            </a:r>
            <a:endParaRPr sz="1100">
              <a:latin typeface="宋体"/>
              <a:cs typeface="宋体"/>
            </a:endParaRPr>
          </a:p>
        </p:txBody>
      </p:sp>
      <p:sp>
        <p:nvSpPr>
          <p:cNvPr id="11" name="object 11"/>
          <p:cNvSpPr txBox="1"/>
          <p:nvPr/>
        </p:nvSpPr>
        <p:spPr>
          <a:xfrm>
            <a:off x="527340" y="5586342"/>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随着供应链的韧性凸</a:t>
            </a:r>
            <a:r>
              <a:rPr sz="1100" spc="-15">
                <a:solidFill>
                  <a:srgbClr val="BD1C27"/>
                </a:solidFill>
                <a:latin typeface="宋体"/>
                <a:cs typeface="宋体"/>
              </a:rPr>
              <a:t>显</a:t>
            </a:r>
            <a:r>
              <a:rPr sz="1100" spc="-425">
                <a:solidFill>
                  <a:srgbClr val="BD1C27"/>
                </a:solidFill>
                <a:latin typeface="宋体"/>
                <a:cs typeface="宋体"/>
              </a:rPr>
              <a:t>，</a:t>
            </a:r>
            <a:r>
              <a:rPr sz="1100" spc="55">
                <a:solidFill>
                  <a:srgbClr val="BD1C27"/>
                </a:solidFill>
                <a:latin typeface="宋体"/>
                <a:cs typeface="宋体"/>
              </a:rPr>
              <a:t>以及部分市场的需求疲</a:t>
            </a:r>
            <a:endParaRPr sz="1100">
              <a:latin typeface="宋体"/>
              <a:cs typeface="宋体"/>
            </a:endParaRPr>
          </a:p>
        </p:txBody>
      </p:sp>
      <p:sp>
        <p:nvSpPr>
          <p:cNvPr id="12" name="object 12"/>
          <p:cNvSpPr txBox="1"/>
          <p:nvPr/>
        </p:nvSpPr>
        <p:spPr>
          <a:xfrm>
            <a:off x="527340" y="5807906"/>
            <a:ext cx="2780030" cy="201930"/>
          </a:xfrm>
          <a:prstGeom prst="rect">
            <a:avLst/>
          </a:prstGeom>
        </p:spPr>
        <p:txBody>
          <a:bodyPr vert="horz" wrap="square" lIns="0" tIns="13335" rIns="0" bIns="0" rtlCol="0">
            <a:spAutoFit/>
          </a:bodyPr>
          <a:lstStyle/>
          <a:p>
            <a:pPr marL="12700">
              <a:lnSpc>
                <a:spcPct val="100000"/>
              </a:lnSpc>
              <a:spcBef>
                <a:spcPts val="105"/>
              </a:spcBef>
            </a:pPr>
            <a:r>
              <a:rPr sz="1100" spc="-60">
                <a:solidFill>
                  <a:srgbClr val="BD1C27"/>
                </a:solidFill>
                <a:latin typeface="宋体"/>
                <a:cs typeface="宋体"/>
              </a:rPr>
              <a:t>软</a:t>
            </a:r>
            <a:r>
              <a:rPr sz="1100" spc="-470">
                <a:solidFill>
                  <a:srgbClr val="BD1C27"/>
                </a:solidFill>
                <a:latin typeface="宋体"/>
                <a:cs typeface="宋体"/>
              </a:rPr>
              <a:t>，</a:t>
            </a:r>
            <a:r>
              <a:rPr sz="1100" spc="10">
                <a:solidFill>
                  <a:srgbClr val="BD1C27"/>
                </a:solidFill>
                <a:latin typeface="宋体"/>
                <a:cs typeface="宋体"/>
              </a:rPr>
              <a:t>我们预计未来</a:t>
            </a:r>
            <a:r>
              <a:rPr sz="1150" spc="-15">
                <a:solidFill>
                  <a:srgbClr val="BD1C27"/>
                </a:solidFill>
                <a:latin typeface="宋体"/>
                <a:cs typeface="宋体"/>
              </a:rPr>
              <a:t>12</a:t>
            </a:r>
            <a:r>
              <a:rPr sz="1100" spc="10">
                <a:solidFill>
                  <a:srgbClr val="BD1C27"/>
                </a:solidFill>
                <a:latin typeface="宋体"/>
                <a:cs typeface="宋体"/>
              </a:rPr>
              <a:t>个月的情况将有所改</a:t>
            </a:r>
            <a:r>
              <a:rPr sz="1100" spc="20">
                <a:solidFill>
                  <a:srgbClr val="BD1C27"/>
                </a:solidFill>
                <a:latin typeface="宋体"/>
                <a:cs typeface="宋体"/>
              </a:rPr>
              <a:t>善</a:t>
            </a:r>
            <a:r>
              <a:rPr sz="1100">
                <a:solidFill>
                  <a:srgbClr val="BD1C27"/>
                </a:solidFill>
                <a:latin typeface="宋体"/>
                <a:cs typeface="宋体"/>
              </a:rPr>
              <a:t>。</a:t>
            </a:r>
            <a:endParaRPr sz="1100">
              <a:latin typeface="宋体"/>
              <a:cs typeface="宋体"/>
            </a:endParaRPr>
          </a:p>
        </p:txBody>
      </p:sp>
      <p:sp>
        <p:nvSpPr>
          <p:cNvPr id="13" name="object 13"/>
          <p:cNvSpPr txBox="1"/>
          <p:nvPr/>
        </p:nvSpPr>
        <p:spPr>
          <a:xfrm>
            <a:off x="527300" y="1859178"/>
            <a:ext cx="6344920" cy="720090"/>
          </a:xfrm>
          <a:prstGeom prst="rect">
            <a:avLst/>
          </a:prstGeom>
        </p:spPr>
        <p:txBody>
          <a:bodyPr vert="horz" wrap="square" lIns="0" tIns="13970" rIns="0" bIns="0" rtlCol="0">
            <a:spAutoFit/>
          </a:bodyPr>
          <a:lstStyle/>
          <a:p>
            <a:pPr marL="12700" marR="5080" algn="just">
              <a:lnSpc>
                <a:spcPct val="135200"/>
              </a:lnSpc>
              <a:spcBef>
                <a:spcPts val="110"/>
              </a:spcBef>
            </a:pPr>
            <a:r>
              <a:rPr sz="1100" spc="50">
                <a:solidFill>
                  <a:srgbClr val="BD1C27"/>
                </a:solidFill>
                <a:latin typeface="宋体"/>
                <a:cs typeface="宋体"/>
              </a:rPr>
              <a:t>正如我们</a:t>
            </a:r>
            <a:r>
              <a:rPr sz="1100" spc="-480">
                <a:solidFill>
                  <a:srgbClr val="BD1C27"/>
                </a:solidFill>
                <a:latin typeface="宋体"/>
                <a:cs typeface="宋体"/>
              </a:rPr>
              <a:t>在</a:t>
            </a:r>
            <a:r>
              <a:rPr sz="1100" spc="25">
                <a:solidFill>
                  <a:srgbClr val="BD1C27"/>
                </a:solidFill>
                <a:latin typeface="宋体"/>
                <a:cs typeface="宋体"/>
              </a:rPr>
              <a:t>《</a:t>
            </a:r>
            <a:r>
              <a:rPr sz="1150" spc="10">
                <a:solidFill>
                  <a:srgbClr val="BD1C27"/>
                </a:solidFill>
                <a:latin typeface="宋体"/>
                <a:cs typeface="宋体"/>
              </a:rPr>
              <a:t>2022/2023</a:t>
            </a:r>
            <a:r>
              <a:rPr sz="1100" spc="50">
                <a:solidFill>
                  <a:srgbClr val="BD1C27"/>
                </a:solidFill>
                <a:latin typeface="宋体"/>
                <a:cs typeface="宋体"/>
              </a:rPr>
              <a:t>年亚太区装修成本指</a:t>
            </a:r>
            <a:r>
              <a:rPr sz="1100" spc="25">
                <a:solidFill>
                  <a:srgbClr val="BD1C27"/>
                </a:solidFill>
                <a:latin typeface="宋体"/>
                <a:cs typeface="宋体"/>
              </a:rPr>
              <a:t>南</a:t>
            </a:r>
            <a:r>
              <a:rPr sz="1100">
                <a:solidFill>
                  <a:srgbClr val="BD1C27"/>
                </a:solidFill>
                <a:latin typeface="宋体"/>
                <a:cs typeface="宋体"/>
              </a:rPr>
              <a:t>》</a:t>
            </a:r>
            <a:r>
              <a:rPr sz="1100" spc="15">
                <a:solidFill>
                  <a:srgbClr val="BD1C27"/>
                </a:solidFill>
                <a:latin typeface="宋体"/>
                <a:cs typeface="宋体"/>
              </a:rPr>
              <a:t> </a:t>
            </a:r>
            <a:r>
              <a:rPr sz="1100" spc="25">
                <a:solidFill>
                  <a:srgbClr val="BD1C27"/>
                </a:solidFill>
                <a:latin typeface="宋体"/>
                <a:cs typeface="宋体"/>
              </a:rPr>
              <a:t>尽管如</a:t>
            </a:r>
            <a:r>
              <a:rPr sz="1100" spc="-45">
                <a:solidFill>
                  <a:srgbClr val="BD1C27"/>
                </a:solidFill>
                <a:latin typeface="宋体"/>
                <a:cs typeface="宋体"/>
              </a:rPr>
              <a:t>此</a:t>
            </a:r>
            <a:r>
              <a:rPr sz="1100" spc="-455">
                <a:solidFill>
                  <a:srgbClr val="BD1C27"/>
                </a:solidFill>
                <a:latin typeface="宋体"/>
                <a:cs typeface="宋体"/>
              </a:rPr>
              <a:t>，</a:t>
            </a:r>
            <a:r>
              <a:rPr sz="1100" spc="25">
                <a:solidFill>
                  <a:srgbClr val="BD1C27"/>
                </a:solidFill>
                <a:latin typeface="宋体"/>
                <a:cs typeface="宋体"/>
              </a:rPr>
              <a:t>我们的客户依然持乐观态</a:t>
            </a:r>
            <a:r>
              <a:rPr sz="1100" spc="40">
                <a:solidFill>
                  <a:srgbClr val="BD1C27"/>
                </a:solidFill>
                <a:latin typeface="宋体"/>
                <a:cs typeface="宋体"/>
              </a:rPr>
              <a:t>度</a:t>
            </a:r>
            <a:r>
              <a:rPr sz="1100" spc="-535">
                <a:solidFill>
                  <a:srgbClr val="BD1C27"/>
                </a:solidFill>
                <a:latin typeface="宋体"/>
                <a:cs typeface="宋体"/>
              </a:rPr>
              <a:t>。</a:t>
            </a:r>
            <a:r>
              <a:rPr sz="1100" spc="25">
                <a:solidFill>
                  <a:srgbClr val="BD1C27"/>
                </a:solidFill>
                <a:latin typeface="宋体"/>
                <a:cs typeface="宋体"/>
              </a:rPr>
              <a:t>在我们调 </a:t>
            </a:r>
            <a:r>
              <a:rPr sz="1100">
                <a:solidFill>
                  <a:srgbClr val="BD1C27"/>
                </a:solidFill>
                <a:latin typeface="宋体"/>
                <a:cs typeface="宋体"/>
              </a:rPr>
              <a:t>中所预测的那</a:t>
            </a:r>
            <a:r>
              <a:rPr sz="1100" spc="-70">
                <a:solidFill>
                  <a:srgbClr val="BD1C27"/>
                </a:solidFill>
                <a:latin typeface="宋体"/>
                <a:cs typeface="宋体"/>
              </a:rPr>
              <a:t>样</a:t>
            </a:r>
            <a:r>
              <a:rPr sz="1100" spc="-480">
                <a:solidFill>
                  <a:srgbClr val="BD1C27"/>
                </a:solidFill>
                <a:latin typeface="宋体"/>
                <a:cs typeface="宋体"/>
              </a:rPr>
              <a:t>，</a:t>
            </a:r>
            <a:r>
              <a:rPr sz="1100">
                <a:solidFill>
                  <a:srgbClr val="BD1C27"/>
                </a:solidFill>
                <a:latin typeface="宋体"/>
                <a:cs typeface="宋体"/>
              </a:rPr>
              <a:t>我们开始看到通胀已度过峰值的</a:t>
            </a:r>
            <a:r>
              <a:rPr sz="1100" spc="520">
                <a:solidFill>
                  <a:srgbClr val="BD1C27"/>
                </a:solidFill>
                <a:latin typeface="宋体"/>
                <a:cs typeface="宋体"/>
              </a:rPr>
              <a:t> </a:t>
            </a:r>
            <a:r>
              <a:rPr sz="1100" spc="55">
                <a:solidFill>
                  <a:srgbClr val="BD1C27"/>
                </a:solidFill>
                <a:latin typeface="宋体"/>
                <a:cs typeface="宋体"/>
              </a:rPr>
              <a:t>研的大多数市场</a:t>
            </a:r>
            <a:r>
              <a:rPr sz="1100" spc="-15">
                <a:solidFill>
                  <a:srgbClr val="BD1C27"/>
                </a:solidFill>
                <a:latin typeface="宋体"/>
                <a:cs typeface="宋体"/>
              </a:rPr>
              <a:t>中</a:t>
            </a:r>
            <a:r>
              <a:rPr sz="1100" spc="-425">
                <a:solidFill>
                  <a:srgbClr val="BD1C27"/>
                </a:solidFill>
                <a:latin typeface="宋体"/>
                <a:cs typeface="宋体"/>
              </a:rPr>
              <a:t>，</a:t>
            </a:r>
            <a:r>
              <a:rPr sz="1100" spc="55">
                <a:solidFill>
                  <a:srgbClr val="BD1C27"/>
                </a:solidFill>
                <a:latin typeface="宋体"/>
                <a:cs typeface="宋体"/>
              </a:rPr>
              <a:t>尽管受到价格上涨的持续影 </a:t>
            </a:r>
            <a:r>
              <a:rPr sz="1100">
                <a:solidFill>
                  <a:srgbClr val="BD1C27"/>
                </a:solidFill>
                <a:latin typeface="宋体"/>
                <a:cs typeface="宋体"/>
              </a:rPr>
              <a:t>迹</a:t>
            </a:r>
            <a:r>
              <a:rPr sz="1100" spc="-75">
                <a:solidFill>
                  <a:srgbClr val="BD1C27"/>
                </a:solidFill>
                <a:latin typeface="宋体"/>
                <a:cs typeface="宋体"/>
              </a:rPr>
              <a:t>象</a:t>
            </a:r>
            <a:r>
              <a:rPr sz="1100" spc="-480">
                <a:solidFill>
                  <a:srgbClr val="BD1C27"/>
                </a:solidFill>
                <a:latin typeface="宋体"/>
                <a:cs typeface="宋体"/>
              </a:rPr>
              <a:t>，</a:t>
            </a:r>
            <a:r>
              <a:rPr sz="1100">
                <a:solidFill>
                  <a:srgbClr val="BD1C27"/>
                </a:solidFill>
                <a:latin typeface="宋体"/>
                <a:cs typeface="宋体"/>
              </a:rPr>
              <a:t>亚太地区许多市场的通胀水平已趋于正</a:t>
            </a:r>
            <a:r>
              <a:rPr sz="1100" spc="10">
                <a:solidFill>
                  <a:srgbClr val="BD1C27"/>
                </a:solidFill>
                <a:latin typeface="宋体"/>
                <a:cs typeface="宋体"/>
              </a:rPr>
              <a:t>常</a:t>
            </a:r>
            <a:r>
              <a:rPr sz="1100">
                <a:solidFill>
                  <a:srgbClr val="BD1C27"/>
                </a:solidFill>
                <a:latin typeface="宋体"/>
                <a:cs typeface="宋体"/>
              </a:rPr>
              <a:t>。</a:t>
            </a:r>
            <a:r>
              <a:rPr sz="1100" spc="20">
                <a:solidFill>
                  <a:srgbClr val="BD1C27"/>
                </a:solidFill>
                <a:latin typeface="宋体"/>
                <a:cs typeface="宋体"/>
              </a:rPr>
              <a:t> </a:t>
            </a:r>
            <a:r>
              <a:rPr sz="1100" spc="-15">
                <a:solidFill>
                  <a:srgbClr val="BD1C27"/>
                </a:solidFill>
                <a:latin typeface="宋体"/>
                <a:cs typeface="宋体"/>
              </a:rPr>
              <a:t>响</a:t>
            </a:r>
            <a:r>
              <a:rPr sz="1100" spc="-425">
                <a:solidFill>
                  <a:srgbClr val="BD1C27"/>
                </a:solidFill>
                <a:latin typeface="宋体"/>
                <a:cs typeface="宋体"/>
              </a:rPr>
              <a:t>，</a:t>
            </a:r>
            <a:r>
              <a:rPr sz="1100" spc="55">
                <a:solidFill>
                  <a:srgbClr val="BD1C27"/>
                </a:solidFill>
                <a:latin typeface="宋体"/>
                <a:cs typeface="宋体"/>
              </a:rPr>
              <a:t>但随着客户重新关注如何调整房地产组合以</a:t>
            </a:r>
            <a:endParaRPr sz="1100">
              <a:latin typeface="宋体"/>
              <a:cs typeface="宋体"/>
            </a:endParaRPr>
          </a:p>
        </p:txBody>
      </p:sp>
      <p:sp>
        <p:nvSpPr>
          <p:cNvPr id="14" name="object 14"/>
          <p:cNvSpPr txBox="1"/>
          <p:nvPr/>
        </p:nvSpPr>
        <p:spPr>
          <a:xfrm>
            <a:off x="3827273" y="2614377"/>
            <a:ext cx="3037840"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适应未来的发</a:t>
            </a:r>
            <a:r>
              <a:rPr sz="1100" spc="-15">
                <a:solidFill>
                  <a:srgbClr val="BD1C27"/>
                </a:solidFill>
                <a:latin typeface="宋体"/>
                <a:cs typeface="宋体"/>
              </a:rPr>
              <a:t>展</a:t>
            </a:r>
            <a:r>
              <a:rPr sz="1100" spc="-425">
                <a:solidFill>
                  <a:srgbClr val="BD1C27"/>
                </a:solidFill>
                <a:latin typeface="宋体"/>
                <a:cs typeface="宋体"/>
              </a:rPr>
              <a:t>，</a:t>
            </a:r>
            <a:r>
              <a:rPr sz="1100" spc="55">
                <a:solidFill>
                  <a:srgbClr val="BD1C27"/>
                </a:solidFill>
                <a:latin typeface="宋体"/>
                <a:cs typeface="宋体"/>
              </a:rPr>
              <a:t>市场将涌现更多需</a:t>
            </a:r>
            <a:r>
              <a:rPr sz="1100" spc="65">
                <a:solidFill>
                  <a:srgbClr val="BD1C27"/>
                </a:solidFill>
                <a:latin typeface="宋体"/>
                <a:cs typeface="宋体"/>
              </a:rPr>
              <a:t>求</a:t>
            </a:r>
            <a:r>
              <a:rPr sz="1100" spc="-509">
                <a:solidFill>
                  <a:srgbClr val="BD1C27"/>
                </a:solidFill>
                <a:latin typeface="宋体"/>
                <a:cs typeface="宋体"/>
              </a:rPr>
              <a:t>。</a:t>
            </a:r>
            <a:r>
              <a:rPr sz="1100" spc="55">
                <a:solidFill>
                  <a:srgbClr val="BD1C27"/>
                </a:solidFill>
                <a:latin typeface="宋体"/>
                <a:cs typeface="宋体"/>
              </a:rPr>
              <a:t>随</a:t>
            </a:r>
            <a:r>
              <a:rPr sz="1100" spc="-484">
                <a:solidFill>
                  <a:srgbClr val="BD1C27"/>
                </a:solidFill>
                <a:latin typeface="宋体"/>
                <a:cs typeface="宋体"/>
              </a:rPr>
              <a:t>着</a:t>
            </a:r>
            <a:r>
              <a:rPr sz="1100" spc="40">
                <a:solidFill>
                  <a:srgbClr val="BD1C27"/>
                </a:solidFill>
                <a:latin typeface="宋体"/>
                <a:cs typeface="宋体"/>
              </a:rPr>
              <a:t>“</a:t>
            </a:r>
            <a:r>
              <a:rPr sz="1100">
                <a:solidFill>
                  <a:srgbClr val="BD1C27"/>
                </a:solidFill>
                <a:latin typeface="宋体"/>
                <a:cs typeface="宋体"/>
              </a:rPr>
              <a:t>追</a:t>
            </a:r>
            <a:endParaRPr sz="1100">
              <a:latin typeface="宋体"/>
              <a:cs typeface="宋体"/>
            </a:endParaRPr>
          </a:p>
        </p:txBody>
      </p:sp>
      <p:sp>
        <p:nvSpPr>
          <p:cNvPr id="15" name="object 15"/>
          <p:cNvSpPr txBox="1"/>
          <p:nvPr/>
        </p:nvSpPr>
        <p:spPr>
          <a:xfrm>
            <a:off x="3827273" y="2842926"/>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求高品</a:t>
            </a:r>
            <a:r>
              <a:rPr sz="1100" spc="15">
                <a:solidFill>
                  <a:srgbClr val="BD1C27"/>
                </a:solidFill>
                <a:latin typeface="宋体"/>
                <a:cs typeface="宋体"/>
              </a:rPr>
              <a:t>质</a:t>
            </a:r>
            <a:r>
              <a:rPr sz="1100" spc="-509">
                <a:solidFill>
                  <a:srgbClr val="BD1C27"/>
                </a:solidFill>
                <a:latin typeface="宋体"/>
                <a:cs typeface="宋体"/>
              </a:rPr>
              <a:t>”</a:t>
            </a:r>
            <a:r>
              <a:rPr sz="1100" spc="25">
                <a:solidFill>
                  <a:srgbClr val="BD1C27"/>
                </a:solidFill>
                <a:latin typeface="宋体"/>
                <a:cs typeface="宋体"/>
              </a:rPr>
              <a:t>趋势的延</a:t>
            </a:r>
            <a:r>
              <a:rPr sz="1100" spc="-45">
                <a:solidFill>
                  <a:srgbClr val="BD1C27"/>
                </a:solidFill>
                <a:latin typeface="宋体"/>
                <a:cs typeface="宋体"/>
              </a:rPr>
              <a:t>续</a:t>
            </a:r>
            <a:r>
              <a:rPr sz="1100" spc="-455">
                <a:solidFill>
                  <a:srgbClr val="BD1C27"/>
                </a:solidFill>
                <a:latin typeface="宋体"/>
                <a:cs typeface="宋体"/>
              </a:rPr>
              <a:t>，</a:t>
            </a:r>
            <a:r>
              <a:rPr sz="1100" spc="25">
                <a:solidFill>
                  <a:srgbClr val="BD1C27"/>
                </a:solidFill>
                <a:latin typeface="宋体"/>
                <a:cs typeface="宋体"/>
              </a:rPr>
              <a:t>企业需要在鼓励员工重返</a:t>
            </a:r>
            <a:endParaRPr sz="1100">
              <a:latin typeface="宋体"/>
              <a:cs typeface="宋体"/>
            </a:endParaRPr>
          </a:p>
        </p:txBody>
      </p:sp>
      <p:sp>
        <p:nvSpPr>
          <p:cNvPr id="16" name="object 16"/>
          <p:cNvSpPr txBox="1"/>
          <p:nvPr/>
        </p:nvSpPr>
        <p:spPr>
          <a:xfrm>
            <a:off x="3827273" y="3071476"/>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办公室的举措和打造以人为本的混合办公空间之</a:t>
            </a:r>
            <a:endParaRPr sz="1100">
              <a:latin typeface="宋体"/>
              <a:cs typeface="宋体"/>
            </a:endParaRPr>
          </a:p>
        </p:txBody>
      </p:sp>
      <p:sp>
        <p:nvSpPr>
          <p:cNvPr id="17" name="object 17"/>
          <p:cNvSpPr txBox="1"/>
          <p:nvPr/>
        </p:nvSpPr>
        <p:spPr>
          <a:xfrm>
            <a:off x="3827273" y="3300025"/>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间取得平</a:t>
            </a:r>
            <a:r>
              <a:rPr sz="1100" spc="-45">
                <a:solidFill>
                  <a:srgbClr val="BD1C27"/>
                </a:solidFill>
                <a:latin typeface="宋体"/>
                <a:cs typeface="宋体"/>
              </a:rPr>
              <a:t>衡</a:t>
            </a:r>
            <a:r>
              <a:rPr sz="1100" spc="-455">
                <a:solidFill>
                  <a:srgbClr val="BD1C27"/>
                </a:solidFill>
                <a:latin typeface="宋体"/>
                <a:cs typeface="宋体"/>
              </a:rPr>
              <a:t>，</a:t>
            </a:r>
            <a:r>
              <a:rPr sz="1100" spc="25">
                <a:solidFill>
                  <a:srgbClr val="BD1C27"/>
                </a:solidFill>
                <a:latin typeface="宋体"/>
                <a:cs typeface="宋体"/>
              </a:rPr>
              <a:t>既要能吸引和留住人</a:t>
            </a:r>
            <a:r>
              <a:rPr sz="1100" spc="-45">
                <a:solidFill>
                  <a:srgbClr val="BD1C27"/>
                </a:solidFill>
                <a:latin typeface="宋体"/>
                <a:cs typeface="宋体"/>
              </a:rPr>
              <a:t>才</a:t>
            </a:r>
            <a:r>
              <a:rPr sz="1100" spc="-455">
                <a:solidFill>
                  <a:srgbClr val="BD1C27"/>
                </a:solidFill>
                <a:latin typeface="宋体"/>
                <a:cs typeface="宋体"/>
              </a:rPr>
              <a:t>，</a:t>
            </a:r>
            <a:r>
              <a:rPr sz="1100" spc="25">
                <a:solidFill>
                  <a:srgbClr val="BD1C27"/>
                </a:solidFill>
                <a:latin typeface="宋体"/>
                <a:cs typeface="宋体"/>
              </a:rPr>
              <a:t>提供满足员</a:t>
            </a:r>
            <a:endParaRPr sz="1100">
              <a:latin typeface="宋体"/>
              <a:cs typeface="宋体"/>
            </a:endParaRPr>
          </a:p>
        </p:txBody>
      </p:sp>
      <p:sp>
        <p:nvSpPr>
          <p:cNvPr id="18" name="object 18"/>
          <p:cNvSpPr txBox="1"/>
          <p:nvPr/>
        </p:nvSpPr>
        <p:spPr>
          <a:xfrm>
            <a:off x="3827273" y="3528574"/>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工需求和工作日各种活动需求的环</a:t>
            </a:r>
            <a:r>
              <a:rPr sz="1100" spc="-15">
                <a:solidFill>
                  <a:srgbClr val="BD1C27"/>
                </a:solidFill>
                <a:latin typeface="宋体"/>
                <a:cs typeface="宋体"/>
              </a:rPr>
              <a:t>境</a:t>
            </a:r>
            <a:r>
              <a:rPr sz="1100" spc="-425">
                <a:solidFill>
                  <a:srgbClr val="BD1C27"/>
                </a:solidFill>
                <a:latin typeface="宋体"/>
                <a:cs typeface="宋体"/>
              </a:rPr>
              <a:t>，</a:t>
            </a:r>
            <a:r>
              <a:rPr sz="1100" spc="55">
                <a:solidFill>
                  <a:srgbClr val="BD1C27"/>
                </a:solidFill>
                <a:latin typeface="宋体"/>
                <a:cs typeface="宋体"/>
              </a:rPr>
              <a:t>又要能达</a:t>
            </a:r>
            <a:endParaRPr sz="1100">
              <a:latin typeface="宋体"/>
              <a:cs typeface="宋体"/>
            </a:endParaRPr>
          </a:p>
        </p:txBody>
      </p:sp>
      <p:sp>
        <p:nvSpPr>
          <p:cNvPr id="19" name="object 19"/>
          <p:cNvSpPr txBox="1"/>
          <p:nvPr/>
        </p:nvSpPr>
        <p:spPr>
          <a:xfrm>
            <a:off x="3827273" y="3750521"/>
            <a:ext cx="2741930" cy="201930"/>
          </a:xfrm>
          <a:prstGeom prst="rect">
            <a:avLst/>
          </a:prstGeom>
        </p:spPr>
        <p:txBody>
          <a:bodyPr vert="horz" wrap="square" lIns="0" tIns="13335" rIns="0" bIns="0" rtlCol="0">
            <a:spAutoFit/>
          </a:bodyPr>
          <a:lstStyle/>
          <a:p>
            <a:pPr marL="12700">
              <a:lnSpc>
                <a:spcPct val="100000"/>
              </a:lnSpc>
              <a:spcBef>
                <a:spcPts val="105"/>
              </a:spcBef>
            </a:pPr>
            <a:r>
              <a:rPr sz="1100" spc="10">
                <a:solidFill>
                  <a:srgbClr val="BD1C27"/>
                </a:solidFill>
                <a:latin typeface="宋体"/>
                <a:cs typeface="宋体"/>
              </a:rPr>
              <a:t>成环</a:t>
            </a:r>
            <a:r>
              <a:rPr sz="1100">
                <a:solidFill>
                  <a:srgbClr val="BD1C27"/>
                </a:solidFill>
                <a:latin typeface="宋体"/>
                <a:cs typeface="宋体"/>
              </a:rPr>
              <a:t>境</a:t>
            </a:r>
            <a:r>
              <a:rPr sz="1100" spc="-530">
                <a:solidFill>
                  <a:srgbClr val="BD1C27"/>
                </a:solidFill>
                <a:latin typeface="宋体"/>
                <a:cs typeface="宋体"/>
              </a:rPr>
              <a:t>、</a:t>
            </a:r>
            <a:r>
              <a:rPr sz="1100" spc="10">
                <a:solidFill>
                  <a:srgbClr val="BD1C27"/>
                </a:solidFill>
                <a:latin typeface="宋体"/>
                <a:cs typeface="宋体"/>
              </a:rPr>
              <a:t>社会和公司治</a:t>
            </a:r>
            <a:r>
              <a:rPr sz="1100" spc="-500">
                <a:solidFill>
                  <a:srgbClr val="BD1C27"/>
                </a:solidFill>
                <a:latin typeface="宋体"/>
                <a:cs typeface="宋体"/>
              </a:rPr>
              <a:t>理</a:t>
            </a:r>
            <a:r>
              <a:rPr sz="1100" spc="-30">
                <a:solidFill>
                  <a:srgbClr val="BD1C27"/>
                </a:solidFill>
                <a:latin typeface="宋体"/>
                <a:cs typeface="宋体"/>
              </a:rPr>
              <a:t>（</a:t>
            </a:r>
            <a:r>
              <a:rPr sz="1150" spc="25">
                <a:solidFill>
                  <a:srgbClr val="BD1C27"/>
                </a:solidFill>
                <a:latin typeface="宋体"/>
                <a:cs typeface="宋体"/>
              </a:rPr>
              <a:t>E</a:t>
            </a:r>
            <a:r>
              <a:rPr sz="1150" spc="35">
                <a:solidFill>
                  <a:srgbClr val="BD1C27"/>
                </a:solidFill>
                <a:latin typeface="宋体"/>
                <a:cs typeface="宋体"/>
              </a:rPr>
              <a:t>S</a:t>
            </a:r>
            <a:r>
              <a:rPr sz="1150" spc="90">
                <a:solidFill>
                  <a:srgbClr val="BD1C27"/>
                </a:solidFill>
                <a:latin typeface="宋体"/>
                <a:cs typeface="宋体"/>
              </a:rPr>
              <a:t>G</a:t>
            </a:r>
            <a:r>
              <a:rPr sz="1100" spc="-500">
                <a:solidFill>
                  <a:srgbClr val="BD1C27"/>
                </a:solidFill>
                <a:latin typeface="宋体"/>
                <a:cs typeface="宋体"/>
              </a:rPr>
              <a:t>）</a:t>
            </a:r>
            <a:r>
              <a:rPr sz="1100" spc="10">
                <a:solidFill>
                  <a:srgbClr val="BD1C27"/>
                </a:solidFill>
                <a:latin typeface="宋体"/>
                <a:cs typeface="宋体"/>
              </a:rPr>
              <a:t>方面的愿</a:t>
            </a:r>
            <a:r>
              <a:rPr sz="1100" spc="20">
                <a:solidFill>
                  <a:srgbClr val="BD1C27"/>
                </a:solidFill>
                <a:latin typeface="宋体"/>
                <a:cs typeface="宋体"/>
              </a:rPr>
              <a:t>景</a:t>
            </a:r>
            <a:r>
              <a:rPr sz="1100">
                <a:solidFill>
                  <a:srgbClr val="BD1C27"/>
                </a:solidFill>
                <a:latin typeface="宋体"/>
                <a:cs typeface="宋体"/>
              </a:rPr>
              <a:t>。</a:t>
            </a:r>
            <a:endParaRPr sz="1100">
              <a:latin typeface="宋体"/>
              <a:cs typeface="宋体"/>
            </a:endParaRPr>
          </a:p>
        </p:txBody>
      </p:sp>
      <p:sp>
        <p:nvSpPr>
          <p:cNvPr id="20" name="object 20"/>
          <p:cNvSpPr txBox="1"/>
          <p:nvPr/>
        </p:nvSpPr>
        <p:spPr>
          <a:xfrm>
            <a:off x="3827303" y="4214743"/>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我们的装修成本指南一如既往地反映了我们在亚</a:t>
            </a:r>
            <a:endParaRPr sz="1100">
              <a:latin typeface="宋体"/>
              <a:cs typeface="宋体"/>
            </a:endParaRPr>
          </a:p>
        </p:txBody>
      </p:sp>
      <p:sp>
        <p:nvSpPr>
          <p:cNvPr id="21" name="object 21"/>
          <p:cNvSpPr txBox="1"/>
          <p:nvPr/>
        </p:nvSpPr>
        <p:spPr>
          <a:xfrm>
            <a:off x="527363" y="4382485"/>
            <a:ext cx="7898765" cy="483870"/>
          </a:xfrm>
          <a:prstGeom prst="rect">
            <a:avLst/>
          </a:prstGeom>
        </p:spPr>
        <p:txBody>
          <a:bodyPr vert="horz" wrap="square" lIns="0" tIns="73025" rIns="0" bIns="0" rtlCol="0">
            <a:spAutoFit/>
          </a:bodyPr>
          <a:lstStyle/>
          <a:p>
            <a:pPr marL="3312160">
              <a:lnSpc>
                <a:spcPct val="100000"/>
              </a:lnSpc>
              <a:spcBef>
                <a:spcPts val="575"/>
              </a:spcBef>
            </a:pPr>
            <a:r>
              <a:rPr sz="1100" spc="55">
                <a:solidFill>
                  <a:srgbClr val="BD1C27"/>
                </a:solidFill>
                <a:latin typeface="宋体"/>
                <a:cs typeface="宋体"/>
              </a:rPr>
              <a:t>太区市场上调研收集的价格水</a:t>
            </a:r>
            <a:r>
              <a:rPr sz="1100" spc="-15">
                <a:solidFill>
                  <a:srgbClr val="BD1C27"/>
                </a:solidFill>
                <a:latin typeface="宋体"/>
                <a:cs typeface="宋体"/>
              </a:rPr>
              <a:t>平</a:t>
            </a:r>
            <a:r>
              <a:rPr sz="1100" spc="-425">
                <a:solidFill>
                  <a:srgbClr val="BD1C27"/>
                </a:solidFill>
                <a:latin typeface="宋体"/>
                <a:cs typeface="宋体"/>
              </a:rPr>
              <a:t>，</a:t>
            </a:r>
            <a:r>
              <a:rPr sz="1100" spc="55">
                <a:solidFill>
                  <a:srgbClr val="BD1C27"/>
                </a:solidFill>
                <a:latin typeface="宋体"/>
                <a:cs typeface="宋体"/>
              </a:rPr>
              <a:t>它不仅可以作</a:t>
            </a:r>
            <a:endParaRPr sz="1100">
              <a:latin typeface="宋体"/>
              <a:cs typeface="宋体"/>
            </a:endParaRPr>
          </a:p>
          <a:p>
            <a:pPr marL="12700">
              <a:lnSpc>
                <a:spcPts val="635"/>
              </a:lnSpc>
              <a:spcBef>
                <a:spcPts val="480"/>
              </a:spcBef>
            </a:pPr>
            <a:r>
              <a:rPr sz="1100" spc="55">
                <a:solidFill>
                  <a:srgbClr val="BD1C27"/>
                </a:solidFill>
                <a:latin typeface="宋体"/>
                <a:cs typeface="宋体"/>
              </a:rPr>
              <a:t>在供应链方</a:t>
            </a:r>
            <a:r>
              <a:rPr sz="1100" spc="-15">
                <a:solidFill>
                  <a:srgbClr val="BD1C27"/>
                </a:solidFill>
                <a:latin typeface="宋体"/>
                <a:cs typeface="宋体"/>
              </a:rPr>
              <a:t>面</a:t>
            </a:r>
            <a:r>
              <a:rPr sz="1100" spc="-425">
                <a:solidFill>
                  <a:srgbClr val="BD1C27"/>
                </a:solidFill>
                <a:latin typeface="宋体"/>
                <a:cs typeface="宋体"/>
              </a:rPr>
              <a:t>，</a:t>
            </a:r>
            <a:r>
              <a:rPr sz="1100" spc="55">
                <a:solidFill>
                  <a:srgbClr val="BD1C27"/>
                </a:solidFill>
                <a:latin typeface="宋体"/>
                <a:cs typeface="宋体"/>
              </a:rPr>
              <a:t>在我们受访的亚太区相关业务负</a:t>
            </a:r>
            <a:endParaRPr sz="1100">
              <a:latin typeface="宋体"/>
              <a:cs typeface="宋体"/>
            </a:endParaRPr>
          </a:p>
          <a:p>
            <a:pPr marL="3312160">
              <a:lnSpc>
                <a:spcPts val="695"/>
              </a:lnSpc>
              <a:tabLst>
                <a:tab pos="6612255"/>
                <a:tab pos="7884795"/>
              </a:tabLst>
            </a:pPr>
            <a:r>
              <a:rPr sz="1100" spc="55">
                <a:solidFill>
                  <a:srgbClr val="BD1C27"/>
                </a:solidFill>
                <a:latin typeface="宋体"/>
                <a:cs typeface="宋体"/>
              </a:rPr>
              <a:t>为一个基</a:t>
            </a:r>
            <a:r>
              <a:rPr sz="1100" spc="-20">
                <a:solidFill>
                  <a:srgbClr val="BD1C27"/>
                </a:solidFill>
                <a:latin typeface="宋体"/>
                <a:cs typeface="宋体"/>
              </a:rPr>
              <a:t>准</a:t>
            </a:r>
            <a:r>
              <a:rPr sz="1100" spc="-425">
                <a:solidFill>
                  <a:srgbClr val="BD1C27"/>
                </a:solidFill>
                <a:latin typeface="宋体"/>
                <a:cs typeface="宋体"/>
              </a:rPr>
              <a:t>，</a:t>
            </a:r>
            <a:r>
              <a:rPr sz="1100" spc="55">
                <a:solidFill>
                  <a:srgbClr val="BD1C27"/>
                </a:solidFill>
                <a:latin typeface="宋体"/>
                <a:cs typeface="宋体"/>
              </a:rPr>
              <a:t>还能帮助您通过与过去</a:t>
            </a:r>
            <a:r>
              <a:rPr sz="1150" spc="30">
                <a:solidFill>
                  <a:srgbClr val="BD1C27"/>
                </a:solidFill>
                <a:latin typeface="宋体"/>
                <a:cs typeface="宋体"/>
              </a:rPr>
              <a:t>12</a:t>
            </a:r>
            <a:r>
              <a:rPr sz="1100" spc="55">
                <a:solidFill>
                  <a:srgbClr val="BD1C27"/>
                </a:solidFill>
                <a:latin typeface="宋体"/>
                <a:cs typeface="宋体"/>
              </a:rPr>
              <a:t>个月内</a:t>
            </a:r>
            <a:r>
              <a:rPr sz="1100">
                <a:solidFill>
                  <a:srgbClr val="BD1C27"/>
                </a:solidFill>
                <a:latin typeface="宋体"/>
                <a:cs typeface="宋体"/>
              </a:rPr>
              <a:t>的	</a:t>
            </a:r>
            <a:r>
              <a:rPr sz="1100" u="sng" spc="550">
                <a:solidFill>
                  <a:srgbClr val="BD1C27"/>
                </a:solidFill>
                <a:uFill>
                  <a:solidFill>
                    <a:srgbClr val="BD1C27"/>
                  </a:solidFill>
                </a:uFill>
                <a:latin typeface="宋体"/>
                <a:cs typeface="宋体"/>
              </a:rPr>
              <a:t> </a:t>
            </a:r>
            <a:r>
              <a:rPr sz="1100" u="sng">
                <a:solidFill>
                  <a:srgbClr val="BD1C27"/>
                </a:solidFill>
                <a:uFill>
                  <a:solidFill>
                    <a:srgbClr val="BD1C27"/>
                  </a:solidFill>
                </a:uFill>
                <a:latin typeface="宋体"/>
                <a:cs typeface="宋体"/>
              </a:rPr>
              <a:t>	</a:t>
            </a:r>
            <a:endParaRPr sz="1100">
              <a:latin typeface="宋体"/>
              <a:cs typeface="宋体"/>
            </a:endParaRPr>
          </a:p>
        </p:txBody>
      </p:sp>
      <p:sp>
        <p:nvSpPr>
          <p:cNvPr id="22" name="object 22"/>
          <p:cNvSpPr txBox="1"/>
          <p:nvPr/>
        </p:nvSpPr>
        <p:spPr>
          <a:xfrm>
            <a:off x="3827275" y="4900455"/>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市场数据进行对</a:t>
            </a:r>
            <a:r>
              <a:rPr sz="1100" spc="-15">
                <a:solidFill>
                  <a:srgbClr val="BD1C27"/>
                </a:solidFill>
                <a:latin typeface="宋体"/>
                <a:cs typeface="宋体"/>
              </a:rPr>
              <a:t>比</a:t>
            </a:r>
            <a:r>
              <a:rPr sz="1100" spc="-425">
                <a:solidFill>
                  <a:srgbClr val="BD1C27"/>
                </a:solidFill>
                <a:latin typeface="宋体"/>
                <a:cs typeface="宋体"/>
              </a:rPr>
              <a:t>，</a:t>
            </a:r>
            <a:r>
              <a:rPr sz="1100" spc="55">
                <a:solidFill>
                  <a:srgbClr val="BD1C27"/>
                </a:solidFill>
                <a:latin typeface="宋体"/>
                <a:cs typeface="宋体"/>
              </a:rPr>
              <a:t>评估自身资本采购项目的绩</a:t>
            </a:r>
            <a:endParaRPr sz="1100">
              <a:latin typeface="宋体"/>
              <a:cs typeface="宋体"/>
            </a:endParaRPr>
          </a:p>
        </p:txBody>
      </p:sp>
      <p:sp>
        <p:nvSpPr>
          <p:cNvPr id="23" name="object 23"/>
          <p:cNvSpPr txBox="1"/>
          <p:nvPr/>
        </p:nvSpPr>
        <p:spPr>
          <a:xfrm>
            <a:off x="3827275" y="5129003"/>
            <a:ext cx="59055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效表</a:t>
            </a:r>
            <a:r>
              <a:rPr sz="1100" spc="20">
                <a:solidFill>
                  <a:srgbClr val="BD1C27"/>
                </a:solidFill>
                <a:latin typeface="宋体"/>
                <a:cs typeface="宋体"/>
              </a:rPr>
              <a:t>现</a:t>
            </a:r>
            <a:r>
              <a:rPr sz="1100">
                <a:solidFill>
                  <a:srgbClr val="BD1C27"/>
                </a:solidFill>
                <a:latin typeface="宋体"/>
                <a:cs typeface="宋体"/>
              </a:rPr>
              <a:t>。</a:t>
            </a:r>
            <a:endParaRPr sz="1100">
              <a:latin typeface="宋体"/>
              <a:cs typeface="宋体"/>
            </a:endParaRPr>
          </a:p>
        </p:txBody>
      </p:sp>
      <p:sp>
        <p:nvSpPr>
          <p:cNvPr id="24" name="object 24"/>
          <p:cNvSpPr txBox="1"/>
          <p:nvPr/>
        </p:nvSpPr>
        <p:spPr>
          <a:xfrm>
            <a:off x="7127268" y="1928616"/>
            <a:ext cx="3038475" cy="193040"/>
          </a:xfrm>
          <a:prstGeom prst="rect">
            <a:avLst/>
          </a:prstGeom>
        </p:spPr>
        <p:txBody>
          <a:bodyPr vert="horz" wrap="square" lIns="0" tIns="12700" rIns="0" bIns="0" rtlCol="0">
            <a:spAutoFit/>
          </a:bodyPr>
          <a:lstStyle/>
          <a:p>
            <a:pPr marL="12700">
              <a:lnSpc>
                <a:spcPct val="100000"/>
              </a:lnSpc>
              <a:spcBef>
                <a:spcPts val="100"/>
              </a:spcBef>
            </a:pPr>
            <a:r>
              <a:rPr sz="1100">
                <a:solidFill>
                  <a:srgbClr val="BD1C27"/>
                </a:solidFill>
                <a:latin typeface="宋体"/>
                <a:cs typeface="宋体"/>
              </a:rPr>
              <a:t>在您制定资本支出计划以应对未来的挑战</a:t>
            </a:r>
            <a:r>
              <a:rPr sz="1100" spc="-70">
                <a:solidFill>
                  <a:srgbClr val="BD1C27"/>
                </a:solidFill>
                <a:latin typeface="宋体"/>
                <a:cs typeface="宋体"/>
              </a:rPr>
              <a:t>时</a:t>
            </a:r>
            <a:r>
              <a:rPr sz="1100" spc="-480">
                <a:solidFill>
                  <a:srgbClr val="BD1C27"/>
                </a:solidFill>
                <a:latin typeface="宋体"/>
                <a:cs typeface="宋体"/>
              </a:rPr>
              <a:t>，</a:t>
            </a:r>
            <a:r>
              <a:rPr sz="1100">
                <a:solidFill>
                  <a:srgbClr val="BD1C27"/>
                </a:solidFill>
                <a:latin typeface="宋体"/>
                <a:cs typeface="宋体"/>
              </a:rPr>
              <a:t>我们</a:t>
            </a:r>
            <a:endParaRPr sz="1100">
              <a:latin typeface="宋体"/>
              <a:cs typeface="宋体"/>
            </a:endParaRPr>
          </a:p>
        </p:txBody>
      </p:sp>
      <p:sp>
        <p:nvSpPr>
          <p:cNvPr id="25" name="object 25"/>
          <p:cNvSpPr txBox="1"/>
          <p:nvPr/>
        </p:nvSpPr>
        <p:spPr>
          <a:xfrm>
            <a:off x="7127268" y="2150319"/>
            <a:ext cx="3038475" cy="201930"/>
          </a:xfrm>
          <a:prstGeom prst="rect">
            <a:avLst/>
          </a:prstGeom>
        </p:spPr>
        <p:txBody>
          <a:bodyPr vert="horz" wrap="square" lIns="0" tIns="13335" rIns="0" bIns="0" rtlCol="0">
            <a:spAutoFit/>
          </a:bodyPr>
          <a:lstStyle/>
          <a:p>
            <a:pPr marL="12700">
              <a:lnSpc>
                <a:spcPct val="100000"/>
              </a:lnSpc>
              <a:spcBef>
                <a:spcPts val="105"/>
              </a:spcBef>
            </a:pPr>
            <a:r>
              <a:rPr sz="1100" spc="5">
                <a:solidFill>
                  <a:srgbClr val="BD1C27"/>
                </a:solidFill>
                <a:latin typeface="宋体"/>
                <a:cs typeface="宋体"/>
              </a:rPr>
              <a:t>希望这</a:t>
            </a:r>
            <a:r>
              <a:rPr sz="1100" spc="-525">
                <a:solidFill>
                  <a:srgbClr val="BD1C27"/>
                </a:solidFill>
                <a:latin typeface="宋体"/>
                <a:cs typeface="宋体"/>
              </a:rPr>
              <a:t>份</a:t>
            </a:r>
            <a:r>
              <a:rPr sz="1100" spc="-15">
                <a:solidFill>
                  <a:srgbClr val="BD1C27"/>
                </a:solidFill>
                <a:latin typeface="宋体"/>
                <a:cs typeface="宋体"/>
              </a:rPr>
              <a:t>《</a:t>
            </a:r>
            <a:r>
              <a:rPr sz="1150" spc="-35">
                <a:solidFill>
                  <a:srgbClr val="BD1C27"/>
                </a:solidFill>
                <a:latin typeface="宋体"/>
                <a:cs typeface="宋体"/>
              </a:rPr>
              <a:t>2023/2024</a:t>
            </a:r>
            <a:r>
              <a:rPr sz="1100" spc="5">
                <a:solidFill>
                  <a:srgbClr val="BD1C27"/>
                </a:solidFill>
                <a:latin typeface="宋体"/>
                <a:cs typeface="宋体"/>
              </a:rPr>
              <a:t>年亚太区装修成本指</a:t>
            </a:r>
            <a:r>
              <a:rPr sz="1100" spc="-20">
                <a:solidFill>
                  <a:srgbClr val="BD1C27"/>
                </a:solidFill>
                <a:latin typeface="宋体"/>
                <a:cs typeface="宋体"/>
              </a:rPr>
              <a:t>南</a:t>
            </a:r>
            <a:r>
              <a:rPr sz="1100" spc="-525">
                <a:solidFill>
                  <a:srgbClr val="BD1C27"/>
                </a:solidFill>
                <a:latin typeface="宋体"/>
                <a:cs typeface="宋体"/>
              </a:rPr>
              <a:t>》</a:t>
            </a:r>
            <a:r>
              <a:rPr sz="1100" spc="5">
                <a:solidFill>
                  <a:srgbClr val="BD1C27"/>
                </a:solidFill>
                <a:latin typeface="宋体"/>
                <a:cs typeface="宋体"/>
              </a:rPr>
              <a:t>能为</a:t>
            </a:r>
            <a:endParaRPr sz="1100">
              <a:latin typeface="宋体"/>
              <a:cs typeface="宋体"/>
            </a:endParaRPr>
          </a:p>
        </p:txBody>
      </p:sp>
      <p:sp>
        <p:nvSpPr>
          <p:cNvPr id="26" name="object 26"/>
          <p:cNvSpPr txBox="1"/>
          <p:nvPr/>
        </p:nvSpPr>
        <p:spPr>
          <a:xfrm>
            <a:off x="7127247" y="2385853"/>
            <a:ext cx="2891155" cy="193040"/>
          </a:xfrm>
          <a:prstGeom prst="rect">
            <a:avLst/>
          </a:prstGeom>
        </p:spPr>
        <p:txBody>
          <a:bodyPr vert="horz" wrap="square" lIns="0" tIns="12700" rIns="0" bIns="0" rtlCol="0">
            <a:spAutoFit/>
          </a:bodyPr>
          <a:lstStyle/>
          <a:p>
            <a:pPr marL="12700">
              <a:lnSpc>
                <a:spcPct val="100000"/>
              </a:lnSpc>
              <a:spcBef>
                <a:spcPts val="100"/>
              </a:spcBef>
            </a:pPr>
            <a:r>
              <a:rPr sz="1100">
                <a:solidFill>
                  <a:srgbClr val="BD1C27"/>
                </a:solidFill>
                <a:latin typeface="宋体"/>
                <a:cs typeface="宋体"/>
              </a:rPr>
              <a:t>您提供有价值的信</a:t>
            </a:r>
            <a:r>
              <a:rPr sz="1100" spc="-75">
                <a:solidFill>
                  <a:srgbClr val="BD1C27"/>
                </a:solidFill>
                <a:latin typeface="宋体"/>
                <a:cs typeface="宋体"/>
              </a:rPr>
              <a:t>息</a:t>
            </a:r>
            <a:r>
              <a:rPr sz="1100" spc="-480">
                <a:solidFill>
                  <a:srgbClr val="BD1C27"/>
                </a:solidFill>
                <a:latin typeface="宋体"/>
                <a:cs typeface="宋体"/>
              </a:rPr>
              <a:t>，</a:t>
            </a:r>
            <a:r>
              <a:rPr sz="1100">
                <a:solidFill>
                  <a:srgbClr val="BD1C27"/>
                </a:solidFill>
                <a:latin typeface="宋体"/>
                <a:cs typeface="宋体"/>
              </a:rPr>
              <a:t>助力您做出明智的决</a:t>
            </a:r>
            <a:r>
              <a:rPr sz="1100" spc="10">
                <a:solidFill>
                  <a:srgbClr val="BD1C27"/>
                </a:solidFill>
                <a:latin typeface="宋体"/>
                <a:cs typeface="宋体"/>
              </a:rPr>
              <a:t>策</a:t>
            </a:r>
            <a:r>
              <a:rPr sz="1100">
                <a:solidFill>
                  <a:srgbClr val="BD1C27"/>
                </a:solidFill>
                <a:latin typeface="宋体"/>
                <a:cs typeface="宋体"/>
              </a:rPr>
              <a:t>。</a:t>
            </a:r>
            <a:endParaRPr sz="1100">
              <a:latin typeface="宋体"/>
              <a:cs typeface="宋体"/>
            </a:endParaRPr>
          </a:p>
        </p:txBody>
      </p:sp>
      <p:sp>
        <p:nvSpPr>
          <p:cNvPr id="27" name="object 27"/>
          <p:cNvSpPr txBox="1"/>
          <p:nvPr/>
        </p:nvSpPr>
        <p:spPr>
          <a:xfrm>
            <a:off x="7127247" y="2843091"/>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如需了解更多信</a:t>
            </a:r>
            <a:r>
              <a:rPr sz="1100" spc="-15">
                <a:solidFill>
                  <a:srgbClr val="BD1C27"/>
                </a:solidFill>
                <a:latin typeface="宋体"/>
                <a:cs typeface="宋体"/>
              </a:rPr>
              <a:t>息</a:t>
            </a:r>
            <a:r>
              <a:rPr sz="1100" spc="-425">
                <a:solidFill>
                  <a:srgbClr val="BD1C27"/>
                </a:solidFill>
                <a:latin typeface="宋体"/>
                <a:cs typeface="宋体"/>
              </a:rPr>
              <a:t>，</a:t>
            </a:r>
            <a:r>
              <a:rPr sz="1100" spc="55">
                <a:solidFill>
                  <a:srgbClr val="BD1C27"/>
                </a:solidFill>
                <a:latin typeface="宋体"/>
                <a:cs typeface="宋体"/>
              </a:rPr>
              <a:t>欢迎联系我们遍布亚太区的</a:t>
            </a:r>
            <a:endParaRPr sz="1100">
              <a:latin typeface="宋体"/>
              <a:cs typeface="宋体"/>
            </a:endParaRPr>
          </a:p>
        </p:txBody>
      </p:sp>
      <p:sp>
        <p:nvSpPr>
          <p:cNvPr id="28" name="object 28"/>
          <p:cNvSpPr txBox="1"/>
          <p:nvPr/>
        </p:nvSpPr>
        <p:spPr>
          <a:xfrm>
            <a:off x="7127247" y="3071641"/>
            <a:ext cx="73152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专业团</a:t>
            </a:r>
            <a:r>
              <a:rPr sz="1100" spc="20">
                <a:solidFill>
                  <a:srgbClr val="BD1C27"/>
                </a:solidFill>
                <a:latin typeface="宋体"/>
                <a:cs typeface="宋体"/>
              </a:rPr>
              <a:t>队</a:t>
            </a:r>
            <a:r>
              <a:rPr sz="1100">
                <a:solidFill>
                  <a:srgbClr val="BD1C27"/>
                </a:solidFill>
                <a:latin typeface="宋体"/>
                <a:cs typeface="宋体"/>
              </a:rPr>
              <a:t>。</a:t>
            </a:r>
            <a:endParaRPr sz="1100">
              <a:latin typeface="宋体"/>
              <a:cs typeface="宋体"/>
            </a:endParaRPr>
          </a:p>
        </p:txBody>
      </p:sp>
      <p:sp>
        <p:nvSpPr>
          <p:cNvPr id="29" name="object 29"/>
          <p:cNvSpPr txBox="1"/>
          <p:nvPr/>
        </p:nvSpPr>
        <p:spPr>
          <a:xfrm>
            <a:off x="7127300" y="4893521"/>
            <a:ext cx="873125" cy="201930"/>
          </a:xfrm>
          <a:prstGeom prst="rect">
            <a:avLst/>
          </a:prstGeom>
        </p:spPr>
        <p:txBody>
          <a:bodyPr vert="horz" wrap="square" lIns="0" tIns="13335" rIns="0" bIns="0" rtlCol="0">
            <a:spAutoFit/>
          </a:bodyPr>
          <a:lstStyle/>
          <a:p>
            <a:pPr marL="12700">
              <a:lnSpc>
                <a:spcPct val="100000"/>
              </a:lnSpc>
              <a:spcBef>
                <a:spcPts val="105"/>
              </a:spcBef>
            </a:pPr>
            <a:r>
              <a:rPr sz="1150" b="1" spc="90">
                <a:solidFill>
                  <a:srgbClr val="BD1C27"/>
                </a:solidFill>
                <a:latin typeface="Arial Narrow"/>
                <a:cs typeface="Arial Narrow"/>
              </a:rPr>
              <a:t>Martin</a:t>
            </a:r>
            <a:r>
              <a:rPr sz="1150" b="1" spc="-35">
                <a:solidFill>
                  <a:srgbClr val="BD1C27"/>
                </a:solidFill>
                <a:latin typeface="Arial Narrow"/>
                <a:cs typeface="Arial Narrow"/>
              </a:rPr>
              <a:t> </a:t>
            </a:r>
            <a:r>
              <a:rPr sz="1150" b="1" spc="70">
                <a:solidFill>
                  <a:srgbClr val="BD1C27"/>
                </a:solidFill>
                <a:latin typeface="Arial Narrow"/>
                <a:cs typeface="Arial Narrow"/>
              </a:rPr>
              <a:t>Hinge</a:t>
            </a:r>
            <a:endParaRPr sz="1150">
              <a:latin typeface="Arial Narrow"/>
              <a:cs typeface="Arial Narrow"/>
            </a:endParaRPr>
          </a:p>
        </p:txBody>
      </p:sp>
      <p:sp>
        <p:nvSpPr>
          <p:cNvPr id="30" name="object 30"/>
          <p:cNvSpPr txBox="1"/>
          <p:nvPr/>
        </p:nvSpPr>
        <p:spPr>
          <a:xfrm>
            <a:off x="7127300" y="5129104"/>
            <a:ext cx="74168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董事总经理</a:t>
            </a:r>
            <a:endParaRPr sz="1100">
              <a:latin typeface="宋体"/>
              <a:cs typeface="宋体"/>
            </a:endParaRPr>
          </a:p>
        </p:txBody>
      </p:sp>
      <p:sp>
        <p:nvSpPr>
          <p:cNvPr id="31" name="object 31"/>
          <p:cNvSpPr txBox="1"/>
          <p:nvPr/>
        </p:nvSpPr>
        <p:spPr>
          <a:xfrm>
            <a:off x="7127300" y="5357653"/>
            <a:ext cx="102806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项目与开发管理</a:t>
            </a:r>
            <a:endParaRPr sz="1100">
              <a:latin typeface="宋体"/>
              <a:cs typeface="宋体"/>
            </a:endParaRPr>
          </a:p>
        </p:txBody>
      </p:sp>
      <p:sp>
        <p:nvSpPr>
          <p:cNvPr id="32" name="object 32"/>
          <p:cNvSpPr txBox="1"/>
          <p:nvPr/>
        </p:nvSpPr>
        <p:spPr>
          <a:xfrm>
            <a:off x="7127300" y="5586203"/>
            <a:ext cx="110109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仲量联</a:t>
            </a:r>
            <a:r>
              <a:rPr sz="1100" spc="-45">
                <a:solidFill>
                  <a:srgbClr val="BD1C27"/>
                </a:solidFill>
                <a:latin typeface="宋体"/>
                <a:cs typeface="宋体"/>
              </a:rPr>
              <a:t>行</a:t>
            </a:r>
            <a:r>
              <a:rPr sz="1100" spc="-455">
                <a:solidFill>
                  <a:srgbClr val="BD1C27"/>
                </a:solidFill>
                <a:latin typeface="宋体"/>
                <a:cs typeface="宋体"/>
              </a:rPr>
              <a:t>，</a:t>
            </a:r>
            <a:r>
              <a:rPr sz="1100" spc="25">
                <a:solidFill>
                  <a:srgbClr val="BD1C27"/>
                </a:solidFill>
                <a:latin typeface="宋体"/>
                <a:cs typeface="宋体"/>
              </a:rPr>
              <a:t>亚太区</a:t>
            </a:r>
            <a:endParaRPr sz="1100">
              <a:latin typeface="宋体"/>
              <a:cs typeface="宋体"/>
            </a:endParaRPr>
          </a:p>
        </p:txBody>
      </p:sp>
      <p:sp>
        <p:nvSpPr>
          <p:cNvPr id="33" name="object 33"/>
          <p:cNvSpPr txBox="1"/>
          <p:nvPr/>
        </p:nvSpPr>
        <p:spPr>
          <a:xfrm>
            <a:off x="7127300" y="5814586"/>
            <a:ext cx="1305560" cy="193675"/>
          </a:xfrm>
          <a:prstGeom prst="rect">
            <a:avLst/>
          </a:prstGeom>
        </p:spPr>
        <p:txBody>
          <a:bodyPr vert="horz" wrap="square" lIns="0" tIns="12700" rIns="0" bIns="0" rtlCol="0">
            <a:spAutoFit/>
          </a:bodyPr>
          <a:lstStyle/>
          <a:p>
            <a:pPr marL="12700">
              <a:lnSpc>
                <a:spcPct val="100000"/>
              </a:lnSpc>
              <a:spcBef>
                <a:spcPts val="100"/>
              </a:spcBef>
            </a:pPr>
            <a:r>
              <a:rPr sz="1100" spc="-50">
                <a:solidFill>
                  <a:srgbClr val="BD1C27"/>
                </a:solidFill>
                <a:latin typeface="宋体"/>
                <a:cs typeface="宋体"/>
                <a:hlinkClick r:id="rId2"/>
              </a:rPr>
              <a:t>martin.hinge@jll.com</a:t>
            </a:r>
            <a:endParaRPr sz="1100">
              <a:latin typeface="宋体"/>
              <a:cs typeface="宋体"/>
            </a:endParaRPr>
          </a:p>
        </p:txBody>
      </p:sp>
      <p:sp>
        <p:nvSpPr>
          <p:cNvPr id="34" name="object 34"/>
          <p:cNvSpPr txBox="1">
            <a:spLocks noGrp="1"/>
          </p:cNvSpPr>
          <p:nvPr>
            <p:ph type="title"/>
          </p:nvPr>
        </p:nvSpPr>
        <p:spPr>
          <a:xfrm>
            <a:off x="527300" y="1179185"/>
            <a:ext cx="5038090" cy="513080"/>
          </a:xfrm>
          <a:prstGeom prst="rect">
            <a:avLst/>
          </a:prstGeom>
        </p:spPr>
        <p:txBody>
          <a:bodyPr vert="horz" wrap="square" lIns="0" tIns="12700" rIns="0" bIns="0" rtlCol="0">
            <a:spAutoFit/>
          </a:bodyPr>
          <a:lstStyle/>
          <a:p>
            <a:pPr marL="12700">
              <a:lnSpc>
                <a:spcPct val="100000"/>
              </a:lnSpc>
              <a:spcBef>
                <a:spcPts val="100"/>
              </a:spcBef>
            </a:pPr>
            <a:r>
              <a:rPr spc="-60"/>
              <a:t>市</a:t>
            </a:r>
            <a:r>
              <a:rPr spc="-45"/>
              <a:t>场</a:t>
            </a:r>
            <a:r>
              <a:rPr spc="-15"/>
              <a:t>韧</a:t>
            </a:r>
            <a:r>
              <a:rPr spc="-114"/>
              <a:t>性</a:t>
            </a:r>
            <a:r>
              <a:rPr spc="-100"/>
              <a:t>凸</a:t>
            </a:r>
            <a:r>
              <a:rPr spc="-160"/>
              <a:t>显</a:t>
            </a:r>
            <a:r>
              <a:rPr spc="-1265"/>
              <a:t>，</a:t>
            </a:r>
            <a:r>
              <a:rPr spc="-100"/>
              <a:t>但</a:t>
            </a:r>
            <a:r>
              <a:rPr spc="-150"/>
              <a:t>仍</a:t>
            </a:r>
            <a:r>
              <a:rPr spc="-95"/>
              <a:t>面</a:t>
            </a:r>
            <a:r>
              <a:rPr spc="-25"/>
              <a:t>临</a:t>
            </a:r>
            <a:r>
              <a:rPr spc="-40"/>
              <a:t>挑</a:t>
            </a:r>
            <a:r>
              <a:rPr/>
              <a:t>战</a:t>
            </a:r>
          </a:p>
        </p:txBody>
      </p:sp>
      <p:sp>
        <p:nvSpPr>
          <p:cNvPr id="35" name="object 35"/>
          <p:cNvSpPr/>
          <p:nvPr/>
        </p:nvSpPr>
        <p:spPr>
          <a:xfrm>
            <a:off x="7253958" y="3657586"/>
            <a:ext cx="977101" cy="1164818"/>
          </a:xfrm>
          <a:prstGeom prst="rect">
            <a:avLst/>
          </a:prstGeom>
          <a:blipFill>
            <a:blip r:embed="rId3"/>
            <a:stretch>
              <a:fillRect/>
            </a:stretch>
          </a:blipFill>
        </p:spPr>
        <p:txBody>
          <a:bodyPr wrap="square" lIns="0" tIns="0" rIns="0" bIns="0" rtlCol="0"/>
          <a:lstStyle/>
          <a:p/>
        </p:txBody>
      </p:sp>
      <p:sp>
        <p:nvSpPr>
          <p:cNvPr id="36" name="object 36"/>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38" name="object 38"/>
          <p:cNvSpPr txBox="1"/>
          <p:nvPr/>
        </p:nvSpPr>
        <p:spPr>
          <a:xfrm>
            <a:off x="501900" y="6995587"/>
            <a:ext cx="137160" cy="185420"/>
          </a:xfrm>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z="1000" spc="-25">
                <a:solidFill>
                  <a:srgbClr val="BD1C27"/>
                </a:solidFill>
                <a:latin typeface="宋体"/>
                <a:cs typeface="宋体"/>
              </a:rPr>
              <a:t>3</a:t>
            </a:fld>
            <a:endParaRPr sz="1000">
              <a:latin typeface="宋体"/>
              <a:cs typeface="宋体"/>
            </a:endParaRPr>
          </a:p>
        </p:txBody>
      </p:sp>
      <p:sp>
        <p:nvSpPr>
          <p:cNvPr id="37" name="object 37"/>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527300" y="836285"/>
            <a:ext cx="1614170" cy="513080"/>
          </a:xfrm>
          <a:prstGeom prst="rect">
            <a:avLst/>
          </a:prstGeom>
        </p:spPr>
        <p:txBody>
          <a:bodyPr vert="horz" wrap="square" lIns="0" tIns="12700" rIns="0" bIns="0" rtlCol="0">
            <a:spAutoFit/>
          </a:bodyPr>
          <a:lstStyle/>
          <a:p>
            <a:pPr marL="12700">
              <a:lnSpc>
                <a:spcPct val="100000"/>
              </a:lnSpc>
              <a:spcBef>
                <a:spcPts val="100"/>
              </a:spcBef>
            </a:pPr>
            <a:r>
              <a:rPr spc="-160"/>
              <a:t>核</a:t>
            </a:r>
            <a:r>
              <a:rPr spc="-110"/>
              <a:t>心</a:t>
            </a:r>
            <a:r>
              <a:rPr spc="-30"/>
              <a:t>观</a:t>
            </a:r>
            <a:r>
              <a:rPr/>
              <a:t>点</a:t>
            </a:r>
          </a:p>
        </p:txBody>
      </p:sp>
      <p:sp>
        <p:nvSpPr>
          <p:cNvPr id="3" name="object 3"/>
          <p:cNvSpPr/>
          <p:nvPr/>
        </p:nvSpPr>
        <p:spPr>
          <a:xfrm>
            <a:off x="540004" y="1714512"/>
            <a:ext cx="2757805" cy="1689100"/>
          </a:xfrm>
          <a:custGeom>
            <a:rect l="l" t="t" r="r" b="b"/>
            <a:pathLst>
              <a:path w="2757804" h="1689100">
                <a:moveTo>
                  <a:pt x="0" y="1688706"/>
                </a:moveTo>
                <a:lnTo>
                  <a:pt x="2757741" y="1688706"/>
                </a:lnTo>
                <a:lnTo>
                  <a:pt x="2757741" y="0"/>
                </a:lnTo>
                <a:lnTo>
                  <a:pt x="0" y="0"/>
                </a:lnTo>
                <a:lnTo>
                  <a:pt x="0" y="1688706"/>
                </a:lnTo>
                <a:close/>
              </a:path>
            </a:pathLst>
          </a:custGeom>
          <a:solidFill>
            <a:srgbClr val="F6EFEA"/>
          </a:solidFill>
        </p:spPr>
        <p:txBody>
          <a:bodyPr wrap="square" lIns="0" tIns="0" rIns="0" bIns="0" rtlCol="0"/>
          <a:lstStyle/>
          <a:p/>
        </p:txBody>
      </p:sp>
      <p:sp>
        <p:nvSpPr>
          <p:cNvPr id="4" name="object 4"/>
          <p:cNvSpPr txBox="1"/>
          <p:nvPr/>
        </p:nvSpPr>
        <p:spPr>
          <a:xfrm>
            <a:off x="1119182" y="2199326"/>
            <a:ext cx="1612265" cy="482600"/>
          </a:xfrm>
          <a:prstGeom prst="rect">
            <a:avLst/>
          </a:prstGeom>
        </p:spPr>
        <p:txBody>
          <a:bodyPr vert="horz" wrap="square" lIns="0" tIns="12700" rIns="0" bIns="0" rtlCol="0">
            <a:spAutoFit/>
          </a:bodyPr>
          <a:lstStyle/>
          <a:p>
            <a:pPr>
              <a:lnSpc>
                <a:spcPct val="100000"/>
              </a:lnSpc>
              <a:spcBef>
                <a:spcPts val="100"/>
              </a:spcBef>
            </a:pPr>
            <a:r>
              <a:rPr sz="3000" b="1" spc="-10">
                <a:solidFill>
                  <a:srgbClr val="BD1C27"/>
                </a:solidFill>
                <a:latin typeface="Century Gothic"/>
                <a:cs typeface="Century Gothic"/>
              </a:rPr>
              <a:t>1</a:t>
            </a:r>
            <a:r>
              <a:rPr sz="2500" b="1" spc="170">
                <a:solidFill>
                  <a:srgbClr val="BD1C27"/>
                </a:solidFill>
                <a:latin typeface="微软雅黑"/>
                <a:cs typeface="微软雅黑"/>
              </a:rPr>
              <a:t>,</a:t>
            </a:r>
            <a:r>
              <a:rPr sz="3000" b="1" spc="-70">
                <a:solidFill>
                  <a:srgbClr val="BD1C27"/>
                </a:solidFill>
                <a:latin typeface="Century Gothic"/>
                <a:cs typeface="Century Gothic"/>
              </a:rPr>
              <a:t>1</a:t>
            </a:r>
            <a:r>
              <a:rPr sz="3000" b="1" spc="-55">
                <a:solidFill>
                  <a:srgbClr val="BD1C27"/>
                </a:solidFill>
                <a:latin typeface="Century Gothic"/>
                <a:cs typeface="Century Gothic"/>
              </a:rPr>
              <a:t>6</a:t>
            </a:r>
            <a:r>
              <a:rPr sz="3000" b="1" spc="-15">
                <a:solidFill>
                  <a:srgbClr val="BD1C27"/>
                </a:solidFill>
                <a:latin typeface="Century Gothic"/>
                <a:cs typeface="Century Gothic"/>
              </a:rPr>
              <a:t>1</a:t>
            </a:r>
            <a:r>
              <a:rPr sz="2500" b="1" spc="105">
                <a:solidFill>
                  <a:srgbClr val="BD1C27"/>
                </a:solidFill>
                <a:latin typeface="微软雅黑"/>
                <a:cs typeface="微软雅黑"/>
              </a:rPr>
              <a:t>美</a:t>
            </a:r>
            <a:r>
              <a:rPr sz="2500" b="1">
                <a:solidFill>
                  <a:srgbClr val="BD1C27"/>
                </a:solidFill>
                <a:latin typeface="微软雅黑"/>
                <a:cs typeface="微软雅黑"/>
              </a:rPr>
              <a:t>元</a:t>
            </a:r>
            <a:endParaRPr sz="2500">
              <a:latin typeface="微软雅黑"/>
              <a:cs typeface="微软雅黑"/>
            </a:endParaRPr>
          </a:p>
        </p:txBody>
      </p:sp>
      <p:sp>
        <p:nvSpPr>
          <p:cNvPr id="5" name="object 5"/>
          <p:cNvSpPr txBox="1"/>
          <p:nvPr/>
        </p:nvSpPr>
        <p:spPr>
          <a:xfrm>
            <a:off x="1191403" y="2645620"/>
            <a:ext cx="1468120" cy="201930"/>
          </a:xfrm>
          <a:prstGeom prst="rect">
            <a:avLst/>
          </a:prstGeom>
        </p:spPr>
        <p:txBody>
          <a:bodyPr vert="horz" wrap="square" lIns="0" tIns="13335" rIns="0" bIns="0" rtlCol="0">
            <a:spAutoFit/>
          </a:bodyPr>
          <a:lstStyle/>
          <a:p>
            <a:pPr>
              <a:lnSpc>
                <a:spcPct val="100000"/>
              </a:lnSpc>
              <a:spcBef>
                <a:spcPts val="105"/>
              </a:spcBef>
            </a:pPr>
            <a:r>
              <a:rPr sz="1100">
                <a:solidFill>
                  <a:srgbClr val="BD1C27"/>
                </a:solidFill>
                <a:latin typeface="宋体"/>
                <a:cs typeface="宋体"/>
              </a:rPr>
              <a:t>每平方米平均装修成本</a:t>
            </a:r>
            <a:r>
              <a:rPr sz="1150" spc="-120">
                <a:solidFill>
                  <a:srgbClr val="BD1C27"/>
                </a:solidFill>
                <a:latin typeface="宋体"/>
                <a:cs typeface="宋体"/>
              </a:rPr>
              <a:t>*</a:t>
            </a:r>
            <a:endParaRPr sz="1150">
              <a:latin typeface="宋体"/>
              <a:cs typeface="宋体"/>
            </a:endParaRPr>
          </a:p>
        </p:txBody>
      </p:sp>
      <p:sp>
        <p:nvSpPr>
          <p:cNvPr id="6" name="object 6"/>
          <p:cNvSpPr/>
          <p:nvPr/>
        </p:nvSpPr>
        <p:spPr>
          <a:xfrm>
            <a:off x="540004" y="3403219"/>
            <a:ext cx="2757805" cy="1608455"/>
          </a:xfrm>
          <a:custGeom>
            <a:rect l="l" t="t" r="r" b="b"/>
            <a:pathLst>
              <a:path w="2757804" h="1608454">
                <a:moveTo>
                  <a:pt x="0" y="1608289"/>
                </a:moveTo>
                <a:lnTo>
                  <a:pt x="2757741" y="1608289"/>
                </a:lnTo>
                <a:lnTo>
                  <a:pt x="2757741" y="0"/>
                </a:lnTo>
                <a:lnTo>
                  <a:pt x="0" y="0"/>
                </a:lnTo>
                <a:lnTo>
                  <a:pt x="0" y="1608289"/>
                </a:lnTo>
                <a:close/>
              </a:path>
            </a:pathLst>
          </a:custGeom>
          <a:solidFill>
            <a:srgbClr val="EDE0D4"/>
          </a:solidFill>
        </p:spPr>
        <p:txBody>
          <a:bodyPr wrap="square" lIns="0" tIns="0" rIns="0" bIns="0" rtlCol="0"/>
          <a:lstStyle/>
          <a:p/>
        </p:txBody>
      </p:sp>
      <p:sp>
        <p:nvSpPr>
          <p:cNvPr id="7" name="object 7"/>
          <p:cNvSpPr txBox="1"/>
          <p:nvPr/>
        </p:nvSpPr>
        <p:spPr>
          <a:xfrm>
            <a:off x="1373499" y="3836376"/>
            <a:ext cx="1103630" cy="482600"/>
          </a:xfrm>
          <a:prstGeom prst="rect">
            <a:avLst/>
          </a:prstGeom>
        </p:spPr>
        <p:txBody>
          <a:bodyPr vert="horz" wrap="square" lIns="0" tIns="12700" rIns="0" bIns="0" rtlCol="0">
            <a:spAutoFit/>
          </a:bodyPr>
          <a:lstStyle/>
          <a:p>
            <a:pPr>
              <a:lnSpc>
                <a:spcPct val="100000"/>
              </a:lnSpc>
              <a:spcBef>
                <a:spcPts val="100"/>
              </a:spcBef>
            </a:pPr>
            <a:r>
              <a:rPr sz="3000" b="1" spc="45">
                <a:solidFill>
                  <a:srgbClr val="BD1C27"/>
                </a:solidFill>
                <a:latin typeface="Century Gothic"/>
                <a:cs typeface="Century Gothic"/>
              </a:rPr>
              <a:t>0</a:t>
            </a:r>
            <a:r>
              <a:rPr sz="3000" b="1" spc="60">
                <a:solidFill>
                  <a:srgbClr val="BD1C27"/>
                </a:solidFill>
                <a:latin typeface="Century Gothic"/>
                <a:cs typeface="Century Gothic"/>
              </a:rPr>
              <a:t>.</a:t>
            </a:r>
            <a:r>
              <a:rPr sz="3000" b="1" spc="5">
                <a:solidFill>
                  <a:srgbClr val="BD1C27"/>
                </a:solidFill>
                <a:latin typeface="Century Gothic"/>
                <a:cs typeface="Century Gothic"/>
              </a:rPr>
              <a:t>4</a:t>
            </a:r>
            <a:r>
              <a:rPr sz="3000" b="1" spc="-35">
                <a:solidFill>
                  <a:srgbClr val="BD1C27"/>
                </a:solidFill>
                <a:latin typeface="Century Gothic"/>
                <a:cs typeface="Century Gothic"/>
              </a:rPr>
              <a:t>8</a:t>
            </a:r>
            <a:r>
              <a:rPr sz="3000" b="1" spc="30">
                <a:solidFill>
                  <a:srgbClr val="BD1C27"/>
                </a:solidFill>
                <a:latin typeface="Century Gothic"/>
                <a:cs typeface="Century Gothic"/>
              </a:rPr>
              <a:t>%</a:t>
            </a:r>
            <a:endParaRPr sz="3000">
              <a:latin typeface="Century Gothic"/>
              <a:cs typeface="Century Gothic"/>
            </a:endParaRPr>
          </a:p>
        </p:txBody>
      </p:sp>
      <p:sp>
        <p:nvSpPr>
          <p:cNvPr id="8" name="object 8"/>
          <p:cNvSpPr txBox="1"/>
          <p:nvPr/>
        </p:nvSpPr>
        <p:spPr>
          <a:xfrm>
            <a:off x="1360072" y="4290904"/>
            <a:ext cx="1130300" cy="193040"/>
          </a:xfrm>
          <a:prstGeom prst="rect">
            <a:avLst/>
          </a:prstGeom>
        </p:spPr>
        <p:txBody>
          <a:bodyPr vert="horz" wrap="square" lIns="0" tIns="12700" rIns="0" bIns="0" rtlCol="0">
            <a:spAutoFit/>
          </a:bodyPr>
          <a:lstStyle/>
          <a:p>
            <a:pPr>
              <a:lnSpc>
                <a:spcPct val="100000"/>
              </a:lnSpc>
              <a:spcBef>
                <a:spcPts val="100"/>
              </a:spcBef>
            </a:pPr>
            <a:r>
              <a:rPr sz="1100">
                <a:solidFill>
                  <a:srgbClr val="BD1C27"/>
                </a:solidFill>
                <a:latin typeface="宋体"/>
                <a:cs typeface="宋体"/>
              </a:rPr>
              <a:t>平均成本同比上涨</a:t>
            </a:r>
            <a:endParaRPr sz="1100">
              <a:latin typeface="宋体"/>
              <a:cs typeface="宋体"/>
            </a:endParaRPr>
          </a:p>
        </p:txBody>
      </p:sp>
      <p:sp>
        <p:nvSpPr>
          <p:cNvPr id="9" name="object 9"/>
          <p:cNvSpPr txBox="1"/>
          <p:nvPr/>
        </p:nvSpPr>
        <p:spPr>
          <a:xfrm>
            <a:off x="540004" y="5011508"/>
            <a:ext cx="2757805" cy="1649095"/>
          </a:xfrm>
          <a:prstGeom prst="rect">
            <a:avLst/>
          </a:prstGeom>
          <a:solidFill>
            <a:srgbClr val="E6D2C0"/>
          </a:solidFill>
        </p:spPr>
        <p:txBody>
          <a:bodyPr vert="horz" wrap="square" lIns="0" tIns="752475" rIns="0" bIns="0" rtlCol="0">
            <a:spAutoFit/>
          </a:bodyPr>
          <a:lstStyle/>
          <a:p>
            <a:pPr marL="749935">
              <a:lnSpc>
                <a:spcPct val="100000"/>
              </a:lnSpc>
              <a:spcBef>
                <a:spcPts val="5925"/>
              </a:spcBef>
            </a:pPr>
            <a:r>
              <a:rPr sz="1100">
                <a:solidFill>
                  <a:srgbClr val="BD1C27"/>
                </a:solidFill>
                <a:latin typeface="宋体"/>
                <a:cs typeface="宋体"/>
              </a:rPr>
              <a:t>装修</a:t>
            </a:r>
            <a:r>
              <a:rPr sz="1100" spc="-890">
                <a:solidFill>
                  <a:srgbClr val="BD1C27"/>
                </a:solidFill>
                <a:latin typeface="宋体"/>
                <a:cs typeface="宋体"/>
              </a:rPr>
              <a:t>成</a:t>
            </a:r>
            <a:r>
              <a:rPr sz="3750" b="1" spc="-2422" baseline="37777">
                <a:solidFill>
                  <a:srgbClr val="BD1C27"/>
                </a:solidFill>
                <a:latin typeface="微软雅黑"/>
                <a:cs typeface="微软雅黑"/>
              </a:rPr>
              <a:t>东</a:t>
            </a:r>
            <a:r>
              <a:rPr sz="1100">
                <a:solidFill>
                  <a:srgbClr val="BD1C27"/>
                </a:solidFill>
                <a:latin typeface="宋体"/>
                <a:cs typeface="宋体"/>
              </a:rPr>
              <a:t>本</a:t>
            </a:r>
            <a:r>
              <a:rPr sz="1100" spc="-515">
                <a:solidFill>
                  <a:srgbClr val="BD1C27"/>
                </a:solidFill>
                <a:latin typeface="宋体"/>
                <a:cs typeface="宋体"/>
              </a:rPr>
              <a:t>最</a:t>
            </a:r>
            <a:r>
              <a:rPr sz="3750" b="1" spc="-2985" baseline="37777">
                <a:solidFill>
                  <a:srgbClr val="BD1C27"/>
                </a:solidFill>
                <a:latin typeface="微软雅黑"/>
                <a:cs typeface="微软雅黑"/>
              </a:rPr>
              <a:t>京</a:t>
            </a:r>
            <a:r>
              <a:rPr sz="1100">
                <a:solidFill>
                  <a:srgbClr val="BD1C27"/>
                </a:solidFill>
                <a:latin typeface="宋体"/>
                <a:cs typeface="宋体"/>
              </a:rPr>
              <a:t>高的城市</a:t>
            </a:r>
            <a:endParaRPr sz="1100">
              <a:latin typeface="宋体"/>
              <a:cs typeface="宋体"/>
            </a:endParaRPr>
          </a:p>
        </p:txBody>
      </p:sp>
      <p:sp>
        <p:nvSpPr>
          <p:cNvPr id="10" name="object 10"/>
          <p:cNvSpPr txBox="1"/>
          <p:nvPr/>
        </p:nvSpPr>
        <p:spPr>
          <a:xfrm>
            <a:off x="520100" y="6726096"/>
            <a:ext cx="1684655" cy="145415"/>
          </a:xfrm>
          <a:prstGeom prst="rect">
            <a:avLst/>
          </a:prstGeom>
        </p:spPr>
        <p:txBody>
          <a:bodyPr vert="horz" wrap="square" lIns="0" tIns="17145" rIns="0" bIns="0" rtlCol="0">
            <a:spAutoFit/>
          </a:bodyPr>
          <a:lstStyle/>
          <a:p>
            <a:pPr marL="12700">
              <a:lnSpc>
                <a:spcPct val="100000"/>
              </a:lnSpc>
              <a:spcBef>
                <a:spcPts val="135"/>
              </a:spcBef>
            </a:pPr>
            <a:r>
              <a:rPr sz="750" spc="-65">
                <a:solidFill>
                  <a:srgbClr val="BD1E28"/>
                </a:solidFill>
                <a:latin typeface="宋体"/>
                <a:cs typeface="宋体"/>
              </a:rPr>
              <a:t>*以中等规格前卫式装修风格为统计基础</a:t>
            </a:r>
            <a:endParaRPr sz="750">
              <a:latin typeface="宋体"/>
              <a:cs typeface="宋体"/>
            </a:endParaRPr>
          </a:p>
        </p:txBody>
      </p:sp>
      <p:sp>
        <p:nvSpPr>
          <p:cNvPr id="11" name="object 11"/>
          <p:cNvSpPr/>
          <p:nvPr/>
        </p:nvSpPr>
        <p:spPr>
          <a:xfrm>
            <a:off x="4806994" y="1714512"/>
            <a:ext cx="5345004" cy="3691678"/>
          </a:xfrm>
          <a:prstGeom prst="rect">
            <a:avLst/>
          </a:prstGeom>
          <a:blipFill>
            <a:blip r:embed="rId2"/>
            <a:stretch>
              <a:fillRect/>
            </a:stretch>
          </a:blipFill>
        </p:spPr>
        <p:txBody>
          <a:bodyPr wrap="square" lIns="0" tIns="0" rIns="0" bIns="0" rtlCol="0"/>
          <a:lstStyle/>
          <a:p/>
        </p:txBody>
      </p:sp>
      <p:sp>
        <p:nvSpPr>
          <p:cNvPr id="12" name="object 12"/>
          <p:cNvSpPr/>
          <p:nvPr/>
        </p:nvSpPr>
        <p:spPr>
          <a:xfrm>
            <a:off x="3551999" y="6152845"/>
            <a:ext cx="2606040" cy="274320"/>
          </a:xfrm>
          <a:custGeom>
            <a:rect l="l" t="t" r="r" b="b"/>
            <a:pathLst>
              <a:path w="2606040" h="274320">
                <a:moveTo>
                  <a:pt x="0" y="274320"/>
                </a:moveTo>
                <a:lnTo>
                  <a:pt x="2606040" y="274320"/>
                </a:lnTo>
                <a:lnTo>
                  <a:pt x="2606040" y="0"/>
                </a:lnTo>
                <a:lnTo>
                  <a:pt x="0" y="0"/>
                </a:lnTo>
                <a:lnTo>
                  <a:pt x="0" y="274320"/>
                </a:lnTo>
                <a:close/>
              </a:path>
            </a:pathLst>
          </a:custGeom>
          <a:solidFill>
            <a:srgbClr val="BD1E28"/>
          </a:solidFill>
        </p:spPr>
        <p:txBody>
          <a:bodyPr wrap="square" lIns="0" tIns="0" rIns="0" bIns="0" rtlCol="0"/>
          <a:lstStyle/>
          <a:p/>
        </p:txBody>
      </p:sp>
      <p:sp>
        <p:nvSpPr>
          <p:cNvPr id="13" name="object 13"/>
          <p:cNvSpPr txBox="1"/>
          <p:nvPr/>
        </p:nvSpPr>
        <p:spPr>
          <a:xfrm>
            <a:off x="3551999" y="6152845"/>
            <a:ext cx="2606040" cy="274320"/>
          </a:xfrm>
          <a:prstGeom prst="rect">
            <a:avLst/>
          </a:prstGeom>
        </p:spPr>
        <p:txBody>
          <a:bodyPr vert="horz" wrap="square" lIns="0" tIns="63500" rIns="0" bIns="0" rtlCol="0">
            <a:spAutoFit/>
          </a:bodyPr>
          <a:lstStyle/>
          <a:p>
            <a:pPr marL="293370">
              <a:lnSpc>
                <a:spcPct val="100000"/>
              </a:lnSpc>
              <a:spcBef>
                <a:spcPts val="500"/>
              </a:spcBef>
            </a:pPr>
            <a:r>
              <a:rPr sz="900">
                <a:solidFill>
                  <a:srgbClr val="FFFFFF"/>
                </a:solidFill>
                <a:latin typeface="宋体"/>
                <a:cs typeface="宋体"/>
              </a:rPr>
              <a:t>仲量联行东京办公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14" name="object 14"/>
          <p:cNvSpPr/>
          <p:nvPr/>
        </p:nvSpPr>
        <p:spPr>
          <a:xfrm flipH="1">
            <a:off x="3706965" y="6208621"/>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15" name="object 15"/>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7" name="object 17"/>
          <p:cNvSpPr txBox="1"/>
          <p:nvPr/>
        </p:nvSpPr>
        <p:spPr>
          <a:xfrm>
            <a:off x="501900" y="6995587"/>
            <a:ext cx="137160" cy="185420"/>
          </a:xfrm>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z="1000" spc="-25">
                <a:solidFill>
                  <a:srgbClr val="BD1C27"/>
                </a:solidFill>
                <a:latin typeface="宋体"/>
                <a:cs typeface="宋体"/>
              </a:rPr>
              <a:t>4</a:t>
            </a:fld>
            <a:endParaRPr sz="1000">
              <a:latin typeface="宋体"/>
              <a:cs typeface="宋体"/>
            </a:endParaRPr>
          </a:p>
        </p:txBody>
      </p:sp>
      <p:sp>
        <p:nvSpPr>
          <p:cNvPr id="16" name="object 16"/>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32128" y="1281005"/>
            <a:ext cx="3039110"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如果以美元计</a:t>
            </a:r>
            <a:r>
              <a:rPr sz="1100" spc="-15">
                <a:solidFill>
                  <a:srgbClr val="BD1C27"/>
                </a:solidFill>
                <a:latin typeface="宋体"/>
                <a:cs typeface="宋体"/>
              </a:rPr>
              <a:t>算</a:t>
            </a:r>
            <a:r>
              <a:rPr sz="1100" spc="-425">
                <a:solidFill>
                  <a:srgbClr val="BD1C27"/>
                </a:solidFill>
                <a:latin typeface="宋体"/>
                <a:cs typeface="宋体"/>
              </a:rPr>
              <a:t>，</a:t>
            </a:r>
            <a:r>
              <a:rPr sz="1100" spc="55">
                <a:solidFill>
                  <a:srgbClr val="BD1C27"/>
                </a:solidFill>
                <a:latin typeface="宋体"/>
                <a:cs typeface="宋体"/>
              </a:rPr>
              <a:t>亚太区整体装修成本同比仅微</a:t>
            </a:r>
            <a:endParaRPr sz="1100">
              <a:latin typeface="宋体"/>
              <a:cs typeface="宋体"/>
            </a:endParaRPr>
          </a:p>
        </p:txBody>
      </p:sp>
      <p:sp>
        <p:nvSpPr>
          <p:cNvPr id="3" name="object 3"/>
          <p:cNvSpPr txBox="1"/>
          <p:nvPr/>
        </p:nvSpPr>
        <p:spPr>
          <a:xfrm>
            <a:off x="532128" y="1502570"/>
            <a:ext cx="3034665" cy="201930"/>
          </a:xfrm>
          <a:prstGeom prst="rect">
            <a:avLst/>
          </a:prstGeom>
        </p:spPr>
        <p:txBody>
          <a:bodyPr vert="horz" wrap="square" lIns="0" tIns="13335" rIns="0" bIns="0" rtlCol="0">
            <a:spAutoFit/>
          </a:bodyPr>
          <a:lstStyle/>
          <a:p>
            <a:pPr marL="12700">
              <a:lnSpc>
                <a:spcPct val="100000"/>
              </a:lnSpc>
              <a:spcBef>
                <a:spcPts val="105"/>
              </a:spcBef>
            </a:pPr>
            <a:r>
              <a:rPr sz="1100" spc="20">
                <a:solidFill>
                  <a:srgbClr val="BD1C27"/>
                </a:solidFill>
                <a:latin typeface="宋体"/>
                <a:cs typeface="宋体"/>
              </a:rPr>
              <a:t>幅波动约</a:t>
            </a:r>
            <a:r>
              <a:rPr sz="1150" spc="15">
                <a:solidFill>
                  <a:srgbClr val="BD1C27"/>
                </a:solidFill>
                <a:latin typeface="宋体"/>
                <a:cs typeface="宋体"/>
              </a:rPr>
              <a:t>0.5%</a:t>
            </a:r>
            <a:r>
              <a:rPr sz="1100" spc="-530">
                <a:solidFill>
                  <a:srgbClr val="BD1C27"/>
                </a:solidFill>
                <a:latin typeface="宋体"/>
                <a:cs typeface="宋体"/>
              </a:rPr>
              <a:t>；</a:t>
            </a:r>
            <a:r>
              <a:rPr sz="1100" spc="20">
                <a:solidFill>
                  <a:srgbClr val="BD1C27"/>
                </a:solidFill>
                <a:latin typeface="宋体"/>
                <a:cs typeface="宋体"/>
              </a:rPr>
              <a:t>但如果以本地货币计</a:t>
            </a:r>
            <a:r>
              <a:rPr sz="1100" spc="-50">
                <a:solidFill>
                  <a:srgbClr val="BD1C27"/>
                </a:solidFill>
                <a:latin typeface="宋体"/>
                <a:cs typeface="宋体"/>
              </a:rPr>
              <a:t>算</a:t>
            </a:r>
            <a:r>
              <a:rPr sz="1100" spc="-459">
                <a:solidFill>
                  <a:srgbClr val="BD1C27"/>
                </a:solidFill>
                <a:latin typeface="宋体"/>
                <a:cs typeface="宋体"/>
              </a:rPr>
              <a:t>，</a:t>
            </a:r>
            <a:r>
              <a:rPr sz="1100" spc="20">
                <a:solidFill>
                  <a:srgbClr val="BD1C27"/>
                </a:solidFill>
                <a:latin typeface="宋体"/>
                <a:cs typeface="宋体"/>
              </a:rPr>
              <a:t>大多数市</a:t>
            </a:r>
            <a:endParaRPr sz="1100">
              <a:latin typeface="宋体"/>
              <a:cs typeface="宋体"/>
            </a:endParaRPr>
          </a:p>
        </p:txBody>
      </p:sp>
      <p:sp>
        <p:nvSpPr>
          <p:cNvPr id="4" name="object 4"/>
          <p:cNvSpPr txBox="1"/>
          <p:nvPr/>
        </p:nvSpPr>
        <p:spPr>
          <a:xfrm>
            <a:off x="532096" y="1738155"/>
            <a:ext cx="303657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场都出现了价格上</a:t>
            </a:r>
            <a:r>
              <a:rPr sz="1100" spc="35">
                <a:solidFill>
                  <a:srgbClr val="BD1C27"/>
                </a:solidFill>
                <a:latin typeface="宋体"/>
                <a:cs typeface="宋体"/>
              </a:rPr>
              <a:t>涨</a:t>
            </a:r>
            <a:r>
              <a:rPr sz="1100" spc="-535">
                <a:solidFill>
                  <a:srgbClr val="BD1C27"/>
                </a:solidFill>
                <a:latin typeface="宋体"/>
                <a:cs typeface="宋体"/>
              </a:rPr>
              <a:t>。</a:t>
            </a:r>
            <a:r>
              <a:rPr sz="1100" spc="25">
                <a:solidFill>
                  <a:srgbClr val="BD1C27"/>
                </a:solidFill>
                <a:latin typeface="宋体"/>
                <a:cs typeface="宋体"/>
              </a:rPr>
              <a:t>当然也有例外的市</a:t>
            </a:r>
            <a:r>
              <a:rPr sz="1100" spc="-45">
                <a:solidFill>
                  <a:srgbClr val="BD1C27"/>
                </a:solidFill>
                <a:latin typeface="宋体"/>
                <a:cs typeface="宋体"/>
              </a:rPr>
              <a:t>场</a:t>
            </a:r>
            <a:r>
              <a:rPr sz="1100" spc="-455">
                <a:solidFill>
                  <a:srgbClr val="BD1C27"/>
                </a:solidFill>
                <a:latin typeface="宋体"/>
                <a:cs typeface="宋体"/>
              </a:rPr>
              <a:t>，</a:t>
            </a:r>
            <a:r>
              <a:rPr sz="1100" spc="25">
                <a:solidFill>
                  <a:srgbClr val="BD1C27"/>
                </a:solidFill>
                <a:latin typeface="宋体"/>
                <a:cs typeface="宋体"/>
              </a:rPr>
              <a:t>比如</a:t>
            </a:r>
            <a:endParaRPr sz="1100">
              <a:latin typeface="宋体"/>
              <a:cs typeface="宋体"/>
            </a:endParaRPr>
          </a:p>
        </p:txBody>
      </p:sp>
      <p:sp>
        <p:nvSpPr>
          <p:cNvPr id="5" name="object 5"/>
          <p:cNvSpPr txBox="1"/>
          <p:nvPr/>
        </p:nvSpPr>
        <p:spPr>
          <a:xfrm>
            <a:off x="532096" y="1966704"/>
            <a:ext cx="303276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中国和越</a:t>
            </a:r>
            <a:r>
              <a:rPr sz="1100" spc="35">
                <a:solidFill>
                  <a:srgbClr val="BD1C27"/>
                </a:solidFill>
                <a:latin typeface="宋体"/>
                <a:cs typeface="宋体"/>
              </a:rPr>
              <a:t>南</a:t>
            </a:r>
            <a:r>
              <a:rPr sz="1100" spc="-535">
                <a:solidFill>
                  <a:srgbClr val="BD1C27"/>
                </a:solidFill>
                <a:latin typeface="宋体"/>
                <a:cs typeface="宋体"/>
              </a:rPr>
              <a:t>。</a:t>
            </a:r>
            <a:r>
              <a:rPr sz="1100" spc="25">
                <a:solidFill>
                  <a:srgbClr val="BD1C27"/>
                </a:solidFill>
                <a:latin typeface="宋体"/>
                <a:cs typeface="宋体"/>
              </a:rPr>
              <a:t>由于客户信心仍有待进一步恢</a:t>
            </a:r>
            <a:r>
              <a:rPr sz="1100" spc="-45">
                <a:solidFill>
                  <a:srgbClr val="BD1C27"/>
                </a:solidFill>
                <a:latin typeface="宋体"/>
                <a:cs typeface="宋体"/>
              </a:rPr>
              <a:t>复</a:t>
            </a:r>
            <a:r>
              <a:rPr sz="1100" spc="-455">
                <a:solidFill>
                  <a:srgbClr val="BD1C27"/>
                </a:solidFill>
                <a:latin typeface="宋体"/>
                <a:cs typeface="宋体"/>
              </a:rPr>
              <a:t>，</a:t>
            </a:r>
            <a:r>
              <a:rPr sz="1100">
                <a:solidFill>
                  <a:srgbClr val="BD1C27"/>
                </a:solidFill>
                <a:latin typeface="宋体"/>
                <a:cs typeface="宋体"/>
              </a:rPr>
              <a:t>工</a:t>
            </a:r>
            <a:endParaRPr sz="1100">
              <a:latin typeface="宋体"/>
              <a:cs typeface="宋体"/>
            </a:endParaRPr>
          </a:p>
        </p:txBody>
      </p:sp>
      <p:sp>
        <p:nvSpPr>
          <p:cNvPr id="6" name="object 6"/>
          <p:cNvSpPr txBox="1"/>
          <p:nvPr/>
        </p:nvSpPr>
        <p:spPr>
          <a:xfrm>
            <a:off x="532096" y="2195253"/>
            <a:ext cx="2919095"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程竞争加</a:t>
            </a:r>
            <a:r>
              <a:rPr sz="1100" spc="-60">
                <a:solidFill>
                  <a:srgbClr val="BD1C27"/>
                </a:solidFill>
                <a:latin typeface="宋体"/>
                <a:cs typeface="宋体"/>
              </a:rPr>
              <a:t>剧</a:t>
            </a:r>
            <a:r>
              <a:rPr sz="1100" spc="-470">
                <a:solidFill>
                  <a:srgbClr val="BD1C27"/>
                </a:solidFill>
                <a:latin typeface="宋体"/>
                <a:cs typeface="宋体"/>
              </a:rPr>
              <a:t>，</a:t>
            </a:r>
            <a:r>
              <a:rPr sz="1100" spc="10">
                <a:solidFill>
                  <a:srgbClr val="BD1C27"/>
                </a:solidFill>
                <a:latin typeface="宋体"/>
                <a:cs typeface="宋体"/>
              </a:rPr>
              <a:t>这两个市场的装修成本基本持</a:t>
            </a:r>
            <a:r>
              <a:rPr sz="1100" spc="20">
                <a:solidFill>
                  <a:srgbClr val="BD1C27"/>
                </a:solidFill>
                <a:latin typeface="宋体"/>
                <a:cs typeface="宋体"/>
              </a:rPr>
              <a:t>平</a:t>
            </a:r>
            <a:r>
              <a:rPr sz="1100">
                <a:solidFill>
                  <a:srgbClr val="BD1C27"/>
                </a:solidFill>
                <a:latin typeface="宋体"/>
                <a:cs typeface="宋体"/>
              </a:rPr>
              <a:t>。</a:t>
            </a:r>
            <a:endParaRPr sz="1100">
              <a:latin typeface="宋体"/>
              <a:cs typeface="宋体"/>
            </a:endParaRPr>
          </a:p>
        </p:txBody>
      </p:sp>
      <p:sp>
        <p:nvSpPr>
          <p:cNvPr id="7" name="object 7"/>
          <p:cNvSpPr txBox="1"/>
          <p:nvPr/>
        </p:nvSpPr>
        <p:spPr>
          <a:xfrm>
            <a:off x="532096" y="2652491"/>
            <a:ext cx="303974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继在去年的指南中被</a:t>
            </a:r>
            <a:r>
              <a:rPr sz="1100" b="1" spc="55">
                <a:solidFill>
                  <a:srgbClr val="BD1C27"/>
                </a:solidFill>
                <a:latin typeface="微软雅黑"/>
                <a:cs typeface="微软雅黑"/>
              </a:rPr>
              <a:t>悉尼</a:t>
            </a:r>
            <a:r>
              <a:rPr sz="1100" spc="55">
                <a:solidFill>
                  <a:srgbClr val="BD1C27"/>
                </a:solidFill>
                <a:latin typeface="宋体"/>
                <a:cs typeface="宋体"/>
              </a:rPr>
              <a:t>取代</a:t>
            </a:r>
            <a:r>
              <a:rPr sz="1100" spc="-15">
                <a:solidFill>
                  <a:srgbClr val="BD1C27"/>
                </a:solidFill>
                <a:latin typeface="宋体"/>
                <a:cs typeface="宋体"/>
              </a:rPr>
              <a:t>后</a:t>
            </a:r>
            <a:r>
              <a:rPr sz="1100" spc="-420">
                <a:solidFill>
                  <a:srgbClr val="BD1C27"/>
                </a:solidFill>
                <a:latin typeface="宋体"/>
                <a:cs typeface="宋体"/>
              </a:rPr>
              <a:t>，</a:t>
            </a:r>
            <a:r>
              <a:rPr sz="1100" b="1" spc="55">
                <a:solidFill>
                  <a:srgbClr val="BD1C27"/>
                </a:solidFill>
                <a:latin typeface="微软雅黑"/>
                <a:cs typeface="微软雅黑"/>
              </a:rPr>
              <a:t>东京</a:t>
            </a:r>
            <a:r>
              <a:rPr sz="1100" spc="55">
                <a:solidFill>
                  <a:srgbClr val="BD1C27"/>
                </a:solidFill>
                <a:latin typeface="宋体"/>
                <a:cs typeface="宋体"/>
              </a:rPr>
              <a:t>重新夺回</a:t>
            </a:r>
            <a:endParaRPr sz="1100">
              <a:latin typeface="宋体"/>
              <a:cs typeface="宋体"/>
            </a:endParaRPr>
          </a:p>
        </p:txBody>
      </p:sp>
      <p:sp>
        <p:nvSpPr>
          <p:cNvPr id="8" name="object 8"/>
          <p:cNvSpPr txBox="1"/>
          <p:nvPr/>
        </p:nvSpPr>
        <p:spPr>
          <a:xfrm>
            <a:off x="532096" y="2881040"/>
            <a:ext cx="303657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了亚太区装修成本最高城市的位</a:t>
            </a:r>
            <a:r>
              <a:rPr sz="1100" spc="35">
                <a:solidFill>
                  <a:srgbClr val="BD1C27"/>
                </a:solidFill>
                <a:latin typeface="宋体"/>
                <a:cs typeface="宋体"/>
              </a:rPr>
              <a:t>置</a:t>
            </a:r>
            <a:r>
              <a:rPr sz="1100" spc="-535">
                <a:solidFill>
                  <a:srgbClr val="BD1C27"/>
                </a:solidFill>
                <a:latin typeface="宋体"/>
                <a:cs typeface="宋体"/>
              </a:rPr>
              <a:t>。</a:t>
            </a:r>
            <a:r>
              <a:rPr sz="1100" spc="25">
                <a:solidFill>
                  <a:srgbClr val="BD1C27"/>
                </a:solidFill>
                <a:latin typeface="宋体"/>
                <a:cs typeface="宋体"/>
              </a:rPr>
              <a:t>在东</a:t>
            </a:r>
            <a:r>
              <a:rPr sz="1100" spc="-45">
                <a:solidFill>
                  <a:srgbClr val="BD1C27"/>
                </a:solidFill>
                <a:latin typeface="宋体"/>
                <a:cs typeface="宋体"/>
              </a:rPr>
              <a:t>京</a:t>
            </a:r>
            <a:r>
              <a:rPr sz="1100" spc="-455">
                <a:solidFill>
                  <a:srgbClr val="BD1C27"/>
                </a:solidFill>
                <a:latin typeface="宋体"/>
                <a:cs typeface="宋体"/>
              </a:rPr>
              <a:t>，</a:t>
            </a:r>
            <a:r>
              <a:rPr sz="1100" spc="25">
                <a:solidFill>
                  <a:srgbClr val="BD1C27"/>
                </a:solidFill>
                <a:latin typeface="宋体"/>
                <a:cs typeface="宋体"/>
              </a:rPr>
              <a:t>通货</a:t>
            </a:r>
            <a:endParaRPr sz="1100">
              <a:latin typeface="宋体"/>
              <a:cs typeface="宋体"/>
            </a:endParaRPr>
          </a:p>
        </p:txBody>
      </p:sp>
      <p:sp>
        <p:nvSpPr>
          <p:cNvPr id="9" name="object 9"/>
          <p:cNvSpPr txBox="1"/>
          <p:nvPr/>
        </p:nvSpPr>
        <p:spPr>
          <a:xfrm>
            <a:off x="532096" y="3057979"/>
            <a:ext cx="3093720" cy="930910"/>
          </a:xfrm>
          <a:prstGeom prst="rect">
            <a:avLst/>
          </a:prstGeom>
        </p:spPr>
        <p:txBody>
          <a:bodyPr vert="horz" wrap="square" lIns="0" tIns="6350" rIns="0" bIns="0" rtlCol="0">
            <a:spAutoFit/>
          </a:bodyPr>
          <a:lstStyle/>
          <a:p>
            <a:pPr marL="12700" marR="5080">
              <a:lnSpc>
                <a:spcPct val="134400"/>
              </a:lnSpc>
              <a:spcBef>
                <a:spcPts val="50"/>
              </a:spcBef>
            </a:pPr>
            <a:r>
              <a:rPr sz="1100" spc="55">
                <a:solidFill>
                  <a:srgbClr val="BD1C27"/>
                </a:solidFill>
                <a:latin typeface="宋体"/>
                <a:cs typeface="宋体"/>
              </a:rPr>
              <a:t>膨胀持续对项目的供应链施加压</a:t>
            </a:r>
            <a:r>
              <a:rPr sz="1100" spc="-15">
                <a:solidFill>
                  <a:srgbClr val="BD1C27"/>
                </a:solidFill>
                <a:latin typeface="宋体"/>
                <a:cs typeface="宋体"/>
              </a:rPr>
              <a:t>力</a:t>
            </a:r>
            <a:r>
              <a:rPr sz="1100" spc="-425">
                <a:solidFill>
                  <a:srgbClr val="BD1C27"/>
                </a:solidFill>
                <a:latin typeface="宋体"/>
                <a:cs typeface="宋体"/>
              </a:rPr>
              <a:t>，</a:t>
            </a:r>
            <a:r>
              <a:rPr sz="1100" spc="55">
                <a:solidFill>
                  <a:srgbClr val="BD1C27"/>
                </a:solidFill>
                <a:latin typeface="宋体"/>
                <a:cs typeface="宋体"/>
              </a:rPr>
              <a:t>尽管以本地 </a:t>
            </a:r>
            <a:r>
              <a:rPr sz="1100" spc="30">
                <a:solidFill>
                  <a:srgbClr val="BD1C27"/>
                </a:solidFill>
                <a:latin typeface="宋体"/>
                <a:cs typeface="宋体"/>
              </a:rPr>
              <a:t>货币计算的装修成本上涨了</a:t>
            </a:r>
            <a:r>
              <a:rPr sz="1100" spc="25">
                <a:solidFill>
                  <a:srgbClr val="BD1C27"/>
                </a:solidFill>
                <a:latin typeface="宋体"/>
                <a:cs typeface="宋体"/>
              </a:rPr>
              <a:t>约</a:t>
            </a:r>
            <a:r>
              <a:rPr sz="1150" spc="130">
                <a:solidFill>
                  <a:srgbClr val="BD1C27"/>
                </a:solidFill>
                <a:latin typeface="宋体"/>
                <a:cs typeface="宋体"/>
              </a:rPr>
              <a:t>20</a:t>
            </a:r>
            <a:r>
              <a:rPr sz="1150" spc="60">
                <a:solidFill>
                  <a:srgbClr val="BD1C27"/>
                </a:solidFill>
                <a:latin typeface="宋体"/>
                <a:cs typeface="宋体"/>
              </a:rPr>
              <a:t>%</a:t>
            </a:r>
            <a:r>
              <a:rPr sz="1100" spc="-450">
                <a:solidFill>
                  <a:srgbClr val="BD1C27"/>
                </a:solidFill>
                <a:latin typeface="宋体"/>
                <a:cs typeface="宋体"/>
              </a:rPr>
              <a:t>，</a:t>
            </a:r>
            <a:r>
              <a:rPr sz="1100" spc="30">
                <a:solidFill>
                  <a:srgbClr val="BD1C27"/>
                </a:solidFill>
                <a:latin typeface="宋体"/>
                <a:cs typeface="宋体"/>
              </a:rPr>
              <a:t>但总体而</a:t>
            </a:r>
            <a:r>
              <a:rPr sz="1100" spc="-40">
                <a:solidFill>
                  <a:srgbClr val="BD1C27"/>
                </a:solidFill>
                <a:latin typeface="宋体"/>
                <a:cs typeface="宋体"/>
              </a:rPr>
              <a:t>言</a:t>
            </a:r>
            <a:r>
              <a:rPr sz="1100">
                <a:solidFill>
                  <a:srgbClr val="BD1C27"/>
                </a:solidFill>
                <a:latin typeface="宋体"/>
                <a:cs typeface="宋体"/>
              </a:rPr>
              <a:t>， </a:t>
            </a:r>
            <a:r>
              <a:rPr sz="1100" spc="25">
                <a:solidFill>
                  <a:srgbClr val="BD1C27"/>
                </a:solidFill>
                <a:latin typeface="宋体"/>
                <a:cs typeface="宋体"/>
              </a:rPr>
              <a:t>大家仍对该市场充满信</a:t>
            </a:r>
            <a:r>
              <a:rPr sz="1100" spc="-45">
                <a:solidFill>
                  <a:srgbClr val="BD1C27"/>
                </a:solidFill>
                <a:latin typeface="宋体"/>
                <a:cs typeface="宋体"/>
              </a:rPr>
              <a:t>心</a:t>
            </a:r>
            <a:r>
              <a:rPr sz="1100" spc="-455">
                <a:solidFill>
                  <a:srgbClr val="BD1C27"/>
                </a:solidFill>
                <a:latin typeface="宋体"/>
                <a:cs typeface="宋体"/>
              </a:rPr>
              <a:t>，</a:t>
            </a:r>
            <a:r>
              <a:rPr sz="1100" spc="25">
                <a:solidFill>
                  <a:srgbClr val="BD1C27"/>
                </a:solidFill>
                <a:latin typeface="宋体"/>
                <a:cs typeface="宋体"/>
              </a:rPr>
              <a:t>此前我们指出</a:t>
            </a:r>
            <a:r>
              <a:rPr sz="1100" spc="-509">
                <a:solidFill>
                  <a:srgbClr val="BD1C27"/>
                </a:solidFill>
                <a:latin typeface="宋体"/>
                <a:cs typeface="宋体"/>
              </a:rPr>
              <a:t>的</a:t>
            </a:r>
            <a:r>
              <a:rPr sz="1100" spc="10">
                <a:solidFill>
                  <a:srgbClr val="BD1C27"/>
                </a:solidFill>
                <a:latin typeface="宋体"/>
                <a:cs typeface="宋体"/>
              </a:rPr>
              <a:t>“</a:t>
            </a:r>
            <a:r>
              <a:rPr sz="1100" spc="25">
                <a:solidFill>
                  <a:srgbClr val="BD1C27"/>
                </a:solidFill>
                <a:latin typeface="宋体"/>
                <a:cs typeface="宋体"/>
              </a:rPr>
              <a:t>追求 </a:t>
            </a:r>
            <a:r>
              <a:rPr sz="1100" spc="10">
                <a:solidFill>
                  <a:srgbClr val="BD1C27"/>
                </a:solidFill>
                <a:latin typeface="宋体"/>
                <a:cs typeface="宋体"/>
              </a:rPr>
              <a:t>高品</a:t>
            </a:r>
            <a:r>
              <a:rPr sz="1100" spc="-5">
                <a:solidFill>
                  <a:srgbClr val="BD1C27"/>
                </a:solidFill>
                <a:latin typeface="宋体"/>
                <a:cs typeface="宋体"/>
              </a:rPr>
              <a:t>质</a:t>
            </a:r>
            <a:r>
              <a:rPr sz="1100" spc="-285">
                <a:solidFill>
                  <a:srgbClr val="BD1C27"/>
                </a:solidFill>
                <a:latin typeface="宋体"/>
                <a:cs typeface="宋体"/>
              </a:rPr>
              <a:t>”</a:t>
            </a:r>
            <a:r>
              <a:rPr sz="1100" spc="10">
                <a:solidFill>
                  <a:srgbClr val="BD1C27"/>
                </a:solidFill>
                <a:latin typeface="宋体"/>
                <a:cs typeface="宋体"/>
              </a:rPr>
              <a:t>仍是东京市场的主流趋</a:t>
            </a:r>
            <a:r>
              <a:rPr sz="1100" spc="20">
                <a:solidFill>
                  <a:srgbClr val="BD1C27"/>
                </a:solidFill>
                <a:latin typeface="宋体"/>
                <a:cs typeface="宋体"/>
              </a:rPr>
              <a:t>势</a:t>
            </a:r>
            <a:r>
              <a:rPr sz="1100">
                <a:solidFill>
                  <a:srgbClr val="BD1C27"/>
                </a:solidFill>
                <a:latin typeface="宋体"/>
                <a:cs typeface="宋体"/>
              </a:rPr>
              <a:t>。</a:t>
            </a:r>
            <a:endParaRPr sz="1100">
              <a:latin typeface="宋体"/>
              <a:cs typeface="宋体"/>
            </a:endParaRPr>
          </a:p>
        </p:txBody>
      </p:sp>
      <p:sp>
        <p:nvSpPr>
          <p:cNvPr id="10" name="object 10"/>
          <p:cNvSpPr txBox="1"/>
          <p:nvPr/>
        </p:nvSpPr>
        <p:spPr>
          <a:xfrm>
            <a:off x="3827232" y="1281005"/>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澳大利亚市场的装修成本继续上</a:t>
            </a:r>
            <a:r>
              <a:rPr sz="1100" spc="-15">
                <a:solidFill>
                  <a:srgbClr val="BD1C27"/>
                </a:solidFill>
                <a:latin typeface="宋体"/>
                <a:cs typeface="宋体"/>
              </a:rPr>
              <a:t>涨</a:t>
            </a:r>
            <a:r>
              <a:rPr sz="1100" spc="-425">
                <a:solidFill>
                  <a:srgbClr val="BD1C27"/>
                </a:solidFill>
                <a:latin typeface="宋体"/>
                <a:cs typeface="宋体"/>
              </a:rPr>
              <a:t>，</a:t>
            </a:r>
            <a:r>
              <a:rPr sz="1100" spc="55">
                <a:solidFill>
                  <a:srgbClr val="BD1C27"/>
                </a:solidFill>
                <a:latin typeface="宋体"/>
                <a:cs typeface="宋体"/>
              </a:rPr>
              <a:t>但此前的高</a:t>
            </a:r>
            <a:endParaRPr sz="1100">
              <a:latin typeface="宋体"/>
              <a:cs typeface="宋体"/>
            </a:endParaRPr>
          </a:p>
        </p:txBody>
      </p:sp>
      <p:sp>
        <p:nvSpPr>
          <p:cNvPr id="11" name="object 11"/>
          <p:cNvSpPr txBox="1"/>
          <p:nvPr/>
        </p:nvSpPr>
        <p:spPr>
          <a:xfrm>
            <a:off x="3827232" y="1509555"/>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通胀水平已如预测有所回</a:t>
            </a:r>
            <a:r>
              <a:rPr sz="1100" spc="70">
                <a:solidFill>
                  <a:srgbClr val="BD1C27"/>
                </a:solidFill>
                <a:latin typeface="宋体"/>
                <a:cs typeface="宋体"/>
              </a:rPr>
              <a:t>落</a:t>
            </a:r>
            <a:r>
              <a:rPr sz="1100" spc="-505">
                <a:solidFill>
                  <a:srgbClr val="BD1C27"/>
                </a:solidFill>
                <a:latin typeface="宋体"/>
                <a:cs typeface="宋体"/>
              </a:rPr>
              <a:t>。</a:t>
            </a:r>
            <a:r>
              <a:rPr sz="1100" spc="55">
                <a:solidFill>
                  <a:srgbClr val="BD1C27"/>
                </a:solidFill>
                <a:latin typeface="宋体"/>
                <a:cs typeface="宋体"/>
              </a:rPr>
              <a:t>供应链的限制和获</a:t>
            </a:r>
            <a:endParaRPr sz="1100">
              <a:latin typeface="宋体"/>
              <a:cs typeface="宋体"/>
            </a:endParaRPr>
          </a:p>
        </p:txBody>
      </p:sp>
      <p:sp>
        <p:nvSpPr>
          <p:cNvPr id="12" name="object 12"/>
          <p:cNvSpPr txBox="1"/>
          <p:nvPr/>
        </p:nvSpPr>
        <p:spPr>
          <a:xfrm>
            <a:off x="3827232" y="1738104"/>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得熟练劳动力的挑战仍然存</a:t>
            </a:r>
            <a:r>
              <a:rPr sz="1100" spc="-15">
                <a:solidFill>
                  <a:srgbClr val="BD1C27"/>
                </a:solidFill>
                <a:latin typeface="宋体"/>
                <a:cs typeface="宋体"/>
              </a:rPr>
              <a:t>在</a:t>
            </a:r>
            <a:r>
              <a:rPr sz="1100" spc="-425">
                <a:solidFill>
                  <a:srgbClr val="BD1C27"/>
                </a:solidFill>
                <a:latin typeface="宋体"/>
                <a:cs typeface="宋体"/>
              </a:rPr>
              <a:t>，</a:t>
            </a:r>
            <a:r>
              <a:rPr sz="1100" spc="55">
                <a:solidFill>
                  <a:srgbClr val="BD1C27"/>
                </a:solidFill>
                <a:latin typeface="宋体"/>
                <a:cs typeface="宋体"/>
              </a:rPr>
              <a:t>加上相关工资上</a:t>
            </a:r>
            <a:endParaRPr sz="1100">
              <a:latin typeface="宋体"/>
              <a:cs typeface="宋体"/>
            </a:endParaRPr>
          </a:p>
        </p:txBody>
      </p:sp>
      <p:sp>
        <p:nvSpPr>
          <p:cNvPr id="13" name="object 13"/>
          <p:cNvSpPr txBox="1"/>
          <p:nvPr/>
        </p:nvSpPr>
        <p:spPr>
          <a:xfrm>
            <a:off x="3827232" y="1966653"/>
            <a:ext cx="3037840" cy="193040"/>
          </a:xfrm>
          <a:prstGeom prst="rect">
            <a:avLst/>
          </a:prstGeom>
        </p:spPr>
        <p:txBody>
          <a:bodyPr vert="horz" wrap="square" lIns="0" tIns="12700" rIns="0" bIns="0" rtlCol="0">
            <a:spAutoFit/>
          </a:bodyPr>
          <a:lstStyle/>
          <a:p>
            <a:pPr marL="12700">
              <a:lnSpc>
                <a:spcPct val="100000"/>
              </a:lnSpc>
              <a:spcBef>
                <a:spcPts val="100"/>
              </a:spcBef>
            </a:pPr>
            <a:r>
              <a:rPr sz="1100" spc="-15">
                <a:solidFill>
                  <a:srgbClr val="BD1C27"/>
                </a:solidFill>
                <a:latin typeface="宋体"/>
                <a:cs typeface="宋体"/>
              </a:rPr>
              <a:t>涨</a:t>
            </a:r>
            <a:r>
              <a:rPr sz="1100" spc="-425">
                <a:solidFill>
                  <a:srgbClr val="BD1C27"/>
                </a:solidFill>
                <a:latin typeface="宋体"/>
                <a:cs typeface="宋体"/>
              </a:rPr>
              <a:t>，</a:t>
            </a:r>
            <a:r>
              <a:rPr sz="1100" spc="55">
                <a:solidFill>
                  <a:srgbClr val="BD1C27"/>
                </a:solidFill>
                <a:latin typeface="宋体"/>
                <a:cs typeface="宋体"/>
              </a:rPr>
              <a:t>抵消了材料价格的修</a:t>
            </a:r>
            <a:r>
              <a:rPr sz="1100" spc="65">
                <a:solidFill>
                  <a:srgbClr val="BD1C27"/>
                </a:solidFill>
                <a:latin typeface="宋体"/>
                <a:cs typeface="宋体"/>
              </a:rPr>
              <a:t>正</a:t>
            </a:r>
            <a:r>
              <a:rPr sz="1100" spc="-509">
                <a:solidFill>
                  <a:srgbClr val="BD1C27"/>
                </a:solidFill>
                <a:latin typeface="宋体"/>
                <a:cs typeface="宋体"/>
              </a:rPr>
              <a:t>。</a:t>
            </a:r>
            <a:r>
              <a:rPr sz="1100" spc="55">
                <a:solidFill>
                  <a:srgbClr val="BD1C27"/>
                </a:solidFill>
                <a:latin typeface="宋体"/>
                <a:cs typeface="宋体"/>
              </a:rPr>
              <a:t>有迹象表</a:t>
            </a:r>
            <a:r>
              <a:rPr sz="1100" spc="-15">
                <a:solidFill>
                  <a:srgbClr val="BD1C27"/>
                </a:solidFill>
                <a:latin typeface="宋体"/>
                <a:cs typeface="宋体"/>
              </a:rPr>
              <a:t>明</a:t>
            </a:r>
            <a:r>
              <a:rPr sz="1100" spc="-425">
                <a:solidFill>
                  <a:srgbClr val="BD1C27"/>
                </a:solidFill>
                <a:latin typeface="宋体"/>
                <a:cs typeface="宋体"/>
              </a:rPr>
              <a:t>，</a:t>
            </a:r>
            <a:r>
              <a:rPr sz="1100" spc="55">
                <a:solidFill>
                  <a:srgbClr val="BD1C27"/>
                </a:solidFill>
                <a:latin typeface="宋体"/>
                <a:cs typeface="宋体"/>
              </a:rPr>
              <a:t>随着</a:t>
            </a:r>
            <a:r>
              <a:rPr sz="1100">
                <a:solidFill>
                  <a:srgbClr val="BD1C27"/>
                </a:solidFill>
                <a:latin typeface="宋体"/>
                <a:cs typeface="宋体"/>
              </a:rPr>
              <a:t>市</a:t>
            </a:r>
            <a:endParaRPr sz="1100">
              <a:latin typeface="宋体"/>
              <a:cs typeface="宋体"/>
            </a:endParaRPr>
          </a:p>
        </p:txBody>
      </p:sp>
      <p:sp>
        <p:nvSpPr>
          <p:cNvPr id="14" name="object 14"/>
          <p:cNvSpPr txBox="1"/>
          <p:nvPr/>
        </p:nvSpPr>
        <p:spPr>
          <a:xfrm>
            <a:off x="3827232" y="2195202"/>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场放</a:t>
            </a:r>
            <a:r>
              <a:rPr sz="1100" spc="-45">
                <a:solidFill>
                  <a:srgbClr val="BD1C27"/>
                </a:solidFill>
                <a:latin typeface="宋体"/>
                <a:cs typeface="宋体"/>
              </a:rPr>
              <a:t>缓</a:t>
            </a:r>
            <a:r>
              <a:rPr sz="1100" spc="-455">
                <a:solidFill>
                  <a:srgbClr val="BD1C27"/>
                </a:solidFill>
                <a:latin typeface="宋体"/>
                <a:cs typeface="宋体"/>
              </a:rPr>
              <a:t>，</a:t>
            </a:r>
            <a:r>
              <a:rPr sz="1100" spc="25">
                <a:solidFill>
                  <a:srgbClr val="BD1C27"/>
                </a:solidFill>
                <a:latin typeface="宋体"/>
                <a:cs typeface="宋体"/>
              </a:rPr>
              <a:t>尤其是政府方面的放</a:t>
            </a:r>
            <a:r>
              <a:rPr sz="1100" spc="-45">
                <a:solidFill>
                  <a:srgbClr val="BD1C27"/>
                </a:solidFill>
                <a:latin typeface="宋体"/>
                <a:cs typeface="宋体"/>
              </a:rPr>
              <a:t>缓</a:t>
            </a:r>
            <a:r>
              <a:rPr sz="1100" spc="-455">
                <a:solidFill>
                  <a:srgbClr val="BD1C27"/>
                </a:solidFill>
                <a:latin typeface="宋体"/>
                <a:cs typeface="宋体"/>
              </a:rPr>
              <a:t>，</a:t>
            </a:r>
            <a:r>
              <a:rPr sz="1100" spc="25">
                <a:solidFill>
                  <a:srgbClr val="BD1C27"/>
                </a:solidFill>
                <a:latin typeface="宋体"/>
                <a:cs typeface="宋体"/>
              </a:rPr>
              <a:t>以及企业继续努</a:t>
            </a:r>
            <a:endParaRPr sz="1100">
              <a:latin typeface="宋体"/>
              <a:cs typeface="宋体"/>
            </a:endParaRPr>
          </a:p>
        </p:txBody>
      </p:sp>
      <p:sp>
        <p:nvSpPr>
          <p:cNvPr id="15" name="object 15"/>
          <p:cNvSpPr txBox="1"/>
          <p:nvPr/>
        </p:nvSpPr>
        <p:spPr>
          <a:xfrm>
            <a:off x="3827232" y="2423751"/>
            <a:ext cx="303784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力调整其重返办公室政</a:t>
            </a:r>
            <a:r>
              <a:rPr sz="1100" spc="-45">
                <a:solidFill>
                  <a:srgbClr val="BD1C27"/>
                </a:solidFill>
                <a:latin typeface="宋体"/>
                <a:cs typeface="宋体"/>
              </a:rPr>
              <a:t>策</a:t>
            </a:r>
            <a:r>
              <a:rPr sz="1100" spc="-455">
                <a:solidFill>
                  <a:srgbClr val="BD1C27"/>
                </a:solidFill>
                <a:latin typeface="宋体"/>
                <a:cs typeface="宋体"/>
              </a:rPr>
              <a:t>，</a:t>
            </a:r>
            <a:r>
              <a:rPr sz="1100" spc="25">
                <a:solidFill>
                  <a:srgbClr val="BD1C27"/>
                </a:solidFill>
                <a:latin typeface="宋体"/>
                <a:cs typeface="宋体"/>
              </a:rPr>
              <a:t>情况开始有所缓</a:t>
            </a:r>
            <a:r>
              <a:rPr sz="1100" spc="40">
                <a:solidFill>
                  <a:srgbClr val="BD1C27"/>
                </a:solidFill>
                <a:latin typeface="宋体"/>
                <a:cs typeface="宋体"/>
              </a:rPr>
              <a:t>和</a:t>
            </a:r>
            <a:r>
              <a:rPr sz="1100" spc="-540">
                <a:solidFill>
                  <a:srgbClr val="BD1C27"/>
                </a:solidFill>
                <a:latin typeface="宋体"/>
                <a:cs typeface="宋体"/>
              </a:rPr>
              <a:t>。</a:t>
            </a:r>
            <a:r>
              <a:rPr sz="1100" b="1">
                <a:solidFill>
                  <a:srgbClr val="BD1C27"/>
                </a:solidFill>
                <a:latin typeface="微软雅黑"/>
                <a:cs typeface="微软雅黑"/>
              </a:rPr>
              <a:t>悉</a:t>
            </a:r>
            <a:endParaRPr sz="1100">
              <a:latin typeface="微软雅黑"/>
              <a:cs typeface="微软雅黑"/>
            </a:endParaRPr>
          </a:p>
        </p:txBody>
      </p:sp>
      <p:sp>
        <p:nvSpPr>
          <p:cNvPr id="16" name="object 16"/>
          <p:cNvSpPr txBox="1"/>
          <p:nvPr/>
        </p:nvSpPr>
        <p:spPr>
          <a:xfrm>
            <a:off x="3827232" y="2652300"/>
            <a:ext cx="3044825" cy="193040"/>
          </a:xfrm>
          <a:prstGeom prst="rect">
            <a:avLst/>
          </a:prstGeom>
        </p:spPr>
        <p:txBody>
          <a:bodyPr vert="horz" wrap="square" lIns="0" tIns="12700" rIns="0" bIns="0" rtlCol="0">
            <a:spAutoFit/>
          </a:bodyPr>
          <a:lstStyle/>
          <a:p>
            <a:pPr marL="12700">
              <a:lnSpc>
                <a:spcPct val="100000"/>
              </a:lnSpc>
              <a:spcBef>
                <a:spcPts val="100"/>
              </a:spcBef>
            </a:pPr>
            <a:r>
              <a:rPr sz="1100" b="1" spc="55">
                <a:solidFill>
                  <a:srgbClr val="BD1C27"/>
                </a:solidFill>
                <a:latin typeface="微软雅黑"/>
                <a:cs typeface="微软雅黑"/>
              </a:rPr>
              <a:t>尼</a:t>
            </a:r>
            <a:r>
              <a:rPr sz="1100" spc="55">
                <a:solidFill>
                  <a:srgbClr val="BD1C27"/>
                </a:solidFill>
                <a:latin typeface="宋体"/>
                <a:cs typeface="宋体"/>
              </a:rPr>
              <a:t>和</a:t>
            </a:r>
            <a:r>
              <a:rPr sz="1100" b="1" spc="55">
                <a:solidFill>
                  <a:srgbClr val="BD1C27"/>
                </a:solidFill>
                <a:latin typeface="微软雅黑"/>
                <a:cs typeface="微软雅黑"/>
              </a:rPr>
              <a:t>墨尔本</a:t>
            </a:r>
            <a:r>
              <a:rPr sz="1100" spc="55">
                <a:solidFill>
                  <a:srgbClr val="BD1C27"/>
                </a:solidFill>
                <a:latin typeface="宋体"/>
                <a:cs typeface="宋体"/>
              </a:rPr>
              <a:t>都出现了定价收紧的情</a:t>
            </a:r>
            <a:r>
              <a:rPr sz="1100" spc="-15">
                <a:solidFill>
                  <a:srgbClr val="BD1C27"/>
                </a:solidFill>
                <a:latin typeface="宋体"/>
                <a:cs typeface="宋体"/>
              </a:rPr>
              <a:t>况</a:t>
            </a:r>
            <a:r>
              <a:rPr sz="1100" spc="-425">
                <a:solidFill>
                  <a:srgbClr val="BD1C27"/>
                </a:solidFill>
                <a:latin typeface="宋体"/>
                <a:cs typeface="宋体"/>
              </a:rPr>
              <a:t>，</a:t>
            </a:r>
            <a:r>
              <a:rPr sz="1100" spc="55">
                <a:solidFill>
                  <a:srgbClr val="BD1C27"/>
                </a:solidFill>
                <a:latin typeface="宋体"/>
                <a:cs typeface="宋体"/>
              </a:rPr>
              <a:t>且预计利</a:t>
            </a:r>
            <a:endParaRPr sz="1100">
              <a:latin typeface="宋体"/>
              <a:cs typeface="宋体"/>
            </a:endParaRPr>
          </a:p>
        </p:txBody>
      </p:sp>
      <p:sp>
        <p:nvSpPr>
          <p:cNvPr id="17" name="object 17"/>
          <p:cNvSpPr txBox="1"/>
          <p:nvPr/>
        </p:nvSpPr>
        <p:spPr>
          <a:xfrm>
            <a:off x="3827232" y="2880850"/>
            <a:ext cx="115443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润将随之被压</a:t>
            </a:r>
            <a:r>
              <a:rPr sz="1100" spc="20">
                <a:solidFill>
                  <a:srgbClr val="BD1C27"/>
                </a:solidFill>
                <a:latin typeface="宋体"/>
                <a:cs typeface="宋体"/>
              </a:rPr>
              <a:t>缩</a:t>
            </a:r>
            <a:r>
              <a:rPr sz="1100">
                <a:solidFill>
                  <a:srgbClr val="BD1C27"/>
                </a:solidFill>
                <a:latin typeface="宋体"/>
                <a:cs typeface="宋体"/>
              </a:rPr>
              <a:t>。</a:t>
            </a:r>
            <a:endParaRPr sz="1100">
              <a:latin typeface="宋体"/>
              <a:cs typeface="宋体"/>
            </a:endParaRPr>
          </a:p>
        </p:txBody>
      </p:sp>
      <p:sp>
        <p:nvSpPr>
          <p:cNvPr id="18" name="object 18"/>
          <p:cNvSpPr/>
          <p:nvPr/>
        </p:nvSpPr>
        <p:spPr>
          <a:xfrm>
            <a:off x="8395353" y="1306080"/>
            <a:ext cx="1756645" cy="5353925"/>
          </a:xfrm>
          <a:prstGeom prst="rect">
            <a:avLst/>
          </a:prstGeom>
          <a:blipFill>
            <a:blip r:embed="rId2"/>
            <a:stretch>
              <a:fillRect/>
            </a:stretch>
          </a:blipFill>
        </p:spPr>
        <p:txBody>
          <a:bodyPr wrap="square" lIns="0" tIns="0" rIns="0" bIns="0" rtlCol="0"/>
          <a:lstStyle/>
          <a:p/>
        </p:txBody>
      </p:sp>
      <p:sp>
        <p:nvSpPr>
          <p:cNvPr id="19" name="object 19"/>
          <p:cNvSpPr/>
          <p:nvPr/>
        </p:nvSpPr>
        <p:spPr>
          <a:xfrm>
            <a:off x="7140003" y="6194310"/>
            <a:ext cx="2606040" cy="274320"/>
          </a:xfrm>
          <a:custGeom>
            <a:rect l="l" t="t" r="r" b="b"/>
            <a:pathLst>
              <a:path w="2606040" h="274320">
                <a:moveTo>
                  <a:pt x="0" y="274319"/>
                </a:moveTo>
                <a:lnTo>
                  <a:pt x="2606039" y="274319"/>
                </a:lnTo>
                <a:lnTo>
                  <a:pt x="2606039" y="0"/>
                </a:lnTo>
                <a:lnTo>
                  <a:pt x="0" y="0"/>
                </a:lnTo>
                <a:lnTo>
                  <a:pt x="0" y="274319"/>
                </a:lnTo>
                <a:close/>
              </a:path>
            </a:pathLst>
          </a:custGeom>
          <a:solidFill>
            <a:srgbClr val="BD1E28"/>
          </a:solidFill>
        </p:spPr>
        <p:txBody>
          <a:bodyPr wrap="square" lIns="0" tIns="0" rIns="0" bIns="0" rtlCol="0"/>
          <a:lstStyle/>
          <a:p/>
        </p:txBody>
      </p:sp>
      <p:sp>
        <p:nvSpPr>
          <p:cNvPr id="20" name="object 20"/>
          <p:cNvSpPr txBox="1"/>
          <p:nvPr/>
        </p:nvSpPr>
        <p:spPr>
          <a:xfrm>
            <a:off x="7140003" y="6194310"/>
            <a:ext cx="2606040" cy="274320"/>
          </a:xfrm>
          <a:prstGeom prst="rect">
            <a:avLst/>
          </a:prstGeom>
        </p:spPr>
        <p:txBody>
          <a:bodyPr vert="horz" wrap="square" lIns="0" tIns="63500" rIns="0" bIns="0" rtlCol="0">
            <a:spAutoFit/>
          </a:bodyPr>
          <a:lstStyle/>
          <a:p>
            <a:pPr marL="293370">
              <a:lnSpc>
                <a:spcPct val="100000"/>
              </a:lnSpc>
              <a:spcBef>
                <a:spcPts val="500"/>
              </a:spcBef>
            </a:pPr>
            <a:r>
              <a:rPr sz="900">
                <a:solidFill>
                  <a:srgbClr val="FFFFFF"/>
                </a:solidFill>
                <a:latin typeface="宋体"/>
                <a:cs typeface="宋体"/>
              </a:rPr>
              <a:t>仲量联行大阪办公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21" name="object 21"/>
          <p:cNvSpPr/>
          <p:nvPr/>
        </p:nvSpPr>
        <p:spPr>
          <a:xfrm flipH="1">
            <a:off x="7294964" y="6250094"/>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22" name="object 22"/>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24" name="object 24"/>
          <p:cNvSpPr txBox="1"/>
          <p:nvPr/>
        </p:nvSpPr>
        <p:spPr>
          <a:xfrm>
            <a:off x="501900" y="6995587"/>
            <a:ext cx="137160" cy="185420"/>
          </a:xfrm>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z="1000" spc="-25">
                <a:solidFill>
                  <a:srgbClr val="BD1C27"/>
                </a:solidFill>
                <a:latin typeface="宋体"/>
                <a:cs typeface="宋体"/>
              </a:rPr>
              <a:t>5</a:t>
            </a:fld>
            <a:endParaRPr sz="1000">
              <a:latin typeface="宋体"/>
              <a:cs typeface="宋体"/>
            </a:endParaRPr>
          </a:p>
        </p:txBody>
      </p:sp>
      <p:sp>
        <p:nvSpPr>
          <p:cNvPr id="23" name="object 23"/>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8395694" y="1306086"/>
            <a:ext cx="1756304" cy="5353920"/>
          </a:xfrm>
          <a:prstGeom prst="rect">
            <a:avLst/>
          </a:prstGeom>
          <a:blipFill>
            <a:blip r:embed="rId2"/>
            <a:stretch>
              <a:fillRect/>
            </a:stretch>
          </a:blipFill>
        </p:spPr>
        <p:txBody>
          <a:bodyPr wrap="square" lIns="0" tIns="0" rIns="0" bIns="0" rtlCol="0"/>
          <a:lstStyle/>
          <a:p/>
        </p:txBody>
      </p:sp>
      <p:sp>
        <p:nvSpPr>
          <p:cNvPr id="3" name="object 3"/>
          <p:cNvSpPr/>
          <p:nvPr/>
        </p:nvSpPr>
        <p:spPr>
          <a:xfrm>
            <a:off x="7140003" y="6194310"/>
            <a:ext cx="2861310" cy="274320"/>
          </a:xfrm>
          <a:custGeom>
            <a:rect l="l" t="t" r="r" b="b"/>
            <a:pathLst>
              <a:path w="2861309" h="274320">
                <a:moveTo>
                  <a:pt x="0" y="274319"/>
                </a:moveTo>
                <a:lnTo>
                  <a:pt x="2861246" y="274319"/>
                </a:lnTo>
                <a:lnTo>
                  <a:pt x="2861246" y="0"/>
                </a:lnTo>
                <a:lnTo>
                  <a:pt x="0" y="0"/>
                </a:lnTo>
                <a:lnTo>
                  <a:pt x="0" y="274319"/>
                </a:lnTo>
                <a:close/>
              </a:path>
            </a:pathLst>
          </a:custGeom>
          <a:solidFill>
            <a:srgbClr val="BD1E28"/>
          </a:solidFill>
        </p:spPr>
        <p:txBody>
          <a:bodyPr wrap="square" lIns="0" tIns="0" rIns="0" bIns="0" rtlCol="0"/>
          <a:lstStyle/>
          <a:p/>
        </p:txBody>
      </p:sp>
      <p:sp>
        <p:nvSpPr>
          <p:cNvPr id="4" name="object 4"/>
          <p:cNvSpPr txBox="1"/>
          <p:nvPr/>
        </p:nvSpPr>
        <p:spPr>
          <a:xfrm>
            <a:off x="7140003" y="6194310"/>
            <a:ext cx="2861310" cy="274320"/>
          </a:xfrm>
          <a:prstGeom prst="rect">
            <a:avLst/>
          </a:prstGeom>
        </p:spPr>
        <p:txBody>
          <a:bodyPr vert="horz" wrap="square" lIns="0" tIns="63500" rIns="0" bIns="0" rtlCol="0">
            <a:spAutoFit/>
          </a:bodyPr>
          <a:lstStyle/>
          <a:p>
            <a:pPr marL="293370">
              <a:lnSpc>
                <a:spcPct val="100000"/>
              </a:lnSpc>
              <a:spcBef>
                <a:spcPts val="500"/>
              </a:spcBef>
            </a:pPr>
            <a:r>
              <a:rPr sz="900">
                <a:solidFill>
                  <a:srgbClr val="FFFFFF"/>
                </a:solidFill>
                <a:latin typeface="宋体"/>
                <a:cs typeface="宋体"/>
              </a:rPr>
              <a:t>达能新加坡办公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5" name="object 5"/>
          <p:cNvSpPr/>
          <p:nvPr/>
        </p:nvSpPr>
        <p:spPr>
          <a:xfrm flipH="1">
            <a:off x="7294964" y="6250094"/>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6" name="object 6"/>
          <p:cNvSpPr txBox="1"/>
          <p:nvPr/>
        </p:nvSpPr>
        <p:spPr>
          <a:xfrm>
            <a:off x="527300" y="1281005"/>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东南亚市场显示出客户信心的持续提</a:t>
            </a:r>
            <a:r>
              <a:rPr sz="1100" spc="70">
                <a:solidFill>
                  <a:srgbClr val="BD1C27"/>
                </a:solidFill>
                <a:latin typeface="宋体"/>
                <a:cs typeface="宋体"/>
              </a:rPr>
              <a:t>升</a:t>
            </a:r>
            <a:r>
              <a:rPr sz="1100" spc="-505">
                <a:solidFill>
                  <a:srgbClr val="BD1C27"/>
                </a:solidFill>
                <a:latin typeface="宋体"/>
                <a:cs typeface="宋体"/>
              </a:rPr>
              <a:t>。</a:t>
            </a:r>
            <a:r>
              <a:rPr sz="1100" spc="55">
                <a:solidFill>
                  <a:srgbClr val="BD1C27"/>
                </a:solidFill>
                <a:latin typeface="宋体"/>
                <a:cs typeface="宋体"/>
              </a:rPr>
              <a:t>得益于</a:t>
            </a:r>
            <a:endParaRPr sz="1100">
              <a:latin typeface="宋体"/>
              <a:cs typeface="宋体"/>
            </a:endParaRPr>
          </a:p>
        </p:txBody>
      </p:sp>
      <p:sp>
        <p:nvSpPr>
          <p:cNvPr id="19" name="object 19"/>
          <p:cNvSpPr txBox="1"/>
          <p:nvPr/>
        </p:nvSpPr>
        <p:spPr>
          <a:xfrm>
            <a:off x="501900" y="6995587"/>
            <a:ext cx="137160" cy="185420"/>
          </a:xfrm>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z="1000" spc="-25">
                <a:solidFill>
                  <a:srgbClr val="BD1C27"/>
                </a:solidFill>
                <a:latin typeface="宋体"/>
                <a:cs typeface="宋体"/>
              </a:rPr>
              <a:t>6</a:t>
            </a:fld>
            <a:endParaRPr sz="1000">
              <a:latin typeface="宋体"/>
              <a:cs typeface="宋体"/>
            </a:endParaRPr>
          </a:p>
        </p:txBody>
      </p:sp>
      <p:sp>
        <p:nvSpPr>
          <p:cNvPr id="7" name="object 7"/>
          <p:cNvSpPr txBox="1"/>
          <p:nvPr/>
        </p:nvSpPr>
        <p:spPr>
          <a:xfrm>
            <a:off x="527300" y="1502570"/>
            <a:ext cx="3046730" cy="201930"/>
          </a:xfrm>
          <a:prstGeom prst="rect">
            <a:avLst/>
          </a:prstGeom>
        </p:spPr>
        <p:txBody>
          <a:bodyPr vert="horz" wrap="square" lIns="0" tIns="13335" rIns="0" bIns="0" rtlCol="0">
            <a:spAutoFit/>
          </a:bodyPr>
          <a:lstStyle/>
          <a:p>
            <a:pPr marL="12700">
              <a:lnSpc>
                <a:spcPct val="100000"/>
              </a:lnSpc>
              <a:spcBef>
                <a:spcPts val="105"/>
              </a:spcBef>
            </a:pPr>
            <a:r>
              <a:rPr sz="1100" spc="75">
                <a:solidFill>
                  <a:srgbClr val="BD1C27"/>
                </a:solidFill>
                <a:latin typeface="宋体"/>
                <a:cs typeface="宋体"/>
              </a:rPr>
              <a:t>旅游业的复</a:t>
            </a:r>
            <a:r>
              <a:rPr sz="1100" spc="5">
                <a:solidFill>
                  <a:srgbClr val="BD1C27"/>
                </a:solidFill>
                <a:latin typeface="宋体"/>
                <a:cs typeface="宋体"/>
              </a:rPr>
              <a:t>苏</a:t>
            </a:r>
            <a:r>
              <a:rPr sz="1100" spc="-40">
                <a:solidFill>
                  <a:srgbClr val="BD1C27"/>
                </a:solidFill>
                <a:latin typeface="宋体"/>
                <a:cs typeface="宋体"/>
              </a:rPr>
              <a:t>，</a:t>
            </a:r>
            <a:r>
              <a:rPr sz="1150" spc="-40">
                <a:solidFill>
                  <a:srgbClr val="BD1C27"/>
                </a:solidFill>
                <a:latin typeface="宋体"/>
                <a:cs typeface="宋体"/>
              </a:rPr>
              <a:t>2023</a:t>
            </a:r>
            <a:r>
              <a:rPr sz="1100" spc="75">
                <a:solidFill>
                  <a:srgbClr val="BD1C27"/>
                </a:solidFill>
                <a:latin typeface="宋体"/>
                <a:cs typeface="宋体"/>
              </a:rPr>
              <a:t>年成为</a:t>
            </a:r>
            <a:r>
              <a:rPr sz="1100" b="1" spc="75">
                <a:solidFill>
                  <a:srgbClr val="BD1C27"/>
                </a:solidFill>
                <a:latin typeface="微软雅黑"/>
                <a:cs typeface="微软雅黑"/>
              </a:rPr>
              <a:t>曼谷</a:t>
            </a:r>
            <a:r>
              <a:rPr sz="1100" spc="75">
                <a:solidFill>
                  <a:srgbClr val="BD1C27"/>
                </a:solidFill>
                <a:latin typeface="宋体"/>
                <a:cs typeface="宋体"/>
              </a:rPr>
              <a:t>的增长年</a:t>
            </a:r>
            <a:r>
              <a:rPr sz="1100" spc="-475">
                <a:solidFill>
                  <a:srgbClr val="BD1C27"/>
                </a:solidFill>
                <a:latin typeface="宋体"/>
                <a:cs typeface="宋体"/>
              </a:rPr>
              <a:t>；</a:t>
            </a:r>
            <a:r>
              <a:rPr sz="1100" spc="75">
                <a:solidFill>
                  <a:srgbClr val="BD1C27"/>
                </a:solidFill>
                <a:latin typeface="宋体"/>
                <a:cs typeface="宋体"/>
              </a:rPr>
              <a:t>在越</a:t>
            </a:r>
            <a:endParaRPr sz="1100">
              <a:latin typeface="宋体"/>
              <a:cs typeface="宋体"/>
            </a:endParaRPr>
          </a:p>
        </p:txBody>
      </p:sp>
      <p:sp>
        <p:nvSpPr>
          <p:cNvPr id="8" name="object 8"/>
          <p:cNvSpPr txBox="1"/>
          <p:nvPr/>
        </p:nvSpPr>
        <p:spPr>
          <a:xfrm>
            <a:off x="527314" y="1738155"/>
            <a:ext cx="3042285" cy="193040"/>
          </a:xfrm>
          <a:prstGeom prst="rect">
            <a:avLst/>
          </a:prstGeom>
        </p:spPr>
        <p:txBody>
          <a:bodyPr vert="horz" wrap="square" lIns="0" tIns="12700" rIns="0" bIns="0" rtlCol="0">
            <a:spAutoFit/>
          </a:bodyPr>
          <a:lstStyle/>
          <a:p>
            <a:pPr marL="12700">
              <a:lnSpc>
                <a:spcPct val="100000"/>
              </a:lnSpc>
              <a:spcBef>
                <a:spcPts val="100"/>
              </a:spcBef>
            </a:pPr>
            <a:r>
              <a:rPr sz="1100" spc="15">
                <a:solidFill>
                  <a:srgbClr val="BD1C27"/>
                </a:solidFill>
                <a:latin typeface="宋体"/>
                <a:cs typeface="宋体"/>
              </a:rPr>
              <a:t>南</a:t>
            </a:r>
            <a:r>
              <a:rPr sz="1100" spc="-515">
                <a:solidFill>
                  <a:srgbClr val="BD1C27"/>
                </a:solidFill>
                <a:latin typeface="宋体"/>
                <a:cs typeface="宋体"/>
              </a:rPr>
              <a:t>、</a:t>
            </a:r>
            <a:r>
              <a:rPr sz="1100" spc="25">
                <a:solidFill>
                  <a:srgbClr val="BD1C27"/>
                </a:solidFill>
                <a:latin typeface="宋体"/>
                <a:cs typeface="宋体"/>
              </a:rPr>
              <a:t>菲律宾和新加坡市</a:t>
            </a:r>
            <a:r>
              <a:rPr sz="1100" spc="-45">
                <a:solidFill>
                  <a:srgbClr val="BD1C27"/>
                </a:solidFill>
                <a:latin typeface="宋体"/>
                <a:cs typeface="宋体"/>
              </a:rPr>
              <a:t>场</a:t>
            </a:r>
            <a:r>
              <a:rPr sz="1100" spc="-455">
                <a:solidFill>
                  <a:srgbClr val="BD1C27"/>
                </a:solidFill>
                <a:latin typeface="宋体"/>
                <a:cs typeface="宋体"/>
              </a:rPr>
              <a:t>，</a:t>
            </a:r>
            <a:r>
              <a:rPr sz="1100" spc="25">
                <a:solidFill>
                  <a:srgbClr val="BD1C27"/>
                </a:solidFill>
                <a:latin typeface="宋体"/>
                <a:cs typeface="宋体"/>
              </a:rPr>
              <a:t>客户重新评估并合理调</a:t>
            </a:r>
            <a:endParaRPr sz="1100">
              <a:latin typeface="宋体"/>
              <a:cs typeface="宋体"/>
            </a:endParaRPr>
          </a:p>
        </p:txBody>
      </p:sp>
      <p:sp>
        <p:nvSpPr>
          <p:cNvPr id="9" name="object 9"/>
          <p:cNvSpPr txBox="1"/>
          <p:nvPr/>
        </p:nvSpPr>
        <p:spPr>
          <a:xfrm>
            <a:off x="527314" y="1966704"/>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整其房地产组合也带来更多机</a:t>
            </a:r>
            <a:r>
              <a:rPr sz="1100" spc="70">
                <a:solidFill>
                  <a:srgbClr val="BD1C27"/>
                </a:solidFill>
                <a:latin typeface="宋体"/>
                <a:cs typeface="宋体"/>
              </a:rPr>
              <a:t>会</a:t>
            </a:r>
            <a:r>
              <a:rPr sz="1100" spc="-505">
                <a:solidFill>
                  <a:srgbClr val="BD1C27"/>
                </a:solidFill>
                <a:latin typeface="宋体"/>
                <a:cs typeface="宋体"/>
              </a:rPr>
              <a:t>。</a:t>
            </a:r>
            <a:r>
              <a:rPr sz="1100" spc="55">
                <a:solidFill>
                  <a:srgbClr val="BD1C27"/>
                </a:solidFill>
                <a:latin typeface="宋体"/>
                <a:cs typeface="宋体"/>
              </a:rPr>
              <a:t>但新加坡和泰</a:t>
            </a:r>
            <a:endParaRPr sz="1100">
              <a:latin typeface="宋体"/>
              <a:cs typeface="宋体"/>
            </a:endParaRPr>
          </a:p>
        </p:txBody>
      </p:sp>
      <p:sp>
        <p:nvSpPr>
          <p:cNvPr id="10" name="object 10"/>
          <p:cNvSpPr txBox="1"/>
          <p:nvPr/>
        </p:nvSpPr>
        <p:spPr>
          <a:xfrm>
            <a:off x="527314" y="21952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国仍面临劳动力短缺的挑战</a:t>
            </a:r>
            <a:r>
              <a:rPr sz="1100" spc="-495">
                <a:solidFill>
                  <a:srgbClr val="BD1C27"/>
                </a:solidFill>
                <a:latin typeface="宋体"/>
                <a:cs typeface="宋体"/>
              </a:rPr>
              <a:t>；</a:t>
            </a:r>
            <a:r>
              <a:rPr sz="1100" spc="55">
                <a:solidFill>
                  <a:srgbClr val="BD1C27"/>
                </a:solidFill>
                <a:latin typeface="宋体"/>
                <a:cs typeface="宋体"/>
              </a:rPr>
              <a:t>且整个东南亚地区</a:t>
            </a:r>
            <a:endParaRPr sz="1100">
              <a:latin typeface="宋体"/>
              <a:cs typeface="宋体"/>
            </a:endParaRPr>
          </a:p>
        </p:txBody>
      </p:sp>
      <p:sp>
        <p:nvSpPr>
          <p:cNvPr id="11" name="object 11"/>
          <p:cNvSpPr txBox="1"/>
          <p:nvPr/>
        </p:nvSpPr>
        <p:spPr>
          <a:xfrm>
            <a:off x="3827307" y="1280637"/>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由于水</a:t>
            </a:r>
            <a:r>
              <a:rPr sz="1100" spc="15">
                <a:solidFill>
                  <a:srgbClr val="BD1C27"/>
                </a:solidFill>
                <a:latin typeface="宋体"/>
                <a:cs typeface="宋体"/>
              </a:rPr>
              <a:t>泥</a:t>
            </a:r>
            <a:r>
              <a:rPr sz="1100" spc="-515">
                <a:solidFill>
                  <a:srgbClr val="BD1C27"/>
                </a:solidFill>
                <a:latin typeface="宋体"/>
                <a:cs typeface="宋体"/>
              </a:rPr>
              <a:t>、</a:t>
            </a:r>
            <a:r>
              <a:rPr sz="1100" spc="25">
                <a:solidFill>
                  <a:srgbClr val="BD1C27"/>
                </a:solidFill>
                <a:latin typeface="宋体"/>
                <a:cs typeface="宋体"/>
              </a:rPr>
              <a:t>钢</a:t>
            </a:r>
            <a:r>
              <a:rPr sz="1100" spc="15">
                <a:solidFill>
                  <a:srgbClr val="BD1C27"/>
                </a:solidFill>
                <a:latin typeface="宋体"/>
                <a:cs typeface="宋体"/>
              </a:rPr>
              <a:t>材</a:t>
            </a:r>
            <a:r>
              <a:rPr sz="1100" spc="-515">
                <a:solidFill>
                  <a:srgbClr val="BD1C27"/>
                </a:solidFill>
                <a:latin typeface="宋体"/>
                <a:cs typeface="宋体"/>
              </a:rPr>
              <a:t>、</a:t>
            </a:r>
            <a:r>
              <a:rPr sz="1100" spc="25">
                <a:solidFill>
                  <a:srgbClr val="BD1C27"/>
                </a:solidFill>
                <a:latin typeface="宋体"/>
                <a:cs typeface="宋体"/>
              </a:rPr>
              <a:t>铝和铜的价格以及燃料和劳动力</a:t>
            </a:r>
            <a:endParaRPr sz="1100">
              <a:latin typeface="宋体"/>
              <a:cs typeface="宋体"/>
            </a:endParaRPr>
          </a:p>
        </p:txBody>
      </p:sp>
      <p:sp>
        <p:nvSpPr>
          <p:cNvPr id="12" name="object 12"/>
          <p:cNvSpPr txBox="1"/>
          <p:nvPr/>
        </p:nvSpPr>
        <p:spPr>
          <a:xfrm>
            <a:off x="3827307" y="1509186"/>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成本大幅上</a:t>
            </a:r>
            <a:r>
              <a:rPr sz="1100" spc="-15">
                <a:solidFill>
                  <a:srgbClr val="BD1C27"/>
                </a:solidFill>
                <a:latin typeface="宋体"/>
                <a:cs typeface="宋体"/>
              </a:rPr>
              <a:t>涨</a:t>
            </a:r>
            <a:r>
              <a:rPr sz="1100" spc="-425">
                <a:solidFill>
                  <a:srgbClr val="BD1C27"/>
                </a:solidFill>
                <a:latin typeface="宋体"/>
                <a:cs typeface="宋体"/>
              </a:rPr>
              <a:t>，</a:t>
            </a:r>
            <a:r>
              <a:rPr sz="1100" spc="55">
                <a:solidFill>
                  <a:srgbClr val="BD1C27"/>
                </a:solidFill>
                <a:latin typeface="宋体"/>
                <a:cs typeface="宋体"/>
              </a:rPr>
              <a:t>本指南中所有印度市场呈现出的</a:t>
            </a:r>
            <a:endParaRPr sz="1100">
              <a:latin typeface="宋体"/>
              <a:cs typeface="宋体"/>
            </a:endParaRPr>
          </a:p>
        </p:txBody>
      </p:sp>
      <p:sp>
        <p:nvSpPr>
          <p:cNvPr id="13" name="object 13"/>
          <p:cNvSpPr txBox="1"/>
          <p:nvPr/>
        </p:nvSpPr>
        <p:spPr>
          <a:xfrm>
            <a:off x="3827307" y="1731220"/>
            <a:ext cx="3116580" cy="201930"/>
          </a:xfrm>
          <a:prstGeom prst="rect">
            <a:avLst/>
          </a:prstGeom>
        </p:spPr>
        <p:txBody>
          <a:bodyPr vert="horz" wrap="square" lIns="0" tIns="13335" rIns="0" bIns="0" rtlCol="0">
            <a:spAutoFit/>
          </a:bodyPr>
          <a:lstStyle/>
          <a:p>
            <a:pPr marL="12700">
              <a:lnSpc>
                <a:spcPct val="100000"/>
              </a:lnSpc>
              <a:spcBef>
                <a:spcPts val="105"/>
              </a:spcBef>
            </a:pPr>
            <a:r>
              <a:rPr sz="1100" spc="45">
                <a:solidFill>
                  <a:srgbClr val="BD1C27"/>
                </a:solidFill>
                <a:latin typeface="宋体"/>
                <a:cs typeface="宋体"/>
              </a:rPr>
              <a:t>价格大幅上涨趋势从</a:t>
            </a:r>
            <a:r>
              <a:rPr sz="1150" spc="20">
                <a:solidFill>
                  <a:srgbClr val="BD1C27"/>
                </a:solidFill>
                <a:latin typeface="宋体"/>
                <a:cs typeface="宋体"/>
              </a:rPr>
              <a:t>2022</a:t>
            </a:r>
            <a:r>
              <a:rPr sz="1100" spc="45">
                <a:solidFill>
                  <a:srgbClr val="BD1C27"/>
                </a:solidFill>
                <a:latin typeface="宋体"/>
                <a:cs typeface="宋体"/>
              </a:rPr>
              <a:t>年底延续到了</a:t>
            </a:r>
            <a:r>
              <a:rPr sz="1150" spc="20">
                <a:solidFill>
                  <a:srgbClr val="BD1C27"/>
                </a:solidFill>
                <a:latin typeface="宋体"/>
                <a:cs typeface="宋体"/>
              </a:rPr>
              <a:t>2023</a:t>
            </a:r>
            <a:r>
              <a:rPr sz="1100" spc="55">
                <a:solidFill>
                  <a:srgbClr val="BD1C27"/>
                </a:solidFill>
                <a:latin typeface="宋体"/>
                <a:cs typeface="宋体"/>
              </a:rPr>
              <a:t>年。</a:t>
            </a:r>
            <a:endParaRPr sz="1100">
              <a:latin typeface="宋体"/>
              <a:cs typeface="宋体"/>
            </a:endParaRPr>
          </a:p>
        </p:txBody>
      </p:sp>
      <p:sp>
        <p:nvSpPr>
          <p:cNvPr id="14" name="object 14"/>
          <p:cNvSpPr txBox="1"/>
          <p:nvPr/>
        </p:nvSpPr>
        <p:spPr>
          <a:xfrm>
            <a:off x="3827338" y="1959770"/>
            <a:ext cx="3044825" cy="201930"/>
          </a:xfrm>
          <a:prstGeom prst="rect">
            <a:avLst/>
          </a:prstGeom>
        </p:spPr>
        <p:txBody>
          <a:bodyPr vert="horz" wrap="square" lIns="0" tIns="13335" rIns="0" bIns="0" rtlCol="0">
            <a:spAutoFit/>
          </a:bodyPr>
          <a:lstStyle/>
          <a:p>
            <a:pPr marL="12700">
              <a:lnSpc>
                <a:spcPct val="100000"/>
              </a:lnSpc>
              <a:spcBef>
                <a:spcPts val="105"/>
              </a:spcBef>
            </a:pPr>
            <a:r>
              <a:rPr sz="1100" spc="50">
                <a:solidFill>
                  <a:srgbClr val="BD1C27"/>
                </a:solidFill>
                <a:latin typeface="宋体"/>
                <a:cs typeface="宋体"/>
              </a:rPr>
              <a:t>但随着价格在</a:t>
            </a:r>
            <a:r>
              <a:rPr sz="1150" spc="25">
                <a:solidFill>
                  <a:srgbClr val="BD1C27"/>
                </a:solidFill>
                <a:latin typeface="宋体"/>
                <a:cs typeface="宋体"/>
              </a:rPr>
              <a:t>2023</a:t>
            </a:r>
            <a:r>
              <a:rPr sz="1100" spc="50">
                <a:solidFill>
                  <a:srgbClr val="BD1C27"/>
                </a:solidFill>
                <a:latin typeface="宋体"/>
                <a:cs typeface="宋体"/>
              </a:rPr>
              <a:t>年中期逐步趋</a:t>
            </a:r>
            <a:r>
              <a:rPr sz="1100" spc="-20">
                <a:solidFill>
                  <a:srgbClr val="BD1C27"/>
                </a:solidFill>
                <a:latin typeface="宋体"/>
                <a:cs typeface="宋体"/>
              </a:rPr>
              <a:t>稳</a:t>
            </a:r>
            <a:r>
              <a:rPr sz="1100" spc="-430">
                <a:solidFill>
                  <a:srgbClr val="BD1C27"/>
                </a:solidFill>
                <a:latin typeface="宋体"/>
                <a:cs typeface="宋体"/>
              </a:rPr>
              <a:t>，</a:t>
            </a:r>
            <a:r>
              <a:rPr sz="1100" spc="50">
                <a:solidFill>
                  <a:srgbClr val="BD1C27"/>
                </a:solidFill>
                <a:latin typeface="宋体"/>
                <a:cs typeface="宋体"/>
              </a:rPr>
              <a:t>这种情况已</a:t>
            </a:r>
            <a:endParaRPr sz="1100">
              <a:latin typeface="宋体"/>
              <a:cs typeface="宋体"/>
            </a:endParaRPr>
          </a:p>
        </p:txBody>
      </p:sp>
      <p:sp>
        <p:nvSpPr>
          <p:cNvPr id="15" name="object 15"/>
          <p:cNvSpPr txBox="1"/>
          <p:nvPr/>
        </p:nvSpPr>
        <p:spPr>
          <a:xfrm>
            <a:off x="3827360" y="2195355"/>
            <a:ext cx="87249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经开始好</a:t>
            </a:r>
            <a:r>
              <a:rPr sz="1100" spc="20">
                <a:solidFill>
                  <a:srgbClr val="BD1C27"/>
                </a:solidFill>
                <a:latin typeface="宋体"/>
                <a:cs typeface="宋体"/>
              </a:rPr>
              <a:t>转</a:t>
            </a:r>
            <a:r>
              <a:rPr sz="1100">
                <a:solidFill>
                  <a:srgbClr val="BD1C27"/>
                </a:solidFill>
                <a:latin typeface="宋体"/>
                <a:cs typeface="宋体"/>
              </a:rPr>
              <a:t>。</a:t>
            </a:r>
            <a:endParaRPr sz="1100">
              <a:latin typeface="宋体"/>
              <a:cs typeface="宋体"/>
            </a:endParaRPr>
          </a:p>
        </p:txBody>
      </p:sp>
      <p:sp>
        <p:nvSpPr>
          <p:cNvPr id="16" name="object 16"/>
          <p:cNvSpPr txBox="1"/>
          <p:nvPr/>
        </p:nvSpPr>
        <p:spPr>
          <a:xfrm>
            <a:off x="514614" y="2362651"/>
            <a:ext cx="6374130" cy="2312035"/>
          </a:xfrm>
          <a:prstGeom prst="rect">
            <a:avLst/>
          </a:prstGeom>
        </p:spPr>
        <p:txBody>
          <a:bodyPr vert="horz" wrap="square" lIns="0" tIns="73660" rIns="0" bIns="0" rtlCol="0">
            <a:spAutoFit/>
          </a:bodyPr>
          <a:lstStyle/>
          <a:p>
            <a:pPr marL="25400">
              <a:lnSpc>
                <a:spcPct val="100000"/>
              </a:lnSpc>
              <a:spcBef>
                <a:spcPts val="580"/>
              </a:spcBef>
            </a:pPr>
            <a:r>
              <a:rPr sz="1100" spc="10">
                <a:solidFill>
                  <a:srgbClr val="BD1C27"/>
                </a:solidFill>
                <a:latin typeface="宋体"/>
                <a:cs typeface="宋体"/>
              </a:rPr>
              <a:t>都受到原材料成本波动和供应链不稳定的影</a:t>
            </a:r>
            <a:r>
              <a:rPr sz="1100" spc="20">
                <a:solidFill>
                  <a:srgbClr val="BD1C27"/>
                </a:solidFill>
                <a:latin typeface="宋体"/>
                <a:cs typeface="宋体"/>
              </a:rPr>
              <a:t>响</a:t>
            </a:r>
            <a:r>
              <a:rPr sz="1100">
                <a:solidFill>
                  <a:srgbClr val="BD1C27"/>
                </a:solidFill>
                <a:latin typeface="宋体"/>
                <a:cs typeface="宋体"/>
              </a:rPr>
              <a:t>。</a:t>
            </a:r>
            <a:endParaRPr sz="1100">
              <a:latin typeface="宋体"/>
              <a:cs typeface="宋体"/>
            </a:endParaRPr>
          </a:p>
          <a:p>
            <a:pPr marL="3324860">
              <a:lnSpc>
                <a:spcPct val="100000"/>
              </a:lnSpc>
              <a:spcBef>
                <a:spcPts val="480"/>
              </a:spcBef>
            </a:pPr>
            <a:r>
              <a:rPr sz="1100" spc="30">
                <a:solidFill>
                  <a:srgbClr val="BD1C27"/>
                </a:solidFill>
                <a:latin typeface="宋体"/>
                <a:cs typeface="宋体"/>
              </a:rPr>
              <a:t>汇率波动以及亚洲货币兑美元的汇率压力也对亚</a:t>
            </a:r>
            <a:endParaRPr sz="1100">
              <a:latin typeface="宋体"/>
              <a:cs typeface="宋体"/>
            </a:endParaRPr>
          </a:p>
          <a:p>
            <a:pPr marL="25400">
              <a:lnSpc>
                <a:spcPts val="660"/>
              </a:lnSpc>
              <a:spcBef>
                <a:spcPts val="480"/>
              </a:spcBef>
            </a:pPr>
            <a:r>
              <a:rPr sz="1100" b="1" spc="25">
                <a:solidFill>
                  <a:srgbClr val="BD1C27"/>
                </a:solidFill>
                <a:latin typeface="微软雅黑"/>
                <a:cs typeface="微软雅黑"/>
              </a:rPr>
              <a:t>香港</a:t>
            </a:r>
            <a:r>
              <a:rPr sz="1100" spc="25">
                <a:solidFill>
                  <a:srgbClr val="BD1C27"/>
                </a:solidFill>
                <a:latin typeface="宋体"/>
                <a:cs typeface="宋体"/>
              </a:rPr>
              <a:t>仍然是一个极具竞争力的市</a:t>
            </a:r>
            <a:r>
              <a:rPr sz="1100" spc="-45">
                <a:solidFill>
                  <a:srgbClr val="BD1C27"/>
                </a:solidFill>
                <a:latin typeface="宋体"/>
                <a:cs typeface="宋体"/>
              </a:rPr>
              <a:t>场</a:t>
            </a:r>
            <a:r>
              <a:rPr sz="1100" spc="-455">
                <a:solidFill>
                  <a:srgbClr val="BD1C27"/>
                </a:solidFill>
                <a:latin typeface="宋体"/>
                <a:cs typeface="宋体"/>
              </a:rPr>
              <a:t>，</a:t>
            </a:r>
            <a:r>
              <a:rPr sz="1100" spc="25">
                <a:solidFill>
                  <a:srgbClr val="BD1C27"/>
                </a:solidFill>
                <a:latin typeface="宋体"/>
                <a:cs typeface="宋体"/>
              </a:rPr>
              <a:t>且竞争激</a:t>
            </a:r>
            <a:r>
              <a:rPr sz="1100" spc="40">
                <a:solidFill>
                  <a:srgbClr val="BD1C27"/>
                </a:solidFill>
                <a:latin typeface="宋体"/>
                <a:cs typeface="宋体"/>
              </a:rPr>
              <a:t>烈</a:t>
            </a:r>
            <a:r>
              <a:rPr sz="1100">
                <a:solidFill>
                  <a:srgbClr val="BD1C27"/>
                </a:solidFill>
                <a:latin typeface="宋体"/>
                <a:cs typeface="宋体"/>
              </a:rPr>
              <a:t>。</a:t>
            </a:r>
            <a:endParaRPr sz="1100">
              <a:latin typeface="宋体"/>
              <a:cs typeface="宋体"/>
            </a:endParaRPr>
          </a:p>
          <a:p>
            <a:pPr marL="3324860">
              <a:lnSpc>
                <a:spcPts val="660"/>
              </a:lnSpc>
            </a:pPr>
            <a:r>
              <a:rPr sz="1100" spc="55">
                <a:solidFill>
                  <a:srgbClr val="BD1C27"/>
                </a:solidFill>
                <a:latin typeface="宋体"/>
                <a:cs typeface="宋体"/>
              </a:rPr>
              <a:t>太地区的许多市场产生了影</a:t>
            </a:r>
            <a:r>
              <a:rPr sz="1100" spc="-15">
                <a:solidFill>
                  <a:srgbClr val="BD1C27"/>
                </a:solidFill>
                <a:latin typeface="宋体"/>
                <a:cs typeface="宋体"/>
              </a:rPr>
              <a:t>响</a:t>
            </a:r>
            <a:r>
              <a:rPr sz="1100" spc="-425">
                <a:solidFill>
                  <a:srgbClr val="BD1C27"/>
                </a:solidFill>
                <a:latin typeface="宋体"/>
                <a:cs typeface="宋体"/>
              </a:rPr>
              <a:t>，</a:t>
            </a:r>
            <a:r>
              <a:rPr sz="1100" spc="55">
                <a:solidFill>
                  <a:srgbClr val="BD1C27"/>
                </a:solidFill>
                <a:latin typeface="宋体"/>
                <a:cs typeface="宋体"/>
              </a:rPr>
              <a:t>尤其是那些严重</a:t>
            </a:r>
            <a:endParaRPr sz="1100">
              <a:latin typeface="宋体"/>
              <a:cs typeface="宋体"/>
            </a:endParaRPr>
          </a:p>
          <a:p>
            <a:pPr marL="25400">
              <a:lnSpc>
                <a:spcPts val="660"/>
              </a:lnSpc>
              <a:spcBef>
                <a:spcPts val="480"/>
              </a:spcBef>
            </a:pPr>
            <a:r>
              <a:rPr sz="1100" spc="30">
                <a:solidFill>
                  <a:srgbClr val="BD1C27"/>
                </a:solidFill>
                <a:latin typeface="宋体"/>
                <a:cs typeface="宋体"/>
              </a:rPr>
              <a:t>利润空间的持续压缩趋势有助于保持建造成本的</a:t>
            </a:r>
            <a:endParaRPr sz="1100">
              <a:latin typeface="宋体"/>
              <a:cs typeface="宋体"/>
            </a:endParaRPr>
          </a:p>
          <a:p>
            <a:pPr marL="3324860">
              <a:lnSpc>
                <a:spcPts val="660"/>
              </a:lnSpc>
            </a:pPr>
            <a:r>
              <a:rPr sz="1100" spc="85">
                <a:solidFill>
                  <a:srgbClr val="BD1C27"/>
                </a:solidFill>
                <a:latin typeface="宋体"/>
                <a:cs typeface="宋体"/>
              </a:rPr>
              <a:t>依赖进口材料的市</a:t>
            </a:r>
            <a:r>
              <a:rPr sz="1100" spc="15">
                <a:solidFill>
                  <a:srgbClr val="BD1C27"/>
                </a:solidFill>
                <a:latin typeface="宋体"/>
                <a:cs typeface="宋体"/>
              </a:rPr>
              <a:t>场</a:t>
            </a:r>
            <a:r>
              <a:rPr sz="1100" spc="-395">
                <a:solidFill>
                  <a:srgbClr val="BD1C27"/>
                </a:solidFill>
                <a:latin typeface="宋体"/>
                <a:cs typeface="宋体"/>
              </a:rPr>
              <a:t>，</a:t>
            </a:r>
            <a:r>
              <a:rPr sz="1100" spc="85">
                <a:solidFill>
                  <a:srgbClr val="BD1C27"/>
                </a:solidFill>
                <a:latin typeface="宋体"/>
                <a:cs typeface="宋体"/>
              </a:rPr>
              <a:t>如菲律</a:t>
            </a:r>
            <a:r>
              <a:rPr sz="1100" spc="95">
                <a:solidFill>
                  <a:srgbClr val="BD1C27"/>
                </a:solidFill>
                <a:latin typeface="宋体"/>
                <a:cs typeface="宋体"/>
              </a:rPr>
              <a:t>宾</a:t>
            </a:r>
            <a:r>
              <a:rPr sz="1100" spc="-480">
                <a:solidFill>
                  <a:srgbClr val="BD1C27"/>
                </a:solidFill>
                <a:latin typeface="宋体"/>
                <a:cs typeface="宋体"/>
              </a:rPr>
              <a:t>。</a:t>
            </a:r>
            <a:r>
              <a:rPr sz="1100" spc="85">
                <a:solidFill>
                  <a:srgbClr val="BD1C27"/>
                </a:solidFill>
                <a:latin typeface="宋体"/>
                <a:cs typeface="宋体"/>
              </a:rPr>
              <a:t>以澳大利亚为</a:t>
            </a:r>
            <a:endParaRPr sz="1100">
              <a:latin typeface="宋体"/>
              <a:cs typeface="宋体"/>
            </a:endParaRPr>
          </a:p>
          <a:p>
            <a:pPr marL="25400">
              <a:lnSpc>
                <a:spcPts val="635"/>
              </a:lnSpc>
              <a:spcBef>
                <a:spcPts val="480"/>
              </a:spcBef>
            </a:pPr>
            <a:r>
              <a:rPr sz="1100">
                <a:solidFill>
                  <a:srgbClr val="BD1C27"/>
                </a:solidFill>
                <a:latin typeface="宋体"/>
                <a:cs typeface="宋体"/>
              </a:rPr>
              <a:t>基本持</a:t>
            </a:r>
            <a:r>
              <a:rPr sz="1100" spc="15">
                <a:solidFill>
                  <a:srgbClr val="BD1C27"/>
                </a:solidFill>
                <a:latin typeface="宋体"/>
                <a:cs typeface="宋体"/>
              </a:rPr>
              <a:t>平</a:t>
            </a:r>
            <a:r>
              <a:rPr sz="1100" spc="-560">
                <a:solidFill>
                  <a:srgbClr val="BD1C27"/>
                </a:solidFill>
                <a:latin typeface="宋体"/>
                <a:cs typeface="宋体"/>
              </a:rPr>
              <a:t>。</a:t>
            </a:r>
            <a:r>
              <a:rPr sz="1100">
                <a:solidFill>
                  <a:srgbClr val="BD1C27"/>
                </a:solidFill>
                <a:latin typeface="宋体"/>
                <a:cs typeface="宋体"/>
              </a:rPr>
              <a:t>随着与中国大陆的交通恢复以及旨在缓</a:t>
            </a:r>
            <a:endParaRPr sz="1100">
              <a:latin typeface="宋体"/>
              <a:cs typeface="宋体"/>
            </a:endParaRPr>
          </a:p>
          <a:p>
            <a:pPr marL="3324860">
              <a:lnSpc>
                <a:spcPts val="695"/>
              </a:lnSpc>
            </a:pPr>
            <a:r>
              <a:rPr sz="1100" spc="-60">
                <a:solidFill>
                  <a:srgbClr val="BD1C27"/>
                </a:solidFill>
                <a:latin typeface="宋体"/>
                <a:cs typeface="宋体"/>
              </a:rPr>
              <a:t>例</a:t>
            </a:r>
            <a:r>
              <a:rPr sz="1100" spc="-45">
                <a:solidFill>
                  <a:srgbClr val="BD1C27"/>
                </a:solidFill>
                <a:latin typeface="宋体"/>
                <a:cs typeface="宋体"/>
              </a:rPr>
              <a:t>，</a:t>
            </a:r>
            <a:r>
              <a:rPr sz="1150" spc="-45">
                <a:solidFill>
                  <a:srgbClr val="BD1C27"/>
                </a:solidFill>
                <a:latin typeface="宋体"/>
                <a:cs typeface="宋体"/>
              </a:rPr>
              <a:t>6%</a:t>
            </a:r>
            <a:r>
              <a:rPr sz="1150" spc="-75">
                <a:solidFill>
                  <a:srgbClr val="BD1C27"/>
                </a:solidFill>
                <a:latin typeface="宋体"/>
                <a:cs typeface="宋体"/>
              </a:rPr>
              <a:t> </a:t>
            </a:r>
            <a:r>
              <a:rPr sz="1100" spc="10">
                <a:solidFill>
                  <a:srgbClr val="BD1C27"/>
                </a:solidFill>
                <a:latin typeface="宋体"/>
                <a:cs typeface="宋体"/>
              </a:rPr>
              <a:t>的当地货币通胀率在很大程度上已被澳元</a:t>
            </a:r>
            <a:endParaRPr sz="1100">
              <a:latin typeface="宋体"/>
              <a:cs typeface="宋体"/>
            </a:endParaRPr>
          </a:p>
          <a:p>
            <a:pPr marL="25400" marR="1629410" algn="just">
              <a:lnSpc>
                <a:spcPts val="1800"/>
              </a:lnSpc>
              <a:spcBef>
                <a:spcPts val="130"/>
              </a:spcBef>
            </a:pPr>
            <a:r>
              <a:rPr sz="1100">
                <a:solidFill>
                  <a:srgbClr val="BD1C27"/>
                </a:solidFill>
                <a:latin typeface="宋体"/>
                <a:cs typeface="宋体"/>
              </a:rPr>
              <a:t>解人才短缺的补充劳工计划在近期的获</a:t>
            </a:r>
            <a:r>
              <a:rPr sz="1100" spc="-70">
                <a:solidFill>
                  <a:srgbClr val="BD1C27"/>
                </a:solidFill>
                <a:latin typeface="宋体"/>
                <a:cs typeface="宋体"/>
              </a:rPr>
              <a:t>批</a:t>
            </a:r>
            <a:r>
              <a:rPr sz="1100" spc="-480">
                <a:solidFill>
                  <a:srgbClr val="BD1C27"/>
                </a:solidFill>
                <a:latin typeface="宋体"/>
                <a:cs typeface="宋体"/>
              </a:rPr>
              <a:t>，</a:t>
            </a:r>
            <a:r>
              <a:rPr sz="1100">
                <a:solidFill>
                  <a:srgbClr val="BD1C27"/>
                </a:solidFill>
                <a:latin typeface="宋体"/>
                <a:cs typeface="宋体"/>
              </a:rPr>
              <a:t>目前劳</a:t>
            </a:r>
            <a:r>
              <a:rPr sz="1100" spc="515">
                <a:solidFill>
                  <a:srgbClr val="BD1C27"/>
                </a:solidFill>
                <a:latin typeface="宋体"/>
                <a:cs typeface="宋体"/>
              </a:rPr>
              <a:t> </a:t>
            </a:r>
            <a:r>
              <a:rPr sz="1100" spc="10">
                <a:solidFill>
                  <a:srgbClr val="BD1C27"/>
                </a:solidFill>
                <a:latin typeface="宋体"/>
                <a:cs typeface="宋体"/>
              </a:rPr>
              <a:t>兑美元的贬值所抵</a:t>
            </a:r>
            <a:r>
              <a:rPr sz="1100" spc="20">
                <a:solidFill>
                  <a:srgbClr val="BD1C27"/>
                </a:solidFill>
                <a:latin typeface="宋体"/>
                <a:cs typeface="宋体"/>
              </a:rPr>
              <a:t>消</a:t>
            </a:r>
            <a:r>
              <a:rPr sz="1100">
                <a:solidFill>
                  <a:srgbClr val="BD1C27"/>
                </a:solidFill>
                <a:latin typeface="宋体"/>
                <a:cs typeface="宋体"/>
              </a:rPr>
              <a:t>。 动力成本持续上涨所带来的压力有望得到缓</a:t>
            </a:r>
            <a:r>
              <a:rPr sz="1100" spc="10">
                <a:solidFill>
                  <a:srgbClr val="BD1C27"/>
                </a:solidFill>
                <a:latin typeface="宋体"/>
                <a:cs typeface="宋体"/>
              </a:rPr>
              <a:t>解</a:t>
            </a:r>
            <a:r>
              <a:rPr sz="1100">
                <a:solidFill>
                  <a:srgbClr val="BD1C27"/>
                </a:solidFill>
                <a:latin typeface="宋体"/>
                <a:cs typeface="宋体"/>
              </a:rPr>
              <a:t>。</a:t>
            </a:r>
            <a:endParaRPr sz="1100">
              <a:latin typeface="宋体"/>
              <a:cs typeface="宋体"/>
            </a:endParaRPr>
          </a:p>
          <a:p>
            <a:pPr marL="3324860" marR="24765" algn="just">
              <a:lnSpc>
                <a:spcPts val="1800"/>
              </a:lnSpc>
            </a:pPr>
            <a:r>
              <a:rPr sz="1100" spc="35">
                <a:solidFill>
                  <a:srgbClr val="BD1C27"/>
                </a:solidFill>
                <a:latin typeface="宋体"/>
                <a:cs typeface="宋体"/>
              </a:rPr>
              <a:t>从日本东京的每平方</a:t>
            </a:r>
            <a:r>
              <a:rPr sz="1100" spc="30">
                <a:solidFill>
                  <a:srgbClr val="BD1C27"/>
                </a:solidFill>
                <a:latin typeface="宋体"/>
                <a:cs typeface="宋体"/>
              </a:rPr>
              <a:t>米</a:t>
            </a:r>
            <a:r>
              <a:rPr sz="1150" spc="-50">
                <a:solidFill>
                  <a:srgbClr val="BD1C27"/>
                </a:solidFill>
                <a:latin typeface="宋体"/>
                <a:cs typeface="宋体"/>
              </a:rPr>
              <a:t>2,071</a:t>
            </a:r>
            <a:r>
              <a:rPr sz="1100" spc="35">
                <a:solidFill>
                  <a:srgbClr val="BD1C27"/>
                </a:solidFill>
                <a:latin typeface="宋体"/>
                <a:cs typeface="宋体"/>
              </a:rPr>
              <a:t>美</a:t>
            </a:r>
            <a:r>
              <a:rPr sz="1100" spc="-35">
                <a:solidFill>
                  <a:srgbClr val="BD1C27"/>
                </a:solidFill>
                <a:latin typeface="宋体"/>
                <a:cs typeface="宋体"/>
              </a:rPr>
              <a:t>元</a:t>
            </a:r>
            <a:r>
              <a:rPr sz="1100" spc="-445">
                <a:solidFill>
                  <a:srgbClr val="BD1C27"/>
                </a:solidFill>
                <a:latin typeface="宋体"/>
                <a:cs typeface="宋体"/>
              </a:rPr>
              <a:t>，</a:t>
            </a:r>
            <a:r>
              <a:rPr sz="1100" spc="35">
                <a:solidFill>
                  <a:srgbClr val="BD1C27"/>
                </a:solidFill>
                <a:latin typeface="宋体"/>
                <a:cs typeface="宋体"/>
              </a:rPr>
              <a:t>到印度</a:t>
            </a:r>
            <a:r>
              <a:rPr sz="1100" b="1" spc="35">
                <a:solidFill>
                  <a:srgbClr val="BD1C27"/>
                </a:solidFill>
                <a:latin typeface="微软雅黑"/>
                <a:cs typeface="微软雅黑"/>
              </a:rPr>
              <a:t>金奈</a:t>
            </a:r>
            <a:r>
              <a:rPr sz="1100">
                <a:solidFill>
                  <a:srgbClr val="BD1C27"/>
                </a:solidFill>
                <a:latin typeface="宋体"/>
                <a:cs typeface="宋体"/>
              </a:rPr>
              <a:t>的 </a:t>
            </a:r>
            <a:r>
              <a:rPr sz="1100" spc="25">
                <a:solidFill>
                  <a:srgbClr val="BD1C27"/>
                </a:solidFill>
                <a:latin typeface="宋体"/>
                <a:cs typeface="宋体"/>
              </a:rPr>
              <a:t>每平方米</a:t>
            </a:r>
            <a:r>
              <a:rPr sz="1150">
                <a:solidFill>
                  <a:srgbClr val="BD1C27"/>
                </a:solidFill>
                <a:latin typeface="宋体"/>
                <a:cs typeface="宋体"/>
              </a:rPr>
              <a:t>682</a:t>
            </a:r>
            <a:r>
              <a:rPr sz="1100" spc="25">
                <a:solidFill>
                  <a:srgbClr val="BD1C27"/>
                </a:solidFill>
                <a:latin typeface="宋体"/>
                <a:cs typeface="宋体"/>
              </a:rPr>
              <a:t>美</a:t>
            </a:r>
            <a:r>
              <a:rPr sz="1100" spc="-45">
                <a:solidFill>
                  <a:srgbClr val="BD1C27"/>
                </a:solidFill>
                <a:latin typeface="宋体"/>
                <a:cs typeface="宋体"/>
              </a:rPr>
              <a:t>元</a:t>
            </a:r>
            <a:r>
              <a:rPr sz="1100" spc="-455">
                <a:solidFill>
                  <a:srgbClr val="BD1C27"/>
                </a:solidFill>
                <a:latin typeface="宋体"/>
                <a:cs typeface="宋体"/>
              </a:rPr>
              <a:t>，</a:t>
            </a:r>
            <a:r>
              <a:rPr sz="1100" spc="25">
                <a:solidFill>
                  <a:srgbClr val="BD1C27"/>
                </a:solidFill>
                <a:latin typeface="宋体"/>
                <a:cs typeface="宋体"/>
              </a:rPr>
              <a:t>亚太区各市场的装修成本仍然 </a:t>
            </a:r>
            <a:r>
              <a:rPr sz="1100" spc="10">
                <a:solidFill>
                  <a:srgbClr val="BD1C27"/>
                </a:solidFill>
                <a:latin typeface="宋体"/>
                <a:cs typeface="宋体"/>
              </a:rPr>
              <a:t>存在较大的差</a:t>
            </a:r>
            <a:r>
              <a:rPr sz="1100" spc="20">
                <a:solidFill>
                  <a:srgbClr val="BD1C27"/>
                </a:solidFill>
                <a:latin typeface="宋体"/>
                <a:cs typeface="宋体"/>
              </a:rPr>
              <a:t>异</a:t>
            </a:r>
            <a:r>
              <a:rPr sz="1100">
                <a:solidFill>
                  <a:srgbClr val="BD1C27"/>
                </a:solidFill>
                <a:latin typeface="宋体"/>
                <a:cs typeface="宋体"/>
              </a:rPr>
              <a:t>。</a:t>
            </a:r>
            <a:endParaRPr sz="1100">
              <a:latin typeface="宋体"/>
              <a:cs typeface="宋体"/>
            </a:endParaRPr>
          </a:p>
        </p:txBody>
      </p:sp>
      <p:sp>
        <p:nvSpPr>
          <p:cNvPr id="17" name="object 17"/>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8" name="object 18"/>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1252855" y="12"/>
            <a:ext cx="9439147" cy="6305384"/>
          </a:xfrm>
          <a:prstGeom prst="rect">
            <a:avLst/>
          </a:prstGeom>
          <a:blipFill>
            <a:blip r:embed="rId2"/>
            <a:stretch>
              <a:fillRect/>
            </a:stretch>
          </a:blipFill>
        </p:spPr>
        <p:txBody>
          <a:bodyPr wrap="square" lIns="0" tIns="0" rIns="0" bIns="0" rtlCol="0"/>
          <a:lstStyle/>
          <a:p/>
        </p:txBody>
      </p:sp>
      <p:sp>
        <p:nvSpPr>
          <p:cNvPr id="3" name="object 3"/>
          <p:cNvSpPr/>
          <p:nvPr/>
        </p:nvSpPr>
        <p:spPr>
          <a:xfrm>
            <a:off x="0" y="6522846"/>
            <a:ext cx="2991485" cy="274320"/>
          </a:xfrm>
          <a:custGeom>
            <a:rect l="l" t="t" r="r" b="b"/>
            <a:pathLst>
              <a:path w="2991485" h="274320">
                <a:moveTo>
                  <a:pt x="0" y="274319"/>
                </a:moveTo>
                <a:lnTo>
                  <a:pt x="2991167" y="274319"/>
                </a:lnTo>
                <a:lnTo>
                  <a:pt x="2991167" y="0"/>
                </a:lnTo>
                <a:lnTo>
                  <a:pt x="0" y="0"/>
                </a:lnTo>
                <a:lnTo>
                  <a:pt x="0" y="274319"/>
                </a:lnTo>
                <a:close/>
              </a:path>
            </a:pathLst>
          </a:custGeom>
          <a:solidFill>
            <a:srgbClr val="BD1E28"/>
          </a:solidFill>
        </p:spPr>
        <p:txBody>
          <a:bodyPr wrap="square" lIns="0" tIns="0" rIns="0" bIns="0" rtlCol="0"/>
          <a:lstStyle/>
          <a:p/>
        </p:txBody>
      </p:sp>
      <p:sp>
        <p:nvSpPr>
          <p:cNvPr id="4" name="object 4"/>
          <p:cNvSpPr txBox="1"/>
          <p:nvPr/>
        </p:nvSpPr>
        <p:spPr>
          <a:xfrm>
            <a:off x="665949" y="6574095"/>
            <a:ext cx="1797050" cy="162560"/>
          </a:xfrm>
          <a:prstGeom prst="rect">
            <a:avLst/>
          </a:prstGeom>
        </p:spPr>
        <p:txBody>
          <a:bodyPr vert="horz" wrap="square" lIns="0" tIns="12700" rIns="0" bIns="0" rtlCol="0">
            <a:spAutoFit/>
          </a:bodyPr>
          <a:lstStyle/>
          <a:p>
            <a:pPr marL="12700">
              <a:lnSpc>
                <a:spcPct val="100000"/>
              </a:lnSpc>
              <a:spcBef>
                <a:spcPts val="100"/>
              </a:spcBef>
            </a:pPr>
            <a:r>
              <a:rPr sz="900">
                <a:solidFill>
                  <a:srgbClr val="FFFFFF"/>
                </a:solidFill>
                <a:latin typeface="宋体"/>
                <a:cs typeface="宋体"/>
              </a:rPr>
              <a:t>仲量联行悉尼办公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5" name="object 5"/>
          <p:cNvSpPr/>
          <p:nvPr/>
        </p:nvSpPr>
        <p:spPr>
          <a:xfrm flipH="1">
            <a:off x="540092" y="6578633"/>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6" name="object 6"/>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FFFFFF"/>
                </a:solidFill>
                <a:latin typeface="宋体"/>
                <a:cs typeface="宋体"/>
              </a:rPr>
              <a:t>目录</a:t>
            </a:r>
            <a:r>
              <a:rPr sz="1000" spc="-340">
                <a:solidFill>
                  <a:srgbClr val="FFFFFF"/>
                </a:solidFill>
                <a:latin typeface="宋体"/>
                <a:cs typeface="宋体"/>
              </a:rPr>
              <a:t> </a:t>
            </a:r>
            <a:r>
              <a:rPr sz="1500" b="1" spc="-434" baseline="5555">
                <a:solidFill>
                  <a:srgbClr val="FFFFFF"/>
                </a:solidFill>
                <a:latin typeface="Calibri"/>
                <a:cs typeface="Calibri"/>
              </a:rPr>
              <a:t>→</a:t>
            </a:r>
            <a:endParaRPr sz="1500" baseline="5555">
              <a:latin typeface="Calibri"/>
              <a:cs typeface="Calibri"/>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0" y="12"/>
            <a:ext cx="10692130" cy="7560309"/>
          </a:xfrm>
          <a:custGeom>
            <a:rect l="l" t="t" r="r" b="b"/>
            <a:pathLst>
              <a:path w="10692130" h="7560309">
                <a:moveTo>
                  <a:pt x="0" y="7559992"/>
                </a:moveTo>
                <a:lnTo>
                  <a:pt x="10692003" y="7559992"/>
                </a:lnTo>
                <a:lnTo>
                  <a:pt x="10692003" y="0"/>
                </a:lnTo>
                <a:lnTo>
                  <a:pt x="0" y="0"/>
                </a:lnTo>
                <a:lnTo>
                  <a:pt x="0" y="7559992"/>
                </a:lnTo>
                <a:close/>
              </a:path>
            </a:pathLst>
          </a:custGeom>
          <a:solidFill>
            <a:srgbClr val="FAFAFA"/>
          </a:solidFill>
        </p:spPr>
        <p:txBody>
          <a:bodyPr wrap="square" lIns="0" tIns="0" rIns="0" bIns="0" rtlCol="0"/>
          <a:lstStyle/>
          <a:p/>
        </p:txBody>
      </p:sp>
      <p:sp>
        <p:nvSpPr>
          <p:cNvPr id="3" name="object 3"/>
          <p:cNvSpPr/>
          <p:nvPr/>
        </p:nvSpPr>
        <p:spPr>
          <a:xfrm>
            <a:off x="7298138" y="1143546"/>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 name="object 4"/>
          <p:cNvSpPr/>
          <p:nvPr/>
        </p:nvSpPr>
        <p:spPr>
          <a:xfrm>
            <a:off x="7312672" y="1166035"/>
            <a:ext cx="2540" cy="2540"/>
          </a:xfrm>
          <a:custGeom>
            <a:rect l="l" t="t" r="r" b="b"/>
            <a:pathLst>
              <a:path w="2540" h="2540">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5" name="object 5"/>
          <p:cNvSpPr/>
          <p:nvPr/>
        </p:nvSpPr>
        <p:spPr>
          <a:xfrm>
            <a:off x="7316813" y="1173575"/>
            <a:ext cx="2540" cy="2540"/>
          </a:xfrm>
          <a:custGeom>
            <a:rect l="l" t="t" r="r" b="b"/>
            <a:pathLst>
              <a:path w="2540" h="2540">
                <a:moveTo>
                  <a:pt x="2081" y="2476"/>
                </a:moveTo>
                <a:lnTo>
                  <a:pt x="0" y="0"/>
                </a:lnTo>
                <a:lnTo>
                  <a:pt x="2081" y="0"/>
                </a:lnTo>
                <a:lnTo>
                  <a:pt x="2081" y="2476"/>
                </a:lnTo>
                <a:close/>
              </a:path>
            </a:pathLst>
          </a:custGeom>
          <a:solidFill>
            <a:srgbClr val="C9CCCC"/>
          </a:solidFill>
        </p:spPr>
        <p:txBody>
          <a:bodyPr wrap="square" lIns="0" tIns="0" rIns="0" bIns="0" rtlCol="0"/>
          <a:lstStyle/>
          <a:p/>
        </p:txBody>
      </p:sp>
      <p:sp>
        <p:nvSpPr>
          <p:cNvPr id="6" name="object 6"/>
          <p:cNvSpPr/>
          <p:nvPr/>
        </p:nvSpPr>
        <p:spPr>
          <a:xfrm>
            <a:off x="7306447" y="1161058"/>
            <a:ext cx="2540" cy="2540"/>
          </a:xfrm>
          <a:custGeom>
            <a:rect l="l" t="t" r="r" b="b"/>
            <a:pathLst>
              <a:path w="2540" h="2540">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7" name="object 7"/>
          <p:cNvSpPr/>
          <p:nvPr/>
        </p:nvSpPr>
        <p:spPr>
          <a:xfrm>
            <a:off x="7314739" y="1171052"/>
            <a:ext cx="2540" cy="2540"/>
          </a:xfrm>
          <a:custGeom>
            <a:rect l="l" t="t" r="r" b="b"/>
            <a:pathLst>
              <a:path w="2540"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8" name="object 8"/>
          <p:cNvSpPr/>
          <p:nvPr/>
        </p:nvSpPr>
        <p:spPr>
          <a:xfrm>
            <a:off x="7306450" y="1163563"/>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 name="object 9"/>
          <p:cNvSpPr/>
          <p:nvPr/>
        </p:nvSpPr>
        <p:spPr>
          <a:xfrm>
            <a:off x="7096861" y="1228594"/>
            <a:ext cx="2540" cy="2540"/>
          </a:xfrm>
          <a:custGeom>
            <a:rect l="l" t="t" r="r" b="b"/>
            <a:pathLst>
              <a:path w="2540" h="2540">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0" name="object 10"/>
          <p:cNvSpPr/>
          <p:nvPr/>
        </p:nvSpPr>
        <p:spPr>
          <a:xfrm>
            <a:off x="7096859" y="1231089"/>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1" name="object 11"/>
          <p:cNvSpPr/>
          <p:nvPr/>
        </p:nvSpPr>
        <p:spPr>
          <a:xfrm>
            <a:off x="7092721" y="1241115"/>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2" name="object 12"/>
          <p:cNvSpPr/>
          <p:nvPr/>
        </p:nvSpPr>
        <p:spPr>
          <a:xfrm>
            <a:off x="7094790" y="1236102"/>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3" name="object 13"/>
          <p:cNvSpPr/>
          <p:nvPr/>
        </p:nvSpPr>
        <p:spPr>
          <a:xfrm>
            <a:off x="7098953" y="1223588"/>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 name="object 14"/>
          <p:cNvSpPr/>
          <p:nvPr/>
        </p:nvSpPr>
        <p:spPr>
          <a:xfrm>
            <a:off x="7105173" y="1221087"/>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5" name="object 15"/>
          <p:cNvSpPr/>
          <p:nvPr/>
        </p:nvSpPr>
        <p:spPr>
          <a:xfrm>
            <a:off x="7105170" y="1218581"/>
            <a:ext cx="2540" cy="2540"/>
          </a:xfrm>
          <a:custGeom>
            <a:rect l="l" t="t" r="r" b="b"/>
            <a:pathLst>
              <a:path w="2540" h="2540">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6" name="object 16"/>
          <p:cNvSpPr/>
          <p:nvPr/>
        </p:nvSpPr>
        <p:spPr>
          <a:xfrm>
            <a:off x="7103116" y="1218587"/>
            <a:ext cx="2540" cy="2540"/>
          </a:xfrm>
          <a:custGeom>
            <a:rect l="l" t="t" r="r" b="b"/>
            <a:pathLst>
              <a:path w="2540" h="2540">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17" name="object 17"/>
          <p:cNvSpPr/>
          <p:nvPr/>
        </p:nvSpPr>
        <p:spPr>
          <a:xfrm>
            <a:off x="4144173" y="1293650"/>
            <a:ext cx="4445" cy="2540"/>
          </a:xfrm>
          <a:custGeom>
            <a:rect l="l" t="t" r="r" b="b"/>
            <a:pathLst>
              <a:path w="4445" h="2540">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8" name="object 18"/>
          <p:cNvSpPr/>
          <p:nvPr/>
        </p:nvSpPr>
        <p:spPr>
          <a:xfrm>
            <a:off x="3955340" y="1508757"/>
            <a:ext cx="2540" cy="2540"/>
          </a:xfrm>
          <a:custGeom>
            <a:rect l="l" t="t" r="r" b="b"/>
            <a:pathLst>
              <a:path w="2539"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9" name="object 19"/>
          <p:cNvSpPr/>
          <p:nvPr/>
        </p:nvSpPr>
        <p:spPr>
          <a:xfrm>
            <a:off x="3934586" y="1876485"/>
            <a:ext cx="4445" cy="2540"/>
          </a:xfrm>
          <a:custGeom>
            <a:rect l="l" t="t" r="r" b="b"/>
            <a:pathLst>
              <a:path w="4445" h="2539">
                <a:moveTo>
                  <a:pt x="2081" y="2512"/>
                </a:moveTo>
                <a:lnTo>
                  <a:pt x="0" y="0"/>
                </a:lnTo>
                <a:lnTo>
                  <a:pt x="4162" y="0"/>
                </a:lnTo>
                <a:lnTo>
                  <a:pt x="2081" y="2512"/>
                </a:lnTo>
                <a:close/>
              </a:path>
            </a:pathLst>
          </a:custGeom>
          <a:solidFill>
            <a:srgbClr val="C9CCCC"/>
          </a:solidFill>
        </p:spPr>
        <p:txBody>
          <a:bodyPr wrap="square" lIns="0" tIns="0" rIns="0" bIns="0" rtlCol="0"/>
          <a:lstStyle/>
          <a:p/>
        </p:txBody>
      </p:sp>
      <p:sp>
        <p:nvSpPr>
          <p:cNvPr id="20" name="object 20"/>
          <p:cNvSpPr/>
          <p:nvPr/>
        </p:nvSpPr>
        <p:spPr>
          <a:xfrm>
            <a:off x="4563301" y="1961548"/>
            <a:ext cx="444500" cy="266700"/>
          </a:xfrm>
          <a:custGeom>
            <a:rect l="l" t="t" r="r" b="b"/>
            <a:pathLst>
              <a:path w="444500" h="266700">
                <a:moveTo>
                  <a:pt x="89228" y="1270"/>
                </a:moveTo>
                <a:lnTo>
                  <a:pt x="85065" y="1270"/>
                </a:lnTo>
                <a:lnTo>
                  <a:pt x="85065" y="0"/>
                </a:lnTo>
                <a:lnTo>
                  <a:pt x="87171" y="0"/>
                </a:lnTo>
                <a:lnTo>
                  <a:pt x="89228" y="1270"/>
                </a:lnTo>
                <a:close/>
              </a:path>
              <a:path w="444500" h="266700">
                <a:moveTo>
                  <a:pt x="78846" y="3810"/>
                </a:moveTo>
                <a:lnTo>
                  <a:pt x="74707" y="3810"/>
                </a:lnTo>
                <a:lnTo>
                  <a:pt x="74707" y="1270"/>
                </a:lnTo>
                <a:lnTo>
                  <a:pt x="76777" y="1270"/>
                </a:lnTo>
                <a:lnTo>
                  <a:pt x="78846" y="3810"/>
                </a:lnTo>
                <a:close/>
              </a:path>
              <a:path w="444500" h="266700">
                <a:moveTo>
                  <a:pt x="93378" y="3810"/>
                </a:moveTo>
                <a:lnTo>
                  <a:pt x="80939" y="3810"/>
                </a:lnTo>
                <a:lnTo>
                  <a:pt x="80939" y="1270"/>
                </a:lnTo>
                <a:lnTo>
                  <a:pt x="91297" y="1270"/>
                </a:lnTo>
                <a:lnTo>
                  <a:pt x="93378" y="3810"/>
                </a:lnTo>
                <a:close/>
              </a:path>
              <a:path w="444500" h="266700">
                <a:moveTo>
                  <a:pt x="101679" y="6350"/>
                </a:moveTo>
                <a:lnTo>
                  <a:pt x="72638" y="6350"/>
                </a:lnTo>
                <a:lnTo>
                  <a:pt x="72638" y="3810"/>
                </a:lnTo>
                <a:lnTo>
                  <a:pt x="101679" y="3810"/>
                </a:lnTo>
                <a:lnTo>
                  <a:pt x="101679" y="6350"/>
                </a:lnTo>
                <a:close/>
              </a:path>
              <a:path w="444500" h="266700">
                <a:moveTo>
                  <a:pt x="103760" y="6350"/>
                </a:moveTo>
                <a:lnTo>
                  <a:pt x="101679" y="6350"/>
                </a:lnTo>
                <a:lnTo>
                  <a:pt x="103760" y="3810"/>
                </a:lnTo>
                <a:lnTo>
                  <a:pt x="103760" y="6350"/>
                </a:lnTo>
                <a:close/>
              </a:path>
              <a:path w="444500" h="266700">
                <a:moveTo>
                  <a:pt x="114142" y="16510"/>
                </a:moveTo>
                <a:lnTo>
                  <a:pt x="72638" y="16510"/>
                </a:lnTo>
                <a:lnTo>
                  <a:pt x="72638" y="11430"/>
                </a:lnTo>
                <a:lnTo>
                  <a:pt x="74707" y="11430"/>
                </a:lnTo>
                <a:lnTo>
                  <a:pt x="74707" y="6350"/>
                </a:lnTo>
                <a:lnTo>
                  <a:pt x="112073" y="6350"/>
                </a:lnTo>
                <a:lnTo>
                  <a:pt x="112073" y="13970"/>
                </a:lnTo>
                <a:lnTo>
                  <a:pt x="114142" y="13970"/>
                </a:lnTo>
                <a:lnTo>
                  <a:pt x="114142" y="16510"/>
                </a:lnTo>
                <a:close/>
              </a:path>
              <a:path w="444500" h="266700">
                <a:moveTo>
                  <a:pt x="47735" y="16510"/>
                </a:moveTo>
                <a:lnTo>
                  <a:pt x="45666" y="16510"/>
                </a:lnTo>
                <a:lnTo>
                  <a:pt x="45666" y="13970"/>
                </a:lnTo>
                <a:lnTo>
                  <a:pt x="47735" y="13970"/>
                </a:lnTo>
                <a:lnTo>
                  <a:pt x="47735" y="16510"/>
                </a:lnTo>
                <a:close/>
              </a:path>
              <a:path w="444500" h="266700">
                <a:moveTo>
                  <a:pt x="56024" y="21590"/>
                </a:moveTo>
                <a:lnTo>
                  <a:pt x="43597" y="21590"/>
                </a:lnTo>
                <a:lnTo>
                  <a:pt x="43597" y="16510"/>
                </a:lnTo>
                <a:lnTo>
                  <a:pt x="51874" y="16510"/>
                </a:lnTo>
                <a:lnTo>
                  <a:pt x="51874" y="13970"/>
                </a:lnTo>
                <a:lnTo>
                  <a:pt x="53955" y="13970"/>
                </a:lnTo>
                <a:lnTo>
                  <a:pt x="53955" y="16510"/>
                </a:lnTo>
                <a:lnTo>
                  <a:pt x="56024" y="19050"/>
                </a:lnTo>
                <a:lnTo>
                  <a:pt x="56024" y="21590"/>
                </a:lnTo>
                <a:close/>
              </a:path>
              <a:path w="444500" h="266700">
                <a:moveTo>
                  <a:pt x="122443" y="26670"/>
                </a:moveTo>
                <a:lnTo>
                  <a:pt x="66406" y="26670"/>
                </a:lnTo>
                <a:lnTo>
                  <a:pt x="66406" y="19050"/>
                </a:lnTo>
                <a:lnTo>
                  <a:pt x="70569" y="19050"/>
                </a:lnTo>
                <a:lnTo>
                  <a:pt x="70569" y="16510"/>
                </a:lnTo>
                <a:lnTo>
                  <a:pt x="116200" y="16510"/>
                </a:lnTo>
                <a:lnTo>
                  <a:pt x="116200" y="24130"/>
                </a:lnTo>
                <a:lnTo>
                  <a:pt x="122443" y="24130"/>
                </a:lnTo>
                <a:lnTo>
                  <a:pt x="122443" y="26670"/>
                </a:lnTo>
                <a:close/>
              </a:path>
              <a:path w="444500" h="266700">
                <a:moveTo>
                  <a:pt x="128663" y="29210"/>
                </a:moveTo>
                <a:lnTo>
                  <a:pt x="37353" y="29210"/>
                </a:lnTo>
                <a:lnTo>
                  <a:pt x="37353" y="26670"/>
                </a:lnTo>
                <a:lnTo>
                  <a:pt x="41516" y="21590"/>
                </a:lnTo>
                <a:lnTo>
                  <a:pt x="58129" y="21590"/>
                </a:lnTo>
                <a:lnTo>
                  <a:pt x="56024" y="24130"/>
                </a:lnTo>
                <a:lnTo>
                  <a:pt x="56024" y="26670"/>
                </a:lnTo>
                <a:lnTo>
                  <a:pt x="128663" y="26670"/>
                </a:lnTo>
                <a:lnTo>
                  <a:pt x="128663" y="29210"/>
                </a:lnTo>
                <a:close/>
              </a:path>
              <a:path w="444500" h="266700">
                <a:moveTo>
                  <a:pt x="132801" y="31750"/>
                </a:moveTo>
                <a:lnTo>
                  <a:pt x="33215" y="31750"/>
                </a:lnTo>
                <a:lnTo>
                  <a:pt x="35272" y="29210"/>
                </a:lnTo>
                <a:lnTo>
                  <a:pt x="130732" y="29210"/>
                </a:lnTo>
                <a:lnTo>
                  <a:pt x="132801" y="31750"/>
                </a:lnTo>
                <a:close/>
              </a:path>
              <a:path w="444500" h="266700">
                <a:moveTo>
                  <a:pt x="139021" y="36830"/>
                </a:moveTo>
                <a:lnTo>
                  <a:pt x="29053" y="36830"/>
                </a:lnTo>
                <a:lnTo>
                  <a:pt x="29053" y="31750"/>
                </a:lnTo>
                <a:lnTo>
                  <a:pt x="136952" y="31750"/>
                </a:lnTo>
                <a:lnTo>
                  <a:pt x="136952" y="34290"/>
                </a:lnTo>
                <a:lnTo>
                  <a:pt x="139021" y="34290"/>
                </a:lnTo>
                <a:lnTo>
                  <a:pt x="139021" y="36830"/>
                </a:lnTo>
                <a:close/>
              </a:path>
              <a:path w="444500" h="266700">
                <a:moveTo>
                  <a:pt x="141114" y="39370"/>
                </a:moveTo>
                <a:lnTo>
                  <a:pt x="26983" y="39370"/>
                </a:lnTo>
                <a:lnTo>
                  <a:pt x="26983" y="36830"/>
                </a:lnTo>
                <a:lnTo>
                  <a:pt x="141114" y="36830"/>
                </a:lnTo>
                <a:lnTo>
                  <a:pt x="141114" y="39370"/>
                </a:lnTo>
                <a:close/>
              </a:path>
              <a:path w="444500" h="266700">
                <a:moveTo>
                  <a:pt x="145265" y="41910"/>
                </a:moveTo>
                <a:lnTo>
                  <a:pt x="22821" y="41910"/>
                </a:lnTo>
                <a:lnTo>
                  <a:pt x="24914" y="39370"/>
                </a:lnTo>
                <a:lnTo>
                  <a:pt x="145265" y="39370"/>
                </a:lnTo>
                <a:lnTo>
                  <a:pt x="145265" y="41910"/>
                </a:lnTo>
                <a:close/>
              </a:path>
              <a:path w="444500" h="266700">
                <a:moveTo>
                  <a:pt x="143183" y="44450"/>
                </a:moveTo>
                <a:lnTo>
                  <a:pt x="18694" y="44450"/>
                </a:lnTo>
                <a:lnTo>
                  <a:pt x="18694" y="41910"/>
                </a:lnTo>
                <a:lnTo>
                  <a:pt x="143183" y="41910"/>
                </a:lnTo>
                <a:lnTo>
                  <a:pt x="143183" y="44450"/>
                </a:lnTo>
                <a:close/>
              </a:path>
              <a:path w="444500" h="266700">
                <a:moveTo>
                  <a:pt x="151484" y="49530"/>
                </a:moveTo>
                <a:lnTo>
                  <a:pt x="16601" y="49530"/>
                </a:lnTo>
                <a:lnTo>
                  <a:pt x="16601" y="44450"/>
                </a:lnTo>
                <a:lnTo>
                  <a:pt x="147334" y="44450"/>
                </a:lnTo>
                <a:lnTo>
                  <a:pt x="147334" y="46990"/>
                </a:lnTo>
                <a:lnTo>
                  <a:pt x="151484" y="46990"/>
                </a:lnTo>
                <a:lnTo>
                  <a:pt x="151484" y="49530"/>
                </a:lnTo>
                <a:close/>
              </a:path>
              <a:path w="444500" h="266700">
                <a:moveTo>
                  <a:pt x="172225" y="57150"/>
                </a:moveTo>
                <a:lnTo>
                  <a:pt x="18694" y="57150"/>
                </a:lnTo>
                <a:lnTo>
                  <a:pt x="18694" y="49530"/>
                </a:lnTo>
                <a:lnTo>
                  <a:pt x="155635" y="49530"/>
                </a:lnTo>
                <a:lnTo>
                  <a:pt x="157716" y="46990"/>
                </a:lnTo>
                <a:lnTo>
                  <a:pt x="157716" y="52070"/>
                </a:lnTo>
                <a:lnTo>
                  <a:pt x="163936" y="52070"/>
                </a:lnTo>
                <a:lnTo>
                  <a:pt x="163936" y="54610"/>
                </a:lnTo>
                <a:lnTo>
                  <a:pt x="172225" y="54610"/>
                </a:lnTo>
                <a:lnTo>
                  <a:pt x="172225" y="57150"/>
                </a:lnTo>
                <a:close/>
              </a:path>
              <a:path w="444500" h="266700">
                <a:moveTo>
                  <a:pt x="161866" y="52070"/>
                </a:moveTo>
                <a:lnTo>
                  <a:pt x="159785" y="52070"/>
                </a:lnTo>
                <a:lnTo>
                  <a:pt x="159785" y="49530"/>
                </a:lnTo>
                <a:lnTo>
                  <a:pt x="161866" y="49530"/>
                </a:lnTo>
                <a:lnTo>
                  <a:pt x="161866" y="52070"/>
                </a:lnTo>
                <a:close/>
              </a:path>
              <a:path w="444500" h="266700">
                <a:moveTo>
                  <a:pt x="176375" y="62230"/>
                </a:moveTo>
                <a:lnTo>
                  <a:pt x="16601" y="62230"/>
                </a:lnTo>
                <a:lnTo>
                  <a:pt x="16601" y="57150"/>
                </a:lnTo>
                <a:lnTo>
                  <a:pt x="174318" y="57150"/>
                </a:lnTo>
                <a:lnTo>
                  <a:pt x="174318" y="59690"/>
                </a:lnTo>
                <a:lnTo>
                  <a:pt x="176375" y="62230"/>
                </a:lnTo>
                <a:close/>
              </a:path>
              <a:path w="444500" h="266700">
                <a:moveTo>
                  <a:pt x="178480" y="64770"/>
                </a:moveTo>
                <a:lnTo>
                  <a:pt x="12451" y="64770"/>
                </a:lnTo>
                <a:lnTo>
                  <a:pt x="12451" y="62230"/>
                </a:lnTo>
                <a:lnTo>
                  <a:pt x="178480" y="62230"/>
                </a:lnTo>
                <a:lnTo>
                  <a:pt x="178480" y="64770"/>
                </a:lnTo>
                <a:close/>
              </a:path>
              <a:path w="444500" h="266700">
                <a:moveTo>
                  <a:pt x="184688" y="69850"/>
                </a:moveTo>
                <a:lnTo>
                  <a:pt x="10382" y="69850"/>
                </a:lnTo>
                <a:lnTo>
                  <a:pt x="10382" y="64770"/>
                </a:lnTo>
                <a:lnTo>
                  <a:pt x="180549" y="64770"/>
                </a:lnTo>
                <a:lnTo>
                  <a:pt x="180549" y="67310"/>
                </a:lnTo>
                <a:lnTo>
                  <a:pt x="182607" y="67310"/>
                </a:lnTo>
                <a:lnTo>
                  <a:pt x="184688" y="69850"/>
                </a:lnTo>
                <a:close/>
              </a:path>
              <a:path w="444500" h="266700">
                <a:moveTo>
                  <a:pt x="186757" y="77470"/>
                </a:moveTo>
                <a:lnTo>
                  <a:pt x="14532" y="77470"/>
                </a:lnTo>
                <a:lnTo>
                  <a:pt x="14532" y="74930"/>
                </a:lnTo>
                <a:lnTo>
                  <a:pt x="12451" y="74930"/>
                </a:lnTo>
                <a:lnTo>
                  <a:pt x="12451" y="69850"/>
                </a:lnTo>
                <a:lnTo>
                  <a:pt x="182607" y="69850"/>
                </a:lnTo>
                <a:lnTo>
                  <a:pt x="184688" y="72390"/>
                </a:lnTo>
                <a:lnTo>
                  <a:pt x="184688" y="74930"/>
                </a:lnTo>
                <a:lnTo>
                  <a:pt x="186757" y="77470"/>
                </a:lnTo>
                <a:close/>
              </a:path>
              <a:path w="444500" h="266700">
                <a:moveTo>
                  <a:pt x="211672" y="74930"/>
                </a:moveTo>
                <a:lnTo>
                  <a:pt x="209590" y="74930"/>
                </a:lnTo>
                <a:lnTo>
                  <a:pt x="209590" y="72390"/>
                </a:lnTo>
                <a:lnTo>
                  <a:pt x="211672" y="72390"/>
                </a:lnTo>
                <a:lnTo>
                  <a:pt x="211672" y="74930"/>
                </a:lnTo>
                <a:close/>
              </a:path>
              <a:path w="444500" h="266700">
                <a:moveTo>
                  <a:pt x="213729" y="74930"/>
                </a:moveTo>
                <a:lnTo>
                  <a:pt x="211672" y="74930"/>
                </a:lnTo>
                <a:lnTo>
                  <a:pt x="213729" y="72390"/>
                </a:lnTo>
                <a:lnTo>
                  <a:pt x="213729" y="74930"/>
                </a:lnTo>
                <a:close/>
              </a:path>
              <a:path w="444500" h="266700">
                <a:moveTo>
                  <a:pt x="222042" y="80010"/>
                </a:moveTo>
                <a:lnTo>
                  <a:pt x="201290" y="80010"/>
                </a:lnTo>
                <a:lnTo>
                  <a:pt x="205428" y="74930"/>
                </a:lnTo>
                <a:lnTo>
                  <a:pt x="222042" y="74930"/>
                </a:lnTo>
                <a:lnTo>
                  <a:pt x="222042" y="80010"/>
                </a:lnTo>
                <a:close/>
              </a:path>
              <a:path w="444500" h="266700">
                <a:moveTo>
                  <a:pt x="190907" y="81280"/>
                </a:moveTo>
                <a:lnTo>
                  <a:pt x="12451" y="81280"/>
                </a:lnTo>
                <a:lnTo>
                  <a:pt x="12451" y="77470"/>
                </a:lnTo>
                <a:lnTo>
                  <a:pt x="188826" y="77470"/>
                </a:lnTo>
                <a:lnTo>
                  <a:pt x="188826" y="80010"/>
                </a:lnTo>
                <a:lnTo>
                  <a:pt x="190907" y="81280"/>
                </a:lnTo>
                <a:close/>
              </a:path>
              <a:path w="444500" h="266700">
                <a:moveTo>
                  <a:pt x="201290" y="80010"/>
                </a:moveTo>
                <a:lnTo>
                  <a:pt x="199208" y="80010"/>
                </a:lnTo>
                <a:lnTo>
                  <a:pt x="201290" y="77470"/>
                </a:lnTo>
                <a:lnTo>
                  <a:pt x="201290" y="80010"/>
                </a:lnTo>
                <a:close/>
              </a:path>
              <a:path w="444500" h="266700">
                <a:moveTo>
                  <a:pt x="224111" y="83820"/>
                </a:moveTo>
                <a:lnTo>
                  <a:pt x="197139" y="83820"/>
                </a:lnTo>
                <a:lnTo>
                  <a:pt x="197139" y="80010"/>
                </a:lnTo>
                <a:lnTo>
                  <a:pt x="226180" y="80010"/>
                </a:lnTo>
                <a:lnTo>
                  <a:pt x="224111" y="81280"/>
                </a:lnTo>
                <a:lnTo>
                  <a:pt x="224111" y="83820"/>
                </a:lnTo>
                <a:close/>
              </a:path>
              <a:path w="444500" h="266700">
                <a:moveTo>
                  <a:pt x="224111" y="86360"/>
                </a:moveTo>
                <a:lnTo>
                  <a:pt x="10382" y="86360"/>
                </a:lnTo>
                <a:lnTo>
                  <a:pt x="10382" y="81280"/>
                </a:lnTo>
                <a:lnTo>
                  <a:pt x="195070" y="81280"/>
                </a:lnTo>
                <a:lnTo>
                  <a:pt x="195070" y="83820"/>
                </a:lnTo>
                <a:lnTo>
                  <a:pt x="224111" y="83820"/>
                </a:lnTo>
                <a:lnTo>
                  <a:pt x="224111" y="86360"/>
                </a:lnTo>
                <a:close/>
              </a:path>
              <a:path w="444500" h="266700">
                <a:moveTo>
                  <a:pt x="8312" y="86360"/>
                </a:moveTo>
                <a:lnTo>
                  <a:pt x="6243" y="86360"/>
                </a:lnTo>
                <a:lnTo>
                  <a:pt x="6243" y="83820"/>
                </a:lnTo>
                <a:lnTo>
                  <a:pt x="8312" y="86360"/>
                </a:lnTo>
                <a:close/>
              </a:path>
              <a:path w="444500" h="266700">
                <a:moveTo>
                  <a:pt x="2105" y="106680"/>
                </a:moveTo>
                <a:lnTo>
                  <a:pt x="0" y="106680"/>
                </a:lnTo>
                <a:lnTo>
                  <a:pt x="0" y="99060"/>
                </a:lnTo>
                <a:lnTo>
                  <a:pt x="2105" y="99060"/>
                </a:lnTo>
                <a:lnTo>
                  <a:pt x="2105" y="96520"/>
                </a:lnTo>
                <a:lnTo>
                  <a:pt x="4174" y="96520"/>
                </a:lnTo>
                <a:lnTo>
                  <a:pt x="4174" y="86360"/>
                </a:lnTo>
                <a:lnTo>
                  <a:pt x="226180" y="86360"/>
                </a:lnTo>
                <a:lnTo>
                  <a:pt x="226180" y="91440"/>
                </a:lnTo>
                <a:lnTo>
                  <a:pt x="228249" y="91440"/>
                </a:lnTo>
                <a:lnTo>
                  <a:pt x="228249" y="96520"/>
                </a:lnTo>
                <a:lnTo>
                  <a:pt x="226180" y="99060"/>
                </a:lnTo>
                <a:lnTo>
                  <a:pt x="226180" y="101600"/>
                </a:lnTo>
                <a:lnTo>
                  <a:pt x="234505" y="101600"/>
                </a:lnTo>
                <a:lnTo>
                  <a:pt x="234505" y="104140"/>
                </a:lnTo>
                <a:lnTo>
                  <a:pt x="4174" y="104140"/>
                </a:lnTo>
                <a:lnTo>
                  <a:pt x="2105" y="106680"/>
                </a:lnTo>
                <a:close/>
              </a:path>
              <a:path w="444500" h="266700">
                <a:moveTo>
                  <a:pt x="238620" y="109220"/>
                </a:moveTo>
                <a:lnTo>
                  <a:pt x="6243" y="109220"/>
                </a:lnTo>
                <a:lnTo>
                  <a:pt x="4174" y="106680"/>
                </a:lnTo>
                <a:lnTo>
                  <a:pt x="4174" y="104140"/>
                </a:lnTo>
                <a:lnTo>
                  <a:pt x="238620" y="104140"/>
                </a:lnTo>
                <a:lnTo>
                  <a:pt x="238620" y="109220"/>
                </a:lnTo>
                <a:close/>
              </a:path>
              <a:path w="444500" h="266700">
                <a:moveTo>
                  <a:pt x="253152" y="119380"/>
                </a:moveTo>
                <a:lnTo>
                  <a:pt x="31146" y="119380"/>
                </a:lnTo>
                <a:lnTo>
                  <a:pt x="31146" y="116840"/>
                </a:lnTo>
                <a:lnTo>
                  <a:pt x="29053" y="116840"/>
                </a:lnTo>
                <a:lnTo>
                  <a:pt x="29053" y="114300"/>
                </a:lnTo>
                <a:lnTo>
                  <a:pt x="12451" y="114300"/>
                </a:lnTo>
                <a:lnTo>
                  <a:pt x="10382" y="111760"/>
                </a:lnTo>
                <a:lnTo>
                  <a:pt x="10382" y="109220"/>
                </a:lnTo>
                <a:lnTo>
                  <a:pt x="240713" y="109220"/>
                </a:lnTo>
                <a:lnTo>
                  <a:pt x="240713" y="111760"/>
                </a:lnTo>
                <a:lnTo>
                  <a:pt x="251083" y="111760"/>
                </a:lnTo>
                <a:lnTo>
                  <a:pt x="251083" y="114300"/>
                </a:lnTo>
                <a:lnTo>
                  <a:pt x="253152" y="116840"/>
                </a:lnTo>
                <a:lnTo>
                  <a:pt x="253152" y="119380"/>
                </a:lnTo>
                <a:close/>
              </a:path>
              <a:path w="444500" h="266700">
                <a:moveTo>
                  <a:pt x="24914" y="121920"/>
                </a:moveTo>
                <a:lnTo>
                  <a:pt x="22821" y="121920"/>
                </a:lnTo>
                <a:lnTo>
                  <a:pt x="22821" y="119380"/>
                </a:lnTo>
                <a:lnTo>
                  <a:pt x="16601" y="119380"/>
                </a:lnTo>
                <a:lnTo>
                  <a:pt x="16601" y="116840"/>
                </a:lnTo>
                <a:lnTo>
                  <a:pt x="14532" y="116840"/>
                </a:lnTo>
                <a:lnTo>
                  <a:pt x="14532" y="114300"/>
                </a:lnTo>
                <a:lnTo>
                  <a:pt x="26983" y="114300"/>
                </a:lnTo>
                <a:lnTo>
                  <a:pt x="24914" y="116840"/>
                </a:lnTo>
                <a:lnTo>
                  <a:pt x="24914" y="121920"/>
                </a:lnTo>
                <a:close/>
              </a:path>
              <a:path w="444500" h="266700">
                <a:moveTo>
                  <a:pt x="273928" y="116840"/>
                </a:moveTo>
                <a:lnTo>
                  <a:pt x="271823" y="116840"/>
                </a:lnTo>
                <a:lnTo>
                  <a:pt x="271823" y="114300"/>
                </a:lnTo>
                <a:lnTo>
                  <a:pt x="273928" y="114300"/>
                </a:lnTo>
                <a:lnTo>
                  <a:pt x="273928" y="116840"/>
                </a:lnTo>
                <a:close/>
              </a:path>
              <a:path w="444500" h="266700">
                <a:moveTo>
                  <a:pt x="275985" y="116840"/>
                </a:moveTo>
                <a:lnTo>
                  <a:pt x="273928" y="116840"/>
                </a:lnTo>
                <a:lnTo>
                  <a:pt x="275985" y="114300"/>
                </a:lnTo>
                <a:lnTo>
                  <a:pt x="275985" y="116840"/>
                </a:lnTo>
                <a:close/>
              </a:path>
              <a:path w="444500" h="266700">
                <a:moveTo>
                  <a:pt x="280136" y="124460"/>
                </a:moveTo>
                <a:lnTo>
                  <a:pt x="39423" y="124460"/>
                </a:lnTo>
                <a:lnTo>
                  <a:pt x="37353" y="121920"/>
                </a:lnTo>
                <a:lnTo>
                  <a:pt x="269754" y="121920"/>
                </a:lnTo>
                <a:lnTo>
                  <a:pt x="269754" y="116840"/>
                </a:lnTo>
                <a:lnTo>
                  <a:pt x="280136" y="116840"/>
                </a:lnTo>
                <a:lnTo>
                  <a:pt x="280136" y="124460"/>
                </a:lnTo>
                <a:close/>
              </a:path>
              <a:path w="444500" h="266700">
                <a:moveTo>
                  <a:pt x="261465" y="121920"/>
                </a:moveTo>
                <a:lnTo>
                  <a:pt x="35272" y="121920"/>
                </a:lnTo>
                <a:lnTo>
                  <a:pt x="35272" y="119380"/>
                </a:lnTo>
                <a:lnTo>
                  <a:pt x="257314" y="119380"/>
                </a:lnTo>
                <a:lnTo>
                  <a:pt x="261465" y="121920"/>
                </a:lnTo>
                <a:close/>
              </a:path>
              <a:path w="444500" h="266700">
                <a:moveTo>
                  <a:pt x="311246" y="147320"/>
                </a:moveTo>
                <a:lnTo>
                  <a:pt x="68476" y="147320"/>
                </a:lnTo>
                <a:lnTo>
                  <a:pt x="64337" y="142240"/>
                </a:lnTo>
                <a:lnTo>
                  <a:pt x="64337" y="139700"/>
                </a:lnTo>
                <a:lnTo>
                  <a:pt x="60187" y="134620"/>
                </a:lnTo>
                <a:lnTo>
                  <a:pt x="53955" y="134620"/>
                </a:lnTo>
                <a:lnTo>
                  <a:pt x="51874" y="132080"/>
                </a:lnTo>
                <a:lnTo>
                  <a:pt x="51874" y="129540"/>
                </a:lnTo>
                <a:lnTo>
                  <a:pt x="45666" y="129540"/>
                </a:lnTo>
                <a:lnTo>
                  <a:pt x="45666" y="127000"/>
                </a:lnTo>
                <a:lnTo>
                  <a:pt x="41516" y="127000"/>
                </a:lnTo>
                <a:lnTo>
                  <a:pt x="41516" y="124460"/>
                </a:lnTo>
                <a:lnTo>
                  <a:pt x="278055" y="124460"/>
                </a:lnTo>
                <a:lnTo>
                  <a:pt x="278055" y="127000"/>
                </a:lnTo>
                <a:lnTo>
                  <a:pt x="275985" y="129540"/>
                </a:lnTo>
                <a:lnTo>
                  <a:pt x="275985" y="139700"/>
                </a:lnTo>
                <a:lnTo>
                  <a:pt x="284274" y="139700"/>
                </a:lnTo>
                <a:lnTo>
                  <a:pt x="284274" y="142240"/>
                </a:lnTo>
                <a:lnTo>
                  <a:pt x="309177" y="142240"/>
                </a:lnTo>
                <a:lnTo>
                  <a:pt x="309177" y="144780"/>
                </a:lnTo>
                <a:lnTo>
                  <a:pt x="311246" y="144780"/>
                </a:lnTo>
                <a:lnTo>
                  <a:pt x="311246" y="147320"/>
                </a:lnTo>
                <a:close/>
              </a:path>
              <a:path w="444500" h="266700">
                <a:moveTo>
                  <a:pt x="49805" y="132080"/>
                </a:moveTo>
                <a:lnTo>
                  <a:pt x="47735" y="129540"/>
                </a:lnTo>
                <a:lnTo>
                  <a:pt x="49805" y="129540"/>
                </a:lnTo>
                <a:lnTo>
                  <a:pt x="49805" y="132080"/>
                </a:lnTo>
                <a:close/>
              </a:path>
              <a:path w="444500" h="266700">
                <a:moveTo>
                  <a:pt x="51874" y="132080"/>
                </a:moveTo>
                <a:lnTo>
                  <a:pt x="49805" y="132080"/>
                </a:lnTo>
                <a:lnTo>
                  <a:pt x="49805" y="129540"/>
                </a:lnTo>
                <a:lnTo>
                  <a:pt x="51874" y="129540"/>
                </a:lnTo>
                <a:lnTo>
                  <a:pt x="51874" y="132080"/>
                </a:lnTo>
                <a:close/>
              </a:path>
              <a:path w="444500" h="266700">
                <a:moveTo>
                  <a:pt x="309177" y="142240"/>
                </a:moveTo>
                <a:lnTo>
                  <a:pt x="305038" y="142240"/>
                </a:lnTo>
                <a:lnTo>
                  <a:pt x="305038" y="137160"/>
                </a:lnTo>
                <a:lnTo>
                  <a:pt x="307108" y="137160"/>
                </a:lnTo>
                <a:lnTo>
                  <a:pt x="307108" y="134620"/>
                </a:lnTo>
                <a:lnTo>
                  <a:pt x="309177" y="134620"/>
                </a:lnTo>
                <a:lnTo>
                  <a:pt x="309177" y="142240"/>
                </a:lnTo>
                <a:close/>
              </a:path>
              <a:path w="444500" h="266700">
                <a:moveTo>
                  <a:pt x="282205" y="139700"/>
                </a:moveTo>
                <a:lnTo>
                  <a:pt x="280136" y="139700"/>
                </a:lnTo>
                <a:lnTo>
                  <a:pt x="280136" y="137160"/>
                </a:lnTo>
                <a:lnTo>
                  <a:pt x="282205" y="139700"/>
                </a:lnTo>
                <a:close/>
              </a:path>
              <a:path w="444500" h="266700">
                <a:moveTo>
                  <a:pt x="296738" y="139700"/>
                </a:moveTo>
                <a:lnTo>
                  <a:pt x="292575" y="139700"/>
                </a:lnTo>
                <a:lnTo>
                  <a:pt x="294644" y="137160"/>
                </a:lnTo>
                <a:lnTo>
                  <a:pt x="296738" y="137160"/>
                </a:lnTo>
                <a:lnTo>
                  <a:pt x="296738" y="139700"/>
                </a:lnTo>
                <a:close/>
              </a:path>
              <a:path w="444500" h="266700">
                <a:moveTo>
                  <a:pt x="288437" y="142240"/>
                </a:moveTo>
                <a:lnTo>
                  <a:pt x="286355" y="142240"/>
                </a:lnTo>
                <a:lnTo>
                  <a:pt x="286355" y="139700"/>
                </a:lnTo>
                <a:lnTo>
                  <a:pt x="288437" y="139700"/>
                </a:lnTo>
                <a:lnTo>
                  <a:pt x="288437" y="142240"/>
                </a:lnTo>
                <a:close/>
              </a:path>
              <a:path w="444500" h="266700">
                <a:moveTo>
                  <a:pt x="302969" y="142240"/>
                </a:moveTo>
                <a:lnTo>
                  <a:pt x="290518" y="142240"/>
                </a:lnTo>
                <a:lnTo>
                  <a:pt x="290518" y="139700"/>
                </a:lnTo>
                <a:lnTo>
                  <a:pt x="302969" y="139700"/>
                </a:lnTo>
                <a:lnTo>
                  <a:pt x="302969" y="142240"/>
                </a:lnTo>
                <a:close/>
              </a:path>
              <a:path w="444500" h="266700">
                <a:moveTo>
                  <a:pt x="315420" y="149860"/>
                </a:moveTo>
                <a:lnTo>
                  <a:pt x="70569" y="149860"/>
                </a:lnTo>
                <a:lnTo>
                  <a:pt x="70569" y="147320"/>
                </a:lnTo>
                <a:lnTo>
                  <a:pt x="315420" y="147320"/>
                </a:lnTo>
                <a:lnTo>
                  <a:pt x="315420" y="149860"/>
                </a:lnTo>
                <a:close/>
              </a:path>
              <a:path w="444500" h="266700">
                <a:moveTo>
                  <a:pt x="319559" y="160020"/>
                </a:moveTo>
                <a:lnTo>
                  <a:pt x="83008" y="160020"/>
                </a:lnTo>
                <a:lnTo>
                  <a:pt x="78846" y="154940"/>
                </a:lnTo>
                <a:lnTo>
                  <a:pt x="76777" y="154940"/>
                </a:lnTo>
                <a:lnTo>
                  <a:pt x="76777" y="149860"/>
                </a:lnTo>
                <a:lnTo>
                  <a:pt x="317478" y="149860"/>
                </a:lnTo>
                <a:lnTo>
                  <a:pt x="317478" y="157480"/>
                </a:lnTo>
                <a:lnTo>
                  <a:pt x="319559" y="157480"/>
                </a:lnTo>
                <a:lnTo>
                  <a:pt x="319559" y="160020"/>
                </a:lnTo>
                <a:close/>
              </a:path>
              <a:path w="444500" h="266700">
                <a:moveTo>
                  <a:pt x="336161" y="154940"/>
                </a:moveTo>
                <a:lnTo>
                  <a:pt x="332010" y="154940"/>
                </a:lnTo>
                <a:lnTo>
                  <a:pt x="332010" y="152400"/>
                </a:lnTo>
                <a:lnTo>
                  <a:pt x="334068" y="149860"/>
                </a:lnTo>
                <a:lnTo>
                  <a:pt x="334068" y="152400"/>
                </a:lnTo>
                <a:lnTo>
                  <a:pt x="336161" y="152400"/>
                </a:lnTo>
                <a:lnTo>
                  <a:pt x="336161" y="154940"/>
                </a:lnTo>
                <a:close/>
              </a:path>
              <a:path w="444500" h="266700">
                <a:moveTo>
                  <a:pt x="373503" y="162560"/>
                </a:moveTo>
                <a:lnTo>
                  <a:pt x="352762" y="162560"/>
                </a:lnTo>
                <a:lnTo>
                  <a:pt x="352762" y="157480"/>
                </a:lnTo>
                <a:lnTo>
                  <a:pt x="354820" y="157480"/>
                </a:lnTo>
                <a:lnTo>
                  <a:pt x="354820" y="152400"/>
                </a:lnTo>
                <a:lnTo>
                  <a:pt x="356889" y="154940"/>
                </a:lnTo>
                <a:lnTo>
                  <a:pt x="365202" y="154940"/>
                </a:lnTo>
                <a:lnTo>
                  <a:pt x="365202" y="160020"/>
                </a:lnTo>
                <a:lnTo>
                  <a:pt x="373503" y="160020"/>
                </a:lnTo>
                <a:lnTo>
                  <a:pt x="373503" y="162560"/>
                </a:lnTo>
                <a:close/>
              </a:path>
              <a:path w="444500" h="266700">
                <a:moveTo>
                  <a:pt x="340311" y="163830"/>
                </a:moveTo>
                <a:lnTo>
                  <a:pt x="329941" y="163830"/>
                </a:lnTo>
                <a:lnTo>
                  <a:pt x="329941" y="160020"/>
                </a:lnTo>
                <a:lnTo>
                  <a:pt x="327848" y="160020"/>
                </a:lnTo>
                <a:lnTo>
                  <a:pt x="327848" y="154940"/>
                </a:lnTo>
                <a:lnTo>
                  <a:pt x="334068" y="154940"/>
                </a:lnTo>
                <a:lnTo>
                  <a:pt x="336161" y="157480"/>
                </a:lnTo>
                <a:lnTo>
                  <a:pt x="336161" y="162560"/>
                </a:lnTo>
                <a:lnTo>
                  <a:pt x="340311" y="162560"/>
                </a:lnTo>
                <a:lnTo>
                  <a:pt x="340311" y="163830"/>
                </a:lnTo>
                <a:close/>
              </a:path>
              <a:path w="444500" h="266700">
                <a:moveTo>
                  <a:pt x="101679" y="168910"/>
                </a:moveTo>
                <a:lnTo>
                  <a:pt x="99610" y="168910"/>
                </a:lnTo>
                <a:lnTo>
                  <a:pt x="97529" y="166370"/>
                </a:lnTo>
                <a:lnTo>
                  <a:pt x="95448" y="166370"/>
                </a:lnTo>
                <a:lnTo>
                  <a:pt x="89228" y="162560"/>
                </a:lnTo>
                <a:lnTo>
                  <a:pt x="87171" y="160020"/>
                </a:lnTo>
                <a:lnTo>
                  <a:pt x="321628" y="160020"/>
                </a:lnTo>
                <a:lnTo>
                  <a:pt x="321628" y="163830"/>
                </a:lnTo>
                <a:lnTo>
                  <a:pt x="103760" y="163830"/>
                </a:lnTo>
                <a:lnTo>
                  <a:pt x="101679" y="166370"/>
                </a:lnTo>
                <a:lnTo>
                  <a:pt x="101679" y="168910"/>
                </a:lnTo>
                <a:close/>
              </a:path>
              <a:path w="444500" h="266700">
                <a:moveTo>
                  <a:pt x="377653" y="163830"/>
                </a:moveTo>
                <a:lnTo>
                  <a:pt x="350669" y="163830"/>
                </a:lnTo>
                <a:lnTo>
                  <a:pt x="350669" y="162560"/>
                </a:lnTo>
                <a:lnTo>
                  <a:pt x="375584" y="162560"/>
                </a:lnTo>
                <a:lnTo>
                  <a:pt x="377653" y="163830"/>
                </a:lnTo>
                <a:close/>
              </a:path>
              <a:path w="444500" h="266700">
                <a:moveTo>
                  <a:pt x="379734" y="163830"/>
                </a:moveTo>
                <a:lnTo>
                  <a:pt x="377653" y="163830"/>
                </a:lnTo>
                <a:lnTo>
                  <a:pt x="379734" y="162560"/>
                </a:lnTo>
                <a:lnTo>
                  <a:pt x="379734" y="163830"/>
                </a:lnTo>
                <a:close/>
              </a:path>
              <a:path w="444500" h="266700">
                <a:moveTo>
                  <a:pt x="325779" y="166370"/>
                </a:moveTo>
                <a:lnTo>
                  <a:pt x="109980" y="166370"/>
                </a:lnTo>
                <a:lnTo>
                  <a:pt x="109980" y="163830"/>
                </a:lnTo>
                <a:lnTo>
                  <a:pt x="323709" y="163830"/>
                </a:lnTo>
                <a:lnTo>
                  <a:pt x="325779" y="166370"/>
                </a:lnTo>
                <a:close/>
              </a:path>
              <a:path w="444500" h="266700">
                <a:moveTo>
                  <a:pt x="346531" y="166370"/>
                </a:moveTo>
                <a:lnTo>
                  <a:pt x="327848" y="166370"/>
                </a:lnTo>
                <a:lnTo>
                  <a:pt x="327848" y="163830"/>
                </a:lnTo>
                <a:lnTo>
                  <a:pt x="346531" y="163830"/>
                </a:lnTo>
                <a:lnTo>
                  <a:pt x="346531" y="166370"/>
                </a:lnTo>
                <a:close/>
              </a:path>
              <a:path w="444500" h="266700">
                <a:moveTo>
                  <a:pt x="381803" y="166370"/>
                </a:moveTo>
                <a:lnTo>
                  <a:pt x="348600" y="166370"/>
                </a:lnTo>
                <a:lnTo>
                  <a:pt x="348600" y="163830"/>
                </a:lnTo>
                <a:lnTo>
                  <a:pt x="381803" y="163830"/>
                </a:lnTo>
                <a:lnTo>
                  <a:pt x="381803" y="166370"/>
                </a:lnTo>
                <a:close/>
              </a:path>
              <a:path w="444500" h="266700">
                <a:moveTo>
                  <a:pt x="437840" y="168910"/>
                </a:moveTo>
                <a:lnTo>
                  <a:pt x="421227" y="168910"/>
                </a:lnTo>
                <a:lnTo>
                  <a:pt x="421227" y="166370"/>
                </a:lnTo>
                <a:lnTo>
                  <a:pt x="423320" y="163830"/>
                </a:lnTo>
                <a:lnTo>
                  <a:pt x="425389" y="163830"/>
                </a:lnTo>
                <a:lnTo>
                  <a:pt x="425389" y="166370"/>
                </a:lnTo>
                <a:lnTo>
                  <a:pt x="437840" y="166370"/>
                </a:lnTo>
                <a:lnTo>
                  <a:pt x="437840" y="168910"/>
                </a:lnTo>
                <a:close/>
              </a:path>
              <a:path w="444500" h="266700">
                <a:moveTo>
                  <a:pt x="383897" y="168910"/>
                </a:moveTo>
                <a:lnTo>
                  <a:pt x="112073" y="168910"/>
                </a:lnTo>
                <a:lnTo>
                  <a:pt x="112073" y="166370"/>
                </a:lnTo>
                <a:lnTo>
                  <a:pt x="383897" y="166370"/>
                </a:lnTo>
                <a:lnTo>
                  <a:pt x="383897" y="168910"/>
                </a:lnTo>
                <a:close/>
              </a:path>
              <a:path w="444500" h="266700">
                <a:moveTo>
                  <a:pt x="441979" y="168910"/>
                </a:moveTo>
                <a:lnTo>
                  <a:pt x="439910" y="168910"/>
                </a:lnTo>
                <a:lnTo>
                  <a:pt x="439910" y="166370"/>
                </a:lnTo>
                <a:lnTo>
                  <a:pt x="441979" y="168910"/>
                </a:lnTo>
                <a:close/>
              </a:path>
              <a:path w="444500" h="266700">
                <a:moveTo>
                  <a:pt x="385954" y="171450"/>
                </a:moveTo>
                <a:lnTo>
                  <a:pt x="118293" y="171450"/>
                </a:lnTo>
                <a:lnTo>
                  <a:pt x="118293" y="168910"/>
                </a:lnTo>
                <a:lnTo>
                  <a:pt x="385954" y="168910"/>
                </a:lnTo>
                <a:lnTo>
                  <a:pt x="385954" y="171450"/>
                </a:lnTo>
                <a:close/>
              </a:path>
              <a:path w="444500" h="266700">
                <a:moveTo>
                  <a:pt x="394279" y="171450"/>
                </a:moveTo>
                <a:lnTo>
                  <a:pt x="392174" y="171450"/>
                </a:lnTo>
                <a:lnTo>
                  <a:pt x="392174" y="168910"/>
                </a:lnTo>
                <a:lnTo>
                  <a:pt x="394279" y="168910"/>
                </a:lnTo>
                <a:lnTo>
                  <a:pt x="394279" y="171450"/>
                </a:lnTo>
                <a:close/>
              </a:path>
              <a:path w="444500" h="266700">
                <a:moveTo>
                  <a:pt x="402556" y="171450"/>
                </a:moveTo>
                <a:lnTo>
                  <a:pt x="398417" y="171450"/>
                </a:lnTo>
                <a:lnTo>
                  <a:pt x="398417" y="168910"/>
                </a:lnTo>
                <a:lnTo>
                  <a:pt x="402556" y="168910"/>
                </a:lnTo>
                <a:lnTo>
                  <a:pt x="402556" y="171450"/>
                </a:lnTo>
                <a:close/>
              </a:path>
              <a:path w="444500" h="266700">
                <a:moveTo>
                  <a:pt x="410880" y="171450"/>
                </a:moveTo>
                <a:lnTo>
                  <a:pt x="404649" y="171450"/>
                </a:lnTo>
                <a:lnTo>
                  <a:pt x="404649" y="168910"/>
                </a:lnTo>
                <a:lnTo>
                  <a:pt x="410880" y="168910"/>
                </a:lnTo>
                <a:lnTo>
                  <a:pt x="410880" y="171450"/>
                </a:lnTo>
                <a:close/>
              </a:path>
              <a:path w="444500" h="266700">
                <a:moveTo>
                  <a:pt x="444048" y="173990"/>
                </a:moveTo>
                <a:lnTo>
                  <a:pt x="120362" y="173990"/>
                </a:lnTo>
                <a:lnTo>
                  <a:pt x="120362" y="171450"/>
                </a:lnTo>
                <a:lnTo>
                  <a:pt x="419157" y="171450"/>
                </a:lnTo>
                <a:lnTo>
                  <a:pt x="419157" y="168910"/>
                </a:lnTo>
                <a:lnTo>
                  <a:pt x="444048" y="168910"/>
                </a:lnTo>
                <a:lnTo>
                  <a:pt x="441979" y="171450"/>
                </a:lnTo>
                <a:lnTo>
                  <a:pt x="444048" y="173990"/>
                </a:lnTo>
                <a:close/>
              </a:path>
              <a:path w="444500" h="266700">
                <a:moveTo>
                  <a:pt x="435759" y="224790"/>
                </a:moveTo>
                <a:lnTo>
                  <a:pt x="253152" y="224790"/>
                </a:lnTo>
                <a:lnTo>
                  <a:pt x="251083" y="222250"/>
                </a:lnTo>
                <a:lnTo>
                  <a:pt x="251083" y="219710"/>
                </a:lnTo>
                <a:lnTo>
                  <a:pt x="253152" y="217170"/>
                </a:lnTo>
                <a:lnTo>
                  <a:pt x="253152" y="212090"/>
                </a:lnTo>
                <a:lnTo>
                  <a:pt x="251083" y="209550"/>
                </a:lnTo>
                <a:lnTo>
                  <a:pt x="251083" y="207010"/>
                </a:lnTo>
                <a:lnTo>
                  <a:pt x="249014" y="207010"/>
                </a:lnTo>
                <a:lnTo>
                  <a:pt x="249014" y="204470"/>
                </a:lnTo>
                <a:lnTo>
                  <a:pt x="246944" y="204470"/>
                </a:lnTo>
                <a:lnTo>
                  <a:pt x="246944" y="201930"/>
                </a:lnTo>
                <a:lnTo>
                  <a:pt x="232400" y="201930"/>
                </a:lnTo>
                <a:lnTo>
                  <a:pt x="232400" y="199390"/>
                </a:lnTo>
                <a:lnTo>
                  <a:pt x="230331" y="199390"/>
                </a:lnTo>
                <a:lnTo>
                  <a:pt x="230331" y="196850"/>
                </a:lnTo>
                <a:lnTo>
                  <a:pt x="226180" y="196850"/>
                </a:lnTo>
                <a:lnTo>
                  <a:pt x="226180" y="194310"/>
                </a:lnTo>
                <a:lnTo>
                  <a:pt x="222042" y="194310"/>
                </a:lnTo>
                <a:lnTo>
                  <a:pt x="222042" y="191770"/>
                </a:lnTo>
                <a:lnTo>
                  <a:pt x="147334" y="191770"/>
                </a:lnTo>
                <a:lnTo>
                  <a:pt x="147334" y="186690"/>
                </a:lnTo>
                <a:lnTo>
                  <a:pt x="145265" y="184150"/>
                </a:lnTo>
                <a:lnTo>
                  <a:pt x="145265" y="179070"/>
                </a:lnTo>
                <a:lnTo>
                  <a:pt x="126594" y="179070"/>
                </a:lnTo>
                <a:lnTo>
                  <a:pt x="126594" y="176530"/>
                </a:lnTo>
                <a:lnTo>
                  <a:pt x="124524" y="176530"/>
                </a:lnTo>
                <a:lnTo>
                  <a:pt x="122443" y="173990"/>
                </a:lnTo>
                <a:lnTo>
                  <a:pt x="441979" y="173990"/>
                </a:lnTo>
                <a:lnTo>
                  <a:pt x="441979" y="179070"/>
                </a:lnTo>
                <a:lnTo>
                  <a:pt x="439910" y="181610"/>
                </a:lnTo>
                <a:lnTo>
                  <a:pt x="439910" y="184150"/>
                </a:lnTo>
                <a:lnTo>
                  <a:pt x="437840" y="184150"/>
                </a:lnTo>
                <a:lnTo>
                  <a:pt x="437840" y="189230"/>
                </a:lnTo>
                <a:lnTo>
                  <a:pt x="435759" y="189230"/>
                </a:lnTo>
                <a:lnTo>
                  <a:pt x="435759" y="204470"/>
                </a:lnTo>
                <a:lnTo>
                  <a:pt x="433690" y="207010"/>
                </a:lnTo>
                <a:lnTo>
                  <a:pt x="433690" y="217170"/>
                </a:lnTo>
                <a:lnTo>
                  <a:pt x="431597" y="217170"/>
                </a:lnTo>
                <a:lnTo>
                  <a:pt x="431597" y="219710"/>
                </a:lnTo>
                <a:lnTo>
                  <a:pt x="433690" y="219710"/>
                </a:lnTo>
                <a:lnTo>
                  <a:pt x="433690" y="222250"/>
                </a:lnTo>
                <a:lnTo>
                  <a:pt x="435759" y="224790"/>
                </a:lnTo>
                <a:close/>
              </a:path>
              <a:path w="444500" h="266700">
                <a:moveTo>
                  <a:pt x="132801" y="181610"/>
                </a:moveTo>
                <a:lnTo>
                  <a:pt x="130732" y="181610"/>
                </a:lnTo>
                <a:lnTo>
                  <a:pt x="128663" y="179070"/>
                </a:lnTo>
                <a:lnTo>
                  <a:pt x="132801" y="179070"/>
                </a:lnTo>
                <a:lnTo>
                  <a:pt x="132801" y="181610"/>
                </a:lnTo>
                <a:close/>
              </a:path>
              <a:path w="444500" h="266700">
                <a:moveTo>
                  <a:pt x="149403" y="194310"/>
                </a:moveTo>
                <a:lnTo>
                  <a:pt x="149403" y="191770"/>
                </a:lnTo>
                <a:lnTo>
                  <a:pt x="151484" y="191770"/>
                </a:lnTo>
                <a:lnTo>
                  <a:pt x="149403" y="194310"/>
                </a:lnTo>
                <a:close/>
              </a:path>
              <a:path w="444500" h="266700">
                <a:moveTo>
                  <a:pt x="219972" y="194310"/>
                </a:moveTo>
                <a:lnTo>
                  <a:pt x="157716" y="194310"/>
                </a:lnTo>
                <a:lnTo>
                  <a:pt x="157716" y="191770"/>
                </a:lnTo>
                <a:lnTo>
                  <a:pt x="219972" y="191770"/>
                </a:lnTo>
                <a:lnTo>
                  <a:pt x="219972" y="194310"/>
                </a:lnTo>
                <a:close/>
              </a:path>
              <a:path w="444500" h="266700">
                <a:moveTo>
                  <a:pt x="166017" y="196850"/>
                </a:moveTo>
                <a:lnTo>
                  <a:pt x="159785" y="196850"/>
                </a:lnTo>
                <a:lnTo>
                  <a:pt x="159785" y="194310"/>
                </a:lnTo>
                <a:lnTo>
                  <a:pt x="168098" y="194310"/>
                </a:lnTo>
                <a:lnTo>
                  <a:pt x="166017" y="196850"/>
                </a:lnTo>
                <a:close/>
              </a:path>
              <a:path w="444500" h="266700">
                <a:moveTo>
                  <a:pt x="182607" y="199390"/>
                </a:moveTo>
                <a:lnTo>
                  <a:pt x="172225" y="199390"/>
                </a:lnTo>
                <a:lnTo>
                  <a:pt x="172225" y="196850"/>
                </a:lnTo>
                <a:lnTo>
                  <a:pt x="168098" y="196850"/>
                </a:lnTo>
                <a:lnTo>
                  <a:pt x="168098" y="194310"/>
                </a:lnTo>
                <a:lnTo>
                  <a:pt x="182607" y="194310"/>
                </a:lnTo>
                <a:lnTo>
                  <a:pt x="182607" y="199390"/>
                </a:lnTo>
                <a:close/>
              </a:path>
              <a:path w="444500" h="266700">
                <a:moveTo>
                  <a:pt x="209590" y="201930"/>
                </a:moveTo>
                <a:lnTo>
                  <a:pt x="205428" y="201930"/>
                </a:lnTo>
                <a:lnTo>
                  <a:pt x="203359" y="199390"/>
                </a:lnTo>
                <a:lnTo>
                  <a:pt x="201290" y="199390"/>
                </a:lnTo>
                <a:lnTo>
                  <a:pt x="199208" y="196850"/>
                </a:lnTo>
                <a:lnTo>
                  <a:pt x="195070" y="194310"/>
                </a:lnTo>
                <a:lnTo>
                  <a:pt x="217891" y="194310"/>
                </a:lnTo>
                <a:lnTo>
                  <a:pt x="217891" y="196850"/>
                </a:lnTo>
                <a:lnTo>
                  <a:pt x="205428" y="196850"/>
                </a:lnTo>
                <a:lnTo>
                  <a:pt x="209590" y="201930"/>
                </a:lnTo>
                <a:close/>
              </a:path>
              <a:path w="444500" h="266700">
                <a:moveTo>
                  <a:pt x="180549" y="204470"/>
                </a:moveTo>
                <a:lnTo>
                  <a:pt x="176375" y="204470"/>
                </a:lnTo>
                <a:lnTo>
                  <a:pt x="176375" y="201930"/>
                </a:lnTo>
                <a:lnTo>
                  <a:pt x="174318" y="201930"/>
                </a:lnTo>
                <a:lnTo>
                  <a:pt x="174318" y="199390"/>
                </a:lnTo>
                <a:lnTo>
                  <a:pt x="180549" y="199390"/>
                </a:lnTo>
                <a:lnTo>
                  <a:pt x="180549" y="204470"/>
                </a:lnTo>
                <a:close/>
              </a:path>
              <a:path w="444500" h="266700">
                <a:moveTo>
                  <a:pt x="437840" y="227330"/>
                </a:moveTo>
                <a:lnTo>
                  <a:pt x="261465" y="227330"/>
                </a:lnTo>
                <a:lnTo>
                  <a:pt x="261465" y="224790"/>
                </a:lnTo>
                <a:lnTo>
                  <a:pt x="437840" y="224790"/>
                </a:lnTo>
                <a:lnTo>
                  <a:pt x="437840" y="227330"/>
                </a:lnTo>
                <a:close/>
              </a:path>
              <a:path w="444500" h="266700">
                <a:moveTo>
                  <a:pt x="323709" y="248920"/>
                </a:moveTo>
                <a:lnTo>
                  <a:pt x="309177" y="248920"/>
                </a:lnTo>
                <a:lnTo>
                  <a:pt x="309177" y="237490"/>
                </a:lnTo>
                <a:lnTo>
                  <a:pt x="307108" y="237490"/>
                </a:lnTo>
                <a:lnTo>
                  <a:pt x="307108" y="234950"/>
                </a:lnTo>
                <a:lnTo>
                  <a:pt x="271823" y="234950"/>
                </a:lnTo>
                <a:lnTo>
                  <a:pt x="271823" y="232410"/>
                </a:lnTo>
                <a:lnTo>
                  <a:pt x="267673" y="232410"/>
                </a:lnTo>
                <a:lnTo>
                  <a:pt x="267673" y="227330"/>
                </a:lnTo>
                <a:lnTo>
                  <a:pt x="439910" y="227330"/>
                </a:lnTo>
                <a:lnTo>
                  <a:pt x="439910" y="232410"/>
                </a:lnTo>
                <a:lnTo>
                  <a:pt x="441979" y="234950"/>
                </a:lnTo>
                <a:lnTo>
                  <a:pt x="441979" y="240030"/>
                </a:lnTo>
                <a:lnTo>
                  <a:pt x="444048" y="242570"/>
                </a:lnTo>
                <a:lnTo>
                  <a:pt x="441979" y="245110"/>
                </a:lnTo>
                <a:lnTo>
                  <a:pt x="441979" y="246380"/>
                </a:lnTo>
                <a:lnTo>
                  <a:pt x="325779" y="246380"/>
                </a:lnTo>
                <a:lnTo>
                  <a:pt x="323709" y="248920"/>
                </a:lnTo>
                <a:close/>
              </a:path>
              <a:path w="444500" h="266700">
                <a:moveTo>
                  <a:pt x="290518" y="242570"/>
                </a:moveTo>
                <a:lnTo>
                  <a:pt x="280136" y="242570"/>
                </a:lnTo>
                <a:lnTo>
                  <a:pt x="280136" y="234950"/>
                </a:lnTo>
                <a:lnTo>
                  <a:pt x="300864" y="234950"/>
                </a:lnTo>
                <a:lnTo>
                  <a:pt x="300864" y="237490"/>
                </a:lnTo>
                <a:lnTo>
                  <a:pt x="296738" y="237490"/>
                </a:lnTo>
                <a:lnTo>
                  <a:pt x="296738" y="240030"/>
                </a:lnTo>
                <a:lnTo>
                  <a:pt x="290518" y="240030"/>
                </a:lnTo>
                <a:lnTo>
                  <a:pt x="290518" y="242570"/>
                </a:lnTo>
                <a:close/>
              </a:path>
              <a:path w="444500" h="266700">
                <a:moveTo>
                  <a:pt x="400486" y="264160"/>
                </a:moveTo>
                <a:lnTo>
                  <a:pt x="385954" y="264160"/>
                </a:lnTo>
                <a:lnTo>
                  <a:pt x="383897" y="261620"/>
                </a:lnTo>
                <a:lnTo>
                  <a:pt x="383897" y="259080"/>
                </a:lnTo>
                <a:lnTo>
                  <a:pt x="381803" y="256540"/>
                </a:lnTo>
                <a:lnTo>
                  <a:pt x="381803" y="251460"/>
                </a:lnTo>
                <a:lnTo>
                  <a:pt x="342392" y="251460"/>
                </a:lnTo>
                <a:lnTo>
                  <a:pt x="342392" y="248920"/>
                </a:lnTo>
                <a:lnTo>
                  <a:pt x="327848" y="248920"/>
                </a:lnTo>
                <a:lnTo>
                  <a:pt x="327848" y="246380"/>
                </a:lnTo>
                <a:lnTo>
                  <a:pt x="441979" y="246380"/>
                </a:lnTo>
                <a:lnTo>
                  <a:pt x="441979" y="248920"/>
                </a:lnTo>
                <a:lnTo>
                  <a:pt x="439910" y="251460"/>
                </a:lnTo>
                <a:lnTo>
                  <a:pt x="439910" y="254000"/>
                </a:lnTo>
                <a:lnTo>
                  <a:pt x="437840" y="254000"/>
                </a:lnTo>
                <a:lnTo>
                  <a:pt x="437840" y="259080"/>
                </a:lnTo>
                <a:lnTo>
                  <a:pt x="421227" y="259080"/>
                </a:lnTo>
                <a:lnTo>
                  <a:pt x="421227" y="261620"/>
                </a:lnTo>
                <a:lnTo>
                  <a:pt x="400486" y="261620"/>
                </a:lnTo>
                <a:lnTo>
                  <a:pt x="400486" y="264160"/>
                </a:lnTo>
                <a:close/>
              </a:path>
              <a:path w="444500" h="266700">
                <a:moveTo>
                  <a:pt x="321628" y="251460"/>
                </a:moveTo>
                <a:lnTo>
                  <a:pt x="313351" y="251460"/>
                </a:lnTo>
                <a:lnTo>
                  <a:pt x="313351" y="248920"/>
                </a:lnTo>
                <a:lnTo>
                  <a:pt x="321628" y="248920"/>
                </a:lnTo>
                <a:lnTo>
                  <a:pt x="321628" y="251460"/>
                </a:lnTo>
                <a:close/>
              </a:path>
              <a:path w="444500" h="266700">
                <a:moveTo>
                  <a:pt x="340311" y="251460"/>
                </a:moveTo>
                <a:lnTo>
                  <a:pt x="332010" y="251460"/>
                </a:lnTo>
                <a:lnTo>
                  <a:pt x="332010" y="248920"/>
                </a:lnTo>
                <a:lnTo>
                  <a:pt x="340311" y="248920"/>
                </a:lnTo>
                <a:lnTo>
                  <a:pt x="340311" y="251460"/>
                </a:lnTo>
                <a:close/>
              </a:path>
              <a:path w="444500" h="266700">
                <a:moveTo>
                  <a:pt x="317478" y="254000"/>
                </a:moveTo>
                <a:lnTo>
                  <a:pt x="315420" y="254000"/>
                </a:lnTo>
                <a:lnTo>
                  <a:pt x="315420" y="251460"/>
                </a:lnTo>
                <a:lnTo>
                  <a:pt x="317478" y="251460"/>
                </a:lnTo>
                <a:lnTo>
                  <a:pt x="317478" y="254000"/>
                </a:lnTo>
                <a:close/>
              </a:path>
              <a:path w="444500" h="266700">
                <a:moveTo>
                  <a:pt x="379734" y="256540"/>
                </a:moveTo>
                <a:lnTo>
                  <a:pt x="352762" y="256540"/>
                </a:lnTo>
                <a:lnTo>
                  <a:pt x="350669" y="254000"/>
                </a:lnTo>
                <a:lnTo>
                  <a:pt x="346531" y="254000"/>
                </a:lnTo>
                <a:lnTo>
                  <a:pt x="346531" y="251460"/>
                </a:lnTo>
                <a:lnTo>
                  <a:pt x="379734" y="251460"/>
                </a:lnTo>
                <a:lnTo>
                  <a:pt x="379734" y="256540"/>
                </a:lnTo>
                <a:close/>
              </a:path>
              <a:path w="444500" h="266700">
                <a:moveTo>
                  <a:pt x="373503" y="259080"/>
                </a:moveTo>
                <a:lnTo>
                  <a:pt x="354820" y="259080"/>
                </a:lnTo>
                <a:lnTo>
                  <a:pt x="354820" y="256540"/>
                </a:lnTo>
                <a:lnTo>
                  <a:pt x="373503" y="256540"/>
                </a:lnTo>
                <a:lnTo>
                  <a:pt x="373503" y="259080"/>
                </a:lnTo>
                <a:close/>
              </a:path>
              <a:path w="444500" h="266700">
                <a:moveTo>
                  <a:pt x="371433" y="261620"/>
                </a:moveTo>
                <a:lnTo>
                  <a:pt x="358982" y="261620"/>
                </a:lnTo>
                <a:lnTo>
                  <a:pt x="358982" y="259080"/>
                </a:lnTo>
                <a:lnTo>
                  <a:pt x="371433" y="259080"/>
                </a:lnTo>
                <a:lnTo>
                  <a:pt x="371433" y="261620"/>
                </a:lnTo>
                <a:close/>
              </a:path>
              <a:path w="444500" h="266700">
                <a:moveTo>
                  <a:pt x="425389" y="261620"/>
                </a:moveTo>
                <a:lnTo>
                  <a:pt x="421227" y="261620"/>
                </a:lnTo>
                <a:lnTo>
                  <a:pt x="421227" y="259080"/>
                </a:lnTo>
                <a:lnTo>
                  <a:pt x="425389" y="259080"/>
                </a:lnTo>
                <a:lnTo>
                  <a:pt x="425389" y="261620"/>
                </a:lnTo>
                <a:close/>
              </a:path>
              <a:path w="444500" h="266700">
                <a:moveTo>
                  <a:pt x="437840" y="264160"/>
                </a:moveTo>
                <a:lnTo>
                  <a:pt x="429539" y="264160"/>
                </a:lnTo>
                <a:lnTo>
                  <a:pt x="427470" y="261620"/>
                </a:lnTo>
                <a:lnTo>
                  <a:pt x="427470" y="259080"/>
                </a:lnTo>
                <a:lnTo>
                  <a:pt x="437840" y="259080"/>
                </a:lnTo>
                <a:lnTo>
                  <a:pt x="437840" y="264160"/>
                </a:lnTo>
                <a:close/>
              </a:path>
              <a:path w="444500" h="266700">
                <a:moveTo>
                  <a:pt x="363133" y="264160"/>
                </a:moveTo>
                <a:lnTo>
                  <a:pt x="363133" y="261620"/>
                </a:lnTo>
                <a:lnTo>
                  <a:pt x="365202" y="261620"/>
                </a:lnTo>
                <a:lnTo>
                  <a:pt x="363133" y="264160"/>
                </a:lnTo>
                <a:close/>
              </a:path>
              <a:path w="444500" h="266700">
                <a:moveTo>
                  <a:pt x="415007" y="264160"/>
                </a:moveTo>
                <a:lnTo>
                  <a:pt x="406706" y="264160"/>
                </a:lnTo>
                <a:lnTo>
                  <a:pt x="406706" y="261620"/>
                </a:lnTo>
                <a:lnTo>
                  <a:pt x="415007" y="261620"/>
                </a:lnTo>
                <a:lnTo>
                  <a:pt x="415007" y="264160"/>
                </a:lnTo>
                <a:close/>
              </a:path>
              <a:path w="444500" h="266700">
                <a:moveTo>
                  <a:pt x="419157" y="264160"/>
                </a:moveTo>
                <a:lnTo>
                  <a:pt x="417088" y="264160"/>
                </a:lnTo>
                <a:lnTo>
                  <a:pt x="415007" y="261620"/>
                </a:lnTo>
                <a:lnTo>
                  <a:pt x="421227" y="261620"/>
                </a:lnTo>
                <a:lnTo>
                  <a:pt x="419157" y="264160"/>
                </a:lnTo>
                <a:close/>
              </a:path>
              <a:path w="444500" h="266700">
                <a:moveTo>
                  <a:pt x="398417" y="266700"/>
                </a:moveTo>
                <a:lnTo>
                  <a:pt x="392174" y="266700"/>
                </a:lnTo>
                <a:lnTo>
                  <a:pt x="392174" y="264160"/>
                </a:lnTo>
                <a:lnTo>
                  <a:pt x="398417" y="264160"/>
                </a:lnTo>
                <a:lnTo>
                  <a:pt x="398417" y="266700"/>
                </a:lnTo>
                <a:close/>
              </a:path>
              <a:path w="444500" h="266700">
                <a:moveTo>
                  <a:pt x="410880" y="266700"/>
                </a:moveTo>
                <a:lnTo>
                  <a:pt x="408775" y="264160"/>
                </a:lnTo>
                <a:lnTo>
                  <a:pt x="412938" y="264160"/>
                </a:lnTo>
                <a:lnTo>
                  <a:pt x="410880" y="266700"/>
                </a:lnTo>
                <a:close/>
              </a:path>
              <a:path w="444500" h="266700">
                <a:moveTo>
                  <a:pt x="433690" y="266700"/>
                </a:moveTo>
                <a:lnTo>
                  <a:pt x="431597" y="266700"/>
                </a:lnTo>
                <a:lnTo>
                  <a:pt x="431597" y="264160"/>
                </a:lnTo>
                <a:lnTo>
                  <a:pt x="435759" y="264160"/>
                </a:lnTo>
                <a:lnTo>
                  <a:pt x="433690" y="266700"/>
                </a:lnTo>
                <a:close/>
              </a:path>
            </a:pathLst>
          </a:custGeom>
          <a:solidFill>
            <a:srgbClr val="C9CCCC"/>
          </a:solidFill>
        </p:spPr>
        <p:txBody>
          <a:bodyPr wrap="square" lIns="0" tIns="0" rIns="0" bIns="0" rtlCol="0"/>
          <a:lstStyle/>
          <a:p/>
        </p:txBody>
      </p:sp>
      <p:sp>
        <p:nvSpPr>
          <p:cNvPr id="21" name="object 21"/>
          <p:cNvSpPr/>
          <p:nvPr/>
        </p:nvSpPr>
        <p:spPr>
          <a:xfrm>
            <a:off x="5038494" y="2106634"/>
            <a:ext cx="182880" cy="100330"/>
          </a:xfrm>
          <a:custGeom>
            <a:rect l="l" t="t" r="r" b="b"/>
            <a:pathLst>
              <a:path w="182879" h="100330">
                <a:moveTo>
                  <a:pt x="60163" y="2500"/>
                </a:moveTo>
                <a:lnTo>
                  <a:pt x="53955" y="2500"/>
                </a:lnTo>
                <a:lnTo>
                  <a:pt x="53955" y="0"/>
                </a:lnTo>
                <a:lnTo>
                  <a:pt x="60163" y="0"/>
                </a:lnTo>
                <a:lnTo>
                  <a:pt x="60163" y="2500"/>
                </a:lnTo>
                <a:close/>
              </a:path>
              <a:path w="182879" h="100330">
                <a:moveTo>
                  <a:pt x="66383" y="4989"/>
                </a:moveTo>
                <a:lnTo>
                  <a:pt x="51850" y="4989"/>
                </a:lnTo>
                <a:lnTo>
                  <a:pt x="51850" y="2500"/>
                </a:lnTo>
                <a:lnTo>
                  <a:pt x="66383" y="2500"/>
                </a:lnTo>
                <a:lnTo>
                  <a:pt x="66383" y="4989"/>
                </a:lnTo>
                <a:close/>
              </a:path>
              <a:path w="182879" h="100330">
                <a:moveTo>
                  <a:pt x="76765" y="4989"/>
                </a:moveTo>
                <a:lnTo>
                  <a:pt x="72614" y="4989"/>
                </a:lnTo>
                <a:lnTo>
                  <a:pt x="72614" y="2500"/>
                </a:lnTo>
                <a:lnTo>
                  <a:pt x="76765" y="2500"/>
                </a:lnTo>
                <a:lnTo>
                  <a:pt x="76765" y="4989"/>
                </a:lnTo>
                <a:close/>
              </a:path>
              <a:path w="182879" h="100330">
                <a:moveTo>
                  <a:pt x="82996" y="7513"/>
                </a:moveTo>
                <a:lnTo>
                  <a:pt x="43573" y="7513"/>
                </a:lnTo>
                <a:lnTo>
                  <a:pt x="43573" y="4989"/>
                </a:lnTo>
                <a:lnTo>
                  <a:pt x="82996" y="4989"/>
                </a:lnTo>
                <a:lnTo>
                  <a:pt x="82996" y="7513"/>
                </a:lnTo>
                <a:close/>
              </a:path>
              <a:path w="182879" h="100330">
                <a:moveTo>
                  <a:pt x="85065" y="10002"/>
                </a:moveTo>
                <a:lnTo>
                  <a:pt x="41504" y="10002"/>
                </a:lnTo>
                <a:lnTo>
                  <a:pt x="41504" y="7513"/>
                </a:lnTo>
                <a:lnTo>
                  <a:pt x="85065" y="7513"/>
                </a:lnTo>
                <a:lnTo>
                  <a:pt x="85065" y="10002"/>
                </a:lnTo>
                <a:close/>
              </a:path>
              <a:path w="182879" h="100330">
                <a:moveTo>
                  <a:pt x="87147" y="12514"/>
                </a:moveTo>
                <a:lnTo>
                  <a:pt x="39411" y="12514"/>
                </a:lnTo>
                <a:lnTo>
                  <a:pt x="39411" y="10002"/>
                </a:lnTo>
                <a:lnTo>
                  <a:pt x="87147" y="10002"/>
                </a:lnTo>
                <a:lnTo>
                  <a:pt x="87147" y="12514"/>
                </a:lnTo>
                <a:close/>
              </a:path>
              <a:path w="182879" h="100330">
                <a:moveTo>
                  <a:pt x="105806" y="12514"/>
                </a:moveTo>
                <a:lnTo>
                  <a:pt x="103736" y="12514"/>
                </a:lnTo>
                <a:lnTo>
                  <a:pt x="103736" y="10002"/>
                </a:lnTo>
                <a:lnTo>
                  <a:pt x="105806" y="10002"/>
                </a:lnTo>
                <a:lnTo>
                  <a:pt x="105806" y="12514"/>
                </a:lnTo>
                <a:close/>
              </a:path>
              <a:path w="182879" h="100330">
                <a:moveTo>
                  <a:pt x="112037" y="17515"/>
                </a:moveTo>
                <a:lnTo>
                  <a:pt x="37341" y="17515"/>
                </a:lnTo>
                <a:lnTo>
                  <a:pt x="37341" y="12514"/>
                </a:lnTo>
                <a:lnTo>
                  <a:pt x="97517" y="12514"/>
                </a:lnTo>
                <a:lnTo>
                  <a:pt x="99586" y="15003"/>
                </a:lnTo>
                <a:lnTo>
                  <a:pt x="112037" y="15003"/>
                </a:lnTo>
                <a:lnTo>
                  <a:pt x="112037" y="17515"/>
                </a:lnTo>
                <a:close/>
              </a:path>
              <a:path w="182879" h="100330">
                <a:moveTo>
                  <a:pt x="109980" y="15003"/>
                </a:moveTo>
                <a:lnTo>
                  <a:pt x="99586" y="15003"/>
                </a:lnTo>
                <a:lnTo>
                  <a:pt x="99586" y="12514"/>
                </a:lnTo>
                <a:lnTo>
                  <a:pt x="109980" y="12514"/>
                </a:lnTo>
                <a:lnTo>
                  <a:pt x="109980" y="15003"/>
                </a:lnTo>
                <a:close/>
              </a:path>
              <a:path w="182879" h="100330">
                <a:moveTo>
                  <a:pt x="147298" y="20016"/>
                </a:moveTo>
                <a:lnTo>
                  <a:pt x="130696" y="20016"/>
                </a:lnTo>
                <a:lnTo>
                  <a:pt x="130696" y="17515"/>
                </a:lnTo>
                <a:lnTo>
                  <a:pt x="134859" y="17515"/>
                </a:lnTo>
                <a:lnTo>
                  <a:pt x="136952" y="15003"/>
                </a:lnTo>
                <a:lnTo>
                  <a:pt x="136952" y="12514"/>
                </a:lnTo>
                <a:lnTo>
                  <a:pt x="143160" y="12514"/>
                </a:lnTo>
                <a:lnTo>
                  <a:pt x="143160" y="15003"/>
                </a:lnTo>
                <a:lnTo>
                  <a:pt x="147298" y="15003"/>
                </a:lnTo>
                <a:lnTo>
                  <a:pt x="147298" y="20016"/>
                </a:lnTo>
                <a:close/>
              </a:path>
              <a:path w="182879" h="100330">
                <a:moveTo>
                  <a:pt x="114095" y="20016"/>
                </a:moveTo>
                <a:lnTo>
                  <a:pt x="35260" y="20016"/>
                </a:lnTo>
                <a:lnTo>
                  <a:pt x="35260" y="17515"/>
                </a:lnTo>
                <a:lnTo>
                  <a:pt x="114095" y="17515"/>
                </a:lnTo>
                <a:lnTo>
                  <a:pt x="114095" y="20016"/>
                </a:lnTo>
                <a:close/>
              </a:path>
              <a:path w="182879" h="100330">
                <a:moveTo>
                  <a:pt x="122419" y="25005"/>
                </a:moveTo>
                <a:lnTo>
                  <a:pt x="33191" y="25005"/>
                </a:lnTo>
                <a:lnTo>
                  <a:pt x="33191" y="20016"/>
                </a:lnTo>
                <a:lnTo>
                  <a:pt x="118257" y="20016"/>
                </a:lnTo>
                <a:lnTo>
                  <a:pt x="118257" y="17515"/>
                </a:lnTo>
                <a:lnTo>
                  <a:pt x="120338" y="20016"/>
                </a:lnTo>
                <a:lnTo>
                  <a:pt x="118257" y="22516"/>
                </a:lnTo>
                <a:lnTo>
                  <a:pt x="120338" y="22516"/>
                </a:lnTo>
                <a:lnTo>
                  <a:pt x="122419" y="25005"/>
                </a:lnTo>
                <a:close/>
              </a:path>
              <a:path w="182879" h="100330">
                <a:moveTo>
                  <a:pt x="155611" y="25005"/>
                </a:moveTo>
                <a:lnTo>
                  <a:pt x="128627" y="25005"/>
                </a:lnTo>
                <a:lnTo>
                  <a:pt x="128627" y="20016"/>
                </a:lnTo>
                <a:lnTo>
                  <a:pt x="151460" y="20016"/>
                </a:lnTo>
                <a:lnTo>
                  <a:pt x="151460" y="22516"/>
                </a:lnTo>
                <a:lnTo>
                  <a:pt x="155611" y="22516"/>
                </a:lnTo>
                <a:lnTo>
                  <a:pt x="155611" y="25005"/>
                </a:lnTo>
                <a:close/>
              </a:path>
              <a:path w="182879" h="100330">
                <a:moveTo>
                  <a:pt x="151460" y="27517"/>
                </a:moveTo>
                <a:lnTo>
                  <a:pt x="26959" y="27517"/>
                </a:lnTo>
                <a:lnTo>
                  <a:pt x="26959" y="25005"/>
                </a:lnTo>
                <a:lnTo>
                  <a:pt x="151460" y="25005"/>
                </a:lnTo>
                <a:lnTo>
                  <a:pt x="151460" y="27517"/>
                </a:lnTo>
                <a:close/>
              </a:path>
              <a:path w="182879" h="100330">
                <a:moveTo>
                  <a:pt x="153542" y="37520"/>
                </a:moveTo>
                <a:lnTo>
                  <a:pt x="22809" y="37520"/>
                </a:lnTo>
                <a:lnTo>
                  <a:pt x="22809" y="32519"/>
                </a:lnTo>
                <a:lnTo>
                  <a:pt x="24914" y="32519"/>
                </a:lnTo>
                <a:lnTo>
                  <a:pt x="24914" y="27517"/>
                </a:lnTo>
                <a:lnTo>
                  <a:pt x="155611" y="27517"/>
                </a:lnTo>
                <a:lnTo>
                  <a:pt x="155611" y="35019"/>
                </a:lnTo>
                <a:lnTo>
                  <a:pt x="153542" y="37520"/>
                </a:lnTo>
                <a:close/>
              </a:path>
              <a:path w="182879" h="100330">
                <a:moveTo>
                  <a:pt x="153542" y="42521"/>
                </a:moveTo>
                <a:lnTo>
                  <a:pt x="18659" y="42521"/>
                </a:lnTo>
                <a:lnTo>
                  <a:pt x="18659" y="40020"/>
                </a:lnTo>
                <a:lnTo>
                  <a:pt x="20740" y="40020"/>
                </a:lnTo>
                <a:lnTo>
                  <a:pt x="20740" y="37520"/>
                </a:lnTo>
                <a:lnTo>
                  <a:pt x="151460" y="37520"/>
                </a:lnTo>
                <a:lnTo>
                  <a:pt x="151460" y="40020"/>
                </a:lnTo>
                <a:lnTo>
                  <a:pt x="153542" y="42521"/>
                </a:lnTo>
                <a:close/>
              </a:path>
              <a:path w="182879" h="100330">
                <a:moveTo>
                  <a:pt x="151460" y="45009"/>
                </a:moveTo>
                <a:lnTo>
                  <a:pt x="20740" y="45009"/>
                </a:lnTo>
                <a:lnTo>
                  <a:pt x="20740" y="42521"/>
                </a:lnTo>
                <a:lnTo>
                  <a:pt x="151460" y="42521"/>
                </a:lnTo>
                <a:lnTo>
                  <a:pt x="151460" y="45009"/>
                </a:lnTo>
                <a:close/>
              </a:path>
              <a:path w="182879" h="100330">
                <a:moveTo>
                  <a:pt x="153542" y="47534"/>
                </a:moveTo>
                <a:lnTo>
                  <a:pt x="18659" y="47534"/>
                </a:lnTo>
                <a:lnTo>
                  <a:pt x="18659" y="45009"/>
                </a:lnTo>
                <a:lnTo>
                  <a:pt x="153542" y="45009"/>
                </a:lnTo>
                <a:lnTo>
                  <a:pt x="153542" y="47534"/>
                </a:lnTo>
                <a:close/>
              </a:path>
              <a:path w="182879" h="100330">
                <a:moveTo>
                  <a:pt x="157680" y="50022"/>
                </a:moveTo>
                <a:lnTo>
                  <a:pt x="16589" y="50022"/>
                </a:lnTo>
                <a:lnTo>
                  <a:pt x="16589" y="47534"/>
                </a:lnTo>
                <a:lnTo>
                  <a:pt x="157680" y="47534"/>
                </a:lnTo>
                <a:lnTo>
                  <a:pt x="157680" y="50022"/>
                </a:lnTo>
                <a:close/>
              </a:path>
              <a:path w="182879" h="100330">
                <a:moveTo>
                  <a:pt x="176375" y="52535"/>
                </a:moveTo>
                <a:lnTo>
                  <a:pt x="18659" y="52535"/>
                </a:lnTo>
                <a:lnTo>
                  <a:pt x="18659" y="50022"/>
                </a:lnTo>
                <a:lnTo>
                  <a:pt x="176375" y="50022"/>
                </a:lnTo>
                <a:lnTo>
                  <a:pt x="176375" y="52535"/>
                </a:lnTo>
                <a:close/>
              </a:path>
              <a:path w="182879" h="100330">
                <a:moveTo>
                  <a:pt x="180513" y="67526"/>
                </a:moveTo>
                <a:lnTo>
                  <a:pt x="14532" y="67526"/>
                </a:lnTo>
                <a:lnTo>
                  <a:pt x="14532" y="65026"/>
                </a:lnTo>
                <a:lnTo>
                  <a:pt x="16589" y="65026"/>
                </a:lnTo>
                <a:lnTo>
                  <a:pt x="16589" y="62537"/>
                </a:lnTo>
                <a:lnTo>
                  <a:pt x="18659" y="60036"/>
                </a:lnTo>
                <a:lnTo>
                  <a:pt x="20740" y="60036"/>
                </a:lnTo>
                <a:lnTo>
                  <a:pt x="20740" y="57536"/>
                </a:lnTo>
                <a:lnTo>
                  <a:pt x="22809" y="57536"/>
                </a:lnTo>
                <a:lnTo>
                  <a:pt x="20740" y="55023"/>
                </a:lnTo>
                <a:lnTo>
                  <a:pt x="20740" y="52535"/>
                </a:lnTo>
                <a:lnTo>
                  <a:pt x="178444" y="52535"/>
                </a:lnTo>
                <a:lnTo>
                  <a:pt x="178444" y="55023"/>
                </a:lnTo>
                <a:lnTo>
                  <a:pt x="180513" y="57536"/>
                </a:lnTo>
                <a:lnTo>
                  <a:pt x="180513" y="60036"/>
                </a:lnTo>
                <a:lnTo>
                  <a:pt x="182583" y="62537"/>
                </a:lnTo>
                <a:lnTo>
                  <a:pt x="180513" y="62537"/>
                </a:lnTo>
                <a:lnTo>
                  <a:pt x="180513" y="67526"/>
                </a:lnTo>
                <a:close/>
              </a:path>
              <a:path w="182879" h="100330">
                <a:moveTo>
                  <a:pt x="10370" y="67526"/>
                </a:moveTo>
                <a:lnTo>
                  <a:pt x="6207" y="67526"/>
                </a:lnTo>
                <a:lnTo>
                  <a:pt x="8300" y="65026"/>
                </a:lnTo>
                <a:lnTo>
                  <a:pt x="10370" y="65026"/>
                </a:lnTo>
                <a:lnTo>
                  <a:pt x="10370" y="67526"/>
                </a:lnTo>
                <a:close/>
              </a:path>
              <a:path w="182879" h="100330">
                <a:moveTo>
                  <a:pt x="180513" y="82553"/>
                </a:moveTo>
                <a:lnTo>
                  <a:pt x="6207" y="82553"/>
                </a:lnTo>
                <a:lnTo>
                  <a:pt x="6207" y="77528"/>
                </a:lnTo>
                <a:lnTo>
                  <a:pt x="4138" y="75040"/>
                </a:lnTo>
                <a:lnTo>
                  <a:pt x="0" y="75040"/>
                </a:lnTo>
                <a:lnTo>
                  <a:pt x="0" y="72551"/>
                </a:lnTo>
                <a:lnTo>
                  <a:pt x="2069" y="70027"/>
                </a:lnTo>
                <a:lnTo>
                  <a:pt x="2069" y="67526"/>
                </a:lnTo>
                <a:lnTo>
                  <a:pt x="178444" y="67526"/>
                </a:lnTo>
                <a:lnTo>
                  <a:pt x="178444" y="70027"/>
                </a:lnTo>
                <a:lnTo>
                  <a:pt x="176375" y="70027"/>
                </a:lnTo>
                <a:lnTo>
                  <a:pt x="178444" y="72551"/>
                </a:lnTo>
                <a:lnTo>
                  <a:pt x="176375" y="72551"/>
                </a:lnTo>
                <a:lnTo>
                  <a:pt x="176375" y="75040"/>
                </a:lnTo>
                <a:lnTo>
                  <a:pt x="178444" y="77528"/>
                </a:lnTo>
                <a:lnTo>
                  <a:pt x="180513" y="77528"/>
                </a:lnTo>
                <a:lnTo>
                  <a:pt x="180513" y="82553"/>
                </a:lnTo>
                <a:close/>
              </a:path>
              <a:path w="182879" h="100330">
                <a:moveTo>
                  <a:pt x="10370" y="87566"/>
                </a:moveTo>
                <a:lnTo>
                  <a:pt x="10370" y="82553"/>
                </a:lnTo>
                <a:lnTo>
                  <a:pt x="182583" y="82553"/>
                </a:lnTo>
                <a:lnTo>
                  <a:pt x="182583" y="85030"/>
                </a:lnTo>
                <a:lnTo>
                  <a:pt x="12427" y="85030"/>
                </a:lnTo>
                <a:lnTo>
                  <a:pt x="10370" y="87566"/>
                </a:lnTo>
                <a:close/>
              </a:path>
              <a:path w="182879" h="100330">
                <a:moveTo>
                  <a:pt x="182583" y="90043"/>
                </a:moveTo>
                <a:lnTo>
                  <a:pt x="174282" y="90043"/>
                </a:lnTo>
                <a:lnTo>
                  <a:pt x="172213" y="87566"/>
                </a:lnTo>
                <a:lnTo>
                  <a:pt x="14532" y="87566"/>
                </a:lnTo>
                <a:lnTo>
                  <a:pt x="12427" y="85030"/>
                </a:lnTo>
                <a:lnTo>
                  <a:pt x="182583" y="85030"/>
                </a:lnTo>
                <a:lnTo>
                  <a:pt x="182583" y="90043"/>
                </a:lnTo>
                <a:close/>
              </a:path>
              <a:path w="182879" h="100330">
                <a:moveTo>
                  <a:pt x="20740" y="95056"/>
                </a:moveTo>
                <a:lnTo>
                  <a:pt x="18659" y="92567"/>
                </a:lnTo>
                <a:lnTo>
                  <a:pt x="16589" y="90043"/>
                </a:lnTo>
                <a:lnTo>
                  <a:pt x="16589" y="87566"/>
                </a:lnTo>
                <a:lnTo>
                  <a:pt x="85065" y="87566"/>
                </a:lnTo>
                <a:lnTo>
                  <a:pt x="85065" y="90043"/>
                </a:lnTo>
                <a:lnTo>
                  <a:pt x="33191" y="90043"/>
                </a:lnTo>
                <a:lnTo>
                  <a:pt x="31122" y="92567"/>
                </a:lnTo>
                <a:lnTo>
                  <a:pt x="20740" y="92567"/>
                </a:lnTo>
                <a:lnTo>
                  <a:pt x="20740" y="95056"/>
                </a:lnTo>
                <a:close/>
              </a:path>
              <a:path w="182879" h="100330">
                <a:moveTo>
                  <a:pt x="172213" y="90043"/>
                </a:moveTo>
                <a:lnTo>
                  <a:pt x="91273" y="90043"/>
                </a:lnTo>
                <a:lnTo>
                  <a:pt x="89204" y="87566"/>
                </a:lnTo>
                <a:lnTo>
                  <a:pt x="172213" y="87566"/>
                </a:lnTo>
                <a:lnTo>
                  <a:pt x="172213" y="90043"/>
                </a:lnTo>
                <a:close/>
              </a:path>
              <a:path w="182879" h="100330">
                <a:moveTo>
                  <a:pt x="78834" y="92567"/>
                </a:moveTo>
                <a:lnTo>
                  <a:pt x="33191" y="92567"/>
                </a:lnTo>
                <a:lnTo>
                  <a:pt x="33191" y="90043"/>
                </a:lnTo>
                <a:lnTo>
                  <a:pt x="78834" y="90043"/>
                </a:lnTo>
                <a:lnTo>
                  <a:pt x="78834" y="92567"/>
                </a:lnTo>
                <a:close/>
              </a:path>
              <a:path w="182879" h="100330">
                <a:moveTo>
                  <a:pt x="143160" y="95056"/>
                </a:moveTo>
                <a:lnTo>
                  <a:pt x="134859" y="95056"/>
                </a:lnTo>
                <a:lnTo>
                  <a:pt x="132789" y="92567"/>
                </a:lnTo>
                <a:lnTo>
                  <a:pt x="95448" y="92567"/>
                </a:lnTo>
                <a:lnTo>
                  <a:pt x="93366" y="90043"/>
                </a:lnTo>
                <a:lnTo>
                  <a:pt x="143160" y="90043"/>
                </a:lnTo>
                <a:lnTo>
                  <a:pt x="143160" y="95056"/>
                </a:lnTo>
                <a:close/>
              </a:path>
              <a:path w="182879" h="100330">
                <a:moveTo>
                  <a:pt x="165993" y="92567"/>
                </a:moveTo>
                <a:lnTo>
                  <a:pt x="149403" y="92567"/>
                </a:lnTo>
                <a:lnTo>
                  <a:pt x="149403" y="90043"/>
                </a:lnTo>
                <a:lnTo>
                  <a:pt x="165993" y="90043"/>
                </a:lnTo>
                <a:lnTo>
                  <a:pt x="165993" y="92567"/>
                </a:lnTo>
                <a:close/>
              </a:path>
              <a:path w="182879" h="100330">
                <a:moveTo>
                  <a:pt x="178444" y="92567"/>
                </a:moveTo>
                <a:lnTo>
                  <a:pt x="176375" y="90043"/>
                </a:lnTo>
                <a:lnTo>
                  <a:pt x="178444" y="90043"/>
                </a:lnTo>
                <a:lnTo>
                  <a:pt x="178444" y="92567"/>
                </a:lnTo>
                <a:close/>
              </a:path>
              <a:path w="182879" h="100330">
                <a:moveTo>
                  <a:pt x="39411" y="95056"/>
                </a:moveTo>
                <a:lnTo>
                  <a:pt x="37341" y="92567"/>
                </a:lnTo>
                <a:lnTo>
                  <a:pt x="41504" y="92567"/>
                </a:lnTo>
                <a:lnTo>
                  <a:pt x="39411" y="95056"/>
                </a:lnTo>
                <a:close/>
              </a:path>
              <a:path w="182879" h="100330">
                <a:moveTo>
                  <a:pt x="76765" y="97557"/>
                </a:moveTo>
                <a:lnTo>
                  <a:pt x="47724" y="97557"/>
                </a:lnTo>
                <a:lnTo>
                  <a:pt x="47724" y="95056"/>
                </a:lnTo>
                <a:lnTo>
                  <a:pt x="43573" y="95056"/>
                </a:lnTo>
                <a:lnTo>
                  <a:pt x="41504" y="92567"/>
                </a:lnTo>
                <a:lnTo>
                  <a:pt x="76765" y="92567"/>
                </a:lnTo>
                <a:lnTo>
                  <a:pt x="76765" y="97557"/>
                </a:lnTo>
                <a:close/>
              </a:path>
              <a:path w="182879" h="100330">
                <a:moveTo>
                  <a:pt x="124489" y="95056"/>
                </a:moveTo>
                <a:lnTo>
                  <a:pt x="97517" y="95056"/>
                </a:lnTo>
                <a:lnTo>
                  <a:pt x="97517" y="92567"/>
                </a:lnTo>
                <a:lnTo>
                  <a:pt x="126558" y="92567"/>
                </a:lnTo>
                <a:lnTo>
                  <a:pt x="124489" y="95056"/>
                </a:lnTo>
                <a:close/>
              </a:path>
              <a:path w="182879" h="100330">
                <a:moveTo>
                  <a:pt x="128627" y="95056"/>
                </a:moveTo>
                <a:lnTo>
                  <a:pt x="128627" y="92567"/>
                </a:lnTo>
                <a:lnTo>
                  <a:pt x="130696" y="92567"/>
                </a:lnTo>
                <a:lnTo>
                  <a:pt x="128627" y="95056"/>
                </a:lnTo>
                <a:close/>
              </a:path>
              <a:path w="182879" h="100330">
                <a:moveTo>
                  <a:pt x="155611" y="95056"/>
                </a:moveTo>
                <a:lnTo>
                  <a:pt x="151460" y="95056"/>
                </a:lnTo>
                <a:lnTo>
                  <a:pt x="151460" y="92567"/>
                </a:lnTo>
                <a:lnTo>
                  <a:pt x="155611" y="92567"/>
                </a:lnTo>
                <a:lnTo>
                  <a:pt x="155611" y="95056"/>
                </a:lnTo>
                <a:close/>
              </a:path>
              <a:path w="182879" h="100330">
                <a:moveTo>
                  <a:pt x="161831" y="95056"/>
                </a:moveTo>
                <a:lnTo>
                  <a:pt x="155611" y="95056"/>
                </a:lnTo>
                <a:lnTo>
                  <a:pt x="155611" y="92567"/>
                </a:lnTo>
                <a:lnTo>
                  <a:pt x="161831" y="92567"/>
                </a:lnTo>
                <a:lnTo>
                  <a:pt x="161831" y="95056"/>
                </a:lnTo>
                <a:close/>
              </a:path>
              <a:path w="182879" h="100330">
                <a:moveTo>
                  <a:pt x="105806" y="97557"/>
                </a:moveTo>
                <a:lnTo>
                  <a:pt x="103736" y="97557"/>
                </a:lnTo>
                <a:lnTo>
                  <a:pt x="103736" y="95056"/>
                </a:lnTo>
                <a:lnTo>
                  <a:pt x="107875" y="95056"/>
                </a:lnTo>
                <a:lnTo>
                  <a:pt x="105806" y="97557"/>
                </a:lnTo>
                <a:close/>
              </a:path>
              <a:path w="182879" h="100330">
                <a:moveTo>
                  <a:pt x="58082" y="100057"/>
                </a:moveTo>
                <a:lnTo>
                  <a:pt x="51850" y="100057"/>
                </a:lnTo>
                <a:lnTo>
                  <a:pt x="49793" y="97557"/>
                </a:lnTo>
                <a:lnTo>
                  <a:pt x="58082" y="97557"/>
                </a:lnTo>
                <a:lnTo>
                  <a:pt x="58082" y="100057"/>
                </a:lnTo>
                <a:close/>
              </a:path>
              <a:path w="182879" h="100330">
                <a:moveTo>
                  <a:pt x="64313" y="100057"/>
                </a:moveTo>
                <a:lnTo>
                  <a:pt x="60163" y="100057"/>
                </a:lnTo>
                <a:lnTo>
                  <a:pt x="60163" y="97557"/>
                </a:lnTo>
                <a:lnTo>
                  <a:pt x="66383" y="97557"/>
                </a:lnTo>
                <a:lnTo>
                  <a:pt x="64313" y="100057"/>
                </a:lnTo>
                <a:close/>
              </a:path>
            </a:pathLst>
          </a:custGeom>
          <a:solidFill>
            <a:srgbClr val="C9CCCC"/>
          </a:solidFill>
        </p:spPr>
        <p:txBody>
          <a:bodyPr wrap="square" lIns="0" tIns="0" rIns="0" bIns="0" rtlCol="0"/>
          <a:lstStyle/>
          <a:p/>
        </p:txBody>
      </p:sp>
      <p:sp>
        <p:nvSpPr>
          <p:cNvPr id="22" name="object 22"/>
          <p:cNvSpPr/>
          <p:nvPr/>
        </p:nvSpPr>
        <p:spPr>
          <a:xfrm>
            <a:off x="5084139" y="2204184"/>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 name="object 23"/>
          <p:cNvSpPr/>
          <p:nvPr/>
        </p:nvSpPr>
        <p:spPr>
          <a:xfrm>
            <a:off x="5808300" y="255190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 name="object 24"/>
          <p:cNvSpPr/>
          <p:nvPr/>
        </p:nvSpPr>
        <p:spPr>
          <a:xfrm>
            <a:off x="5905829" y="262696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 name="object 25"/>
          <p:cNvSpPr/>
          <p:nvPr/>
        </p:nvSpPr>
        <p:spPr>
          <a:xfrm>
            <a:off x="5712866" y="2812068"/>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6" name="object 26"/>
          <p:cNvSpPr/>
          <p:nvPr/>
        </p:nvSpPr>
        <p:spPr>
          <a:xfrm>
            <a:off x="6001277" y="3007182"/>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7" name="object 27"/>
          <p:cNvSpPr/>
          <p:nvPr/>
        </p:nvSpPr>
        <p:spPr>
          <a:xfrm>
            <a:off x="5654755" y="2481862"/>
            <a:ext cx="415290" cy="565150"/>
          </a:xfrm>
          <a:custGeom>
            <a:rect l="l" t="t" r="r" b="b"/>
            <a:pathLst>
              <a:path w="415289" h="565150">
                <a:moveTo>
                  <a:pt x="114142" y="13970"/>
                </a:moveTo>
                <a:lnTo>
                  <a:pt x="85065" y="13970"/>
                </a:lnTo>
                <a:lnTo>
                  <a:pt x="85065" y="6350"/>
                </a:lnTo>
                <a:lnTo>
                  <a:pt x="87147" y="3810"/>
                </a:lnTo>
                <a:lnTo>
                  <a:pt x="87147" y="1270"/>
                </a:lnTo>
                <a:lnTo>
                  <a:pt x="91309" y="1270"/>
                </a:lnTo>
                <a:lnTo>
                  <a:pt x="91309" y="0"/>
                </a:lnTo>
                <a:lnTo>
                  <a:pt x="93366" y="1270"/>
                </a:lnTo>
                <a:lnTo>
                  <a:pt x="93366" y="3810"/>
                </a:lnTo>
                <a:lnTo>
                  <a:pt x="95436" y="3810"/>
                </a:lnTo>
                <a:lnTo>
                  <a:pt x="95436" y="6350"/>
                </a:lnTo>
                <a:lnTo>
                  <a:pt x="97529" y="8890"/>
                </a:lnTo>
                <a:lnTo>
                  <a:pt x="114142" y="8890"/>
                </a:lnTo>
                <a:lnTo>
                  <a:pt x="114142" y="13970"/>
                </a:lnTo>
                <a:close/>
              </a:path>
              <a:path w="415289" h="565150">
                <a:moveTo>
                  <a:pt x="112061" y="8890"/>
                </a:moveTo>
                <a:lnTo>
                  <a:pt x="99598" y="8890"/>
                </a:lnTo>
                <a:lnTo>
                  <a:pt x="99598" y="3810"/>
                </a:lnTo>
                <a:lnTo>
                  <a:pt x="101679" y="3810"/>
                </a:lnTo>
                <a:lnTo>
                  <a:pt x="103748" y="6350"/>
                </a:lnTo>
                <a:lnTo>
                  <a:pt x="112061" y="6350"/>
                </a:lnTo>
                <a:lnTo>
                  <a:pt x="112061" y="8890"/>
                </a:lnTo>
                <a:close/>
              </a:path>
              <a:path w="415289" h="565150">
                <a:moveTo>
                  <a:pt x="112061" y="6350"/>
                </a:moveTo>
                <a:lnTo>
                  <a:pt x="103748" y="6350"/>
                </a:lnTo>
                <a:lnTo>
                  <a:pt x="103748" y="3810"/>
                </a:lnTo>
                <a:lnTo>
                  <a:pt x="112061" y="3810"/>
                </a:lnTo>
                <a:lnTo>
                  <a:pt x="112061" y="6350"/>
                </a:lnTo>
                <a:close/>
              </a:path>
              <a:path w="415289" h="565150">
                <a:moveTo>
                  <a:pt x="116200" y="16510"/>
                </a:moveTo>
                <a:lnTo>
                  <a:pt x="82996" y="16510"/>
                </a:lnTo>
                <a:lnTo>
                  <a:pt x="82996" y="13970"/>
                </a:lnTo>
                <a:lnTo>
                  <a:pt x="116200" y="13970"/>
                </a:lnTo>
                <a:lnTo>
                  <a:pt x="116200" y="16510"/>
                </a:lnTo>
                <a:close/>
              </a:path>
              <a:path w="415289" h="565150">
                <a:moveTo>
                  <a:pt x="118281" y="19050"/>
                </a:moveTo>
                <a:lnTo>
                  <a:pt x="78846" y="19050"/>
                </a:lnTo>
                <a:lnTo>
                  <a:pt x="80927" y="16510"/>
                </a:lnTo>
                <a:lnTo>
                  <a:pt x="118281" y="16510"/>
                </a:lnTo>
                <a:lnTo>
                  <a:pt x="118281" y="19050"/>
                </a:lnTo>
                <a:close/>
              </a:path>
              <a:path w="415289" h="565150">
                <a:moveTo>
                  <a:pt x="122431" y="21590"/>
                </a:moveTo>
                <a:lnTo>
                  <a:pt x="80927" y="21590"/>
                </a:lnTo>
                <a:lnTo>
                  <a:pt x="80927" y="19050"/>
                </a:lnTo>
                <a:lnTo>
                  <a:pt x="122431" y="19050"/>
                </a:lnTo>
                <a:lnTo>
                  <a:pt x="122431" y="21590"/>
                </a:lnTo>
                <a:close/>
              </a:path>
              <a:path w="415289" h="565150">
                <a:moveTo>
                  <a:pt x="124501" y="24130"/>
                </a:moveTo>
                <a:lnTo>
                  <a:pt x="82996" y="24130"/>
                </a:lnTo>
                <a:lnTo>
                  <a:pt x="82996" y="21590"/>
                </a:lnTo>
                <a:lnTo>
                  <a:pt x="124501" y="21590"/>
                </a:lnTo>
                <a:lnTo>
                  <a:pt x="124501" y="24130"/>
                </a:lnTo>
                <a:close/>
              </a:path>
              <a:path w="415289" h="565150">
                <a:moveTo>
                  <a:pt x="128663" y="29210"/>
                </a:moveTo>
                <a:lnTo>
                  <a:pt x="80927" y="29210"/>
                </a:lnTo>
                <a:lnTo>
                  <a:pt x="80927" y="24130"/>
                </a:lnTo>
                <a:lnTo>
                  <a:pt x="126570" y="24130"/>
                </a:lnTo>
                <a:lnTo>
                  <a:pt x="126570" y="26670"/>
                </a:lnTo>
                <a:lnTo>
                  <a:pt x="128663" y="26670"/>
                </a:lnTo>
                <a:lnTo>
                  <a:pt x="128663" y="29210"/>
                </a:lnTo>
                <a:close/>
              </a:path>
              <a:path w="415289" h="565150">
                <a:moveTo>
                  <a:pt x="132789" y="36830"/>
                </a:moveTo>
                <a:lnTo>
                  <a:pt x="82996" y="36830"/>
                </a:lnTo>
                <a:lnTo>
                  <a:pt x="82996" y="29210"/>
                </a:lnTo>
                <a:lnTo>
                  <a:pt x="130720" y="29210"/>
                </a:lnTo>
                <a:lnTo>
                  <a:pt x="130720" y="34290"/>
                </a:lnTo>
                <a:lnTo>
                  <a:pt x="132789" y="34290"/>
                </a:lnTo>
                <a:lnTo>
                  <a:pt x="132789" y="36830"/>
                </a:lnTo>
                <a:close/>
              </a:path>
              <a:path w="415289" h="565150">
                <a:moveTo>
                  <a:pt x="141114" y="57150"/>
                </a:moveTo>
                <a:lnTo>
                  <a:pt x="91309" y="57150"/>
                </a:lnTo>
                <a:lnTo>
                  <a:pt x="91309" y="44450"/>
                </a:lnTo>
                <a:lnTo>
                  <a:pt x="89228" y="44450"/>
                </a:lnTo>
                <a:lnTo>
                  <a:pt x="89228" y="41910"/>
                </a:lnTo>
                <a:lnTo>
                  <a:pt x="87147" y="39370"/>
                </a:lnTo>
                <a:lnTo>
                  <a:pt x="87147" y="36830"/>
                </a:lnTo>
                <a:lnTo>
                  <a:pt x="134883" y="36830"/>
                </a:lnTo>
                <a:lnTo>
                  <a:pt x="136952" y="39370"/>
                </a:lnTo>
                <a:lnTo>
                  <a:pt x="139033" y="39370"/>
                </a:lnTo>
                <a:lnTo>
                  <a:pt x="136952" y="41910"/>
                </a:lnTo>
                <a:lnTo>
                  <a:pt x="139033" y="41910"/>
                </a:lnTo>
                <a:lnTo>
                  <a:pt x="139033" y="46990"/>
                </a:lnTo>
                <a:lnTo>
                  <a:pt x="141114" y="46990"/>
                </a:lnTo>
                <a:lnTo>
                  <a:pt x="139033" y="49530"/>
                </a:lnTo>
                <a:lnTo>
                  <a:pt x="139033" y="52070"/>
                </a:lnTo>
                <a:lnTo>
                  <a:pt x="141114" y="52070"/>
                </a:lnTo>
                <a:lnTo>
                  <a:pt x="141114" y="57150"/>
                </a:lnTo>
                <a:close/>
              </a:path>
              <a:path w="415289" h="565150">
                <a:moveTo>
                  <a:pt x="151484" y="54610"/>
                </a:moveTo>
                <a:lnTo>
                  <a:pt x="147322" y="54610"/>
                </a:lnTo>
                <a:lnTo>
                  <a:pt x="147322" y="52070"/>
                </a:lnTo>
                <a:lnTo>
                  <a:pt x="149391" y="52070"/>
                </a:lnTo>
                <a:lnTo>
                  <a:pt x="149391" y="44450"/>
                </a:lnTo>
                <a:lnTo>
                  <a:pt x="151484" y="44450"/>
                </a:lnTo>
                <a:lnTo>
                  <a:pt x="151484" y="54610"/>
                </a:lnTo>
                <a:close/>
              </a:path>
              <a:path w="415289" h="565150">
                <a:moveTo>
                  <a:pt x="155611" y="54610"/>
                </a:moveTo>
                <a:lnTo>
                  <a:pt x="151484" y="54610"/>
                </a:lnTo>
                <a:lnTo>
                  <a:pt x="153554" y="52070"/>
                </a:lnTo>
                <a:lnTo>
                  <a:pt x="155611" y="52070"/>
                </a:lnTo>
                <a:lnTo>
                  <a:pt x="155611" y="54610"/>
                </a:lnTo>
                <a:close/>
              </a:path>
              <a:path w="415289" h="565150">
                <a:moveTo>
                  <a:pt x="155611" y="67310"/>
                </a:moveTo>
                <a:lnTo>
                  <a:pt x="91309" y="67310"/>
                </a:lnTo>
                <a:lnTo>
                  <a:pt x="91309" y="62230"/>
                </a:lnTo>
                <a:lnTo>
                  <a:pt x="93366" y="62230"/>
                </a:lnTo>
                <a:lnTo>
                  <a:pt x="93366" y="57150"/>
                </a:lnTo>
                <a:lnTo>
                  <a:pt x="145253" y="57150"/>
                </a:lnTo>
                <a:lnTo>
                  <a:pt x="145253" y="54610"/>
                </a:lnTo>
                <a:lnTo>
                  <a:pt x="157704" y="54610"/>
                </a:lnTo>
                <a:lnTo>
                  <a:pt x="157704" y="62230"/>
                </a:lnTo>
                <a:lnTo>
                  <a:pt x="155611" y="64770"/>
                </a:lnTo>
                <a:lnTo>
                  <a:pt x="155611" y="67310"/>
                </a:lnTo>
                <a:close/>
              </a:path>
              <a:path w="415289" h="565150">
                <a:moveTo>
                  <a:pt x="62232" y="67310"/>
                </a:moveTo>
                <a:lnTo>
                  <a:pt x="58106" y="67310"/>
                </a:lnTo>
                <a:lnTo>
                  <a:pt x="58106" y="62230"/>
                </a:lnTo>
                <a:lnTo>
                  <a:pt x="60187" y="62230"/>
                </a:lnTo>
                <a:lnTo>
                  <a:pt x="60187" y="64770"/>
                </a:lnTo>
                <a:lnTo>
                  <a:pt x="62232" y="67310"/>
                </a:lnTo>
                <a:close/>
              </a:path>
              <a:path w="415289" h="565150">
                <a:moveTo>
                  <a:pt x="60187" y="72390"/>
                </a:moveTo>
                <a:lnTo>
                  <a:pt x="51886" y="72390"/>
                </a:lnTo>
                <a:lnTo>
                  <a:pt x="53955" y="69850"/>
                </a:lnTo>
                <a:lnTo>
                  <a:pt x="56012" y="69850"/>
                </a:lnTo>
                <a:lnTo>
                  <a:pt x="56012" y="67310"/>
                </a:lnTo>
                <a:lnTo>
                  <a:pt x="60187" y="67310"/>
                </a:lnTo>
                <a:lnTo>
                  <a:pt x="60187" y="72390"/>
                </a:lnTo>
                <a:close/>
              </a:path>
              <a:path w="415289" h="565150">
                <a:moveTo>
                  <a:pt x="153554" y="80010"/>
                </a:moveTo>
                <a:lnTo>
                  <a:pt x="89228" y="80010"/>
                </a:lnTo>
                <a:lnTo>
                  <a:pt x="89228" y="74930"/>
                </a:lnTo>
                <a:lnTo>
                  <a:pt x="91309" y="72390"/>
                </a:lnTo>
                <a:lnTo>
                  <a:pt x="91309" y="69850"/>
                </a:lnTo>
                <a:lnTo>
                  <a:pt x="89228" y="67310"/>
                </a:lnTo>
                <a:lnTo>
                  <a:pt x="153554" y="67310"/>
                </a:lnTo>
                <a:lnTo>
                  <a:pt x="153554" y="69850"/>
                </a:lnTo>
                <a:lnTo>
                  <a:pt x="151484" y="69850"/>
                </a:lnTo>
                <a:lnTo>
                  <a:pt x="151484" y="72390"/>
                </a:lnTo>
                <a:lnTo>
                  <a:pt x="153554" y="72390"/>
                </a:lnTo>
                <a:lnTo>
                  <a:pt x="153554" y="80010"/>
                </a:lnTo>
                <a:close/>
              </a:path>
              <a:path w="415289" h="565150">
                <a:moveTo>
                  <a:pt x="58106" y="77470"/>
                </a:moveTo>
                <a:lnTo>
                  <a:pt x="45642" y="77470"/>
                </a:lnTo>
                <a:lnTo>
                  <a:pt x="45642" y="74930"/>
                </a:lnTo>
                <a:lnTo>
                  <a:pt x="49793" y="74930"/>
                </a:lnTo>
                <a:lnTo>
                  <a:pt x="49793" y="72390"/>
                </a:lnTo>
                <a:lnTo>
                  <a:pt x="58106" y="72390"/>
                </a:lnTo>
                <a:lnTo>
                  <a:pt x="58106" y="77470"/>
                </a:lnTo>
                <a:close/>
              </a:path>
              <a:path w="415289" h="565150">
                <a:moveTo>
                  <a:pt x="60187" y="80010"/>
                </a:moveTo>
                <a:lnTo>
                  <a:pt x="43573" y="80010"/>
                </a:lnTo>
                <a:lnTo>
                  <a:pt x="43573" y="77470"/>
                </a:lnTo>
                <a:lnTo>
                  <a:pt x="60187" y="77470"/>
                </a:lnTo>
                <a:lnTo>
                  <a:pt x="60187" y="80010"/>
                </a:lnTo>
                <a:close/>
              </a:path>
              <a:path w="415289" h="565150">
                <a:moveTo>
                  <a:pt x="155611" y="91440"/>
                </a:moveTo>
                <a:lnTo>
                  <a:pt x="33191" y="91440"/>
                </a:lnTo>
                <a:lnTo>
                  <a:pt x="33191" y="83820"/>
                </a:lnTo>
                <a:lnTo>
                  <a:pt x="35284" y="81280"/>
                </a:lnTo>
                <a:lnTo>
                  <a:pt x="35284" y="80010"/>
                </a:lnTo>
                <a:lnTo>
                  <a:pt x="64325" y="80010"/>
                </a:lnTo>
                <a:lnTo>
                  <a:pt x="64325" y="81280"/>
                </a:lnTo>
                <a:lnTo>
                  <a:pt x="62232" y="81280"/>
                </a:lnTo>
                <a:lnTo>
                  <a:pt x="62232" y="83820"/>
                </a:lnTo>
                <a:lnTo>
                  <a:pt x="64325" y="86360"/>
                </a:lnTo>
                <a:lnTo>
                  <a:pt x="87147" y="86360"/>
                </a:lnTo>
                <a:lnTo>
                  <a:pt x="87147" y="88900"/>
                </a:lnTo>
                <a:lnTo>
                  <a:pt x="155611" y="88900"/>
                </a:lnTo>
                <a:lnTo>
                  <a:pt x="155611" y="91440"/>
                </a:lnTo>
                <a:close/>
              </a:path>
              <a:path w="415289" h="565150">
                <a:moveTo>
                  <a:pt x="93366" y="81280"/>
                </a:moveTo>
                <a:lnTo>
                  <a:pt x="91309" y="80010"/>
                </a:lnTo>
                <a:lnTo>
                  <a:pt x="93366" y="80010"/>
                </a:lnTo>
                <a:lnTo>
                  <a:pt x="93366" y="81280"/>
                </a:lnTo>
                <a:close/>
              </a:path>
              <a:path w="415289" h="565150">
                <a:moveTo>
                  <a:pt x="153554" y="88900"/>
                </a:moveTo>
                <a:lnTo>
                  <a:pt x="93366" y="88900"/>
                </a:lnTo>
                <a:lnTo>
                  <a:pt x="93366" y="86360"/>
                </a:lnTo>
                <a:lnTo>
                  <a:pt x="95436" y="86360"/>
                </a:lnTo>
                <a:lnTo>
                  <a:pt x="95436" y="81280"/>
                </a:lnTo>
                <a:lnTo>
                  <a:pt x="93366" y="81280"/>
                </a:lnTo>
                <a:lnTo>
                  <a:pt x="93366" y="80010"/>
                </a:lnTo>
                <a:lnTo>
                  <a:pt x="151484" y="80010"/>
                </a:lnTo>
                <a:lnTo>
                  <a:pt x="149391" y="81280"/>
                </a:lnTo>
                <a:lnTo>
                  <a:pt x="149391" y="83820"/>
                </a:lnTo>
                <a:lnTo>
                  <a:pt x="153554" y="83820"/>
                </a:lnTo>
                <a:lnTo>
                  <a:pt x="153554" y="88900"/>
                </a:lnTo>
                <a:close/>
              </a:path>
              <a:path w="415289" h="565150">
                <a:moveTo>
                  <a:pt x="80927" y="83820"/>
                </a:moveTo>
                <a:lnTo>
                  <a:pt x="76777" y="83820"/>
                </a:lnTo>
                <a:lnTo>
                  <a:pt x="78846" y="81280"/>
                </a:lnTo>
                <a:lnTo>
                  <a:pt x="80927" y="83820"/>
                </a:lnTo>
                <a:close/>
              </a:path>
              <a:path w="415289" h="565150">
                <a:moveTo>
                  <a:pt x="151484" y="83820"/>
                </a:moveTo>
                <a:lnTo>
                  <a:pt x="149391" y="83820"/>
                </a:lnTo>
                <a:lnTo>
                  <a:pt x="151484" y="81280"/>
                </a:lnTo>
                <a:lnTo>
                  <a:pt x="151484" y="83820"/>
                </a:lnTo>
                <a:close/>
              </a:path>
              <a:path w="415289" h="565150">
                <a:moveTo>
                  <a:pt x="82996" y="86360"/>
                </a:moveTo>
                <a:lnTo>
                  <a:pt x="70545" y="86360"/>
                </a:lnTo>
                <a:lnTo>
                  <a:pt x="70545" y="83820"/>
                </a:lnTo>
                <a:lnTo>
                  <a:pt x="82996" y="83820"/>
                </a:lnTo>
                <a:lnTo>
                  <a:pt x="82996" y="86360"/>
                </a:lnTo>
                <a:close/>
              </a:path>
              <a:path w="415289" h="565150">
                <a:moveTo>
                  <a:pt x="157704" y="93980"/>
                </a:moveTo>
                <a:lnTo>
                  <a:pt x="31122" y="93980"/>
                </a:lnTo>
                <a:lnTo>
                  <a:pt x="31122" y="91440"/>
                </a:lnTo>
                <a:lnTo>
                  <a:pt x="157704" y="91440"/>
                </a:lnTo>
                <a:lnTo>
                  <a:pt x="157704" y="93980"/>
                </a:lnTo>
                <a:close/>
              </a:path>
              <a:path w="415289" h="565150">
                <a:moveTo>
                  <a:pt x="159773" y="96520"/>
                </a:moveTo>
                <a:lnTo>
                  <a:pt x="29041" y="96520"/>
                </a:lnTo>
                <a:lnTo>
                  <a:pt x="29041" y="93980"/>
                </a:lnTo>
                <a:lnTo>
                  <a:pt x="159773" y="93980"/>
                </a:lnTo>
                <a:lnTo>
                  <a:pt x="159773" y="96520"/>
                </a:lnTo>
                <a:close/>
              </a:path>
              <a:path w="415289" h="565150">
                <a:moveTo>
                  <a:pt x="165993" y="106680"/>
                </a:moveTo>
                <a:lnTo>
                  <a:pt x="22821" y="106680"/>
                </a:lnTo>
                <a:lnTo>
                  <a:pt x="22821" y="104140"/>
                </a:lnTo>
                <a:lnTo>
                  <a:pt x="24902" y="104140"/>
                </a:lnTo>
                <a:lnTo>
                  <a:pt x="24902" y="96520"/>
                </a:lnTo>
                <a:lnTo>
                  <a:pt x="161854" y="96520"/>
                </a:lnTo>
                <a:lnTo>
                  <a:pt x="161854" y="99060"/>
                </a:lnTo>
                <a:lnTo>
                  <a:pt x="163924" y="101600"/>
                </a:lnTo>
                <a:lnTo>
                  <a:pt x="163924" y="104140"/>
                </a:lnTo>
                <a:lnTo>
                  <a:pt x="165993" y="106680"/>
                </a:lnTo>
                <a:close/>
              </a:path>
              <a:path w="415289" h="565150">
                <a:moveTo>
                  <a:pt x="226168" y="106680"/>
                </a:moveTo>
                <a:lnTo>
                  <a:pt x="215798" y="106680"/>
                </a:lnTo>
                <a:lnTo>
                  <a:pt x="215798" y="101600"/>
                </a:lnTo>
                <a:lnTo>
                  <a:pt x="224099" y="101600"/>
                </a:lnTo>
                <a:lnTo>
                  <a:pt x="224099" y="104140"/>
                </a:lnTo>
                <a:lnTo>
                  <a:pt x="226168" y="104140"/>
                </a:lnTo>
                <a:lnTo>
                  <a:pt x="226168" y="106680"/>
                </a:lnTo>
                <a:close/>
              </a:path>
              <a:path w="415289" h="565150">
                <a:moveTo>
                  <a:pt x="215798" y="106680"/>
                </a:moveTo>
                <a:lnTo>
                  <a:pt x="211660" y="106680"/>
                </a:lnTo>
                <a:lnTo>
                  <a:pt x="211660" y="104140"/>
                </a:lnTo>
                <a:lnTo>
                  <a:pt x="213729" y="104140"/>
                </a:lnTo>
                <a:lnTo>
                  <a:pt x="215798" y="106680"/>
                </a:lnTo>
                <a:close/>
              </a:path>
              <a:path w="415289" h="565150">
                <a:moveTo>
                  <a:pt x="230331" y="106680"/>
                </a:moveTo>
                <a:lnTo>
                  <a:pt x="228261" y="106680"/>
                </a:lnTo>
                <a:lnTo>
                  <a:pt x="228261" y="104140"/>
                </a:lnTo>
                <a:lnTo>
                  <a:pt x="230331" y="104140"/>
                </a:lnTo>
                <a:lnTo>
                  <a:pt x="230331" y="106680"/>
                </a:lnTo>
                <a:close/>
              </a:path>
              <a:path w="415289" h="565150">
                <a:moveTo>
                  <a:pt x="24902" y="109220"/>
                </a:moveTo>
                <a:lnTo>
                  <a:pt x="24902" y="106680"/>
                </a:lnTo>
                <a:lnTo>
                  <a:pt x="26971" y="106680"/>
                </a:lnTo>
                <a:lnTo>
                  <a:pt x="24902" y="109220"/>
                </a:lnTo>
                <a:close/>
              </a:path>
              <a:path w="415289" h="565150">
                <a:moveTo>
                  <a:pt x="168074" y="109220"/>
                </a:moveTo>
                <a:lnTo>
                  <a:pt x="31122" y="109220"/>
                </a:lnTo>
                <a:lnTo>
                  <a:pt x="31122" y="106680"/>
                </a:lnTo>
                <a:lnTo>
                  <a:pt x="168074" y="106680"/>
                </a:lnTo>
                <a:lnTo>
                  <a:pt x="168074" y="109220"/>
                </a:lnTo>
                <a:close/>
              </a:path>
              <a:path w="415289" h="565150">
                <a:moveTo>
                  <a:pt x="244851" y="121920"/>
                </a:moveTo>
                <a:lnTo>
                  <a:pt x="199196" y="121920"/>
                </a:lnTo>
                <a:lnTo>
                  <a:pt x="199196" y="116840"/>
                </a:lnTo>
                <a:lnTo>
                  <a:pt x="201278" y="116840"/>
                </a:lnTo>
                <a:lnTo>
                  <a:pt x="201278" y="111760"/>
                </a:lnTo>
                <a:lnTo>
                  <a:pt x="203347" y="111760"/>
                </a:lnTo>
                <a:lnTo>
                  <a:pt x="203347" y="109220"/>
                </a:lnTo>
                <a:lnTo>
                  <a:pt x="205416" y="109220"/>
                </a:lnTo>
                <a:lnTo>
                  <a:pt x="205416" y="106680"/>
                </a:lnTo>
                <a:lnTo>
                  <a:pt x="232400" y="106680"/>
                </a:lnTo>
                <a:lnTo>
                  <a:pt x="232400" y="109220"/>
                </a:lnTo>
                <a:lnTo>
                  <a:pt x="234481" y="111760"/>
                </a:lnTo>
                <a:lnTo>
                  <a:pt x="234481" y="114300"/>
                </a:lnTo>
                <a:lnTo>
                  <a:pt x="240701" y="114300"/>
                </a:lnTo>
                <a:lnTo>
                  <a:pt x="240701" y="119380"/>
                </a:lnTo>
                <a:lnTo>
                  <a:pt x="244851" y="119380"/>
                </a:lnTo>
                <a:lnTo>
                  <a:pt x="244851" y="121920"/>
                </a:lnTo>
                <a:close/>
              </a:path>
              <a:path w="415289" h="565150">
                <a:moveTo>
                  <a:pt x="172213" y="111760"/>
                </a:moveTo>
                <a:lnTo>
                  <a:pt x="26971" y="111760"/>
                </a:lnTo>
                <a:lnTo>
                  <a:pt x="29041" y="109220"/>
                </a:lnTo>
                <a:lnTo>
                  <a:pt x="170155" y="109220"/>
                </a:lnTo>
                <a:lnTo>
                  <a:pt x="172213" y="111760"/>
                </a:lnTo>
                <a:close/>
              </a:path>
              <a:path w="415289" h="565150">
                <a:moveTo>
                  <a:pt x="180525" y="114300"/>
                </a:moveTo>
                <a:lnTo>
                  <a:pt x="14532" y="114300"/>
                </a:lnTo>
                <a:lnTo>
                  <a:pt x="14532" y="111760"/>
                </a:lnTo>
                <a:lnTo>
                  <a:pt x="178456" y="111760"/>
                </a:lnTo>
                <a:lnTo>
                  <a:pt x="180525" y="114300"/>
                </a:lnTo>
                <a:close/>
              </a:path>
              <a:path w="415289" h="565150">
                <a:moveTo>
                  <a:pt x="184676" y="114300"/>
                </a:moveTo>
                <a:lnTo>
                  <a:pt x="180525" y="114300"/>
                </a:lnTo>
                <a:lnTo>
                  <a:pt x="182607" y="111760"/>
                </a:lnTo>
                <a:lnTo>
                  <a:pt x="184676" y="111760"/>
                </a:lnTo>
                <a:lnTo>
                  <a:pt x="184676" y="114300"/>
                </a:lnTo>
                <a:close/>
              </a:path>
              <a:path w="415289" h="565150">
                <a:moveTo>
                  <a:pt x="186745" y="116840"/>
                </a:moveTo>
                <a:lnTo>
                  <a:pt x="10370" y="116840"/>
                </a:lnTo>
                <a:lnTo>
                  <a:pt x="10370" y="114300"/>
                </a:lnTo>
                <a:lnTo>
                  <a:pt x="186745" y="114300"/>
                </a:lnTo>
                <a:lnTo>
                  <a:pt x="186745" y="116840"/>
                </a:lnTo>
                <a:close/>
              </a:path>
              <a:path w="415289" h="565150">
                <a:moveTo>
                  <a:pt x="236562" y="134620"/>
                </a:moveTo>
                <a:lnTo>
                  <a:pt x="4150" y="134620"/>
                </a:lnTo>
                <a:lnTo>
                  <a:pt x="4150" y="124460"/>
                </a:lnTo>
                <a:lnTo>
                  <a:pt x="6219" y="124460"/>
                </a:lnTo>
                <a:lnTo>
                  <a:pt x="6219" y="119380"/>
                </a:lnTo>
                <a:lnTo>
                  <a:pt x="8300" y="119380"/>
                </a:lnTo>
                <a:lnTo>
                  <a:pt x="8300" y="116840"/>
                </a:lnTo>
                <a:lnTo>
                  <a:pt x="192977" y="116840"/>
                </a:lnTo>
                <a:lnTo>
                  <a:pt x="195070" y="119380"/>
                </a:lnTo>
                <a:lnTo>
                  <a:pt x="195070" y="121920"/>
                </a:lnTo>
                <a:lnTo>
                  <a:pt x="248990" y="121920"/>
                </a:lnTo>
                <a:lnTo>
                  <a:pt x="246920" y="124460"/>
                </a:lnTo>
                <a:lnTo>
                  <a:pt x="246920" y="127000"/>
                </a:lnTo>
                <a:lnTo>
                  <a:pt x="244851" y="127000"/>
                </a:lnTo>
                <a:lnTo>
                  <a:pt x="244851" y="129540"/>
                </a:lnTo>
                <a:lnTo>
                  <a:pt x="238620" y="129540"/>
                </a:lnTo>
                <a:lnTo>
                  <a:pt x="238620" y="132080"/>
                </a:lnTo>
                <a:lnTo>
                  <a:pt x="236562" y="132080"/>
                </a:lnTo>
                <a:lnTo>
                  <a:pt x="236562" y="134620"/>
                </a:lnTo>
                <a:close/>
              </a:path>
              <a:path w="415289" h="565150">
                <a:moveTo>
                  <a:pt x="242770" y="132080"/>
                </a:moveTo>
                <a:lnTo>
                  <a:pt x="240701" y="132080"/>
                </a:lnTo>
                <a:lnTo>
                  <a:pt x="240701" y="129540"/>
                </a:lnTo>
                <a:lnTo>
                  <a:pt x="244851" y="129540"/>
                </a:lnTo>
                <a:lnTo>
                  <a:pt x="242770" y="132080"/>
                </a:lnTo>
                <a:close/>
              </a:path>
              <a:path w="415289" h="565150">
                <a:moveTo>
                  <a:pt x="8300" y="144780"/>
                </a:moveTo>
                <a:lnTo>
                  <a:pt x="0" y="144780"/>
                </a:lnTo>
                <a:lnTo>
                  <a:pt x="0" y="142240"/>
                </a:lnTo>
                <a:lnTo>
                  <a:pt x="2081" y="139700"/>
                </a:lnTo>
                <a:lnTo>
                  <a:pt x="2081" y="134620"/>
                </a:lnTo>
                <a:lnTo>
                  <a:pt x="234481" y="134620"/>
                </a:lnTo>
                <a:lnTo>
                  <a:pt x="234481" y="137160"/>
                </a:lnTo>
                <a:lnTo>
                  <a:pt x="238620" y="137160"/>
                </a:lnTo>
                <a:lnTo>
                  <a:pt x="238620" y="139700"/>
                </a:lnTo>
                <a:lnTo>
                  <a:pt x="10370" y="139700"/>
                </a:lnTo>
                <a:lnTo>
                  <a:pt x="8300" y="142240"/>
                </a:lnTo>
                <a:lnTo>
                  <a:pt x="8300" y="144780"/>
                </a:lnTo>
                <a:close/>
              </a:path>
              <a:path w="415289" h="565150">
                <a:moveTo>
                  <a:pt x="246920" y="139700"/>
                </a:moveTo>
                <a:lnTo>
                  <a:pt x="244851" y="139700"/>
                </a:lnTo>
                <a:lnTo>
                  <a:pt x="244851" y="137160"/>
                </a:lnTo>
                <a:lnTo>
                  <a:pt x="246920" y="137160"/>
                </a:lnTo>
                <a:lnTo>
                  <a:pt x="246920" y="139700"/>
                </a:lnTo>
                <a:close/>
              </a:path>
              <a:path w="415289" h="565150">
                <a:moveTo>
                  <a:pt x="248990" y="142240"/>
                </a:moveTo>
                <a:lnTo>
                  <a:pt x="14532" y="142240"/>
                </a:lnTo>
                <a:lnTo>
                  <a:pt x="14532" y="139700"/>
                </a:lnTo>
                <a:lnTo>
                  <a:pt x="248990" y="139700"/>
                </a:lnTo>
                <a:lnTo>
                  <a:pt x="248990" y="142240"/>
                </a:lnTo>
                <a:close/>
              </a:path>
              <a:path w="415289" h="565150">
                <a:moveTo>
                  <a:pt x="257302" y="171450"/>
                </a:moveTo>
                <a:lnTo>
                  <a:pt x="24902" y="171450"/>
                </a:lnTo>
                <a:lnTo>
                  <a:pt x="22821" y="168910"/>
                </a:lnTo>
                <a:lnTo>
                  <a:pt x="24902" y="166370"/>
                </a:lnTo>
                <a:lnTo>
                  <a:pt x="24902" y="162560"/>
                </a:lnTo>
                <a:lnTo>
                  <a:pt x="26971" y="160020"/>
                </a:lnTo>
                <a:lnTo>
                  <a:pt x="26971" y="154940"/>
                </a:lnTo>
                <a:lnTo>
                  <a:pt x="20752" y="154940"/>
                </a:lnTo>
                <a:lnTo>
                  <a:pt x="20752" y="149860"/>
                </a:lnTo>
                <a:lnTo>
                  <a:pt x="18694" y="149860"/>
                </a:lnTo>
                <a:lnTo>
                  <a:pt x="18694" y="147320"/>
                </a:lnTo>
                <a:lnTo>
                  <a:pt x="16589" y="147320"/>
                </a:lnTo>
                <a:lnTo>
                  <a:pt x="16589" y="142240"/>
                </a:lnTo>
                <a:lnTo>
                  <a:pt x="251083" y="142240"/>
                </a:lnTo>
                <a:lnTo>
                  <a:pt x="251083" y="149860"/>
                </a:lnTo>
                <a:lnTo>
                  <a:pt x="248990" y="152400"/>
                </a:lnTo>
                <a:lnTo>
                  <a:pt x="263534" y="152400"/>
                </a:lnTo>
                <a:lnTo>
                  <a:pt x="263534" y="157480"/>
                </a:lnTo>
                <a:lnTo>
                  <a:pt x="265579" y="157480"/>
                </a:lnTo>
                <a:lnTo>
                  <a:pt x="265579" y="162560"/>
                </a:lnTo>
                <a:lnTo>
                  <a:pt x="267685" y="165100"/>
                </a:lnTo>
                <a:lnTo>
                  <a:pt x="261441" y="165100"/>
                </a:lnTo>
                <a:lnTo>
                  <a:pt x="261441" y="166370"/>
                </a:lnTo>
                <a:lnTo>
                  <a:pt x="259372" y="166370"/>
                </a:lnTo>
                <a:lnTo>
                  <a:pt x="259372" y="168910"/>
                </a:lnTo>
                <a:lnTo>
                  <a:pt x="257302" y="168910"/>
                </a:lnTo>
                <a:lnTo>
                  <a:pt x="257302" y="171450"/>
                </a:lnTo>
                <a:close/>
              </a:path>
              <a:path w="415289" h="565150">
                <a:moveTo>
                  <a:pt x="6219" y="149860"/>
                </a:moveTo>
                <a:lnTo>
                  <a:pt x="0" y="149860"/>
                </a:lnTo>
                <a:lnTo>
                  <a:pt x="0" y="147320"/>
                </a:lnTo>
                <a:lnTo>
                  <a:pt x="2081" y="147320"/>
                </a:lnTo>
                <a:lnTo>
                  <a:pt x="2081" y="144780"/>
                </a:lnTo>
                <a:lnTo>
                  <a:pt x="6219" y="144780"/>
                </a:lnTo>
                <a:lnTo>
                  <a:pt x="4150" y="147320"/>
                </a:lnTo>
                <a:lnTo>
                  <a:pt x="6219" y="149860"/>
                </a:lnTo>
                <a:close/>
              </a:path>
              <a:path w="415289" h="565150">
                <a:moveTo>
                  <a:pt x="261441" y="152400"/>
                </a:moveTo>
                <a:lnTo>
                  <a:pt x="255221" y="152400"/>
                </a:lnTo>
                <a:lnTo>
                  <a:pt x="257302" y="149860"/>
                </a:lnTo>
                <a:lnTo>
                  <a:pt x="259372" y="149860"/>
                </a:lnTo>
                <a:lnTo>
                  <a:pt x="261441" y="152400"/>
                </a:lnTo>
                <a:close/>
              </a:path>
              <a:path w="415289" h="565150">
                <a:moveTo>
                  <a:pt x="24902" y="157480"/>
                </a:moveTo>
                <a:lnTo>
                  <a:pt x="22821" y="154940"/>
                </a:lnTo>
                <a:lnTo>
                  <a:pt x="24902" y="154940"/>
                </a:lnTo>
                <a:lnTo>
                  <a:pt x="24902" y="157480"/>
                </a:lnTo>
                <a:close/>
              </a:path>
              <a:path w="415289" h="565150">
                <a:moveTo>
                  <a:pt x="265579" y="166370"/>
                </a:moveTo>
                <a:lnTo>
                  <a:pt x="263534" y="166370"/>
                </a:lnTo>
                <a:lnTo>
                  <a:pt x="263534" y="165100"/>
                </a:lnTo>
                <a:lnTo>
                  <a:pt x="265579" y="165100"/>
                </a:lnTo>
                <a:lnTo>
                  <a:pt x="265579" y="166370"/>
                </a:lnTo>
                <a:close/>
              </a:path>
              <a:path w="415289" h="565150">
                <a:moveTo>
                  <a:pt x="255221" y="173990"/>
                </a:moveTo>
                <a:lnTo>
                  <a:pt x="22821" y="173990"/>
                </a:lnTo>
                <a:lnTo>
                  <a:pt x="22821" y="171450"/>
                </a:lnTo>
                <a:lnTo>
                  <a:pt x="255221" y="171450"/>
                </a:lnTo>
                <a:lnTo>
                  <a:pt x="255221" y="173990"/>
                </a:lnTo>
                <a:close/>
              </a:path>
              <a:path w="415289" h="565150">
                <a:moveTo>
                  <a:pt x="43573" y="191770"/>
                </a:moveTo>
                <a:lnTo>
                  <a:pt x="20752" y="191770"/>
                </a:lnTo>
                <a:lnTo>
                  <a:pt x="20752" y="186690"/>
                </a:lnTo>
                <a:lnTo>
                  <a:pt x="18694" y="186690"/>
                </a:lnTo>
                <a:lnTo>
                  <a:pt x="18694" y="179070"/>
                </a:lnTo>
                <a:lnTo>
                  <a:pt x="20752" y="176530"/>
                </a:lnTo>
                <a:lnTo>
                  <a:pt x="20752" y="173990"/>
                </a:lnTo>
                <a:lnTo>
                  <a:pt x="259372" y="173990"/>
                </a:lnTo>
                <a:lnTo>
                  <a:pt x="259372" y="179070"/>
                </a:lnTo>
                <a:lnTo>
                  <a:pt x="255221" y="179070"/>
                </a:lnTo>
                <a:lnTo>
                  <a:pt x="255221" y="181610"/>
                </a:lnTo>
                <a:lnTo>
                  <a:pt x="251083" y="181610"/>
                </a:lnTo>
                <a:lnTo>
                  <a:pt x="251083" y="184150"/>
                </a:lnTo>
                <a:lnTo>
                  <a:pt x="215798" y="184150"/>
                </a:lnTo>
                <a:lnTo>
                  <a:pt x="215798" y="189230"/>
                </a:lnTo>
                <a:lnTo>
                  <a:pt x="43573" y="189230"/>
                </a:lnTo>
                <a:lnTo>
                  <a:pt x="43573" y="191770"/>
                </a:lnTo>
                <a:close/>
              </a:path>
              <a:path w="415289" h="565150">
                <a:moveTo>
                  <a:pt x="222018" y="186690"/>
                </a:moveTo>
                <a:lnTo>
                  <a:pt x="217879" y="186690"/>
                </a:lnTo>
                <a:lnTo>
                  <a:pt x="215798" y="184150"/>
                </a:lnTo>
                <a:lnTo>
                  <a:pt x="222018" y="184150"/>
                </a:lnTo>
                <a:lnTo>
                  <a:pt x="222018" y="186690"/>
                </a:lnTo>
                <a:close/>
              </a:path>
              <a:path w="415289" h="565150">
                <a:moveTo>
                  <a:pt x="232400" y="186690"/>
                </a:moveTo>
                <a:lnTo>
                  <a:pt x="230331" y="186690"/>
                </a:lnTo>
                <a:lnTo>
                  <a:pt x="230331" y="184150"/>
                </a:lnTo>
                <a:lnTo>
                  <a:pt x="232400" y="184150"/>
                </a:lnTo>
                <a:lnTo>
                  <a:pt x="232400" y="186690"/>
                </a:lnTo>
                <a:close/>
              </a:path>
              <a:path w="415289" h="565150">
                <a:moveTo>
                  <a:pt x="248990" y="189230"/>
                </a:moveTo>
                <a:lnTo>
                  <a:pt x="240701" y="189230"/>
                </a:lnTo>
                <a:lnTo>
                  <a:pt x="240701" y="186690"/>
                </a:lnTo>
                <a:lnTo>
                  <a:pt x="236562" y="186690"/>
                </a:lnTo>
                <a:lnTo>
                  <a:pt x="236562" y="184150"/>
                </a:lnTo>
                <a:lnTo>
                  <a:pt x="248990" y="184150"/>
                </a:lnTo>
                <a:lnTo>
                  <a:pt x="248990" y="189230"/>
                </a:lnTo>
                <a:close/>
              </a:path>
              <a:path w="415289" h="565150">
                <a:moveTo>
                  <a:pt x="215798" y="191770"/>
                </a:moveTo>
                <a:lnTo>
                  <a:pt x="53955" y="191770"/>
                </a:lnTo>
                <a:lnTo>
                  <a:pt x="53955" y="189230"/>
                </a:lnTo>
                <a:lnTo>
                  <a:pt x="215798" y="189230"/>
                </a:lnTo>
                <a:lnTo>
                  <a:pt x="215798" y="191770"/>
                </a:lnTo>
                <a:close/>
              </a:path>
              <a:path w="415289" h="565150">
                <a:moveTo>
                  <a:pt x="29041" y="196850"/>
                </a:moveTo>
                <a:lnTo>
                  <a:pt x="22821" y="196850"/>
                </a:lnTo>
                <a:lnTo>
                  <a:pt x="22821" y="191770"/>
                </a:lnTo>
                <a:lnTo>
                  <a:pt x="41504" y="191770"/>
                </a:lnTo>
                <a:lnTo>
                  <a:pt x="41504" y="194310"/>
                </a:lnTo>
                <a:lnTo>
                  <a:pt x="29041" y="194310"/>
                </a:lnTo>
                <a:lnTo>
                  <a:pt x="29041" y="196850"/>
                </a:lnTo>
                <a:close/>
              </a:path>
              <a:path w="415289" h="565150">
                <a:moveTo>
                  <a:pt x="219949" y="199390"/>
                </a:moveTo>
                <a:lnTo>
                  <a:pt x="64325" y="199390"/>
                </a:lnTo>
                <a:lnTo>
                  <a:pt x="64325" y="196850"/>
                </a:lnTo>
                <a:lnTo>
                  <a:pt x="66394" y="196850"/>
                </a:lnTo>
                <a:lnTo>
                  <a:pt x="64325" y="194310"/>
                </a:lnTo>
                <a:lnTo>
                  <a:pt x="64325" y="191770"/>
                </a:lnTo>
                <a:lnTo>
                  <a:pt x="219949" y="191770"/>
                </a:lnTo>
                <a:lnTo>
                  <a:pt x="219949" y="199390"/>
                </a:lnTo>
                <a:close/>
              </a:path>
              <a:path w="415289" h="565150">
                <a:moveTo>
                  <a:pt x="37353" y="199390"/>
                </a:moveTo>
                <a:lnTo>
                  <a:pt x="37353" y="196850"/>
                </a:lnTo>
                <a:lnTo>
                  <a:pt x="33191" y="196850"/>
                </a:lnTo>
                <a:lnTo>
                  <a:pt x="33191" y="194310"/>
                </a:lnTo>
                <a:lnTo>
                  <a:pt x="41504" y="194310"/>
                </a:lnTo>
                <a:lnTo>
                  <a:pt x="37353" y="199390"/>
                </a:lnTo>
                <a:close/>
              </a:path>
              <a:path w="415289" h="565150">
                <a:moveTo>
                  <a:pt x="215798" y="204470"/>
                </a:moveTo>
                <a:lnTo>
                  <a:pt x="62232" y="204470"/>
                </a:lnTo>
                <a:lnTo>
                  <a:pt x="62232" y="199390"/>
                </a:lnTo>
                <a:lnTo>
                  <a:pt x="217879" y="199390"/>
                </a:lnTo>
                <a:lnTo>
                  <a:pt x="217879" y="201930"/>
                </a:lnTo>
                <a:lnTo>
                  <a:pt x="215798" y="201930"/>
                </a:lnTo>
                <a:lnTo>
                  <a:pt x="215798" y="204470"/>
                </a:lnTo>
                <a:close/>
              </a:path>
              <a:path w="415289" h="565150">
                <a:moveTo>
                  <a:pt x="217879" y="204470"/>
                </a:moveTo>
                <a:lnTo>
                  <a:pt x="215798" y="204470"/>
                </a:lnTo>
                <a:lnTo>
                  <a:pt x="215798" y="201930"/>
                </a:lnTo>
                <a:lnTo>
                  <a:pt x="217879" y="201930"/>
                </a:lnTo>
                <a:lnTo>
                  <a:pt x="217879" y="204470"/>
                </a:lnTo>
                <a:close/>
              </a:path>
              <a:path w="415289" h="565150">
                <a:moveTo>
                  <a:pt x="211660" y="214630"/>
                </a:moveTo>
                <a:lnTo>
                  <a:pt x="62232" y="214630"/>
                </a:lnTo>
                <a:lnTo>
                  <a:pt x="62232" y="207010"/>
                </a:lnTo>
                <a:lnTo>
                  <a:pt x="60187" y="207010"/>
                </a:lnTo>
                <a:lnTo>
                  <a:pt x="60187" y="204470"/>
                </a:lnTo>
                <a:lnTo>
                  <a:pt x="211660" y="204470"/>
                </a:lnTo>
                <a:lnTo>
                  <a:pt x="211660" y="207010"/>
                </a:lnTo>
                <a:lnTo>
                  <a:pt x="209566" y="209550"/>
                </a:lnTo>
                <a:lnTo>
                  <a:pt x="207521" y="209550"/>
                </a:lnTo>
                <a:lnTo>
                  <a:pt x="209566" y="212090"/>
                </a:lnTo>
                <a:lnTo>
                  <a:pt x="211660" y="212090"/>
                </a:lnTo>
                <a:lnTo>
                  <a:pt x="211660" y="214630"/>
                </a:lnTo>
                <a:close/>
              </a:path>
              <a:path w="415289" h="565150">
                <a:moveTo>
                  <a:pt x="226168" y="224790"/>
                </a:moveTo>
                <a:lnTo>
                  <a:pt x="64325" y="224790"/>
                </a:lnTo>
                <a:lnTo>
                  <a:pt x="64325" y="214630"/>
                </a:lnTo>
                <a:lnTo>
                  <a:pt x="217879" y="214630"/>
                </a:lnTo>
                <a:lnTo>
                  <a:pt x="217879" y="217170"/>
                </a:lnTo>
                <a:lnTo>
                  <a:pt x="224099" y="217170"/>
                </a:lnTo>
                <a:lnTo>
                  <a:pt x="224099" y="219710"/>
                </a:lnTo>
                <a:lnTo>
                  <a:pt x="226168" y="219710"/>
                </a:lnTo>
                <a:lnTo>
                  <a:pt x="226168" y="224790"/>
                </a:lnTo>
                <a:close/>
              </a:path>
              <a:path w="415289" h="565150">
                <a:moveTo>
                  <a:pt x="232400" y="227330"/>
                </a:moveTo>
                <a:lnTo>
                  <a:pt x="66394" y="227330"/>
                </a:lnTo>
                <a:lnTo>
                  <a:pt x="66394" y="224790"/>
                </a:lnTo>
                <a:lnTo>
                  <a:pt x="228261" y="224790"/>
                </a:lnTo>
                <a:lnTo>
                  <a:pt x="228261" y="222250"/>
                </a:lnTo>
                <a:lnTo>
                  <a:pt x="232400" y="227330"/>
                </a:lnTo>
                <a:close/>
              </a:path>
              <a:path w="415289" h="565150">
                <a:moveTo>
                  <a:pt x="236562" y="232410"/>
                </a:moveTo>
                <a:lnTo>
                  <a:pt x="68464" y="232410"/>
                </a:lnTo>
                <a:lnTo>
                  <a:pt x="68464" y="227330"/>
                </a:lnTo>
                <a:lnTo>
                  <a:pt x="234481" y="227330"/>
                </a:lnTo>
                <a:lnTo>
                  <a:pt x="234481" y="229870"/>
                </a:lnTo>
                <a:lnTo>
                  <a:pt x="236562" y="229870"/>
                </a:lnTo>
                <a:lnTo>
                  <a:pt x="236562" y="232410"/>
                </a:lnTo>
                <a:close/>
              </a:path>
              <a:path w="415289" h="565150">
                <a:moveTo>
                  <a:pt x="240701" y="232410"/>
                </a:moveTo>
                <a:lnTo>
                  <a:pt x="238620" y="232410"/>
                </a:lnTo>
                <a:lnTo>
                  <a:pt x="240701" y="229870"/>
                </a:lnTo>
                <a:lnTo>
                  <a:pt x="240701" y="232410"/>
                </a:lnTo>
                <a:close/>
              </a:path>
              <a:path w="415289" h="565150">
                <a:moveTo>
                  <a:pt x="265579" y="246380"/>
                </a:moveTo>
                <a:lnTo>
                  <a:pt x="64325" y="246380"/>
                </a:lnTo>
                <a:lnTo>
                  <a:pt x="64325" y="237490"/>
                </a:lnTo>
                <a:lnTo>
                  <a:pt x="66394" y="234950"/>
                </a:lnTo>
                <a:lnTo>
                  <a:pt x="66394" y="232410"/>
                </a:lnTo>
                <a:lnTo>
                  <a:pt x="242770" y="232410"/>
                </a:lnTo>
                <a:lnTo>
                  <a:pt x="242770" y="234950"/>
                </a:lnTo>
                <a:lnTo>
                  <a:pt x="244851" y="234950"/>
                </a:lnTo>
                <a:lnTo>
                  <a:pt x="244851" y="237490"/>
                </a:lnTo>
                <a:lnTo>
                  <a:pt x="246920" y="237490"/>
                </a:lnTo>
                <a:lnTo>
                  <a:pt x="246920" y="240030"/>
                </a:lnTo>
                <a:lnTo>
                  <a:pt x="251083" y="240030"/>
                </a:lnTo>
                <a:lnTo>
                  <a:pt x="251083" y="242570"/>
                </a:lnTo>
                <a:lnTo>
                  <a:pt x="253152" y="242570"/>
                </a:lnTo>
                <a:lnTo>
                  <a:pt x="253152" y="245110"/>
                </a:lnTo>
                <a:lnTo>
                  <a:pt x="263534" y="245110"/>
                </a:lnTo>
                <a:lnTo>
                  <a:pt x="265579" y="246380"/>
                </a:lnTo>
                <a:close/>
              </a:path>
              <a:path w="415289" h="565150">
                <a:moveTo>
                  <a:pt x="269754" y="248920"/>
                </a:moveTo>
                <a:lnTo>
                  <a:pt x="62232" y="248920"/>
                </a:lnTo>
                <a:lnTo>
                  <a:pt x="62232" y="246380"/>
                </a:lnTo>
                <a:lnTo>
                  <a:pt x="269754" y="246380"/>
                </a:lnTo>
                <a:lnTo>
                  <a:pt x="269754" y="248920"/>
                </a:lnTo>
                <a:close/>
              </a:path>
              <a:path w="415289" h="565150">
                <a:moveTo>
                  <a:pt x="278055" y="256540"/>
                </a:moveTo>
                <a:lnTo>
                  <a:pt x="62232" y="256540"/>
                </a:lnTo>
                <a:lnTo>
                  <a:pt x="62232" y="254000"/>
                </a:lnTo>
                <a:lnTo>
                  <a:pt x="64325" y="254000"/>
                </a:lnTo>
                <a:lnTo>
                  <a:pt x="64325" y="248920"/>
                </a:lnTo>
                <a:lnTo>
                  <a:pt x="275973" y="248920"/>
                </a:lnTo>
                <a:lnTo>
                  <a:pt x="275973" y="251460"/>
                </a:lnTo>
                <a:lnTo>
                  <a:pt x="278055" y="251460"/>
                </a:lnTo>
                <a:lnTo>
                  <a:pt x="278055" y="256540"/>
                </a:lnTo>
                <a:close/>
              </a:path>
              <a:path w="415289" h="565150">
                <a:moveTo>
                  <a:pt x="174306" y="271780"/>
                </a:moveTo>
                <a:lnTo>
                  <a:pt x="53955" y="271780"/>
                </a:lnTo>
                <a:lnTo>
                  <a:pt x="53955" y="266700"/>
                </a:lnTo>
                <a:lnTo>
                  <a:pt x="56012" y="264160"/>
                </a:lnTo>
                <a:lnTo>
                  <a:pt x="56012" y="261620"/>
                </a:lnTo>
                <a:lnTo>
                  <a:pt x="58106" y="261620"/>
                </a:lnTo>
                <a:lnTo>
                  <a:pt x="58106" y="259080"/>
                </a:lnTo>
                <a:lnTo>
                  <a:pt x="60187" y="259080"/>
                </a:lnTo>
                <a:lnTo>
                  <a:pt x="60187" y="256540"/>
                </a:lnTo>
                <a:lnTo>
                  <a:pt x="275973" y="256540"/>
                </a:lnTo>
                <a:lnTo>
                  <a:pt x="275973" y="259080"/>
                </a:lnTo>
                <a:lnTo>
                  <a:pt x="273904" y="261620"/>
                </a:lnTo>
                <a:lnTo>
                  <a:pt x="273904" y="266700"/>
                </a:lnTo>
                <a:lnTo>
                  <a:pt x="176375" y="266700"/>
                </a:lnTo>
                <a:lnTo>
                  <a:pt x="176375" y="269240"/>
                </a:lnTo>
                <a:lnTo>
                  <a:pt x="174306" y="269240"/>
                </a:lnTo>
                <a:lnTo>
                  <a:pt x="174306" y="271780"/>
                </a:lnTo>
                <a:close/>
              </a:path>
              <a:path w="415289" h="565150">
                <a:moveTo>
                  <a:pt x="184676" y="269240"/>
                </a:moveTo>
                <a:lnTo>
                  <a:pt x="182607" y="266700"/>
                </a:lnTo>
                <a:lnTo>
                  <a:pt x="186745" y="266700"/>
                </a:lnTo>
                <a:lnTo>
                  <a:pt x="184676" y="269240"/>
                </a:lnTo>
                <a:close/>
              </a:path>
              <a:path w="415289" h="565150">
                <a:moveTo>
                  <a:pt x="273904" y="269240"/>
                </a:moveTo>
                <a:lnTo>
                  <a:pt x="188814" y="269240"/>
                </a:lnTo>
                <a:lnTo>
                  <a:pt x="186745" y="266700"/>
                </a:lnTo>
                <a:lnTo>
                  <a:pt x="273904" y="266700"/>
                </a:lnTo>
                <a:lnTo>
                  <a:pt x="273904" y="269240"/>
                </a:lnTo>
                <a:close/>
              </a:path>
              <a:path w="415289" h="565150">
                <a:moveTo>
                  <a:pt x="275973" y="271780"/>
                </a:moveTo>
                <a:lnTo>
                  <a:pt x="192977" y="271780"/>
                </a:lnTo>
                <a:lnTo>
                  <a:pt x="192977" y="269240"/>
                </a:lnTo>
                <a:lnTo>
                  <a:pt x="275973" y="269240"/>
                </a:lnTo>
                <a:lnTo>
                  <a:pt x="275973" y="271780"/>
                </a:lnTo>
                <a:close/>
              </a:path>
              <a:path w="415289" h="565150">
                <a:moveTo>
                  <a:pt x="172213" y="274320"/>
                </a:moveTo>
                <a:lnTo>
                  <a:pt x="58106" y="274320"/>
                </a:lnTo>
                <a:lnTo>
                  <a:pt x="58106" y="271780"/>
                </a:lnTo>
                <a:lnTo>
                  <a:pt x="172213" y="271780"/>
                </a:lnTo>
                <a:lnTo>
                  <a:pt x="172213" y="274320"/>
                </a:lnTo>
                <a:close/>
              </a:path>
              <a:path w="415289" h="565150">
                <a:moveTo>
                  <a:pt x="288413" y="287020"/>
                </a:moveTo>
                <a:lnTo>
                  <a:pt x="217879" y="287020"/>
                </a:lnTo>
                <a:lnTo>
                  <a:pt x="217879" y="281940"/>
                </a:lnTo>
                <a:lnTo>
                  <a:pt x="215798" y="281940"/>
                </a:lnTo>
                <a:lnTo>
                  <a:pt x="215798" y="279400"/>
                </a:lnTo>
                <a:lnTo>
                  <a:pt x="211660" y="274320"/>
                </a:lnTo>
                <a:lnTo>
                  <a:pt x="197127" y="274320"/>
                </a:lnTo>
                <a:lnTo>
                  <a:pt x="195070" y="271780"/>
                </a:lnTo>
                <a:lnTo>
                  <a:pt x="278055" y="271780"/>
                </a:lnTo>
                <a:lnTo>
                  <a:pt x="278055" y="274320"/>
                </a:lnTo>
                <a:lnTo>
                  <a:pt x="280124" y="276860"/>
                </a:lnTo>
                <a:lnTo>
                  <a:pt x="282193" y="276860"/>
                </a:lnTo>
                <a:lnTo>
                  <a:pt x="282193" y="279400"/>
                </a:lnTo>
                <a:lnTo>
                  <a:pt x="286344" y="279400"/>
                </a:lnTo>
                <a:lnTo>
                  <a:pt x="286344" y="284480"/>
                </a:lnTo>
                <a:lnTo>
                  <a:pt x="288413" y="284480"/>
                </a:lnTo>
                <a:lnTo>
                  <a:pt x="288413" y="287020"/>
                </a:lnTo>
                <a:close/>
              </a:path>
              <a:path w="415289" h="565150">
                <a:moveTo>
                  <a:pt x="174306" y="276860"/>
                </a:moveTo>
                <a:lnTo>
                  <a:pt x="60187" y="276860"/>
                </a:lnTo>
                <a:lnTo>
                  <a:pt x="60187" y="274320"/>
                </a:lnTo>
                <a:lnTo>
                  <a:pt x="174306" y="274320"/>
                </a:lnTo>
                <a:lnTo>
                  <a:pt x="174306" y="276860"/>
                </a:lnTo>
                <a:close/>
              </a:path>
              <a:path w="415289" h="565150">
                <a:moveTo>
                  <a:pt x="207521" y="276860"/>
                </a:moveTo>
                <a:lnTo>
                  <a:pt x="205416" y="276860"/>
                </a:lnTo>
                <a:lnTo>
                  <a:pt x="203347" y="274320"/>
                </a:lnTo>
                <a:lnTo>
                  <a:pt x="209566" y="274320"/>
                </a:lnTo>
                <a:lnTo>
                  <a:pt x="207521" y="276860"/>
                </a:lnTo>
                <a:close/>
              </a:path>
              <a:path w="415289" h="565150">
                <a:moveTo>
                  <a:pt x="165993" y="287020"/>
                </a:moveTo>
                <a:lnTo>
                  <a:pt x="114142" y="287020"/>
                </a:lnTo>
                <a:lnTo>
                  <a:pt x="114142" y="281940"/>
                </a:lnTo>
                <a:lnTo>
                  <a:pt x="58106" y="281940"/>
                </a:lnTo>
                <a:lnTo>
                  <a:pt x="58106" y="276860"/>
                </a:lnTo>
                <a:lnTo>
                  <a:pt x="172213" y="276860"/>
                </a:lnTo>
                <a:lnTo>
                  <a:pt x="172213" y="279400"/>
                </a:lnTo>
                <a:lnTo>
                  <a:pt x="168074" y="279400"/>
                </a:lnTo>
                <a:lnTo>
                  <a:pt x="168074" y="284480"/>
                </a:lnTo>
                <a:lnTo>
                  <a:pt x="165993" y="287020"/>
                </a:lnTo>
                <a:close/>
              </a:path>
              <a:path w="415289" h="565150">
                <a:moveTo>
                  <a:pt x="105818" y="287020"/>
                </a:moveTo>
                <a:lnTo>
                  <a:pt x="60187" y="287020"/>
                </a:lnTo>
                <a:lnTo>
                  <a:pt x="60187" y="281940"/>
                </a:lnTo>
                <a:lnTo>
                  <a:pt x="109968" y="281940"/>
                </a:lnTo>
                <a:lnTo>
                  <a:pt x="107899" y="284480"/>
                </a:lnTo>
                <a:lnTo>
                  <a:pt x="105818" y="284480"/>
                </a:lnTo>
                <a:lnTo>
                  <a:pt x="105818" y="287020"/>
                </a:lnTo>
                <a:close/>
              </a:path>
              <a:path w="415289" h="565150">
                <a:moveTo>
                  <a:pt x="296726" y="287020"/>
                </a:moveTo>
                <a:lnTo>
                  <a:pt x="290518" y="287020"/>
                </a:lnTo>
                <a:lnTo>
                  <a:pt x="290518" y="281940"/>
                </a:lnTo>
                <a:lnTo>
                  <a:pt x="292575" y="281940"/>
                </a:lnTo>
                <a:lnTo>
                  <a:pt x="296726" y="287020"/>
                </a:lnTo>
                <a:close/>
              </a:path>
              <a:path w="415289" h="565150">
                <a:moveTo>
                  <a:pt x="89228" y="302260"/>
                </a:moveTo>
                <a:lnTo>
                  <a:pt x="53955" y="302260"/>
                </a:lnTo>
                <a:lnTo>
                  <a:pt x="56012" y="299720"/>
                </a:lnTo>
                <a:lnTo>
                  <a:pt x="56012" y="297180"/>
                </a:lnTo>
                <a:lnTo>
                  <a:pt x="58106" y="297180"/>
                </a:lnTo>
                <a:lnTo>
                  <a:pt x="58106" y="294640"/>
                </a:lnTo>
                <a:lnTo>
                  <a:pt x="60187" y="294640"/>
                </a:lnTo>
                <a:lnTo>
                  <a:pt x="60187" y="292100"/>
                </a:lnTo>
                <a:lnTo>
                  <a:pt x="58106" y="289560"/>
                </a:lnTo>
                <a:lnTo>
                  <a:pt x="58106" y="287020"/>
                </a:lnTo>
                <a:lnTo>
                  <a:pt x="103748" y="287020"/>
                </a:lnTo>
                <a:lnTo>
                  <a:pt x="103748" y="289560"/>
                </a:lnTo>
                <a:lnTo>
                  <a:pt x="101679" y="289560"/>
                </a:lnTo>
                <a:lnTo>
                  <a:pt x="101679" y="292100"/>
                </a:lnTo>
                <a:lnTo>
                  <a:pt x="91309" y="292100"/>
                </a:lnTo>
                <a:lnTo>
                  <a:pt x="91309" y="297180"/>
                </a:lnTo>
                <a:lnTo>
                  <a:pt x="89228" y="299720"/>
                </a:lnTo>
                <a:lnTo>
                  <a:pt x="89228" y="302260"/>
                </a:lnTo>
                <a:close/>
              </a:path>
              <a:path w="415289" h="565150">
                <a:moveTo>
                  <a:pt x="159773" y="299720"/>
                </a:moveTo>
                <a:lnTo>
                  <a:pt x="159773" y="297180"/>
                </a:lnTo>
                <a:lnTo>
                  <a:pt x="126570" y="297180"/>
                </a:lnTo>
                <a:lnTo>
                  <a:pt x="124501" y="294640"/>
                </a:lnTo>
                <a:lnTo>
                  <a:pt x="122431" y="294640"/>
                </a:lnTo>
                <a:lnTo>
                  <a:pt x="120350" y="292100"/>
                </a:lnTo>
                <a:lnTo>
                  <a:pt x="118281" y="292100"/>
                </a:lnTo>
                <a:lnTo>
                  <a:pt x="118281" y="289560"/>
                </a:lnTo>
                <a:lnTo>
                  <a:pt x="116200" y="289560"/>
                </a:lnTo>
                <a:lnTo>
                  <a:pt x="116200" y="287020"/>
                </a:lnTo>
                <a:lnTo>
                  <a:pt x="163924" y="287020"/>
                </a:lnTo>
                <a:lnTo>
                  <a:pt x="163924" y="294640"/>
                </a:lnTo>
                <a:lnTo>
                  <a:pt x="159773" y="299720"/>
                </a:lnTo>
                <a:close/>
              </a:path>
              <a:path w="415289" h="565150">
                <a:moveTo>
                  <a:pt x="296726" y="292100"/>
                </a:moveTo>
                <a:lnTo>
                  <a:pt x="219949" y="292100"/>
                </a:lnTo>
                <a:lnTo>
                  <a:pt x="219949" y="287020"/>
                </a:lnTo>
                <a:lnTo>
                  <a:pt x="294644" y="287020"/>
                </a:lnTo>
                <a:lnTo>
                  <a:pt x="296726" y="289560"/>
                </a:lnTo>
                <a:lnTo>
                  <a:pt x="296726" y="292100"/>
                </a:lnTo>
                <a:close/>
              </a:path>
              <a:path w="415289" h="565150">
                <a:moveTo>
                  <a:pt x="99598" y="294640"/>
                </a:moveTo>
                <a:lnTo>
                  <a:pt x="95436" y="294640"/>
                </a:lnTo>
                <a:lnTo>
                  <a:pt x="95436" y="292100"/>
                </a:lnTo>
                <a:lnTo>
                  <a:pt x="99598" y="292100"/>
                </a:lnTo>
                <a:lnTo>
                  <a:pt x="99598" y="294640"/>
                </a:lnTo>
                <a:close/>
              </a:path>
              <a:path w="415289" h="565150">
                <a:moveTo>
                  <a:pt x="300864" y="294640"/>
                </a:moveTo>
                <a:lnTo>
                  <a:pt x="222018" y="294640"/>
                </a:lnTo>
                <a:lnTo>
                  <a:pt x="222018" y="292100"/>
                </a:lnTo>
                <a:lnTo>
                  <a:pt x="300864" y="292100"/>
                </a:lnTo>
                <a:lnTo>
                  <a:pt x="300864" y="294640"/>
                </a:lnTo>
                <a:close/>
              </a:path>
              <a:path w="415289" h="565150">
                <a:moveTo>
                  <a:pt x="300864" y="297180"/>
                </a:moveTo>
                <a:lnTo>
                  <a:pt x="224099" y="297180"/>
                </a:lnTo>
                <a:lnTo>
                  <a:pt x="224099" y="294640"/>
                </a:lnTo>
                <a:lnTo>
                  <a:pt x="298795" y="294640"/>
                </a:lnTo>
                <a:lnTo>
                  <a:pt x="300864" y="297180"/>
                </a:lnTo>
                <a:close/>
              </a:path>
              <a:path w="415289" h="565150">
                <a:moveTo>
                  <a:pt x="151484" y="299720"/>
                </a:moveTo>
                <a:lnTo>
                  <a:pt x="128663" y="299720"/>
                </a:lnTo>
                <a:lnTo>
                  <a:pt x="128663" y="297180"/>
                </a:lnTo>
                <a:lnTo>
                  <a:pt x="151484" y="297180"/>
                </a:lnTo>
                <a:lnTo>
                  <a:pt x="151484" y="299720"/>
                </a:lnTo>
                <a:close/>
              </a:path>
              <a:path w="415289" h="565150">
                <a:moveTo>
                  <a:pt x="302945" y="307340"/>
                </a:moveTo>
                <a:lnTo>
                  <a:pt x="228261" y="307340"/>
                </a:lnTo>
                <a:lnTo>
                  <a:pt x="228261" y="304800"/>
                </a:lnTo>
                <a:lnTo>
                  <a:pt x="226168" y="302260"/>
                </a:lnTo>
                <a:lnTo>
                  <a:pt x="226168" y="297180"/>
                </a:lnTo>
                <a:lnTo>
                  <a:pt x="302945" y="297180"/>
                </a:lnTo>
                <a:lnTo>
                  <a:pt x="302945" y="299720"/>
                </a:lnTo>
                <a:lnTo>
                  <a:pt x="300864" y="302260"/>
                </a:lnTo>
                <a:lnTo>
                  <a:pt x="300864" y="304800"/>
                </a:lnTo>
                <a:lnTo>
                  <a:pt x="302945" y="304800"/>
                </a:lnTo>
                <a:lnTo>
                  <a:pt x="302945" y="307340"/>
                </a:lnTo>
                <a:close/>
              </a:path>
              <a:path w="415289" h="565150">
                <a:moveTo>
                  <a:pt x="141114" y="307340"/>
                </a:moveTo>
                <a:lnTo>
                  <a:pt x="136952" y="307340"/>
                </a:lnTo>
                <a:lnTo>
                  <a:pt x="136952" y="299720"/>
                </a:lnTo>
                <a:lnTo>
                  <a:pt x="149391" y="299720"/>
                </a:lnTo>
                <a:lnTo>
                  <a:pt x="145253" y="304800"/>
                </a:lnTo>
                <a:lnTo>
                  <a:pt x="141114" y="304800"/>
                </a:lnTo>
                <a:lnTo>
                  <a:pt x="141114" y="307340"/>
                </a:lnTo>
                <a:close/>
              </a:path>
              <a:path w="415289" h="565150">
                <a:moveTo>
                  <a:pt x="64325" y="327660"/>
                </a:moveTo>
                <a:lnTo>
                  <a:pt x="49793" y="327660"/>
                </a:lnTo>
                <a:lnTo>
                  <a:pt x="49793" y="309880"/>
                </a:lnTo>
                <a:lnTo>
                  <a:pt x="51886" y="307340"/>
                </a:lnTo>
                <a:lnTo>
                  <a:pt x="51886" y="302260"/>
                </a:lnTo>
                <a:lnTo>
                  <a:pt x="87147" y="302260"/>
                </a:lnTo>
                <a:lnTo>
                  <a:pt x="85065" y="304800"/>
                </a:lnTo>
                <a:lnTo>
                  <a:pt x="80927" y="304800"/>
                </a:lnTo>
                <a:lnTo>
                  <a:pt x="80927" y="309880"/>
                </a:lnTo>
                <a:lnTo>
                  <a:pt x="78846" y="312420"/>
                </a:lnTo>
                <a:lnTo>
                  <a:pt x="74707" y="312420"/>
                </a:lnTo>
                <a:lnTo>
                  <a:pt x="74707" y="314960"/>
                </a:lnTo>
                <a:lnTo>
                  <a:pt x="72614" y="314960"/>
                </a:lnTo>
                <a:lnTo>
                  <a:pt x="72614" y="317500"/>
                </a:lnTo>
                <a:lnTo>
                  <a:pt x="70545" y="317500"/>
                </a:lnTo>
                <a:lnTo>
                  <a:pt x="70545" y="320040"/>
                </a:lnTo>
                <a:lnTo>
                  <a:pt x="66394" y="320040"/>
                </a:lnTo>
                <a:lnTo>
                  <a:pt x="66394" y="322580"/>
                </a:lnTo>
                <a:lnTo>
                  <a:pt x="64325" y="322580"/>
                </a:lnTo>
                <a:lnTo>
                  <a:pt x="64325" y="327660"/>
                </a:lnTo>
                <a:close/>
              </a:path>
              <a:path w="415289" h="565150">
                <a:moveTo>
                  <a:pt x="82996" y="307340"/>
                </a:moveTo>
                <a:lnTo>
                  <a:pt x="80927" y="304800"/>
                </a:lnTo>
                <a:lnTo>
                  <a:pt x="82996" y="304800"/>
                </a:lnTo>
                <a:lnTo>
                  <a:pt x="82996" y="307340"/>
                </a:lnTo>
                <a:close/>
              </a:path>
              <a:path w="415289" h="565150">
                <a:moveTo>
                  <a:pt x="143172" y="309880"/>
                </a:moveTo>
                <a:lnTo>
                  <a:pt x="139033" y="309880"/>
                </a:lnTo>
                <a:lnTo>
                  <a:pt x="139033" y="307340"/>
                </a:lnTo>
                <a:lnTo>
                  <a:pt x="143172" y="307340"/>
                </a:lnTo>
                <a:lnTo>
                  <a:pt x="143172" y="309880"/>
                </a:lnTo>
                <a:close/>
              </a:path>
              <a:path w="415289" h="565150">
                <a:moveTo>
                  <a:pt x="309165" y="320040"/>
                </a:moveTo>
                <a:lnTo>
                  <a:pt x="238620" y="320040"/>
                </a:lnTo>
                <a:lnTo>
                  <a:pt x="236562" y="317500"/>
                </a:lnTo>
                <a:lnTo>
                  <a:pt x="236562" y="314960"/>
                </a:lnTo>
                <a:lnTo>
                  <a:pt x="234481" y="312420"/>
                </a:lnTo>
                <a:lnTo>
                  <a:pt x="234481" y="309880"/>
                </a:lnTo>
                <a:lnTo>
                  <a:pt x="232400" y="309880"/>
                </a:lnTo>
                <a:lnTo>
                  <a:pt x="232400" y="307340"/>
                </a:lnTo>
                <a:lnTo>
                  <a:pt x="305026" y="307340"/>
                </a:lnTo>
                <a:lnTo>
                  <a:pt x="305026" y="312420"/>
                </a:lnTo>
                <a:lnTo>
                  <a:pt x="307108" y="312420"/>
                </a:lnTo>
                <a:lnTo>
                  <a:pt x="307108" y="314960"/>
                </a:lnTo>
                <a:lnTo>
                  <a:pt x="309165" y="314960"/>
                </a:lnTo>
                <a:lnTo>
                  <a:pt x="309165" y="320040"/>
                </a:lnTo>
                <a:close/>
              </a:path>
              <a:path w="415289" h="565150">
                <a:moveTo>
                  <a:pt x="311234" y="320040"/>
                </a:moveTo>
                <a:lnTo>
                  <a:pt x="309165" y="320040"/>
                </a:lnTo>
                <a:lnTo>
                  <a:pt x="311234" y="317500"/>
                </a:lnTo>
                <a:lnTo>
                  <a:pt x="311234" y="320040"/>
                </a:lnTo>
                <a:close/>
              </a:path>
              <a:path w="415289" h="565150">
                <a:moveTo>
                  <a:pt x="317466" y="327660"/>
                </a:moveTo>
                <a:lnTo>
                  <a:pt x="248990" y="327660"/>
                </a:lnTo>
                <a:lnTo>
                  <a:pt x="248990" y="325120"/>
                </a:lnTo>
                <a:lnTo>
                  <a:pt x="244851" y="325120"/>
                </a:lnTo>
                <a:lnTo>
                  <a:pt x="244851" y="322580"/>
                </a:lnTo>
                <a:lnTo>
                  <a:pt x="242770" y="322580"/>
                </a:lnTo>
                <a:lnTo>
                  <a:pt x="240701" y="320040"/>
                </a:lnTo>
                <a:lnTo>
                  <a:pt x="313327" y="320040"/>
                </a:lnTo>
                <a:lnTo>
                  <a:pt x="317466" y="325120"/>
                </a:lnTo>
                <a:lnTo>
                  <a:pt x="317466" y="327660"/>
                </a:lnTo>
                <a:close/>
              </a:path>
              <a:path w="415289" h="565150">
                <a:moveTo>
                  <a:pt x="60187" y="330200"/>
                </a:moveTo>
                <a:lnTo>
                  <a:pt x="53955" y="330200"/>
                </a:lnTo>
                <a:lnTo>
                  <a:pt x="53955" y="327660"/>
                </a:lnTo>
                <a:lnTo>
                  <a:pt x="60187" y="327660"/>
                </a:lnTo>
                <a:lnTo>
                  <a:pt x="60187" y="330200"/>
                </a:lnTo>
                <a:close/>
              </a:path>
              <a:path w="415289" h="565150">
                <a:moveTo>
                  <a:pt x="321616" y="331470"/>
                </a:moveTo>
                <a:lnTo>
                  <a:pt x="253152" y="331470"/>
                </a:lnTo>
                <a:lnTo>
                  <a:pt x="253152" y="327660"/>
                </a:lnTo>
                <a:lnTo>
                  <a:pt x="319547" y="327660"/>
                </a:lnTo>
                <a:lnTo>
                  <a:pt x="319547" y="330200"/>
                </a:lnTo>
                <a:lnTo>
                  <a:pt x="321616" y="331470"/>
                </a:lnTo>
                <a:close/>
              </a:path>
              <a:path w="415289" h="565150">
                <a:moveTo>
                  <a:pt x="56012" y="331470"/>
                </a:moveTo>
                <a:lnTo>
                  <a:pt x="56012" y="330200"/>
                </a:lnTo>
                <a:lnTo>
                  <a:pt x="58106" y="330200"/>
                </a:lnTo>
                <a:lnTo>
                  <a:pt x="56012" y="331470"/>
                </a:lnTo>
                <a:close/>
              </a:path>
              <a:path w="415289" h="565150">
                <a:moveTo>
                  <a:pt x="323709" y="334010"/>
                </a:moveTo>
                <a:lnTo>
                  <a:pt x="255221" y="334010"/>
                </a:lnTo>
                <a:lnTo>
                  <a:pt x="255221" y="331470"/>
                </a:lnTo>
                <a:lnTo>
                  <a:pt x="323709" y="331470"/>
                </a:lnTo>
                <a:lnTo>
                  <a:pt x="323709" y="334010"/>
                </a:lnTo>
                <a:close/>
              </a:path>
              <a:path w="415289" h="565150">
                <a:moveTo>
                  <a:pt x="342368" y="354330"/>
                </a:moveTo>
                <a:lnTo>
                  <a:pt x="257302" y="354330"/>
                </a:lnTo>
                <a:lnTo>
                  <a:pt x="257302" y="334010"/>
                </a:lnTo>
                <a:lnTo>
                  <a:pt x="325767" y="334010"/>
                </a:lnTo>
                <a:lnTo>
                  <a:pt x="325767" y="336550"/>
                </a:lnTo>
                <a:lnTo>
                  <a:pt x="327836" y="339090"/>
                </a:lnTo>
                <a:lnTo>
                  <a:pt x="329929" y="339090"/>
                </a:lnTo>
                <a:lnTo>
                  <a:pt x="329929" y="341630"/>
                </a:lnTo>
                <a:lnTo>
                  <a:pt x="332010" y="341630"/>
                </a:lnTo>
                <a:lnTo>
                  <a:pt x="332010" y="344170"/>
                </a:lnTo>
                <a:lnTo>
                  <a:pt x="334068" y="344170"/>
                </a:lnTo>
                <a:lnTo>
                  <a:pt x="336149" y="346710"/>
                </a:lnTo>
                <a:lnTo>
                  <a:pt x="340299" y="346710"/>
                </a:lnTo>
                <a:lnTo>
                  <a:pt x="340299" y="349250"/>
                </a:lnTo>
                <a:lnTo>
                  <a:pt x="342368" y="351790"/>
                </a:lnTo>
                <a:lnTo>
                  <a:pt x="342368" y="354330"/>
                </a:lnTo>
                <a:close/>
              </a:path>
              <a:path w="415289" h="565150">
                <a:moveTo>
                  <a:pt x="340299" y="346710"/>
                </a:moveTo>
                <a:lnTo>
                  <a:pt x="336149" y="346710"/>
                </a:lnTo>
                <a:lnTo>
                  <a:pt x="336149" y="344170"/>
                </a:lnTo>
                <a:lnTo>
                  <a:pt x="340299" y="344170"/>
                </a:lnTo>
                <a:lnTo>
                  <a:pt x="340299" y="346710"/>
                </a:lnTo>
                <a:close/>
              </a:path>
              <a:path w="415289" h="565150">
                <a:moveTo>
                  <a:pt x="344438" y="359410"/>
                </a:moveTo>
                <a:lnTo>
                  <a:pt x="255221" y="359410"/>
                </a:lnTo>
                <a:lnTo>
                  <a:pt x="255221" y="354330"/>
                </a:lnTo>
                <a:lnTo>
                  <a:pt x="344438" y="354330"/>
                </a:lnTo>
                <a:lnTo>
                  <a:pt x="344438" y="359410"/>
                </a:lnTo>
                <a:close/>
              </a:path>
              <a:path w="415289" h="565150">
                <a:moveTo>
                  <a:pt x="358982" y="400050"/>
                </a:moveTo>
                <a:lnTo>
                  <a:pt x="259372" y="400050"/>
                </a:lnTo>
                <a:lnTo>
                  <a:pt x="259372" y="397510"/>
                </a:lnTo>
                <a:lnTo>
                  <a:pt x="257302" y="397510"/>
                </a:lnTo>
                <a:lnTo>
                  <a:pt x="253152" y="392430"/>
                </a:lnTo>
                <a:lnTo>
                  <a:pt x="253152" y="387350"/>
                </a:lnTo>
                <a:lnTo>
                  <a:pt x="255221" y="384810"/>
                </a:lnTo>
                <a:lnTo>
                  <a:pt x="255221" y="377190"/>
                </a:lnTo>
                <a:lnTo>
                  <a:pt x="253152" y="374650"/>
                </a:lnTo>
                <a:lnTo>
                  <a:pt x="255221" y="374650"/>
                </a:lnTo>
                <a:lnTo>
                  <a:pt x="255221" y="369570"/>
                </a:lnTo>
                <a:lnTo>
                  <a:pt x="253152" y="369570"/>
                </a:lnTo>
                <a:lnTo>
                  <a:pt x="253152" y="359410"/>
                </a:lnTo>
                <a:lnTo>
                  <a:pt x="346531" y="359410"/>
                </a:lnTo>
                <a:lnTo>
                  <a:pt x="346531" y="361950"/>
                </a:lnTo>
                <a:lnTo>
                  <a:pt x="348588" y="361950"/>
                </a:lnTo>
                <a:lnTo>
                  <a:pt x="348588" y="364490"/>
                </a:lnTo>
                <a:lnTo>
                  <a:pt x="352750" y="364490"/>
                </a:lnTo>
                <a:lnTo>
                  <a:pt x="352750" y="384810"/>
                </a:lnTo>
                <a:lnTo>
                  <a:pt x="354820" y="387350"/>
                </a:lnTo>
                <a:lnTo>
                  <a:pt x="354820" y="389890"/>
                </a:lnTo>
                <a:lnTo>
                  <a:pt x="358982" y="389890"/>
                </a:lnTo>
                <a:lnTo>
                  <a:pt x="358982" y="392430"/>
                </a:lnTo>
                <a:lnTo>
                  <a:pt x="356901" y="392430"/>
                </a:lnTo>
                <a:lnTo>
                  <a:pt x="356901" y="394970"/>
                </a:lnTo>
                <a:lnTo>
                  <a:pt x="358982" y="394970"/>
                </a:lnTo>
                <a:lnTo>
                  <a:pt x="358982" y="400050"/>
                </a:lnTo>
                <a:close/>
              </a:path>
              <a:path w="415289" h="565150">
                <a:moveTo>
                  <a:pt x="352750" y="364490"/>
                </a:moveTo>
                <a:lnTo>
                  <a:pt x="350657" y="364490"/>
                </a:lnTo>
                <a:lnTo>
                  <a:pt x="352750" y="361950"/>
                </a:lnTo>
                <a:lnTo>
                  <a:pt x="352750" y="364490"/>
                </a:lnTo>
                <a:close/>
              </a:path>
              <a:path w="415289" h="565150">
                <a:moveTo>
                  <a:pt x="373479" y="405130"/>
                </a:moveTo>
                <a:lnTo>
                  <a:pt x="261441" y="405130"/>
                </a:lnTo>
                <a:lnTo>
                  <a:pt x="261441" y="400050"/>
                </a:lnTo>
                <a:lnTo>
                  <a:pt x="365190" y="400050"/>
                </a:lnTo>
                <a:lnTo>
                  <a:pt x="365190" y="397510"/>
                </a:lnTo>
                <a:lnTo>
                  <a:pt x="367259" y="397510"/>
                </a:lnTo>
                <a:lnTo>
                  <a:pt x="367259" y="392430"/>
                </a:lnTo>
                <a:lnTo>
                  <a:pt x="369352" y="392430"/>
                </a:lnTo>
                <a:lnTo>
                  <a:pt x="371421" y="394970"/>
                </a:lnTo>
                <a:lnTo>
                  <a:pt x="371421" y="402590"/>
                </a:lnTo>
                <a:lnTo>
                  <a:pt x="373479" y="405130"/>
                </a:lnTo>
                <a:close/>
              </a:path>
              <a:path w="415289" h="565150">
                <a:moveTo>
                  <a:pt x="375572" y="407670"/>
                </a:moveTo>
                <a:lnTo>
                  <a:pt x="263534" y="407670"/>
                </a:lnTo>
                <a:lnTo>
                  <a:pt x="263534" y="405130"/>
                </a:lnTo>
                <a:lnTo>
                  <a:pt x="375572" y="405130"/>
                </a:lnTo>
                <a:lnTo>
                  <a:pt x="375572" y="407670"/>
                </a:lnTo>
                <a:close/>
              </a:path>
              <a:path w="415289" h="565150">
                <a:moveTo>
                  <a:pt x="381792" y="410210"/>
                </a:moveTo>
                <a:lnTo>
                  <a:pt x="265579" y="410210"/>
                </a:lnTo>
                <a:lnTo>
                  <a:pt x="265579" y="407670"/>
                </a:lnTo>
                <a:lnTo>
                  <a:pt x="381792" y="407670"/>
                </a:lnTo>
                <a:lnTo>
                  <a:pt x="381792" y="410210"/>
                </a:lnTo>
                <a:close/>
              </a:path>
              <a:path w="415289" h="565150">
                <a:moveTo>
                  <a:pt x="387999" y="419100"/>
                </a:moveTo>
                <a:lnTo>
                  <a:pt x="269754" y="419100"/>
                </a:lnTo>
                <a:lnTo>
                  <a:pt x="269754" y="412750"/>
                </a:lnTo>
                <a:lnTo>
                  <a:pt x="267685" y="412750"/>
                </a:lnTo>
                <a:lnTo>
                  <a:pt x="267685" y="410210"/>
                </a:lnTo>
                <a:lnTo>
                  <a:pt x="385954" y="410210"/>
                </a:lnTo>
                <a:lnTo>
                  <a:pt x="385954" y="414020"/>
                </a:lnTo>
                <a:lnTo>
                  <a:pt x="383897" y="414020"/>
                </a:lnTo>
                <a:lnTo>
                  <a:pt x="383897" y="416560"/>
                </a:lnTo>
                <a:lnTo>
                  <a:pt x="385954" y="416560"/>
                </a:lnTo>
                <a:lnTo>
                  <a:pt x="387999" y="419100"/>
                </a:lnTo>
                <a:close/>
              </a:path>
              <a:path w="415289" h="565150">
                <a:moveTo>
                  <a:pt x="392174" y="421640"/>
                </a:moveTo>
                <a:lnTo>
                  <a:pt x="271811" y="421640"/>
                </a:lnTo>
                <a:lnTo>
                  <a:pt x="271811" y="419100"/>
                </a:lnTo>
                <a:lnTo>
                  <a:pt x="392174" y="419100"/>
                </a:lnTo>
                <a:lnTo>
                  <a:pt x="392174" y="421640"/>
                </a:lnTo>
                <a:close/>
              </a:path>
              <a:path w="415289" h="565150">
                <a:moveTo>
                  <a:pt x="394255" y="424180"/>
                </a:moveTo>
                <a:lnTo>
                  <a:pt x="275973" y="424180"/>
                </a:lnTo>
                <a:lnTo>
                  <a:pt x="275973" y="421640"/>
                </a:lnTo>
                <a:lnTo>
                  <a:pt x="394255" y="421640"/>
                </a:lnTo>
                <a:lnTo>
                  <a:pt x="394255" y="424180"/>
                </a:lnTo>
                <a:close/>
              </a:path>
              <a:path w="415289" h="565150">
                <a:moveTo>
                  <a:pt x="402544" y="424180"/>
                </a:moveTo>
                <a:lnTo>
                  <a:pt x="398393" y="424180"/>
                </a:lnTo>
                <a:lnTo>
                  <a:pt x="398393" y="421640"/>
                </a:lnTo>
                <a:lnTo>
                  <a:pt x="402544" y="421640"/>
                </a:lnTo>
                <a:lnTo>
                  <a:pt x="402544" y="424180"/>
                </a:lnTo>
                <a:close/>
              </a:path>
              <a:path w="415289" h="565150">
                <a:moveTo>
                  <a:pt x="400474" y="434340"/>
                </a:moveTo>
                <a:lnTo>
                  <a:pt x="286344" y="434340"/>
                </a:lnTo>
                <a:lnTo>
                  <a:pt x="286344" y="431800"/>
                </a:lnTo>
                <a:lnTo>
                  <a:pt x="288413" y="431800"/>
                </a:lnTo>
                <a:lnTo>
                  <a:pt x="288413" y="429260"/>
                </a:lnTo>
                <a:lnTo>
                  <a:pt x="290518" y="429260"/>
                </a:lnTo>
                <a:lnTo>
                  <a:pt x="290518" y="426720"/>
                </a:lnTo>
                <a:lnTo>
                  <a:pt x="284262" y="426720"/>
                </a:lnTo>
                <a:lnTo>
                  <a:pt x="284262" y="424180"/>
                </a:lnTo>
                <a:lnTo>
                  <a:pt x="400474" y="424180"/>
                </a:lnTo>
                <a:lnTo>
                  <a:pt x="402544" y="426720"/>
                </a:lnTo>
                <a:lnTo>
                  <a:pt x="400474" y="429260"/>
                </a:lnTo>
                <a:lnTo>
                  <a:pt x="400474" y="434340"/>
                </a:lnTo>
                <a:close/>
              </a:path>
              <a:path w="415289" h="565150">
                <a:moveTo>
                  <a:pt x="404637" y="467360"/>
                </a:moveTo>
                <a:lnTo>
                  <a:pt x="300864" y="467360"/>
                </a:lnTo>
                <a:lnTo>
                  <a:pt x="300864" y="457200"/>
                </a:lnTo>
                <a:lnTo>
                  <a:pt x="302945" y="457200"/>
                </a:lnTo>
                <a:lnTo>
                  <a:pt x="302945" y="449580"/>
                </a:lnTo>
                <a:lnTo>
                  <a:pt x="300864" y="449580"/>
                </a:lnTo>
                <a:lnTo>
                  <a:pt x="300864" y="447040"/>
                </a:lnTo>
                <a:lnTo>
                  <a:pt x="298795" y="444500"/>
                </a:lnTo>
                <a:lnTo>
                  <a:pt x="290518" y="444500"/>
                </a:lnTo>
                <a:lnTo>
                  <a:pt x="290518" y="441960"/>
                </a:lnTo>
                <a:lnTo>
                  <a:pt x="288413" y="439420"/>
                </a:lnTo>
                <a:lnTo>
                  <a:pt x="288413" y="434340"/>
                </a:lnTo>
                <a:lnTo>
                  <a:pt x="394255" y="434340"/>
                </a:lnTo>
                <a:lnTo>
                  <a:pt x="394255" y="436880"/>
                </a:lnTo>
                <a:lnTo>
                  <a:pt x="392174" y="436880"/>
                </a:lnTo>
                <a:lnTo>
                  <a:pt x="390104" y="439420"/>
                </a:lnTo>
                <a:lnTo>
                  <a:pt x="387999" y="439420"/>
                </a:lnTo>
                <a:lnTo>
                  <a:pt x="390104" y="441960"/>
                </a:lnTo>
                <a:lnTo>
                  <a:pt x="387999" y="444500"/>
                </a:lnTo>
                <a:lnTo>
                  <a:pt x="387999" y="447040"/>
                </a:lnTo>
                <a:lnTo>
                  <a:pt x="392174" y="447040"/>
                </a:lnTo>
                <a:lnTo>
                  <a:pt x="392174" y="452120"/>
                </a:lnTo>
                <a:lnTo>
                  <a:pt x="396324" y="452120"/>
                </a:lnTo>
                <a:lnTo>
                  <a:pt x="396324" y="457200"/>
                </a:lnTo>
                <a:lnTo>
                  <a:pt x="398393" y="459740"/>
                </a:lnTo>
                <a:lnTo>
                  <a:pt x="398393" y="462280"/>
                </a:lnTo>
                <a:lnTo>
                  <a:pt x="404637" y="462280"/>
                </a:lnTo>
                <a:lnTo>
                  <a:pt x="404637" y="467360"/>
                </a:lnTo>
                <a:close/>
              </a:path>
              <a:path w="415289" h="565150">
                <a:moveTo>
                  <a:pt x="408775" y="469900"/>
                </a:moveTo>
                <a:lnTo>
                  <a:pt x="296726" y="469900"/>
                </a:lnTo>
                <a:lnTo>
                  <a:pt x="296726" y="467360"/>
                </a:lnTo>
                <a:lnTo>
                  <a:pt x="408775" y="467360"/>
                </a:lnTo>
                <a:lnTo>
                  <a:pt x="408775" y="469900"/>
                </a:lnTo>
                <a:close/>
              </a:path>
              <a:path w="415289" h="565150">
                <a:moveTo>
                  <a:pt x="414995" y="480060"/>
                </a:moveTo>
                <a:lnTo>
                  <a:pt x="296726" y="480060"/>
                </a:lnTo>
                <a:lnTo>
                  <a:pt x="296726" y="477520"/>
                </a:lnTo>
                <a:lnTo>
                  <a:pt x="300864" y="477520"/>
                </a:lnTo>
                <a:lnTo>
                  <a:pt x="300864" y="474980"/>
                </a:lnTo>
                <a:lnTo>
                  <a:pt x="298795" y="474980"/>
                </a:lnTo>
                <a:lnTo>
                  <a:pt x="298795" y="472440"/>
                </a:lnTo>
                <a:lnTo>
                  <a:pt x="292575" y="472440"/>
                </a:lnTo>
                <a:lnTo>
                  <a:pt x="292575" y="469900"/>
                </a:lnTo>
                <a:lnTo>
                  <a:pt x="410868" y="469900"/>
                </a:lnTo>
                <a:lnTo>
                  <a:pt x="410868" y="472440"/>
                </a:lnTo>
                <a:lnTo>
                  <a:pt x="414995" y="477520"/>
                </a:lnTo>
                <a:lnTo>
                  <a:pt x="414995" y="480060"/>
                </a:lnTo>
                <a:close/>
              </a:path>
              <a:path w="415289" h="565150">
                <a:moveTo>
                  <a:pt x="412938" y="487680"/>
                </a:moveTo>
                <a:lnTo>
                  <a:pt x="292575" y="487680"/>
                </a:lnTo>
                <a:lnTo>
                  <a:pt x="292575" y="485140"/>
                </a:lnTo>
                <a:lnTo>
                  <a:pt x="294644" y="485140"/>
                </a:lnTo>
                <a:lnTo>
                  <a:pt x="294644" y="480060"/>
                </a:lnTo>
                <a:lnTo>
                  <a:pt x="412938" y="480060"/>
                </a:lnTo>
                <a:lnTo>
                  <a:pt x="414995" y="482600"/>
                </a:lnTo>
                <a:lnTo>
                  <a:pt x="412938" y="482600"/>
                </a:lnTo>
                <a:lnTo>
                  <a:pt x="412938" y="487680"/>
                </a:lnTo>
                <a:close/>
              </a:path>
              <a:path w="415289" h="565150">
                <a:moveTo>
                  <a:pt x="410868" y="492760"/>
                </a:moveTo>
                <a:lnTo>
                  <a:pt x="408775" y="490220"/>
                </a:lnTo>
                <a:lnTo>
                  <a:pt x="296726" y="490220"/>
                </a:lnTo>
                <a:lnTo>
                  <a:pt x="296726" y="487680"/>
                </a:lnTo>
                <a:lnTo>
                  <a:pt x="410868" y="487680"/>
                </a:lnTo>
                <a:lnTo>
                  <a:pt x="410868" y="492760"/>
                </a:lnTo>
                <a:close/>
              </a:path>
              <a:path w="415289" h="565150">
                <a:moveTo>
                  <a:pt x="402544" y="496570"/>
                </a:moveTo>
                <a:lnTo>
                  <a:pt x="300864" y="496570"/>
                </a:lnTo>
                <a:lnTo>
                  <a:pt x="300864" y="495300"/>
                </a:lnTo>
                <a:lnTo>
                  <a:pt x="298795" y="495300"/>
                </a:lnTo>
                <a:lnTo>
                  <a:pt x="298795" y="490220"/>
                </a:lnTo>
                <a:lnTo>
                  <a:pt x="406706" y="490220"/>
                </a:lnTo>
                <a:lnTo>
                  <a:pt x="406706" y="492760"/>
                </a:lnTo>
                <a:lnTo>
                  <a:pt x="402544" y="492760"/>
                </a:lnTo>
                <a:lnTo>
                  <a:pt x="402544" y="496570"/>
                </a:lnTo>
                <a:close/>
              </a:path>
              <a:path w="415289" h="565150">
                <a:moveTo>
                  <a:pt x="408775" y="492760"/>
                </a:moveTo>
                <a:lnTo>
                  <a:pt x="406706" y="492760"/>
                </a:lnTo>
                <a:lnTo>
                  <a:pt x="406706" y="490220"/>
                </a:lnTo>
                <a:lnTo>
                  <a:pt x="408775" y="490220"/>
                </a:lnTo>
                <a:lnTo>
                  <a:pt x="408775" y="492760"/>
                </a:lnTo>
                <a:close/>
              </a:path>
              <a:path w="415289" h="565150">
                <a:moveTo>
                  <a:pt x="408775" y="504190"/>
                </a:moveTo>
                <a:lnTo>
                  <a:pt x="298795" y="504190"/>
                </a:lnTo>
                <a:lnTo>
                  <a:pt x="296726" y="501650"/>
                </a:lnTo>
                <a:lnTo>
                  <a:pt x="298795" y="501650"/>
                </a:lnTo>
                <a:lnTo>
                  <a:pt x="298795" y="496570"/>
                </a:lnTo>
                <a:lnTo>
                  <a:pt x="404637" y="496570"/>
                </a:lnTo>
                <a:lnTo>
                  <a:pt x="404637" y="499110"/>
                </a:lnTo>
                <a:lnTo>
                  <a:pt x="406706" y="499110"/>
                </a:lnTo>
                <a:lnTo>
                  <a:pt x="408775" y="501650"/>
                </a:lnTo>
                <a:lnTo>
                  <a:pt x="408775" y="504190"/>
                </a:lnTo>
                <a:close/>
              </a:path>
              <a:path w="415289" h="565150">
                <a:moveTo>
                  <a:pt x="348588" y="524510"/>
                </a:moveTo>
                <a:lnTo>
                  <a:pt x="296726" y="524510"/>
                </a:lnTo>
                <a:lnTo>
                  <a:pt x="296726" y="504190"/>
                </a:lnTo>
                <a:lnTo>
                  <a:pt x="406706" y="504190"/>
                </a:lnTo>
                <a:lnTo>
                  <a:pt x="406706" y="506730"/>
                </a:lnTo>
                <a:lnTo>
                  <a:pt x="404637" y="506730"/>
                </a:lnTo>
                <a:lnTo>
                  <a:pt x="404637" y="509270"/>
                </a:lnTo>
                <a:lnTo>
                  <a:pt x="406706" y="509270"/>
                </a:lnTo>
                <a:lnTo>
                  <a:pt x="406706" y="514350"/>
                </a:lnTo>
                <a:lnTo>
                  <a:pt x="404637" y="516890"/>
                </a:lnTo>
                <a:lnTo>
                  <a:pt x="404637" y="519430"/>
                </a:lnTo>
                <a:lnTo>
                  <a:pt x="350657" y="519430"/>
                </a:lnTo>
                <a:lnTo>
                  <a:pt x="350657" y="521970"/>
                </a:lnTo>
                <a:lnTo>
                  <a:pt x="348588" y="521970"/>
                </a:lnTo>
                <a:lnTo>
                  <a:pt x="348588" y="524510"/>
                </a:lnTo>
                <a:close/>
              </a:path>
              <a:path w="415289" h="565150">
                <a:moveTo>
                  <a:pt x="400474" y="524510"/>
                </a:moveTo>
                <a:lnTo>
                  <a:pt x="396324" y="524510"/>
                </a:lnTo>
                <a:lnTo>
                  <a:pt x="396324" y="521970"/>
                </a:lnTo>
                <a:lnTo>
                  <a:pt x="350657" y="521970"/>
                </a:lnTo>
                <a:lnTo>
                  <a:pt x="350657" y="519430"/>
                </a:lnTo>
                <a:lnTo>
                  <a:pt x="402544" y="519430"/>
                </a:lnTo>
                <a:lnTo>
                  <a:pt x="402544" y="521970"/>
                </a:lnTo>
                <a:lnTo>
                  <a:pt x="400474" y="524510"/>
                </a:lnTo>
                <a:close/>
              </a:path>
              <a:path w="415289" h="565150">
                <a:moveTo>
                  <a:pt x="390104" y="527050"/>
                </a:moveTo>
                <a:lnTo>
                  <a:pt x="352750" y="527050"/>
                </a:lnTo>
                <a:lnTo>
                  <a:pt x="352750" y="521970"/>
                </a:lnTo>
                <a:lnTo>
                  <a:pt x="392174" y="521970"/>
                </a:lnTo>
                <a:lnTo>
                  <a:pt x="392174" y="524510"/>
                </a:lnTo>
                <a:lnTo>
                  <a:pt x="390104" y="527050"/>
                </a:lnTo>
                <a:close/>
              </a:path>
              <a:path w="415289" h="565150">
                <a:moveTo>
                  <a:pt x="336149" y="534670"/>
                </a:moveTo>
                <a:lnTo>
                  <a:pt x="288413" y="534670"/>
                </a:lnTo>
                <a:lnTo>
                  <a:pt x="288413" y="532130"/>
                </a:lnTo>
                <a:lnTo>
                  <a:pt x="292575" y="532130"/>
                </a:lnTo>
                <a:lnTo>
                  <a:pt x="292575" y="529590"/>
                </a:lnTo>
                <a:lnTo>
                  <a:pt x="294644" y="527050"/>
                </a:lnTo>
                <a:lnTo>
                  <a:pt x="294644" y="524510"/>
                </a:lnTo>
                <a:lnTo>
                  <a:pt x="346531" y="524510"/>
                </a:lnTo>
                <a:lnTo>
                  <a:pt x="346531" y="527050"/>
                </a:lnTo>
                <a:lnTo>
                  <a:pt x="336149" y="527050"/>
                </a:lnTo>
                <a:lnTo>
                  <a:pt x="336149" y="534670"/>
                </a:lnTo>
                <a:close/>
              </a:path>
              <a:path w="415289" h="565150">
                <a:moveTo>
                  <a:pt x="346531" y="529590"/>
                </a:moveTo>
                <a:lnTo>
                  <a:pt x="336149" y="529590"/>
                </a:lnTo>
                <a:lnTo>
                  <a:pt x="336149" y="527050"/>
                </a:lnTo>
                <a:lnTo>
                  <a:pt x="346531" y="527050"/>
                </a:lnTo>
                <a:lnTo>
                  <a:pt x="346531" y="529590"/>
                </a:lnTo>
                <a:close/>
              </a:path>
              <a:path w="415289" h="565150">
                <a:moveTo>
                  <a:pt x="385954" y="532130"/>
                </a:moveTo>
                <a:lnTo>
                  <a:pt x="379722" y="532130"/>
                </a:lnTo>
                <a:lnTo>
                  <a:pt x="379722" y="529590"/>
                </a:lnTo>
                <a:lnTo>
                  <a:pt x="356901" y="529590"/>
                </a:lnTo>
                <a:lnTo>
                  <a:pt x="356901" y="527050"/>
                </a:lnTo>
                <a:lnTo>
                  <a:pt x="387999" y="527050"/>
                </a:lnTo>
                <a:lnTo>
                  <a:pt x="387999" y="529590"/>
                </a:lnTo>
                <a:lnTo>
                  <a:pt x="385954" y="532130"/>
                </a:lnTo>
                <a:close/>
              </a:path>
              <a:path w="415289" h="565150">
                <a:moveTo>
                  <a:pt x="377641" y="537210"/>
                </a:moveTo>
                <a:lnTo>
                  <a:pt x="365190" y="537210"/>
                </a:lnTo>
                <a:lnTo>
                  <a:pt x="365190" y="534670"/>
                </a:lnTo>
                <a:lnTo>
                  <a:pt x="363121" y="534670"/>
                </a:lnTo>
                <a:lnTo>
                  <a:pt x="363121" y="532130"/>
                </a:lnTo>
                <a:lnTo>
                  <a:pt x="358982" y="532130"/>
                </a:lnTo>
                <a:lnTo>
                  <a:pt x="358982" y="529590"/>
                </a:lnTo>
                <a:lnTo>
                  <a:pt x="379722" y="529590"/>
                </a:lnTo>
                <a:lnTo>
                  <a:pt x="379722" y="532130"/>
                </a:lnTo>
                <a:lnTo>
                  <a:pt x="377641" y="534670"/>
                </a:lnTo>
                <a:lnTo>
                  <a:pt x="377641" y="537210"/>
                </a:lnTo>
                <a:close/>
              </a:path>
              <a:path w="415289" h="565150">
                <a:moveTo>
                  <a:pt x="383897" y="534670"/>
                </a:moveTo>
                <a:lnTo>
                  <a:pt x="381792" y="534670"/>
                </a:lnTo>
                <a:lnTo>
                  <a:pt x="381792" y="532130"/>
                </a:lnTo>
                <a:lnTo>
                  <a:pt x="383897" y="532130"/>
                </a:lnTo>
                <a:lnTo>
                  <a:pt x="383897" y="534670"/>
                </a:lnTo>
                <a:close/>
              </a:path>
              <a:path w="415289" h="565150">
                <a:moveTo>
                  <a:pt x="325767" y="547370"/>
                </a:moveTo>
                <a:lnTo>
                  <a:pt x="282193" y="547370"/>
                </a:lnTo>
                <a:lnTo>
                  <a:pt x="282193" y="544830"/>
                </a:lnTo>
                <a:lnTo>
                  <a:pt x="280124" y="542290"/>
                </a:lnTo>
                <a:lnTo>
                  <a:pt x="280124" y="537210"/>
                </a:lnTo>
                <a:lnTo>
                  <a:pt x="284262" y="537210"/>
                </a:lnTo>
                <a:lnTo>
                  <a:pt x="284262" y="534670"/>
                </a:lnTo>
                <a:lnTo>
                  <a:pt x="321616" y="534670"/>
                </a:lnTo>
                <a:lnTo>
                  <a:pt x="321616" y="539750"/>
                </a:lnTo>
                <a:lnTo>
                  <a:pt x="323709" y="539750"/>
                </a:lnTo>
                <a:lnTo>
                  <a:pt x="323709" y="544830"/>
                </a:lnTo>
                <a:lnTo>
                  <a:pt x="325767" y="544830"/>
                </a:lnTo>
                <a:lnTo>
                  <a:pt x="325767" y="547370"/>
                </a:lnTo>
                <a:close/>
              </a:path>
              <a:path w="415289" h="565150">
                <a:moveTo>
                  <a:pt x="327836" y="537210"/>
                </a:moveTo>
                <a:lnTo>
                  <a:pt x="323709" y="537210"/>
                </a:lnTo>
                <a:lnTo>
                  <a:pt x="323709" y="534670"/>
                </a:lnTo>
                <a:lnTo>
                  <a:pt x="327836" y="534670"/>
                </a:lnTo>
                <a:lnTo>
                  <a:pt x="327836" y="537210"/>
                </a:lnTo>
                <a:close/>
              </a:path>
              <a:path w="415289" h="565150">
                <a:moveTo>
                  <a:pt x="334068" y="537210"/>
                </a:moveTo>
                <a:lnTo>
                  <a:pt x="327836" y="537210"/>
                </a:lnTo>
                <a:lnTo>
                  <a:pt x="327836" y="534670"/>
                </a:lnTo>
                <a:lnTo>
                  <a:pt x="334068" y="534670"/>
                </a:lnTo>
                <a:lnTo>
                  <a:pt x="334068" y="537210"/>
                </a:lnTo>
                <a:close/>
              </a:path>
              <a:path w="415289" h="565150">
                <a:moveTo>
                  <a:pt x="371421" y="539750"/>
                </a:moveTo>
                <a:lnTo>
                  <a:pt x="367259" y="539750"/>
                </a:lnTo>
                <a:lnTo>
                  <a:pt x="367259" y="537210"/>
                </a:lnTo>
                <a:lnTo>
                  <a:pt x="371421" y="537210"/>
                </a:lnTo>
                <a:lnTo>
                  <a:pt x="371421" y="539750"/>
                </a:lnTo>
                <a:close/>
              </a:path>
              <a:path w="415289" h="565150">
                <a:moveTo>
                  <a:pt x="375572" y="539750"/>
                </a:moveTo>
                <a:lnTo>
                  <a:pt x="373479" y="537210"/>
                </a:lnTo>
                <a:lnTo>
                  <a:pt x="375572" y="537210"/>
                </a:lnTo>
                <a:lnTo>
                  <a:pt x="375572" y="539750"/>
                </a:lnTo>
                <a:close/>
              </a:path>
              <a:path w="415289" h="565150">
                <a:moveTo>
                  <a:pt x="329929" y="554990"/>
                </a:moveTo>
                <a:lnTo>
                  <a:pt x="309165" y="554990"/>
                </a:lnTo>
                <a:lnTo>
                  <a:pt x="309165" y="552450"/>
                </a:lnTo>
                <a:lnTo>
                  <a:pt x="300864" y="552450"/>
                </a:lnTo>
                <a:lnTo>
                  <a:pt x="300864" y="549910"/>
                </a:lnTo>
                <a:lnTo>
                  <a:pt x="284262" y="549910"/>
                </a:lnTo>
                <a:lnTo>
                  <a:pt x="284262" y="547370"/>
                </a:lnTo>
                <a:lnTo>
                  <a:pt x="327836" y="547370"/>
                </a:lnTo>
                <a:lnTo>
                  <a:pt x="327836" y="549910"/>
                </a:lnTo>
                <a:lnTo>
                  <a:pt x="329929" y="552450"/>
                </a:lnTo>
                <a:lnTo>
                  <a:pt x="329929" y="554990"/>
                </a:lnTo>
                <a:close/>
              </a:path>
              <a:path w="415289" h="565150">
                <a:moveTo>
                  <a:pt x="296726" y="552450"/>
                </a:moveTo>
                <a:lnTo>
                  <a:pt x="286344" y="552450"/>
                </a:lnTo>
                <a:lnTo>
                  <a:pt x="286344" y="549910"/>
                </a:lnTo>
                <a:lnTo>
                  <a:pt x="296726" y="549910"/>
                </a:lnTo>
                <a:lnTo>
                  <a:pt x="296726" y="552450"/>
                </a:lnTo>
                <a:close/>
              </a:path>
              <a:path w="415289" h="565150">
                <a:moveTo>
                  <a:pt x="307108" y="554990"/>
                </a:moveTo>
                <a:lnTo>
                  <a:pt x="305026" y="552450"/>
                </a:lnTo>
                <a:lnTo>
                  <a:pt x="307108" y="552450"/>
                </a:lnTo>
                <a:lnTo>
                  <a:pt x="307108" y="554990"/>
                </a:lnTo>
                <a:close/>
              </a:path>
              <a:path w="415289" h="565150">
                <a:moveTo>
                  <a:pt x="329929" y="560070"/>
                </a:moveTo>
                <a:lnTo>
                  <a:pt x="311234" y="560070"/>
                </a:lnTo>
                <a:lnTo>
                  <a:pt x="311234" y="554990"/>
                </a:lnTo>
                <a:lnTo>
                  <a:pt x="332010" y="554990"/>
                </a:lnTo>
                <a:lnTo>
                  <a:pt x="332010" y="557530"/>
                </a:lnTo>
                <a:lnTo>
                  <a:pt x="329929" y="560070"/>
                </a:lnTo>
                <a:close/>
              </a:path>
              <a:path w="415289" h="565150">
                <a:moveTo>
                  <a:pt x="327836" y="565150"/>
                </a:moveTo>
                <a:lnTo>
                  <a:pt x="317466" y="565150"/>
                </a:lnTo>
                <a:lnTo>
                  <a:pt x="313327" y="560070"/>
                </a:lnTo>
                <a:lnTo>
                  <a:pt x="327836" y="560070"/>
                </a:lnTo>
                <a:lnTo>
                  <a:pt x="327836" y="565150"/>
                </a:lnTo>
                <a:close/>
              </a:path>
            </a:pathLst>
          </a:custGeom>
          <a:solidFill>
            <a:srgbClr val="C9CCCC"/>
          </a:solidFill>
        </p:spPr>
        <p:txBody>
          <a:bodyPr wrap="square" lIns="0" tIns="0" rIns="0" bIns="0" rtlCol="0"/>
          <a:lstStyle/>
          <a:p/>
        </p:txBody>
      </p:sp>
      <p:sp>
        <p:nvSpPr>
          <p:cNvPr id="28" name="object 28"/>
          <p:cNvSpPr/>
          <p:nvPr/>
        </p:nvSpPr>
        <p:spPr>
          <a:xfrm>
            <a:off x="6420441" y="3630059"/>
            <a:ext cx="66377" cy="67538"/>
          </a:xfrm>
          <a:prstGeom prst="rect">
            <a:avLst/>
          </a:prstGeom>
          <a:blipFill>
            <a:blip r:embed="rId2"/>
            <a:stretch>
              <a:fillRect/>
            </a:stretch>
          </a:blipFill>
        </p:spPr>
        <p:txBody>
          <a:bodyPr wrap="square" lIns="0" tIns="0" rIns="0" bIns="0" rtlCol="0"/>
          <a:lstStyle/>
          <a:p/>
        </p:txBody>
      </p:sp>
      <p:sp>
        <p:nvSpPr>
          <p:cNvPr id="29" name="object 29"/>
          <p:cNvSpPr/>
          <p:nvPr/>
        </p:nvSpPr>
        <p:spPr>
          <a:xfrm>
            <a:off x="6961991" y="4565658"/>
            <a:ext cx="20955" cy="17780"/>
          </a:xfrm>
          <a:custGeom>
            <a:rect l="l" t="t" r="r" b="b"/>
            <a:pathLst>
              <a:path w="20954" h="17779">
                <a:moveTo>
                  <a:pt x="6219" y="15015"/>
                </a:moveTo>
                <a:lnTo>
                  <a:pt x="2093" y="15015"/>
                </a:lnTo>
                <a:lnTo>
                  <a:pt x="0" y="12502"/>
                </a:lnTo>
                <a:lnTo>
                  <a:pt x="0" y="10014"/>
                </a:lnTo>
                <a:lnTo>
                  <a:pt x="2093" y="10014"/>
                </a:lnTo>
                <a:lnTo>
                  <a:pt x="2093" y="7489"/>
                </a:lnTo>
                <a:lnTo>
                  <a:pt x="4150" y="7489"/>
                </a:lnTo>
                <a:lnTo>
                  <a:pt x="6219" y="5001"/>
                </a:lnTo>
                <a:lnTo>
                  <a:pt x="8312" y="5001"/>
                </a:lnTo>
                <a:lnTo>
                  <a:pt x="8312" y="2500"/>
                </a:lnTo>
                <a:lnTo>
                  <a:pt x="12463" y="2500"/>
                </a:lnTo>
                <a:lnTo>
                  <a:pt x="12463" y="0"/>
                </a:lnTo>
                <a:lnTo>
                  <a:pt x="20740" y="0"/>
                </a:lnTo>
                <a:lnTo>
                  <a:pt x="20740" y="5001"/>
                </a:lnTo>
                <a:lnTo>
                  <a:pt x="17647" y="12502"/>
                </a:lnTo>
                <a:lnTo>
                  <a:pt x="6219" y="12502"/>
                </a:lnTo>
                <a:lnTo>
                  <a:pt x="6219" y="15015"/>
                </a:lnTo>
                <a:close/>
              </a:path>
              <a:path w="20954" h="17779">
                <a:moveTo>
                  <a:pt x="14532" y="17503"/>
                </a:moveTo>
                <a:lnTo>
                  <a:pt x="12463" y="17503"/>
                </a:lnTo>
                <a:lnTo>
                  <a:pt x="10382" y="15015"/>
                </a:lnTo>
                <a:lnTo>
                  <a:pt x="6219" y="12502"/>
                </a:lnTo>
                <a:lnTo>
                  <a:pt x="17647" y="12502"/>
                </a:lnTo>
                <a:lnTo>
                  <a:pt x="16601" y="15015"/>
                </a:lnTo>
                <a:lnTo>
                  <a:pt x="14532" y="17503"/>
                </a:lnTo>
                <a:close/>
              </a:path>
            </a:pathLst>
          </a:custGeom>
          <a:solidFill>
            <a:srgbClr val="C9CCCC"/>
          </a:solidFill>
        </p:spPr>
        <p:txBody>
          <a:bodyPr wrap="square" lIns="0" tIns="0" rIns="0" bIns="0" rtlCol="0"/>
          <a:lstStyle/>
          <a:p/>
        </p:txBody>
      </p:sp>
      <p:sp>
        <p:nvSpPr>
          <p:cNvPr id="30" name="object 30"/>
          <p:cNvSpPr/>
          <p:nvPr/>
        </p:nvSpPr>
        <p:spPr>
          <a:xfrm>
            <a:off x="6959920" y="4575667"/>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 name="object 31"/>
          <p:cNvSpPr/>
          <p:nvPr/>
        </p:nvSpPr>
        <p:spPr>
          <a:xfrm>
            <a:off x="7009720" y="4508128"/>
            <a:ext cx="128651" cy="72551"/>
          </a:xfrm>
          <a:prstGeom prst="rect">
            <a:avLst/>
          </a:prstGeom>
          <a:blipFill>
            <a:blip r:embed="rId3"/>
            <a:stretch>
              <a:fillRect/>
            </a:stretch>
          </a:blipFill>
        </p:spPr>
        <p:txBody>
          <a:bodyPr wrap="square" lIns="0" tIns="0" rIns="0" bIns="0" rtlCol="0"/>
          <a:lstStyle/>
          <a:p/>
        </p:txBody>
      </p:sp>
      <p:sp>
        <p:nvSpPr>
          <p:cNvPr id="32" name="object 32"/>
          <p:cNvSpPr/>
          <p:nvPr/>
        </p:nvSpPr>
        <p:spPr>
          <a:xfrm>
            <a:off x="5951496" y="4650709"/>
            <a:ext cx="2540" cy="2540"/>
          </a:xfrm>
          <a:custGeom>
            <a:rect l="l" t="t" r="r" b="b"/>
            <a:pathLst>
              <a:path w="2539"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33" name="object 33"/>
          <p:cNvSpPr/>
          <p:nvPr/>
        </p:nvSpPr>
        <p:spPr>
          <a:xfrm>
            <a:off x="5953555" y="4645700"/>
            <a:ext cx="8890" cy="10160"/>
          </a:xfrm>
          <a:custGeom>
            <a:rect l="l" t="t" r="r" b="b"/>
            <a:pathLst>
              <a:path w="8889" h="10160">
                <a:moveTo>
                  <a:pt x="6219" y="10002"/>
                </a:moveTo>
                <a:lnTo>
                  <a:pt x="4150" y="10002"/>
                </a:lnTo>
                <a:lnTo>
                  <a:pt x="4150" y="7513"/>
                </a:lnTo>
                <a:lnTo>
                  <a:pt x="2069" y="7513"/>
                </a:lnTo>
                <a:lnTo>
                  <a:pt x="0" y="5001"/>
                </a:lnTo>
                <a:lnTo>
                  <a:pt x="0" y="2512"/>
                </a:lnTo>
                <a:lnTo>
                  <a:pt x="6219" y="2512"/>
                </a:lnTo>
                <a:lnTo>
                  <a:pt x="6219" y="0"/>
                </a:lnTo>
                <a:lnTo>
                  <a:pt x="8300" y="0"/>
                </a:lnTo>
                <a:lnTo>
                  <a:pt x="8300" y="5001"/>
                </a:lnTo>
                <a:lnTo>
                  <a:pt x="6219" y="5001"/>
                </a:lnTo>
                <a:lnTo>
                  <a:pt x="6219" y="10002"/>
                </a:lnTo>
                <a:close/>
              </a:path>
            </a:pathLst>
          </a:custGeom>
          <a:solidFill>
            <a:srgbClr val="C9CCCC"/>
          </a:solidFill>
        </p:spPr>
        <p:txBody>
          <a:bodyPr wrap="square" lIns="0" tIns="0" rIns="0" bIns="0" rtlCol="0"/>
          <a:lstStyle/>
          <a:p/>
        </p:txBody>
      </p:sp>
      <p:sp>
        <p:nvSpPr>
          <p:cNvPr id="34" name="object 34"/>
          <p:cNvSpPr/>
          <p:nvPr/>
        </p:nvSpPr>
        <p:spPr>
          <a:xfrm>
            <a:off x="6679786" y="890894"/>
            <a:ext cx="2540" cy="2540"/>
          </a:xfrm>
          <a:custGeom>
            <a:rect l="l" t="t" r="r" b="b"/>
            <a:pathLst>
              <a:path w="2540" h="2540">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5" name="object 35"/>
          <p:cNvSpPr/>
          <p:nvPr/>
        </p:nvSpPr>
        <p:spPr>
          <a:xfrm>
            <a:off x="5109054" y="2524386"/>
            <a:ext cx="10795" cy="5080"/>
          </a:xfrm>
          <a:custGeom>
            <a:rect l="l" t="t" r="r" b="b"/>
            <a:pathLst>
              <a:path w="10795" h="5080">
                <a:moveTo>
                  <a:pt x="4126" y="2500"/>
                </a:moveTo>
                <a:lnTo>
                  <a:pt x="2069" y="2500"/>
                </a:lnTo>
                <a:lnTo>
                  <a:pt x="2069" y="0"/>
                </a:lnTo>
                <a:lnTo>
                  <a:pt x="4126" y="0"/>
                </a:lnTo>
                <a:lnTo>
                  <a:pt x="4126" y="2500"/>
                </a:lnTo>
                <a:close/>
              </a:path>
              <a:path w="10795" h="5080">
                <a:moveTo>
                  <a:pt x="8276" y="2500"/>
                </a:moveTo>
                <a:lnTo>
                  <a:pt x="4126" y="2500"/>
                </a:lnTo>
                <a:lnTo>
                  <a:pt x="6207" y="0"/>
                </a:lnTo>
                <a:lnTo>
                  <a:pt x="8276" y="0"/>
                </a:lnTo>
                <a:lnTo>
                  <a:pt x="8276" y="2500"/>
                </a:lnTo>
                <a:close/>
              </a:path>
              <a:path w="10795" h="5080">
                <a:moveTo>
                  <a:pt x="10358" y="5001"/>
                </a:moveTo>
                <a:lnTo>
                  <a:pt x="2069" y="5001"/>
                </a:lnTo>
                <a:lnTo>
                  <a:pt x="0" y="2500"/>
                </a:lnTo>
                <a:lnTo>
                  <a:pt x="10358" y="2500"/>
                </a:lnTo>
                <a:lnTo>
                  <a:pt x="10358" y="5001"/>
                </a:lnTo>
                <a:close/>
              </a:path>
            </a:pathLst>
          </a:custGeom>
          <a:solidFill>
            <a:srgbClr val="C9CCCC"/>
          </a:solidFill>
        </p:spPr>
        <p:txBody>
          <a:bodyPr wrap="square" lIns="0" tIns="0" rIns="0" bIns="0" rtlCol="0"/>
          <a:lstStyle/>
          <a:p/>
        </p:txBody>
      </p:sp>
      <p:sp>
        <p:nvSpPr>
          <p:cNvPr id="36" name="object 36"/>
          <p:cNvSpPr/>
          <p:nvPr/>
        </p:nvSpPr>
        <p:spPr>
          <a:xfrm>
            <a:off x="5113176" y="2516885"/>
            <a:ext cx="6350" cy="7620"/>
          </a:xfrm>
          <a:custGeom>
            <a:rect l="l" t="t" r="r" b="b"/>
            <a:pathLst>
              <a:path w="6350" h="7619">
                <a:moveTo>
                  <a:pt x="2081" y="7501"/>
                </a:moveTo>
                <a:lnTo>
                  <a:pt x="0" y="7501"/>
                </a:lnTo>
                <a:lnTo>
                  <a:pt x="0" y="0"/>
                </a:lnTo>
                <a:lnTo>
                  <a:pt x="4150" y="0"/>
                </a:lnTo>
                <a:lnTo>
                  <a:pt x="4150" y="2500"/>
                </a:lnTo>
                <a:lnTo>
                  <a:pt x="6243" y="2500"/>
                </a:lnTo>
                <a:lnTo>
                  <a:pt x="6243" y="5013"/>
                </a:lnTo>
                <a:lnTo>
                  <a:pt x="4150" y="5013"/>
                </a:lnTo>
                <a:lnTo>
                  <a:pt x="2081" y="7501"/>
                </a:lnTo>
                <a:close/>
              </a:path>
            </a:pathLst>
          </a:custGeom>
          <a:solidFill>
            <a:srgbClr val="C9CCCC"/>
          </a:solidFill>
        </p:spPr>
        <p:txBody>
          <a:bodyPr wrap="square" lIns="0" tIns="0" rIns="0" bIns="0" rtlCol="0"/>
          <a:lstStyle/>
          <a:p/>
        </p:txBody>
      </p:sp>
      <p:sp>
        <p:nvSpPr>
          <p:cNvPr id="37" name="object 37"/>
          <p:cNvSpPr/>
          <p:nvPr/>
        </p:nvSpPr>
        <p:spPr>
          <a:xfrm>
            <a:off x="5119416" y="2491870"/>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8" name="object 38"/>
          <p:cNvSpPr/>
          <p:nvPr/>
        </p:nvSpPr>
        <p:spPr>
          <a:xfrm>
            <a:off x="5106952" y="2519391"/>
            <a:ext cx="4445" cy="7620"/>
          </a:xfrm>
          <a:custGeom>
            <a:rect l="l" t="t" r="r" b="b"/>
            <a:pathLst>
              <a:path w="4445" h="7619">
                <a:moveTo>
                  <a:pt x="2093" y="7477"/>
                </a:moveTo>
                <a:lnTo>
                  <a:pt x="0" y="7477"/>
                </a:lnTo>
                <a:lnTo>
                  <a:pt x="0" y="0"/>
                </a:lnTo>
                <a:lnTo>
                  <a:pt x="4150" y="0"/>
                </a:lnTo>
                <a:lnTo>
                  <a:pt x="4150" y="2500"/>
                </a:lnTo>
                <a:lnTo>
                  <a:pt x="2093" y="2500"/>
                </a:lnTo>
                <a:lnTo>
                  <a:pt x="4150" y="4989"/>
                </a:lnTo>
                <a:lnTo>
                  <a:pt x="2093" y="7477"/>
                </a:lnTo>
                <a:close/>
              </a:path>
            </a:pathLst>
          </a:custGeom>
          <a:solidFill>
            <a:srgbClr val="C9CCCC"/>
          </a:solidFill>
        </p:spPr>
        <p:txBody>
          <a:bodyPr wrap="square" lIns="0" tIns="0" rIns="0" bIns="0" rtlCol="0"/>
          <a:lstStyle/>
          <a:p/>
        </p:txBody>
      </p:sp>
      <p:sp>
        <p:nvSpPr>
          <p:cNvPr id="39" name="object 39"/>
          <p:cNvSpPr/>
          <p:nvPr/>
        </p:nvSpPr>
        <p:spPr>
          <a:xfrm>
            <a:off x="5117331" y="2521898"/>
            <a:ext cx="2540" cy="5080"/>
          </a:xfrm>
          <a:custGeom>
            <a:rect l="l" t="t" r="r" b="b"/>
            <a:pathLst>
              <a:path w="2539" h="5080">
                <a:moveTo>
                  <a:pt x="0" y="4977"/>
                </a:moveTo>
                <a:lnTo>
                  <a:pt x="0" y="0"/>
                </a:lnTo>
                <a:lnTo>
                  <a:pt x="2093" y="2488"/>
                </a:lnTo>
                <a:lnTo>
                  <a:pt x="0" y="4977"/>
                </a:lnTo>
                <a:close/>
              </a:path>
            </a:pathLst>
          </a:custGeom>
          <a:solidFill>
            <a:srgbClr val="C9CCCC"/>
          </a:solidFill>
        </p:spPr>
        <p:txBody>
          <a:bodyPr wrap="square" lIns="0" tIns="0" rIns="0" bIns="0" rtlCol="0"/>
          <a:lstStyle/>
          <a:p/>
        </p:txBody>
      </p:sp>
      <p:sp>
        <p:nvSpPr>
          <p:cNvPr id="40" name="object 40"/>
          <p:cNvSpPr/>
          <p:nvPr/>
        </p:nvSpPr>
        <p:spPr>
          <a:xfrm>
            <a:off x="5111122" y="252189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1" name="object 41"/>
          <p:cNvSpPr/>
          <p:nvPr/>
        </p:nvSpPr>
        <p:spPr>
          <a:xfrm>
            <a:off x="5119416" y="2516885"/>
            <a:ext cx="2540" cy="7620"/>
          </a:xfrm>
          <a:custGeom>
            <a:rect l="l" t="t" r="r" b="b"/>
            <a:pathLst>
              <a:path w="2539" h="7619">
                <a:moveTo>
                  <a:pt x="0" y="7501"/>
                </a:moveTo>
                <a:lnTo>
                  <a:pt x="0" y="0"/>
                </a:lnTo>
                <a:lnTo>
                  <a:pt x="2069" y="0"/>
                </a:lnTo>
                <a:lnTo>
                  <a:pt x="2069" y="5013"/>
                </a:lnTo>
                <a:lnTo>
                  <a:pt x="0" y="7501"/>
                </a:lnTo>
                <a:close/>
              </a:path>
            </a:pathLst>
          </a:custGeom>
          <a:solidFill>
            <a:srgbClr val="C9CCCC"/>
          </a:solidFill>
        </p:spPr>
        <p:txBody>
          <a:bodyPr wrap="square" lIns="0" tIns="0" rIns="0" bIns="0" rtlCol="0"/>
          <a:lstStyle/>
          <a:p/>
        </p:txBody>
      </p:sp>
      <p:sp>
        <p:nvSpPr>
          <p:cNvPr id="42" name="object 42"/>
          <p:cNvSpPr/>
          <p:nvPr/>
        </p:nvSpPr>
        <p:spPr>
          <a:xfrm>
            <a:off x="5160907" y="2481869"/>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43" name="object 43"/>
          <p:cNvSpPr/>
          <p:nvPr/>
        </p:nvSpPr>
        <p:spPr>
          <a:xfrm>
            <a:off x="5179575" y="2471854"/>
            <a:ext cx="10795" cy="22860"/>
          </a:xfrm>
          <a:custGeom>
            <a:rect l="l" t="t" r="r" b="b"/>
            <a:pathLst>
              <a:path w="10795" h="22860">
                <a:moveTo>
                  <a:pt x="10370" y="20016"/>
                </a:moveTo>
                <a:lnTo>
                  <a:pt x="4150" y="20016"/>
                </a:lnTo>
                <a:lnTo>
                  <a:pt x="4150" y="17515"/>
                </a:lnTo>
                <a:lnTo>
                  <a:pt x="2093" y="17515"/>
                </a:lnTo>
                <a:lnTo>
                  <a:pt x="2093" y="15015"/>
                </a:lnTo>
                <a:lnTo>
                  <a:pt x="0" y="12514"/>
                </a:lnTo>
                <a:lnTo>
                  <a:pt x="2093" y="10014"/>
                </a:lnTo>
                <a:lnTo>
                  <a:pt x="2093" y="7513"/>
                </a:lnTo>
                <a:lnTo>
                  <a:pt x="0" y="2500"/>
                </a:lnTo>
                <a:lnTo>
                  <a:pt x="0" y="0"/>
                </a:lnTo>
                <a:lnTo>
                  <a:pt x="2093" y="2500"/>
                </a:lnTo>
                <a:lnTo>
                  <a:pt x="4150" y="2500"/>
                </a:lnTo>
                <a:lnTo>
                  <a:pt x="6219" y="5013"/>
                </a:lnTo>
                <a:lnTo>
                  <a:pt x="6219" y="7513"/>
                </a:lnTo>
                <a:lnTo>
                  <a:pt x="8312" y="7513"/>
                </a:lnTo>
                <a:lnTo>
                  <a:pt x="8312" y="10014"/>
                </a:lnTo>
                <a:lnTo>
                  <a:pt x="10370" y="15015"/>
                </a:lnTo>
                <a:lnTo>
                  <a:pt x="10370" y="20016"/>
                </a:lnTo>
                <a:close/>
              </a:path>
              <a:path w="10795" h="22860">
                <a:moveTo>
                  <a:pt x="8312" y="22504"/>
                </a:moveTo>
                <a:lnTo>
                  <a:pt x="6219" y="22504"/>
                </a:lnTo>
                <a:lnTo>
                  <a:pt x="6219" y="20016"/>
                </a:lnTo>
                <a:lnTo>
                  <a:pt x="8312" y="20016"/>
                </a:lnTo>
                <a:lnTo>
                  <a:pt x="8312" y="22504"/>
                </a:lnTo>
                <a:close/>
              </a:path>
            </a:pathLst>
          </a:custGeom>
          <a:solidFill>
            <a:srgbClr val="C9CCCC"/>
          </a:solidFill>
        </p:spPr>
        <p:txBody>
          <a:bodyPr wrap="square" lIns="0" tIns="0" rIns="0" bIns="0" rtlCol="0"/>
          <a:lstStyle/>
          <a:p/>
        </p:txBody>
      </p:sp>
      <p:sp>
        <p:nvSpPr>
          <p:cNvPr id="44" name="object 44"/>
          <p:cNvSpPr/>
          <p:nvPr/>
        </p:nvSpPr>
        <p:spPr>
          <a:xfrm>
            <a:off x="5177518" y="2466837"/>
            <a:ext cx="2540" cy="2540"/>
          </a:xfrm>
          <a:custGeom>
            <a:rect l="l" t="t" r="r" b="b"/>
            <a:pathLst>
              <a:path w="2539"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45" name="object 45"/>
          <p:cNvSpPr/>
          <p:nvPr/>
        </p:nvSpPr>
        <p:spPr>
          <a:xfrm>
            <a:off x="5171289" y="2474361"/>
            <a:ext cx="4445" cy="7620"/>
          </a:xfrm>
          <a:custGeom>
            <a:rect l="l" t="t" r="r" b="b"/>
            <a:pathLst>
              <a:path w="4445" h="7619">
                <a:moveTo>
                  <a:pt x="4138" y="7501"/>
                </a:moveTo>
                <a:lnTo>
                  <a:pt x="2069" y="7501"/>
                </a:lnTo>
                <a:lnTo>
                  <a:pt x="2069" y="5013"/>
                </a:lnTo>
                <a:lnTo>
                  <a:pt x="0" y="5013"/>
                </a:lnTo>
                <a:lnTo>
                  <a:pt x="0" y="0"/>
                </a:lnTo>
                <a:lnTo>
                  <a:pt x="2069" y="0"/>
                </a:lnTo>
                <a:lnTo>
                  <a:pt x="4138" y="2500"/>
                </a:lnTo>
                <a:lnTo>
                  <a:pt x="4138" y="7501"/>
                </a:lnTo>
                <a:close/>
              </a:path>
            </a:pathLst>
          </a:custGeom>
          <a:solidFill>
            <a:srgbClr val="C9CCCC"/>
          </a:solidFill>
        </p:spPr>
        <p:txBody>
          <a:bodyPr wrap="square" lIns="0" tIns="0" rIns="0" bIns="0" rtlCol="0"/>
          <a:lstStyle/>
          <a:p/>
        </p:txBody>
      </p:sp>
      <p:sp>
        <p:nvSpPr>
          <p:cNvPr id="46" name="object 46"/>
          <p:cNvSpPr/>
          <p:nvPr/>
        </p:nvSpPr>
        <p:spPr>
          <a:xfrm>
            <a:off x="5167138" y="2466855"/>
            <a:ext cx="6350" cy="2540"/>
          </a:xfrm>
          <a:custGeom>
            <a:rect l="l" t="t" r="r" b="b"/>
            <a:pathLst>
              <a:path w="6350" h="2539">
                <a:moveTo>
                  <a:pt x="6207" y="2512"/>
                </a:moveTo>
                <a:lnTo>
                  <a:pt x="0" y="2512"/>
                </a:lnTo>
                <a:lnTo>
                  <a:pt x="0" y="0"/>
                </a:lnTo>
                <a:lnTo>
                  <a:pt x="4150" y="0"/>
                </a:lnTo>
                <a:lnTo>
                  <a:pt x="6207" y="2512"/>
                </a:lnTo>
                <a:close/>
              </a:path>
            </a:pathLst>
          </a:custGeom>
          <a:solidFill>
            <a:srgbClr val="C9CCCC"/>
          </a:solidFill>
        </p:spPr>
        <p:txBody>
          <a:bodyPr wrap="square" lIns="0" tIns="0" rIns="0" bIns="0" rtlCol="0"/>
          <a:lstStyle/>
          <a:p/>
        </p:txBody>
      </p:sp>
      <p:sp>
        <p:nvSpPr>
          <p:cNvPr id="47" name="object 47"/>
          <p:cNvSpPr/>
          <p:nvPr/>
        </p:nvSpPr>
        <p:spPr>
          <a:xfrm>
            <a:off x="5171289" y="2469361"/>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48" name="object 48"/>
          <p:cNvSpPr/>
          <p:nvPr/>
        </p:nvSpPr>
        <p:spPr>
          <a:xfrm>
            <a:off x="5231473" y="25969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9" name="object 49"/>
          <p:cNvSpPr/>
          <p:nvPr/>
        </p:nvSpPr>
        <p:spPr>
          <a:xfrm>
            <a:off x="5162979" y="2469366"/>
            <a:ext cx="4445" cy="10160"/>
          </a:xfrm>
          <a:custGeom>
            <a:rect l="l" t="t" r="r" b="b"/>
            <a:pathLst>
              <a:path w="4445" h="10160">
                <a:moveTo>
                  <a:pt x="2081" y="9990"/>
                </a:moveTo>
                <a:lnTo>
                  <a:pt x="0" y="9990"/>
                </a:lnTo>
                <a:lnTo>
                  <a:pt x="0" y="0"/>
                </a:lnTo>
                <a:lnTo>
                  <a:pt x="2081" y="0"/>
                </a:lnTo>
                <a:lnTo>
                  <a:pt x="4138" y="2488"/>
                </a:lnTo>
                <a:lnTo>
                  <a:pt x="2081" y="4989"/>
                </a:lnTo>
                <a:lnTo>
                  <a:pt x="2081" y="9990"/>
                </a:lnTo>
                <a:close/>
              </a:path>
            </a:pathLst>
          </a:custGeom>
          <a:solidFill>
            <a:srgbClr val="C9CCCC"/>
          </a:solidFill>
        </p:spPr>
        <p:txBody>
          <a:bodyPr wrap="square" lIns="0" tIns="0" rIns="0" bIns="0" rtlCol="0"/>
          <a:lstStyle/>
          <a:p/>
        </p:txBody>
      </p:sp>
      <p:sp>
        <p:nvSpPr>
          <p:cNvPr id="50" name="object 50"/>
          <p:cNvSpPr/>
          <p:nvPr/>
        </p:nvSpPr>
        <p:spPr>
          <a:xfrm>
            <a:off x="5165064" y="2474355"/>
            <a:ext cx="4445" cy="5080"/>
          </a:xfrm>
          <a:custGeom>
            <a:rect l="l" t="t" r="r" b="b"/>
            <a:pathLst>
              <a:path w="4445" h="5080">
                <a:moveTo>
                  <a:pt x="4138" y="5013"/>
                </a:moveTo>
                <a:lnTo>
                  <a:pt x="0" y="5013"/>
                </a:lnTo>
                <a:lnTo>
                  <a:pt x="0" y="0"/>
                </a:lnTo>
                <a:lnTo>
                  <a:pt x="4138" y="0"/>
                </a:lnTo>
                <a:lnTo>
                  <a:pt x="4138" y="5013"/>
                </a:lnTo>
                <a:close/>
              </a:path>
            </a:pathLst>
          </a:custGeom>
          <a:solidFill>
            <a:srgbClr val="C9CCCC"/>
          </a:solidFill>
        </p:spPr>
        <p:txBody>
          <a:bodyPr wrap="square" lIns="0" tIns="0" rIns="0" bIns="0" rtlCol="0"/>
          <a:lstStyle/>
          <a:p/>
        </p:txBody>
      </p:sp>
      <p:sp>
        <p:nvSpPr>
          <p:cNvPr id="51" name="object 51"/>
          <p:cNvSpPr/>
          <p:nvPr/>
        </p:nvSpPr>
        <p:spPr>
          <a:xfrm>
            <a:off x="5160904" y="246937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2" name="object 52"/>
          <p:cNvSpPr/>
          <p:nvPr/>
        </p:nvSpPr>
        <p:spPr>
          <a:xfrm>
            <a:off x="5202400" y="2499360"/>
            <a:ext cx="2540" cy="2540"/>
          </a:xfrm>
          <a:custGeom>
            <a:rect l="l" t="t" r="r" b="b"/>
            <a:pathLst>
              <a:path w="2539"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53" name="object 53"/>
          <p:cNvSpPr/>
          <p:nvPr/>
        </p:nvSpPr>
        <p:spPr>
          <a:xfrm>
            <a:off x="5133937" y="2449352"/>
            <a:ext cx="2540" cy="2540"/>
          </a:xfrm>
          <a:custGeom>
            <a:rect l="l" t="t" r="r" b="b"/>
            <a:pathLst>
              <a:path w="2539"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54" name="object 54"/>
          <p:cNvSpPr/>
          <p:nvPr/>
        </p:nvSpPr>
        <p:spPr>
          <a:xfrm>
            <a:off x="5204485" y="2524386"/>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55" name="object 55"/>
          <p:cNvSpPr/>
          <p:nvPr/>
        </p:nvSpPr>
        <p:spPr>
          <a:xfrm>
            <a:off x="5154683" y="2501860"/>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56" name="object 56"/>
          <p:cNvSpPr/>
          <p:nvPr/>
        </p:nvSpPr>
        <p:spPr>
          <a:xfrm>
            <a:off x="5156753" y="2491870"/>
            <a:ext cx="2540" cy="10160"/>
          </a:xfrm>
          <a:custGeom>
            <a:rect l="l" t="t" r="r" b="b"/>
            <a:pathLst>
              <a:path w="2539" h="10160">
                <a:moveTo>
                  <a:pt x="0" y="9990"/>
                </a:moveTo>
                <a:lnTo>
                  <a:pt x="0" y="0"/>
                </a:lnTo>
                <a:lnTo>
                  <a:pt x="2093" y="0"/>
                </a:lnTo>
                <a:lnTo>
                  <a:pt x="2093" y="5001"/>
                </a:lnTo>
                <a:lnTo>
                  <a:pt x="0" y="9990"/>
                </a:lnTo>
                <a:close/>
              </a:path>
            </a:pathLst>
          </a:custGeom>
          <a:solidFill>
            <a:srgbClr val="C9CCCC"/>
          </a:solidFill>
        </p:spPr>
        <p:txBody>
          <a:bodyPr wrap="square" lIns="0" tIns="0" rIns="0" bIns="0" rtlCol="0"/>
          <a:lstStyle/>
          <a:p/>
        </p:txBody>
      </p:sp>
      <p:sp>
        <p:nvSpPr>
          <p:cNvPr id="57" name="object 57"/>
          <p:cNvSpPr/>
          <p:nvPr/>
        </p:nvSpPr>
        <p:spPr>
          <a:xfrm>
            <a:off x="5167134" y="2481869"/>
            <a:ext cx="4445" cy="2540"/>
          </a:xfrm>
          <a:custGeom>
            <a:rect l="l" t="t" r="r" b="b"/>
            <a:pathLst>
              <a:path w="4445" h="2539">
                <a:moveTo>
                  <a:pt x="4138" y="2500"/>
                </a:moveTo>
                <a:lnTo>
                  <a:pt x="0" y="2500"/>
                </a:lnTo>
                <a:lnTo>
                  <a:pt x="0" y="0"/>
                </a:lnTo>
                <a:lnTo>
                  <a:pt x="2069" y="0"/>
                </a:lnTo>
                <a:lnTo>
                  <a:pt x="4138" y="2500"/>
                </a:lnTo>
                <a:close/>
              </a:path>
            </a:pathLst>
          </a:custGeom>
          <a:solidFill>
            <a:srgbClr val="C9CCCC"/>
          </a:solidFill>
        </p:spPr>
        <p:txBody>
          <a:bodyPr wrap="square" lIns="0" tIns="0" rIns="0" bIns="0" rtlCol="0"/>
          <a:lstStyle/>
          <a:p/>
        </p:txBody>
      </p:sp>
      <p:sp>
        <p:nvSpPr>
          <p:cNvPr id="58" name="object 58"/>
          <p:cNvSpPr/>
          <p:nvPr/>
        </p:nvSpPr>
        <p:spPr>
          <a:xfrm>
            <a:off x="5154683" y="2504377"/>
            <a:ext cx="2540" cy="5080"/>
          </a:xfrm>
          <a:custGeom>
            <a:rect l="l" t="t" r="r" b="b"/>
            <a:pathLst>
              <a:path w="2539" h="5080">
                <a:moveTo>
                  <a:pt x="2069" y="4989"/>
                </a:moveTo>
                <a:lnTo>
                  <a:pt x="0" y="2500"/>
                </a:lnTo>
                <a:lnTo>
                  <a:pt x="0" y="0"/>
                </a:lnTo>
                <a:lnTo>
                  <a:pt x="2069" y="0"/>
                </a:lnTo>
                <a:lnTo>
                  <a:pt x="2069" y="4989"/>
                </a:lnTo>
                <a:close/>
              </a:path>
            </a:pathLst>
          </a:custGeom>
          <a:solidFill>
            <a:srgbClr val="C9CCCC"/>
          </a:solidFill>
        </p:spPr>
        <p:txBody>
          <a:bodyPr wrap="square" lIns="0" tIns="0" rIns="0" bIns="0" rtlCol="0"/>
          <a:lstStyle/>
          <a:p/>
        </p:txBody>
      </p:sp>
      <p:sp>
        <p:nvSpPr>
          <p:cNvPr id="59" name="object 59"/>
          <p:cNvSpPr/>
          <p:nvPr/>
        </p:nvSpPr>
        <p:spPr>
          <a:xfrm>
            <a:off x="5106952" y="2504379"/>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60" name="object 60"/>
          <p:cNvSpPr/>
          <p:nvPr/>
        </p:nvSpPr>
        <p:spPr>
          <a:xfrm>
            <a:off x="5127711" y="2526881"/>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61" name="object 61"/>
          <p:cNvSpPr/>
          <p:nvPr/>
        </p:nvSpPr>
        <p:spPr>
          <a:xfrm>
            <a:off x="5160907" y="2501860"/>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62" name="object 62"/>
          <p:cNvSpPr/>
          <p:nvPr/>
        </p:nvSpPr>
        <p:spPr>
          <a:xfrm>
            <a:off x="5160913" y="2484368"/>
            <a:ext cx="8890" cy="20320"/>
          </a:xfrm>
          <a:custGeom>
            <a:rect l="l" t="t" r="r" b="b"/>
            <a:pathLst>
              <a:path w="8889" h="20319">
                <a:moveTo>
                  <a:pt x="4150" y="20004"/>
                </a:moveTo>
                <a:lnTo>
                  <a:pt x="2057" y="20004"/>
                </a:lnTo>
                <a:lnTo>
                  <a:pt x="2057" y="5001"/>
                </a:lnTo>
                <a:lnTo>
                  <a:pt x="0" y="0"/>
                </a:lnTo>
                <a:lnTo>
                  <a:pt x="6219" y="0"/>
                </a:lnTo>
                <a:lnTo>
                  <a:pt x="6219" y="7501"/>
                </a:lnTo>
                <a:lnTo>
                  <a:pt x="8288" y="9990"/>
                </a:lnTo>
                <a:lnTo>
                  <a:pt x="8288" y="17491"/>
                </a:lnTo>
                <a:lnTo>
                  <a:pt x="4150" y="17491"/>
                </a:lnTo>
                <a:lnTo>
                  <a:pt x="4150" y="20004"/>
                </a:lnTo>
                <a:close/>
              </a:path>
              <a:path w="8889" h="20319">
                <a:moveTo>
                  <a:pt x="8288" y="20004"/>
                </a:moveTo>
                <a:lnTo>
                  <a:pt x="6219" y="20004"/>
                </a:lnTo>
                <a:lnTo>
                  <a:pt x="4150" y="17491"/>
                </a:lnTo>
                <a:lnTo>
                  <a:pt x="8288" y="17491"/>
                </a:lnTo>
                <a:lnTo>
                  <a:pt x="8288" y="20004"/>
                </a:lnTo>
                <a:close/>
              </a:path>
            </a:pathLst>
          </a:custGeom>
          <a:solidFill>
            <a:srgbClr val="C9CCCC"/>
          </a:solidFill>
        </p:spPr>
        <p:txBody>
          <a:bodyPr wrap="square" lIns="0" tIns="0" rIns="0" bIns="0" rtlCol="0"/>
          <a:lstStyle/>
          <a:p/>
        </p:txBody>
      </p:sp>
      <p:sp>
        <p:nvSpPr>
          <p:cNvPr id="63" name="object 63"/>
          <p:cNvSpPr/>
          <p:nvPr/>
        </p:nvSpPr>
        <p:spPr>
          <a:xfrm>
            <a:off x="5162979" y="2506872"/>
            <a:ext cx="2540" cy="2540"/>
          </a:xfrm>
          <a:custGeom>
            <a:rect l="l" t="t" r="r" b="b"/>
            <a:pathLst>
              <a:path w="2539"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64" name="object 64"/>
          <p:cNvSpPr/>
          <p:nvPr/>
        </p:nvSpPr>
        <p:spPr>
          <a:xfrm>
            <a:off x="5162979" y="2504379"/>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65" name="object 65"/>
          <p:cNvSpPr/>
          <p:nvPr/>
        </p:nvSpPr>
        <p:spPr>
          <a:xfrm>
            <a:off x="5165063" y="2504373"/>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66" name="object 66"/>
          <p:cNvSpPr/>
          <p:nvPr/>
        </p:nvSpPr>
        <p:spPr>
          <a:xfrm>
            <a:off x="5053012" y="2526875"/>
            <a:ext cx="6350" cy="7620"/>
          </a:xfrm>
          <a:custGeom>
            <a:rect l="l" t="t" r="r" b="b"/>
            <a:pathLst>
              <a:path w="6350" h="7619">
                <a:moveTo>
                  <a:pt x="6219" y="7513"/>
                </a:moveTo>
                <a:lnTo>
                  <a:pt x="2069" y="7513"/>
                </a:lnTo>
                <a:lnTo>
                  <a:pt x="2069" y="5013"/>
                </a:lnTo>
                <a:lnTo>
                  <a:pt x="0" y="2512"/>
                </a:lnTo>
                <a:lnTo>
                  <a:pt x="2069" y="0"/>
                </a:lnTo>
                <a:lnTo>
                  <a:pt x="2069" y="2512"/>
                </a:lnTo>
                <a:lnTo>
                  <a:pt x="4138" y="2512"/>
                </a:lnTo>
                <a:lnTo>
                  <a:pt x="4138" y="5013"/>
                </a:lnTo>
                <a:lnTo>
                  <a:pt x="6219" y="5013"/>
                </a:lnTo>
                <a:lnTo>
                  <a:pt x="6219" y="7513"/>
                </a:lnTo>
                <a:close/>
              </a:path>
            </a:pathLst>
          </a:custGeom>
          <a:solidFill>
            <a:srgbClr val="C9CCCC"/>
          </a:solidFill>
        </p:spPr>
        <p:txBody>
          <a:bodyPr wrap="square" lIns="0" tIns="0" rIns="0" bIns="0" rtlCol="0"/>
          <a:lstStyle/>
          <a:p/>
        </p:txBody>
      </p:sp>
      <p:sp>
        <p:nvSpPr>
          <p:cNvPr id="67" name="object 67"/>
          <p:cNvSpPr/>
          <p:nvPr/>
        </p:nvSpPr>
        <p:spPr>
          <a:xfrm>
            <a:off x="5192035" y="245185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68" name="object 68"/>
          <p:cNvSpPr/>
          <p:nvPr/>
        </p:nvSpPr>
        <p:spPr>
          <a:xfrm>
            <a:off x="5061321" y="2531887"/>
            <a:ext cx="6350" cy="7620"/>
          </a:xfrm>
          <a:custGeom>
            <a:rect l="l" t="t" r="r" b="b"/>
            <a:pathLst>
              <a:path w="6350" h="7619">
                <a:moveTo>
                  <a:pt x="6219" y="7501"/>
                </a:moveTo>
                <a:lnTo>
                  <a:pt x="0" y="7501"/>
                </a:lnTo>
                <a:lnTo>
                  <a:pt x="2069" y="5013"/>
                </a:lnTo>
                <a:lnTo>
                  <a:pt x="2069" y="0"/>
                </a:lnTo>
                <a:lnTo>
                  <a:pt x="6219" y="0"/>
                </a:lnTo>
                <a:lnTo>
                  <a:pt x="6219" y="2500"/>
                </a:lnTo>
                <a:lnTo>
                  <a:pt x="4138" y="2500"/>
                </a:lnTo>
                <a:lnTo>
                  <a:pt x="4138" y="5013"/>
                </a:lnTo>
                <a:lnTo>
                  <a:pt x="6219" y="5013"/>
                </a:lnTo>
                <a:lnTo>
                  <a:pt x="6219" y="7501"/>
                </a:lnTo>
                <a:close/>
              </a:path>
            </a:pathLst>
          </a:custGeom>
          <a:solidFill>
            <a:srgbClr val="C9CCCC"/>
          </a:solidFill>
        </p:spPr>
        <p:txBody>
          <a:bodyPr wrap="square" lIns="0" tIns="0" rIns="0" bIns="0" rtlCol="0"/>
          <a:lstStyle/>
          <a:p/>
        </p:txBody>
      </p:sp>
      <p:sp>
        <p:nvSpPr>
          <p:cNvPr id="69" name="object 69"/>
          <p:cNvSpPr/>
          <p:nvPr/>
        </p:nvSpPr>
        <p:spPr>
          <a:xfrm>
            <a:off x="5046784" y="2229186"/>
            <a:ext cx="2540" cy="2540"/>
          </a:xfrm>
          <a:custGeom>
            <a:rect l="l" t="t" r="r" b="b"/>
            <a:pathLst>
              <a:path w="2539"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70" name="object 70"/>
          <p:cNvSpPr/>
          <p:nvPr/>
        </p:nvSpPr>
        <p:spPr>
          <a:xfrm>
            <a:off x="5212766" y="2361788"/>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71" name="object 71"/>
          <p:cNvSpPr/>
          <p:nvPr/>
        </p:nvSpPr>
        <p:spPr>
          <a:xfrm>
            <a:off x="5169193" y="2406836"/>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72" name="object 72"/>
          <p:cNvSpPr/>
          <p:nvPr/>
        </p:nvSpPr>
        <p:spPr>
          <a:xfrm>
            <a:off x="5079995" y="2526886"/>
            <a:ext cx="4445" cy="5080"/>
          </a:xfrm>
          <a:custGeom>
            <a:rect l="l" t="t" r="r" b="b"/>
            <a:pathLst>
              <a:path w="4445" h="5080">
                <a:moveTo>
                  <a:pt x="4126" y="5013"/>
                </a:moveTo>
                <a:lnTo>
                  <a:pt x="0" y="5013"/>
                </a:lnTo>
                <a:lnTo>
                  <a:pt x="0" y="0"/>
                </a:lnTo>
                <a:lnTo>
                  <a:pt x="2069" y="0"/>
                </a:lnTo>
                <a:lnTo>
                  <a:pt x="2069" y="2524"/>
                </a:lnTo>
                <a:lnTo>
                  <a:pt x="4126" y="2524"/>
                </a:lnTo>
                <a:lnTo>
                  <a:pt x="4126" y="5013"/>
                </a:lnTo>
                <a:close/>
              </a:path>
            </a:pathLst>
          </a:custGeom>
          <a:solidFill>
            <a:srgbClr val="C9CCCC"/>
          </a:solidFill>
        </p:spPr>
        <p:txBody>
          <a:bodyPr wrap="square" lIns="0" tIns="0" rIns="0" bIns="0" rtlCol="0"/>
          <a:lstStyle/>
          <a:p/>
        </p:txBody>
      </p:sp>
      <p:sp>
        <p:nvSpPr>
          <p:cNvPr id="73" name="object 73"/>
          <p:cNvSpPr/>
          <p:nvPr/>
        </p:nvSpPr>
        <p:spPr>
          <a:xfrm>
            <a:off x="5079988" y="2519372"/>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74" name="object 74"/>
          <p:cNvSpPr/>
          <p:nvPr/>
        </p:nvSpPr>
        <p:spPr>
          <a:xfrm>
            <a:off x="5069614" y="2524386"/>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75" name="object 75"/>
          <p:cNvSpPr/>
          <p:nvPr/>
        </p:nvSpPr>
        <p:spPr>
          <a:xfrm>
            <a:off x="5067525" y="2526874"/>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76" name="object 76"/>
          <p:cNvSpPr/>
          <p:nvPr/>
        </p:nvSpPr>
        <p:spPr>
          <a:xfrm>
            <a:off x="5034333" y="2429341"/>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77" name="object 77"/>
          <p:cNvSpPr/>
          <p:nvPr/>
        </p:nvSpPr>
        <p:spPr>
          <a:xfrm>
            <a:off x="5131863" y="252438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8" name="object 78"/>
          <p:cNvSpPr/>
          <p:nvPr/>
        </p:nvSpPr>
        <p:spPr>
          <a:xfrm>
            <a:off x="5133932" y="2519372"/>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79" name="object 79"/>
          <p:cNvSpPr/>
          <p:nvPr/>
        </p:nvSpPr>
        <p:spPr>
          <a:xfrm>
            <a:off x="5131867" y="2521898"/>
            <a:ext cx="4445" cy="2540"/>
          </a:xfrm>
          <a:custGeom>
            <a:rect l="l" t="t" r="r" b="b"/>
            <a:pathLst>
              <a:path w="4445" h="2539">
                <a:moveTo>
                  <a:pt x="4126" y="2488"/>
                </a:moveTo>
                <a:lnTo>
                  <a:pt x="0" y="2488"/>
                </a:lnTo>
                <a:lnTo>
                  <a:pt x="2069" y="0"/>
                </a:lnTo>
                <a:lnTo>
                  <a:pt x="4126" y="0"/>
                </a:lnTo>
                <a:lnTo>
                  <a:pt x="4126" y="2488"/>
                </a:lnTo>
                <a:close/>
              </a:path>
            </a:pathLst>
          </a:custGeom>
          <a:solidFill>
            <a:srgbClr val="C9CCCC"/>
          </a:solidFill>
        </p:spPr>
        <p:txBody>
          <a:bodyPr wrap="square" lIns="0" tIns="0" rIns="0" bIns="0" rtlCol="0"/>
          <a:lstStyle/>
          <a:p/>
        </p:txBody>
      </p:sp>
      <p:sp>
        <p:nvSpPr>
          <p:cNvPr id="80" name="object 80"/>
          <p:cNvSpPr/>
          <p:nvPr/>
        </p:nvSpPr>
        <p:spPr>
          <a:xfrm>
            <a:off x="5148457" y="2471850"/>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81" name="object 81"/>
          <p:cNvSpPr/>
          <p:nvPr/>
        </p:nvSpPr>
        <p:spPr>
          <a:xfrm>
            <a:off x="5138092" y="2514380"/>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82" name="object 82"/>
          <p:cNvSpPr/>
          <p:nvPr/>
        </p:nvSpPr>
        <p:spPr>
          <a:xfrm>
            <a:off x="5053004" y="252189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3" name="object 83"/>
          <p:cNvSpPr/>
          <p:nvPr/>
        </p:nvSpPr>
        <p:spPr>
          <a:xfrm>
            <a:off x="5148455" y="2464359"/>
            <a:ext cx="14604" cy="17780"/>
          </a:xfrm>
          <a:custGeom>
            <a:rect l="l" t="t" r="r" b="b"/>
            <a:pathLst>
              <a:path w="14604" h="17780">
                <a:moveTo>
                  <a:pt x="12451" y="9990"/>
                </a:moveTo>
                <a:lnTo>
                  <a:pt x="2069" y="9990"/>
                </a:lnTo>
                <a:lnTo>
                  <a:pt x="2069" y="2488"/>
                </a:lnTo>
                <a:lnTo>
                  <a:pt x="0" y="2488"/>
                </a:lnTo>
                <a:lnTo>
                  <a:pt x="0" y="0"/>
                </a:lnTo>
                <a:lnTo>
                  <a:pt x="8288" y="0"/>
                </a:lnTo>
                <a:lnTo>
                  <a:pt x="10382" y="2488"/>
                </a:lnTo>
                <a:lnTo>
                  <a:pt x="12451" y="5001"/>
                </a:lnTo>
                <a:lnTo>
                  <a:pt x="10382" y="5001"/>
                </a:lnTo>
                <a:lnTo>
                  <a:pt x="12451" y="7501"/>
                </a:lnTo>
                <a:lnTo>
                  <a:pt x="12451" y="9990"/>
                </a:lnTo>
                <a:close/>
              </a:path>
              <a:path w="14604" h="17780">
                <a:moveTo>
                  <a:pt x="12451" y="17515"/>
                </a:moveTo>
                <a:lnTo>
                  <a:pt x="10382" y="17515"/>
                </a:lnTo>
                <a:lnTo>
                  <a:pt x="8288" y="15003"/>
                </a:lnTo>
                <a:lnTo>
                  <a:pt x="8288" y="12502"/>
                </a:lnTo>
                <a:lnTo>
                  <a:pt x="4138" y="12502"/>
                </a:lnTo>
                <a:lnTo>
                  <a:pt x="4138" y="9990"/>
                </a:lnTo>
                <a:lnTo>
                  <a:pt x="14520" y="9990"/>
                </a:lnTo>
                <a:lnTo>
                  <a:pt x="14520" y="12502"/>
                </a:lnTo>
                <a:lnTo>
                  <a:pt x="12451" y="15003"/>
                </a:lnTo>
                <a:lnTo>
                  <a:pt x="12451" y="17515"/>
                </a:lnTo>
                <a:close/>
              </a:path>
            </a:pathLst>
          </a:custGeom>
          <a:solidFill>
            <a:srgbClr val="C9CCCC"/>
          </a:solidFill>
        </p:spPr>
        <p:txBody>
          <a:bodyPr wrap="square" lIns="0" tIns="0" rIns="0" bIns="0" rtlCol="0"/>
          <a:lstStyle/>
          <a:p/>
        </p:txBody>
      </p:sp>
      <p:sp>
        <p:nvSpPr>
          <p:cNvPr id="84" name="object 84"/>
          <p:cNvSpPr/>
          <p:nvPr/>
        </p:nvSpPr>
        <p:spPr>
          <a:xfrm>
            <a:off x="5131866" y="2516885"/>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85" name="object 85"/>
          <p:cNvSpPr/>
          <p:nvPr/>
        </p:nvSpPr>
        <p:spPr>
          <a:xfrm>
            <a:off x="5082064" y="2531888"/>
            <a:ext cx="2540" cy="5080"/>
          </a:xfrm>
          <a:custGeom>
            <a:rect l="l" t="t" r="r" b="b"/>
            <a:pathLst>
              <a:path w="2539" h="5080">
                <a:moveTo>
                  <a:pt x="0" y="5025"/>
                </a:moveTo>
                <a:lnTo>
                  <a:pt x="0" y="0"/>
                </a:lnTo>
                <a:lnTo>
                  <a:pt x="2069" y="2500"/>
                </a:lnTo>
                <a:lnTo>
                  <a:pt x="0" y="5025"/>
                </a:lnTo>
                <a:close/>
              </a:path>
            </a:pathLst>
          </a:custGeom>
          <a:solidFill>
            <a:srgbClr val="C9CCCC"/>
          </a:solidFill>
        </p:spPr>
        <p:txBody>
          <a:bodyPr wrap="square" lIns="0" tIns="0" rIns="0" bIns="0" rtlCol="0"/>
          <a:lstStyle/>
          <a:p/>
        </p:txBody>
      </p:sp>
      <p:sp>
        <p:nvSpPr>
          <p:cNvPr id="86" name="object 86"/>
          <p:cNvSpPr/>
          <p:nvPr/>
        </p:nvSpPr>
        <p:spPr>
          <a:xfrm>
            <a:off x="5092439" y="2526874"/>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87" name="object 87"/>
          <p:cNvSpPr/>
          <p:nvPr/>
        </p:nvSpPr>
        <p:spPr>
          <a:xfrm>
            <a:off x="5131866" y="2514374"/>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88" name="object 88"/>
          <p:cNvSpPr/>
          <p:nvPr/>
        </p:nvSpPr>
        <p:spPr>
          <a:xfrm>
            <a:off x="5123562" y="2514383"/>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89" name="object 89"/>
          <p:cNvSpPr/>
          <p:nvPr/>
        </p:nvSpPr>
        <p:spPr>
          <a:xfrm>
            <a:off x="5121487" y="2516879"/>
            <a:ext cx="4445" cy="10160"/>
          </a:xfrm>
          <a:custGeom>
            <a:rect l="l" t="t" r="r" b="b"/>
            <a:pathLst>
              <a:path w="4445" h="10160">
                <a:moveTo>
                  <a:pt x="2069" y="9990"/>
                </a:moveTo>
                <a:lnTo>
                  <a:pt x="0" y="9990"/>
                </a:lnTo>
                <a:lnTo>
                  <a:pt x="0" y="7501"/>
                </a:lnTo>
                <a:lnTo>
                  <a:pt x="2069" y="5013"/>
                </a:lnTo>
                <a:lnTo>
                  <a:pt x="2069" y="0"/>
                </a:lnTo>
                <a:lnTo>
                  <a:pt x="4150" y="0"/>
                </a:lnTo>
                <a:lnTo>
                  <a:pt x="4150" y="7501"/>
                </a:lnTo>
                <a:lnTo>
                  <a:pt x="2069" y="7501"/>
                </a:lnTo>
                <a:lnTo>
                  <a:pt x="2069" y="9990"/>
                </a:lnTo>
                <a:close/>
              </a:path>
            </a:pathLst>
          </a:custGeom>
          <a:solidFill>
            <a:srgbClr val="C9CCCC"/>
          </a:solidFill>
        </p:spPr>
        <p:txBody>
          <a:bodyPr wrap="square" lIns="0" tIns="0" rIns="0" bIns="0" rtlCol="0"/>
          <a:lstStyle/>
          <a:p/>
        </p:txBody>
      </p:sp>
      <p:sp>
        <p:nvSpPr>
          <p:cNvPr id="90" name="object 90"/>
          <p:cNvSpPr/>
          <p:nvPr/>
        </p:nvSpPr>
        <p:spPr>
          <a:xfrm>
            <a:off x="5119417" y="2511879"/>
            <a:ext cx="4445" cy="5080"/>
          </a:xfrm>
          <a:custGeom>
            <a:rect l="l" t="t" r="r" b="b"/>
            <a:pathLst>
              <a:path w="4445" h="5080">
                <a:moveTo>
                  <a:pt x="4138" y="5001"/>
                </a:moveTo>
                <a:lnTo>
                  <a:pt x="2069" y="5001"/>
                </a:lnTo>
                <a:lnTo>
                  <a:pt x="0" y="2500"/>
                </a:lnTo>
                <a:lnTo>
                  <a:pt x="2069" y="2500"/>
                </a:lnTo>
                <a:lnTo>
                  <a:pt x="2069" y="0"/>
                </a:lnTo>
                <a:lnTo>
                  <a:pt x="4138" y="0"/>
                </a:lnTo>
                <a:lnTo>
                  <a:pt x="4138" y="5001"/>
                </a:lnTo>
                <a:close/>
              </a:path>
            </a:pathLst>
          </a:custGeom>
          <a:solidFill>
            <a:srgbClr val="C9CCCC"/>
          </a:solidFill>
        </p:spPr>
        <p:txBody>
          <a:bodyPr wrap="square" lIns="0" tIns="0" rIns="0" bIns="0" rtlCol="0"/>
          <a:lstStyle/>
          <a:p/>
        </p:txBody>
      </p:sp>
      <p:sp>
        <p:nvSpPr>
          <p:cNvPr id="91" name="object 91"/>
          <p:cNvSpPr/>
          <p:nvPr/>
        </p:nvSpPr>
        <p:spPr>
          <a:xfrm>
            <a:off x="5131863" y="2509382"/>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92" name="object 92"/>
          <p:cNvSpPr/>
          <p:nvPr/>
        </p:nvSpPr>
        <p:spPr>
          <a:xfrm>
            <a:off x="5125641" y="2519373"/>
            <a:ext cx="2540" cy="2540"/>
          </a:xfrm>
          <a:custGeom>
            <a:rect l="l" t="t" r="r" b="b"/>
            <a:pathLst>
              <a:path w="2539"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93" name="object 93"/>
          <p:cNvSpPr/>
          <p:nvPr/>
        </p:nvSpPr>
        <p:spPr>
          <a:xfrm>
            <a:off x="5123562" y="2509382"/>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94" name="object 94"/>
          <p:cNvSpPr/>
          <p:nvPr/>
        </p:nvSpPr>
        <p:spPr>
          <a:xfrm>
            <a:off x="5125643" y="251188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5" name="object 95"/>
          <p:cNvSpPr/>
          <p:nvPr/>
        </p:nvSpPr>
        <p:spPr>
          <a:xfrm>
            <a:off x="5133937" y="2509385"/>
            <a:ext cx="2540" cy="2540"/>
          </a:xfrm>
          <a:custGeom>
            <a:rect l="l" t="t" r="r" b="b"/>
            <a:pathLst>
              <a:path w="2539" h="2539">
                <a:moveTo>
                  <a:pt x="0" y="2488"/>
                </a:moveTo>
                <a:lnTo>
                  <a:pt x="0" y="0"/>
                </a:lnTo>
                <a:lnTo>
                  <a:pt x="2057" y="0"/>
                </a:lnTo>
                <a:lnTo>
                  <a:pt x="0" y="2488"/>
                </a:lnTo>
                <a:close/>
              </a:path>
            </a:pathLst>
          </a:custGeom>
          <a:solidFill>
            <a:srgbClr val="C9CCCC"/>
          </a:solidFill>
        </p:spPr>
        <p:txBody>
          <a:bodyPr wrap="square" lIns="0" tIns="0" rIns="0" bIns="0" rtlCol="0"/>
          <a:lstStyle/>
          <a:p/>
        </p:txBody>
      </p:sp>
      <p:sp>
        <p:nvSpPr>
          <p:cNvPr id="96" name="object 96"/>
          <p:cNvSpPr/>
          <p:nvPr/>
        </p:nvSpPr>
        <p:spPr>
          <a:xfrm>
            <a:off x="5133932" y="251188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7" name="object 97"/>
          <p:cNvSpPr/>
          <p:nvPr/>
        </p:nvSpPr>
        <p:spPr>
          <a:xfrm>
            <a:off x="5133937" y="2514374"/>
            <a:ext cx="2540" cy="2540"/>
          </a:xfrm>
          <a:custGeom>
            <a:rect l="l" t="t" r="r" b="b"/>
            <a:pathLst>
              <a:path w="2539" h="2539">
                <a:moveTo>
                  <a:pt x="0" y="2524"/>
                </a:moveTo>
                <a:lnTo>
                  <a:pt x="0" y="0"/>
                </a:lnTo>
                <a:lnTo>
                  <a:pt x="2057" y="0"/>
                </a:lnTo>
                <a:lnTo>
                  <a:pt x="0" y="2524"/>
                </a:lnTo>
                <a:close/>
              </a:path>
            </a:pathLst>
          </a:custGeom>
          <a:solidFill>
            <a:srgbClr val="C9CCCC"/>
          </a:solidFill>
        </p:spPr>
        <p:txBody>
          <a:bodyPr wrap="square" lIns="0" tIns="0" rIns="0" bIns="0" rtlCol="0"/>
          <a:lstStyle/>
          <a:p/>
        </p:txBody>
      </p:sp>
      <p:sp>
        <p:nvSpPr>
          <p:cNvPr id="98" name="object 98"/>
          <p:cNvSpPr/>
          <p:nvPr/>
        </p:nvSpPr>
        <p:spPr>
          <a:xfrm>
            <a:off x="5127711" y="2514372"/>
            <a:ext cx="2540" cy="10160"/>
          </a:xfrm>
          <a:custGeom>
            <a:rect l="l" t="t" r="r" b="b"/>
            <a:pathLst>
              <a:path w="2539" h="10160">
                <a:moveTo>
                  <a:pt x="0" y="10014"/>
                </a:moveTo>
                <a:lnTo>
                  <a:pt x="0" y="0"/>
                </a:lnTo>
                <a:lnTo>
                  <a:pt x="2069" y="0"/>
                </a:lnTo>
                <a:lnTo>
                  <a:pt x="2069" y="7525"/>
                </a:lnTo>
                <a:lnTo>
                  <a:pt x="0" y="10014"/>
                </a:lnTo>
                <a:close/>
              </a:path>
            </a:pathLst>
          </a:custGeom>
          <a:solidFill>
            <a:srgbClr val="C9CCCC"/>
          </a:solidFill>
        </p:spPr>
        <p:txBody>
          <a:bodyPr wrap="square" lIns="0" tIns="0" rIns="0" bIns="0" rtlCol="0"/>
          <a:lstStyle/>
          <a:p/>
        </p:txBody>
      </p:sp>
      <p:sp>
        <p:nvSpPr>
          <p:cNvPr id="99" name="object 99"/>
          <p:cNvSpPr/>
          <p:nvPr/>
        </p:nvSpPr>
        <p:spPr>
          <a:xfrm>
            <a:off x="5131866" y="2514380"/>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00" name="object 100"/>
          <p:cNvSpPr/>
          <p:nvPr/>
        </p:nvSpPr>
        <p:spPr>
          <a:xfrm>
            <a:off x="5140148" y="2484364"/>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01" name="object 101"/>
          <p:cNvSpPr/>
          <p:nvPr/>
        </p:nvSpPr>
        <p:spPr>
          <a:xfrm>
            <a:off x="5135989" y="2464348"/>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02" name="object 102"/>
          <p:cNvSpPr/>
          <p:nvPr/>
        </p:nvSpPr>
        <p:spPr>
          <a:xfrm>
            <a:off x="5129781" y="2464348"/>
            <a:ext cx="2540" cy="2540"/>
          </a:xfrm>
          <a:custGeom>
            <a:rect l="l" t="t" r="r" b="b"/>
            <a:pathLst>
              <a:path w="2539"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103" name="object 103"/>
          <p:cNvSpPr/>
          <p:nvPr/>
        </p:nvSpPr>
        <p:spPr>
          <a:xfrm>
            <a:off x="5135989" y="2506869"/>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04" name="object 104"/>
          <p:cNvSpPr/>
          <p:nvPr/>
        </p:nvSpPr>
        <p:spPr>
          <a:xfrm>
            <a:off x="5131867" y="2464342"/>
            <a:ext cx="4445" cy="5080"/>
          </a:xfrm>
          <a:custGeom>
            <a:rect l="l" t="t" r="r" b="b"/>
            <a:pathLst>
              <a:path w="4445" h="5080">
                <a:moveTo>
                  <a:pt x="4138" y="5013"/>
                </a:moveTo>
                <a:lnTo>
                  <a:pt x="0" y="5013"/>
                </a:lnTo>
                <a:lnTo>
                  <a:pt x="0" y="0"/>
                </a:lnTo>
                <a:lnTo>
                  <a:pt x="2069" y="0"/>
                </a:lnTo>
                <a:lnTo>
                  <a:pt x="4138" y="2512"/>
                </a:lnTo>
                <a:lnTo>
                  <a:pt x="4138" y="5013"/>
                </a:lnTo>
                <a:close/>
              </a:path>
            </a:pathLst>
          </a:custGeom>
          <a:solidFill>
            <a:srgbClr val="C9CCCC"/>
          </a:solidFill>
        </p:spPr>
        <p:txBody>
          <a:bodyPr wrap="square" lIns="0" tIns="0" rIns="0" bIns="0" rtlCol="0"/>
          <a:lstStyle/>
          <a:p/>
        </p:txBody>
      </p:sp>
      <p:sp>
        <p:nvSpPr>
          <p:cNvPr id="105" name="object 105"/>
          <p:cNvSpPr/>
          <p:nvPr/>
        </p:nvSpPr>
        <p:spPr>
          <a:xfrm>
            <a:off x="5129769" y="2461836"/>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06" name="object 106"/>
          <p:cNvSpPr/>
          <p:nvPr/>
        </p:nvSpPr>
        <p:spPr>
          <a:xfrm>
            <a:off x="5127711" y="2461831"/>
            <a:ext cx="2540" cy="2540"/>
          </a:xfrm>
          <a:custGeom>
            <a:rect l="l" t="t" r="r" b="b"/>
            <a:pathLst>
              <a:path w="2539"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07" name="object 107"/>
          <p:cNvSpPr/>
          <p:nvPr/>
        </p:nvSpPr>
        <p:spPr>
          <a:xfrm>
            <a:off x="5138092" y="2486863"/>
            <a:ext cx="2540" cy="5080"/>
          </a:xfrm>
          <a:custGeom>
            <a:rect l="l" t="t" r="r" b="b"/>
            <a:pathLst>
              <a:path w="2539" h="5080">
                <a:moveTo>
                  <a:pt x="2069" y="5001"/>
                </a:moveTo>
                <a:lnTo>
                  <a:pt x="0" y="2524"/>
                </a:lnTo>
                <a:lnTo>
                  <a:pt x="0" y="0"/>
                </a:lnTo>
                <a:lnTo>
                  <a:pt x="2069" y="0"/>
                </a:lnTo>
                <a:lnTo>
                  <a:pt x="2069" y="5001"/>
                </a:lnTo>
                <a:close/>
              </a:path>
            </a:pathLst>
          </a:custGeom>
          <a:solidFill>
            <a:srgbClr val="C9CCCC"/>
          </a:solidFill>
        </p:spPr>
        <p:txBody>
          <a:bodyPr wrap="square" lIns="0" tIns="0" rIns="0" bIns="0" rtlCol="0"/>
          <a:lstStyle/>
          <a:p/>
        </p:txBody>
      </p:sp>
      <p:sp>
        <p:nvSpPr>
          <p:cNvPr id="108" name="object 108"/>
          <p:cNvSpPr/>
          <p:nvPr/>
        </p:nvSpPr>
        <p:spPr>
          <a:xfrm>
            <a:off x="5131866" y="2504373"/>
            <a:ext cx="4445" cy="2540"/>
          </a:xfrm>
          <a:custGeom>
            <a:rect l="l" t="t" r="r" b="b"/>
            <a:pathLst>
              <a:path w="4445" h="2539">
                <a:moveTo>
                  <a:pt x="2069" y="2500"/>
                </a:moveTo>
                <a:lnTo>
                  <a:pt x="0" y="0"/>
                </a:lnTo>
                <a:lnTo>
                  <a:pt x="4126" y="0"/>
                </a:lnTo>
                <a:lnTo>
                  <a:pt x="2069" y="2500"/>
                </a:lnTo>
                <a:close/>
              </a:path>
            </a:pathLst>
          </a:custGeom>
          <a:solidFill>
            <a:srgbClr val="C9CCCC"/>
          </a:solidFill>
        </p:spPr>
        <p:txBody>
          <a:bodyPr wrap="square" lIns="0" tIns="0" rIns="0" bIns="0" rtlCol="0"/>
          <a:lstStyle/>
          <a:p/>
        </p:txBody>
      </p:sp>
      <p:sp>
        <p:nvSpPr>
          <p:cNvPr id="109" name="object 109"/>
          <p:cNvSpPr/>
          <p:nvPr/>
        </p:nvSpPr>
        <p:spPr>
          <a:xfrm>
            <a:off x="5131866" y="2511885"/>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10" name="object 110"/>
          <p:cNvSpPr/>
          <p:nvPr/>
        </p:nvSpPr>
        <p:spPr>
          <a:xfrm>
            <a:off x="5133937" y="2501860"/>
            <a:ext cx="2540" cy="2540"/>
          </a:xfrm>
          <a:custGeom>
            <a:rect l="l" t="t" r="r" b="b"/>
            <a:pathLst>
              <a:path w="2539" h="2539">
                <a:moveTo>
                  <a:pt x="2057" y="2512"/>
                </a:moveTo>
                <a:lnTo>
                  <a:pt x="0" y="2512"/>
                </a:lnTo>
                <a:lnTo>
                  <a:pt x="2057" y="0"/>
                </a:lnTo>
                <a:lnTo>
                  <a:pt x="2057" y="2512"/>
                </a:lnTo>
                <a:close/>
              </a:path>
            </a:pathLst>
          </a:custGeom>
          <a:solidFill>
            <a:srgbClr val="C9CCCC"/>
          </a:solidFill>
        </p:spPr>
        <p:txBody>
          <a:bodyPr wrap="square" lIns="0" tIns="0" rIns="0" bIns="0" rtlCol="0"/>
          <a:lstStyle/>
          <a:p/>
        </p:txBody>
      </p:sp>
      <p:sp>
        <p:nvSpPr>
          <p:cNvPr id="111" name="object 111"/>
          <p:cNvSpPr/>
          <p:nvPr/>
        </p:nvSpPr>
        <p:spPr>
          <a:xfrm>
            <a:off x="5131866" y="2511879"/>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12" name="object 112"/>
          <p:cNvSpPr/>
          <p:nvPr/>
        </p:nvSpPr>
        <p:spPr>
          <a:xfrm>
            <a:off x="5138092" y="2481863"/>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13" name="object 113"/>
          <p:cNvSpPr/>
          <p:nvPr/>
        </p:nvSpPr>
        <p:spPr>
          <a:xfrm>
            <a:off x="5125643" y="2464348"/>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4" name="object 114"/>
          <p:cNvSpPr/>
          <p:nvPr/>
        </p:nvSpPr>
        <p:spPr>
          <a:xfrm>
            <a:off x="5183724" y="2461831"/>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15" name="object 115"/>
          <p:cNvSpPr/>
          <p:nvPr/>
        </p:nvSpPr>
        <p:spPr>
          <a:xfrm>
            <a:off x="5129769" y="2441831"/>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16" name="object 116"/>
          <p:cNvSpPr/>
          <p:nvPr/>
        </p:nvSpPr>
        <p:spPr>
          <a:xfrm>
            <a:off x="5202400" y="2496877"/>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17" name="object 117"/>
          <p:cNvSpPr/>
          <p:nvPr/>
        </p:nvSpPr>
        <p:spPr>
          <a:xfrm>
            <a:off x="5131863" y="2441831"/>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18" name="object 118"/>
          <p:cNvSpPr/>
          <p:nvPr/>
        </p:nvSpPr>
        <p:spPr>
          <a:xfrm>
            <a:off x="5131866" y="2439339"/>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19" name="object 119"/>
          <p:cNvSpPr/>
          <p:nvPr/>
        </p:nvSpPr>
        <p:spPr>
          <a:xfrm>
            <a:off x="5206555" y="2521892"/>
            <a:ext cx="2540" cy="5080"/>
          </a:xfrm>
          <a:custGeom>
            <a:rect l="l" t="t" r="r" b="b"/>
            <a:pathLst>
              <a:path w="2539" h="5080">
                <a:moveTo>
                  <a:pt x="0" y="4989"/>
                </a:moveTo>
                <a:lnTo>
                  <a:pt x="0" y="0"/>
                </a:lnTo>
                <a:lnTo>
                  <a:pt x="2081" y="0"/>
                </a:lnTo>
                <a:lnTo>
                  <a:pt x="2081" y="4989"/>
                </a:lnTo>
                <a:lnTo>
                  <a:pt x="0" y="4989"/>
                </a:lnTo>
                <a:close/>
              </a:path>
            </a:pathLst>
          </a:custGeom>
          <a:solidFill>
            <a:srgbClr val="C9CCCC"/>
          </a:solidFill>
        </p:spPr>
        <p:txBody>
          <a:bodyPr wrap="square" lIns="0" tIns="0" rIns="0" bIns="0" rtlCol="0"/>
          <a:lstStyle/>
          <a:p/>
        </p:txBody>
      </p:sp>
      <p:sp>
        <p:nvSpPr>
          <p:cNvPr id="120" name="object 120"/>
          <p:cNvSpPr/>
          <p:nvPr/>
        </p:nvSpPr>
        <p:spPr>
          <a:xfrm>
            <a:off x="5133932" y="2436830"/>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21" name="object 121"/>
          <p:cNvSpPr/>
          <p:nvPr/>
        </p:nvSpPr>
        <p:spPr>
          <a:xfrm>
            <a:off x="4996996" y="2211681"/>
            <a:ext cx="253365" cy="384810"/>
          </a:xfrm>
          <a:custGeom>
            <a:rect l="l" t="t" r="r" b="b"/>
            <a:pathLst>
              <a:path w="253364" h="384810">
                <a:moveTo>
                  <a:pt x="26959" y="8890"/>
                </a:moveTo>
                <a:lnTo>
                  <a:pt x="18659" y="8890"/>
                </a:lnTo>
                <a:lnTo>
                  <a:pt x="18659" y="3810"/>
                </a:lnTo>
                <a:lnTo>
                  <a:pt x="20728" y="1270"/>
                </a:lnTo>
                <a:lnTo>
                  <a:pt x="20728" y="0"/>
                </a:lnTo>
                <a:lnTo>
                  <a:pt x="22821" y="0"/>
                </a:lnTo>
                <a:lnTo>
                  <a:pt x="22821" y="3810"/>
                </a:lnTo>
                <a:lnTo>
                  <a:pt x="24890" y="3810"/>
                </a:lnTo>
                <a:lnTo>
                  <a:pt x="24890" y="6350"/>
                </a:lnTo>
                <a:lnTo>
                  <a:pt x="26959" y="6350"/>
                </a:lnTo>
                <a:lnTo>
                  <a:pt x="26959" y="8890"/>
                </a:lnTo>
                <a:close/>
              </a:path>
              <a:path w="253364" h="384810">
                <a:moveTo>
                  <a:pt x="22821" y="11430"/>
                </a:moveTo>
                <a:lnTo>
                  <a:pt x="20728" y="8890"/>
                </a:lnTo>
                <a:lnTo>
                  <a:pt x="22821" y="8890"/>
                </a:lnTo>
                <a:lnTo>
                  <a:pt x="22821" y="11430"/>
                </a:lnTo>
                <a:close/>
              </a:path>
              <a:path w="253364" h="384810">
                <a:moveTo>
                  <a:pt x="29041" y="11430"/>
                </a:moveTo>
                <a:lnTo>
                  <a:pt x="22821" y="11430"/>
                </a:lnTo>
                <a:lnTo>
                  <a:pt x="22821" y="8890"/>
                </a:lnTo>
                <a:lnTo>
                  <a:pt x="29041" y="8890"/>
                </a:lnTo>
                <a:lnTo>
                  <a:pt x="29041" y="11430"/>
                </a:lnTo>
                <a:close/>
              </a:path>
              <a:path w="253364" h="384810">
                <a:moveTo>
                  <a:pt x="33191" y="11430"/>
                </a:moveTo>
                <a:lnTo>
                  <a:pt x="31110" y="11430"/>
                </a:lnTo>
                <a:lnTo>
                  <a:pt x="31110" y="8890"/>
                </a:lnTo>
                <a:lnTo>
                  <a:pt x="33191" y="8890"/>
                </a:lnTo>
                <a:lnTo>
                  <a:pt x="33191" y="11430"/>
                </a:lnTo>
                <a:close/>
              </a:path>
              <a:path w="253364" h="384810">
                <a:moveTo>
                  <a:pt x="37341" y="21590"/>
                </a:moveTo>
                <a:lnTo>
                  <a:pt x="20728" y="21590"/>
                </a:lnTo>
                <a:lnTo>
                  <a:pt x="20728" y="19050"/>
                </a:lnTo>
                <a:lnTo>
                  <a:pt x="24890" y="19050"/>
                </a:lnTo>
                <a:lnTo>
                  <a:pt x="26959" y="16510"/>
                </a:lnTo>
                <a:lnTo>
                  <a:pt x="26959" y="11430"/>
                </a:lnTo>
                <a:lnTo>
                  <a:pt x="35260" y="11430"/>
                </a:lnTo>
                <a:lnTo>
                  <a:pt x="35260" y="13970"/>
                </a:lnTo>
                <a:lnTo>
                  <a:pt x="37341" y="13970"/>
                </a:lnTo>
                <a:lnTo>
                  <a:pt x="37341" y="21590"/>
                </a:lnTo>
                <a:close/>
              </a:path>
              <a:path w="253364" h="384810">
                <a:moveTo>
                  <a:pt x="58082" y="16510"/>
                </a:moveTo>
                <a:lnTo>
                  <a:pt x="49805" y="16510"/>
                </a:lnTo>
                <a:lnTo>
                  <a:pt x="49805" y="11430"/>
                </a:lnTo>
                <a:lnTo>
                  <a:pt x="51874" y="11430"/>
                </a:lnTo>
                <a:lnTo>
                  <a:pt x="51874" y="13970"/>
                </a:lnTo>
                <a:lnTo>
                  <a:pt x="60151" y="13970"/>
                </a:lnTo>
                <a:lnTo>
                  <a:pt x="58082" y="16510"/>
                </a:lnTo>
                <a:close/>
              </a:path>
              <a:path w="253364" h="384810">
                <a:moveTo>
                  <a:pt x="53943" y="13970"/>
                </a:moveTo>
                <a:lnTo>
                  <a:pt x="51874" y="13970"/>
                </a:lnTo>
                <a:lnTo>
                  <a:pt x="53943" y="11430"/>
                </a:lnTo>
                <a:lnTo>
                  <a:pt x="53943" y="13970"/>
                </a:lnTo>
                <a:close/>
              </a:path>
              <a:path w="253364" h="384810">
                <a:moveTo>
                  <a:pt x="24890" y="19050"/>
                </a:moveTo>
                <a:lnTo>
                  <a:pt x="22821" y="19050"/>
                </a:lnTo>
                <a:lnTo>
                  <a:pt x="22821" y="16510"/>
                </a:lnTo>
                <a:lnTo>
                  <a:pt x="24890" y="16510"/>
                </a:lnTo>
                <a:lnTo>
                  <a:pt x="24890" y="19050"/>
                </a:lnTo>
                <a:close/>
              </a:path>
              <a:path w="253364" h="384810">
                <a:moveTo>
                  <a:pt x="62232" y="21590"/>
                </a:moveTo>
                <a:lnTo>
                  <a:pt x="51874" y="21590"/>
                </a:lnTo>
                <a:lnTo>
                  <a:pt x="53943" y="19050"/>
                </a:lnTo>
                <a:lnTo>
                  <a:pt x="51874" y="19050"/>
                </a:lnTo>
                <a:lnTo>
                  <a:pt x="51874" y="16510"/>
                </a:lnTo>
                <a:lnTo>
                  <a:pt x="60151" y="16510"/>
                </a:lnTo>
                <a:lnTo>
                  <a:pt x="60151" y="19050"/>
                </a:lnTo>
                <a:lnTo>
                  <a:pt x="62232" y="21590"/>
                </a:lnTo>
                <a:close/>
              </a:path>
              <a:path w="253364" h="384810">
                <a:moveTo>
                  <a:pt x="45630" y="26670"/>
                </a:moveTo>
                <a:lnTo>
                  <a:pt x="18659" y="26670"/>
                </a:lnTo>
                <a:lnTo>
                  <a:pt x="18659" y="21590"/>
                </a:lnTo>
                <a:lnTo>
                  <a:pt x="35260" y="21590"/>
                </a:lnTo>
                <a:lnTo>
                  <a:pt x="35260" y="24130"/>
                </a:lnTo>
                <a:lnTo>
                  <a:pt x="43561" y="24130"/>
                </a:lnTo>
                <a:lnTo>
                  <a:pt x="45630" y="26670"/>
                </a:lnTo>
                <a:close/>
              </a:path>
              <a:path w="253364" h="384810">
                <a:moveTo>
                  <a:pt x="43561" y="24130"/>
                </a:moveTo>
                <a:lnTo>
                  <a:pt x="37329" y="24130"/>
                </a:lnTo>
                <a:lnTo>
                  <a:pt x="37329" y="21590"/>
                </a:lnTo>
                <a:lnTo>
                  <a:pt x="43561" y="21590"/>
                </a:lnTo>
                <a:lnTo>
                  <a:pt x="43561" y="24130"/>
                </a:lnTo>
                <a:close/>
              </a:path>
              <a:path w="253364" h="384810">
                <a:moveTo>
                  <a:pt x="51874" y="26670"/>
                </a:moveTo>
                <a:lnTo>
                  <a:pt x="47700" y="26670"/>
                </a:lnTo>
                <a:lnTo>
                  <a:pt x="45630" y="24130"/>
                </a:lnTo>
                <a:lnTo>
                  <a:pt x="45630" y="21590"/>
                </a:lnTo>
                <a:lnTo>
                  <a:pt x="49805" y="21590"/>
                </a:lnTo>
                <a:lnTo>
                  <a:pt x="49805" y="24130"/>
                </a:lnTo>
                <a:lnTo>
                  <a:pt x="51874" y="26670"/>
                </a:lnTo>
                <a:close/>
              </a:path>
              <a:path w="253364" h="384810">
                <a:moveTo>
                  <a:pt x="62232" y="31750"/>
                </a:moveTo>
                <a:lnTo>
                  <a:pt x="10346" y="31750"/>
                </a:lnTo>
                <a:lnTo>
                  <a:pt x="10346" y="29210"/>
                </a:lnTo>
                <a:lnTo>
                  <a:pt x="16589" y="29210"/>
                </a:lnTo>
                <a:lnTo>
                  <a:pt x="16589" y="26670"/>
                </a:lnTo>
                <a:lnTo>
                  <a:pt x="56012" y="26670"/>
                </a:lnTo>
                <a:lnTo>
                  <a:pt x="56012" y="21590"/>
                </a:lnTo>
                <a:lnTo>
                  <a:pt x="60151" y="21590"/>
                </a:lnTo>
                <a:lnTo>
                  <a:pt x="60151" y="24130"/>
                </a:lnTo>
                <a:lnTo>
                  <a:pt x="62232" y="24130"/>
                </a:lnTo>
                <a:lnTo>
                  <a:pt x="62232" y="31750"/>
                </a:lnTo>
                <a:close/>
              </a:path>
              <a:path w="253364" h="384810">
                <a:moveTo>
                  <a:pt x="53943" y="26670"/>
                </a:moveTo>
                <a:lnTo>
                  <a:pt x="51874" y="26670"/>
                </a:lnTo>
                <a:lnTo>
                  <a:pt x="53943" y="24130"/>
                </a:lnTo>
                <a:lnTo>
                  <a:pt x="53943" y="26670"/>
                </a:lnTo>
                <a:close/>
              </a:path>
              <a:path w="253364" h="384810">
                <a:moveTo>
                  <a:pt x="97505" y="36830"/>
                </a:moveTo>
                <a:lnTo>
                  <a:pt x="89228" y="36830"/>
                </a:lnTo>
                <a:lnTo>
                  <a:pt x="87123" y="34290"/>
                </a:lnTo>
                <a:lnTo>
                  <a:pt x="87123" y="29210"/>
                </a:lnTo>
                <a:lnTo>
                  <a:pt x="89228" y="29210"/>
                </a:lnTo>
                <a:lnTo>
                  <a:pt x="89228" y="26670"/>
                </a:lnTo>
                <a:lnTo>
                  <a:pt x="91297" y="26670"/>
                </a:lnTo>
                <a:lnTo>
                  <a:pt x="91297" y="31750"/>
                </a:lnTo>
                <a:lnTo>
                  <a:pt x="95448" y="31750"/>
                </a:lnTo>
                <a:lnTo>
                  <a:pt x="95448" y="34290"/>
                </a:lnTo>
                <a:lnTo>
                  <a:pt x="97505" y="34290"/>
                </a:lnTo>
                <a:lnTo>
                  <a:pt x="97505" y="36830"/>
                </a:lnTo>
                <a:close/>
              </a:path>
              <a:path w="253364" h="384810">
                <a:moveTo>
                  <a:pt x="82996" y="44450"/>
                </a:moveTo>
                <a:lnTo>
                  <a:pt x="6207" y="44450"/>
                </a:lnTo>
                <a:lnTo>
                  <a:pt x="6207" y="41910"/>
                </a:lnTo>
                <a:lnTo>
                  <a:pt x="8276" y="39370"/>
                </a:lnTo>
                <a:lnTo>
                  <a:pt x="8276" y="31750"/>
                </a:lnTo>
                <a:lnTo>
                  <a:pt x="64313" y="31750"/>
                </a:lnTo>
                <a:lnTo>
                  <a:pt x="64313" y="34290"/>
                </a:lnTo>
                <a:lnTo>
                  <a:pt x="68464" y="34290"/>
                </a:lnTo>
                <a:lnTo>
                  <a:pt x="68464" y="39370"/>
                </a:lnTo>
                <a:lnTo>
                  <a:pt x="72614" y="39370"/>
                </a:lnTo>
                <a:lnTo>
                  <a:pt x="72614" y="41910"/>
                </a:lnTo>
                <a:lnTo>
                  <a:pt x="82996" y="41910"/>
                </a:lnTo>
                <a:lnTo>
                  <a:pt x="82996" y="44450"/>
                </a:lnTo>
                <a:close/>
              </a:path>
              <a:path w="253364" h="384810">
                <a:moveTo>
                  <a:pt x="66406" y="34290"/>
                </a:moveTo>
                <a:lnTo>
                  <a:pt x="64313" y="34290"/>
                </a:lnTo>
                <a:lnTo>
                  <a:pt x="66406" y="31750"/>
                </a:lnTo>
                <a:lnTo>
                  <a:pt x="66406" y="34290"/>
                </a:lnTo>
                <a:close/>
              </a:path>
              <a:path w="253364" h="384810">
                <a:moveTo>
                  <a:pt x="95448" y="39370"/>
                </a:moveTo>
                <a:lnTo>
                  <a:pt x="87123" y="39370"/>
                </a:lnTo>
                <a:lnTo>
                  <a:pt x="87123" y="36830"/>
                </a:lnTo>
                <a:lnTo>
                  <a:pt x="95448" y="36830"/>
                </a:lnTo>
                <a:lnTo>
                  <a:pt x="95448" y="39370"/>
                </a:lnTo>
                <a:close/>
              </a:path>
              <a:path w="253364" h="384810">
                <a:moveTo>
                  <a:pt x="78846" y="41910"/>
                </a:moveTo>
                <a:lnTo>
                  <a:pt x="74683" y="41910"/>
                </a:lnTo>
                <a:lnTo>
                  <a:pt x="74683" y="39370"/>
                </a:lnTo>
                <a:lnTo>
                  <a:pt x="78846" y="39370"/>
                </a:lnTo>
                <a:lnTo>
                  <a:pt x="78846" y="41910"/>
                </a:lnTo>
                <a:close/>
              </a:path>
              <a:path w="253364" h="384810">
                <a:moveTo>
                  <a:pt x="99574" y="44450"/>
                </a:moveTo>
                <a:lnTo>
                  <a:pt x="85053" y="44450"/>
                </a:lnTo>
                <a:lnTo>
                  <a:pt x="85053" y="39370"/>
                </a:lnTo>
                <a:lnTo>
                  <a:pt x="97505" y="39370"/>
                </a:lnTo>
                <a:lnTo>
                  <a:pt x="97505" y="41910"/>
                </a:lnTo>
                <a:lnTo>
                  <a:pt x="99574" y="41910"/>
                </a:lnTo>
                <a:lnTo>
                  <a:pt x="99574" y="44450"/>
                </a:lnTo>
                <a:close/>
              </a:path>
              <a:path w="253364" h="384810">
                <a:moveTo>
                  <a:pt x="97505" y="54610"/>
                </a:moveTo>
                <a:lnTo>
                  <a:pt x="4126" y="54610"/>
                </a:lnTo>
                <a:lnTo>
                  <a:pt x="4126" y="52070"/>
                </a:lnTo>
                <a:lnTo>
                  <a:pt x="6207" y="52070"/>
                </a:lnTo>
                <a:lnTo>
                  <a:pt x="6207" y="49530"/>
                </a:lnTo>
                <a:lnTo>
                  <a:pt x="4126" y="49530"/>
                </a:lnTo>
                <a:lnTo>
                  <a:pt x="4126" y="44450"/>
                </a:lnTo>
                <a:lnTo>
                  <a:pt x="101655" y="44450"/>
                </a:lnTo>
                <a:lnTo>
                  <a:pt x="101655" y="46990"/>
                </a:lnTo>
                <a:lnTo>
                  <a:pt x="99574" y="46990"/>
                </a:lnTo>
                <a:lnTo>
                  <a:pt x="99574" y="52070"/>
                </a:lnTo>
                <a:lnTo>
                  <a:pt x="97505" y="54610"/>
                </a:lnTo>
                <a:close/>
              </a:path>
              <a:path w="253364" h="384810">
                <a:moveTo>
                  <a:pt x="8276" y="57150"/>
                </a:moveTo>
                <a:lnTo>
                  <a:pt x="6207" y="57150"/>
                </a:lnTo>
                <a:lnTo>
                  <a:pt x="6207" y="54610"/>
                </a:lnTo>
                <a:lnTo>
                  <a:pt x="8276" y="54610"/>
                </a:lnTo>
                <a:lnTo>
                  <a:pt x="8276" y="57150"/>
                </a:lnTo>
                <a:close/>
              </a:path>
              <a:path w="253364" h="384810">
                <a:moveTo>
                  <a:pt x="97505" y="83820"/>
                </a:moveTo>
                <a:lnTo>
                  <a:pt x="45630" y="83820"/>
                </a:lnTo>
                <a:lnTo>
                  <a:pt x="45630" y="82550"/>
                </a:lnTo>
                <a:lnTo>
                  <a:pt x="43561" y="80010"/>
                </a:lnTo>
                <a:lnTo>
                  <a:pt x="43561" y="72390"/>
                </a:lnTo>
                <a:lnTo>
                  <a:pt x="26959" y="72390"/>
                </a:lnTo>
                <a:lnTo>
                  <a:pt x="26959" y="69850"/>
                </a:lnTo>
                <a:lnTo>
                  <a:pt x="24890" y="69850"/>
                </a:lnTo>
                <a:lnTo>
                  <a:pt x="24890" y="67310"/>
                </a:lnTo>
                <a:lnTo>
                  <a:pt x="22821" y="67310"/>
                </a:lnTo>
                <a:lnTo>
                  <a:pt x="22821" y="62230"/>
                </a:lnTo>
                <a:lnTo>
                  <a:pt x="18659" y="62230"/>
                </a:lnTo>
                <a:lnTo>
                  <a:pt x="18659" y="59690"/>
                </a:lnTo>
                <a:lnTo>
                  <a:pt x="16589" y="59690"/>
                </a:lnTo>
                <a:lnTo>
                  <a:pt x="16589" y="57150"/>
                </a:lnTo>
                <a:lnTo>
                  <a:pt x="14520" y="57150"/>
                </a:lnTo>
                <a:lnTo>
                  <a:pt x="14520" y="54610"/>
                </a:lnTo>
                <a:lnTo>
                  <a:pt x="99574" y="54610"/>
                </a:lnTo>
                <a:lnTo>
                  <a:pt x="99574" y="62230"/>
                </a:lnTo>
                <a:lnTo>
                  <a:pt x="101655" y="64770"/>
                </a:lnTo>
                <a:lnTo>
                  <a:pt x="101655" y="69850"/>
                </a:lnTo>
                <a:lnTo>
                  <a:pt x="99574" y="72390"/>
                </a:lnTo>
                <a:lnTo>
                  <a:pt x="99574" y="80010"/>
                </a:lnTo>
                <a:lnTo>
                  <a:pt x="97505" y="82550"/>
                </a:lnTo>
                <a:lnTo>
                  <a:pt x="97505" y="83820"/>
                </a:lnTo>
                <a:close/>
              </a:path>
              <a:path w="253364" h="384810">
                <a:moveTo>
                  <a:pt x="41492" y="74930"/>
                </a:moveTo>
                <a:lnTo>
                  <a:pt x="31110" y="74930"/>
                </a:lnTo>
                <a:lnTo>
                  <a:pt x="29041" y="72390"/>
                </a:lnTo>
                <a:lnTo>
                  <a:pt x="39423" y="72390"/>
                </a:lnTo>
                <a:lnTo>
                  <a:pt x="41492" y="74930"/>
                </a:lnTo>
                <a:close/>
              </a:path>
              <a:path w="253364" h="384810">
                <a:moveTo>
                  <a:pt x="37341" y="77470"/>
                </a:moveTo>
                <a:lnTo>
                  <a:pt x="35260" y="77470"/>
                </a:lnTo>
                <a:lnTo>
                  <a:pt x="35260" y="74930"/>
                </a:lnTo>
                <a:lnTo>
                  <a:pt x="37341" y="74930"/>
                </a:lnTo>
                <a:lnTo>
                  <a:pt x="37341" y="77470"/>
                </a:lnTo>
                <a:close/>
              </a:path>
              <a:path w="253364" h="384810">
                <a:moveTo>
                  <a:pt x="99574" y="88900"/>
                </a:moveTo>
                <a:lnTo>
                  <a:pt x="53943" y="88900"/>
                </a:lnTo>
                <a:lnTo>
                  <a:pt x="53943" y="86360"/>
                </a:lnTo>
                <a:lnTo>
                  <a:pt x="47700" y="86360"/>
                </a:lnTo>
                <a:lnTo>
                  <a:pt x="47700" y="83820"/>
                </a:lnTo>
                <a:lnTo>
                  <a:pt x="99574" y="83820"/>
                </a:lnTo>
                <a:lnTo>
                  <a:pt x="99574" y="88900"/>
                </a:lnTo>
                <a:close/>
              </a:path>
              <a:path w="253364" h="384810">
                <a:moveTo>
                  <a:pt x="107899" y="88900"/>
                </a:moveTo>
                <a:lnTo>
                  <a:pt x="101655" y="88900"/>
                </a:lnTo>
                <a:lnTo>
                  <a:pt x="103724" y="86360"/>
                </a:lnTo>
                <a:lnTo>
                  <a:pt x="105830" y="86360"/>
                </a:lnTo>
                <a:lnTo>
                  <a:pt x="107899" y="88900"/>
                </a:lnTo>
                <a:close/>
              </a:path>
              <a:path w="253364" h="384810">
                <a:moveTo>
                  <a:pt x="118269" y="93980"/>
                </a:moveTo>
                <a:lnTo>
                  <a:pt x="51874" y="93980"/>
                </a:lnTo>
                <a:lnTo>
                  <a:pt x="51874" y="88900"/>
                </a:lnTo>
                <a:lnTo>
                  <a:pt x="112037" y="88900"/>
                </a:lnTo>
                <a:lnTo>
                  <a:pt x="114107" y="91440"/>
                </a:lnTo>
                <a:lnTo>
                  <a:pt x="116176" y="91440"/>
                </a:lnTo>
                <a:lnTo>
                  <a:pt x="118269" y="93980"/>
                </a:lnTo>
                <a:close/>
              </a:path>
              <a:path w="253364" h="384810">
                <a:moveTo>
                  <a:pt x="26959" y="93980"/>
                </a:moveTo>
                <a:lnTo>
                  <a:pt x="24890" y="93980"/>
                </a:lnTo>
                <a:lnTo>
                  <a:pt x="24890" y="91440"/>
                </a:lnTo>
                <a:lnTo>
                  <a:pt x="26959" y="91440"/>
                </a:lnTo>
                <a:lnTo>
                  <a:pt x="26959" y="93980"/>
                </a:lnTo>
                <a:close/>
              </a:path>
              <a:path w="253364" h="384810">
                <a:moveTo>
                  <a:pt x="126546" y="96520"/>
                </a:moveTo>
                <a:lnTo>
                  <a:pt x="49805" y="96520"/>
                </a:lnTo>
                <a:lnTo>
                  <a:pt x="49805" y="91440"/>
                </a:lnTo>
                <a:lnTo>
                  <a:pt x="51874" y="93980"/>
                </a:lnTo>
                <a:lnTo>
                  <a:pt x="126546" y="93980"/>
                </a:lnTo>
                <a:lnTo>
                  <a:pt x="126546" y="96520"/>
                </a:lnTo>
                <a:close/>
              </a:path>
              <a:path w="253364" h="384810">
                <a:moveTo>
                  <a:pt x="49805" y="96520"/>
                </a:moveTo>
                <a:lnTo>
                  <a:pt x="24890" y="96520"/>
                </a:lnTo>
                <a:lnTo>
                  <a:pt x="22821" y="93980"/>
                </a:lnTo>
                <a:lnTo>
                  <a:pt x="47700" y="93980"/>
                </a:lnTo>
                <a:lnTo>
                  <a:pt x="49805" y="96520"/>
                </a:lnTo>
                <a:close/>
              </a:path>
              <a:path w="253364" h="384810">
                <a:moveTo>
                  <a:pt x="138997" y="96520"/>
                </a:moveTo>
                <a:lnTo>
                  <a:pt x="136940" y="96520"/>
                </a:lnTo>
                <a:lnTo>
                  <a:pt x="136940" y="93980"/>
                </a:lnTo>
                <a:lnTo>
                  <a:pt x="138997" y="96520"/>
                </a:lnTo>
                <a:close/>
              </a:path>
              <a:path w="253364" h="384810">
                <a:moveTo>
                  <a:pt x="145253" y="96520"/>
                </a:moveTo>
                <a:lnTo>
                  <a:pt x="143148" y="96520"/>
                </a:lnTo>
                <a:lnTo>
                  <a:pt x="143148" y="93980"/>
                </a:lnTo>
                <a:lnTo>
                  <a:pt x="145253" y="93980"/>
                </a:lnTo>
                <a:lnTo>
                  <a:pt x="145253" y="96520"/>
                </a:lnTo>
                <a:close/>
              </a:path>
              <a:path w="253364" h="384810">
                <a:moveTo>
                  <a:pt x="151460" y="96520"/>
                </a:moveTo>
                <a:lnTo>
                  <a:pt x="149379" y="96520"/>
                </a:lnTo>
                <a:lnTo>
                  <a:pt x="149379" y="93980"/>
                </a:lnTo>
                <a:lnTo>
                  <a:pt x="151460" y="93980"/>
                </a:lnTo>
                <a:lnTo>
                  <a:pt x="151460" y="96520"/>
                </a:lnTo>
                <a:close/>
              </a:path>
              <a:path w="253364" h="384810">
                <a:moveTo>
                  <a:pt x="182571" y="96520"/>
                </a:moveTo>
                <a:lnTo>
                  <a:pt x="161842" y="96520"/>
                </a:lnTo>
                <a:lnTo>
                  <a:pt x="161842" y="93980"/>
                </a:lnTo>
                <a:lnTo>
                  <a:pt x="180501" y="93980"/>
                </a:lnTo>
                <a:lnTo>
                  <a:pt x="182571" y="96520"/>
                </a:lnTo>
                <a:close/>
              </a:path>
              <a:path w="253364" h="384810">
                <a:moveTo>
                  <a:pt x="224075" y="99060"/>
                </a:moveTo>
                <a:lnTo>
                  <a:pt x="201266" y="99060"/>
                </a:lnTo>
                <a:lnTo>
                  <a:pt x="201266" y="96520"/>
                </a:lnTo>
                <a:lnTo>
                  <a:pt x="211648" y="96520"/>
                </a:lnTo>
                <a:lnTo>
                  <a:pt x="211648" y="93980"/>
                </a:lnTo>
                <a:lnTo>
                  <a:pt x="222018" y="93980"/>
                </a:lnTo>
                <a:lnTo>
                  <a:pt x="224075" y="96520"/>
                </a:lnTo>
                <a:lnTo>
                  <a:pt x="224075" y="99060"/>
                </a:lnTo>
                <a:close/>
              </a:path>
              <a:path w="253364" h="384810">
                <a:moveTo>
                  <a:pt x="242782" y="111760"/>
                </a:moveTo>
                <a:lnTo>
                  <a:pt x="20728" y="111760"/>
                </a:lnTo>
                <a:lnTo>
                  <a:pt x="20728" y="106680"/>
                </a:lnTo>
                <a:lnTo>
                  <a:pt x="22821" y="106680"/>
                </a:lnTo>
                <a:lnTo>
                  <a:pt x="22821" y="96520"/>
                </a:lnTo>
                <a:lnTo>
                  <a:pt x="186733" y="96520"/>
                </a:lnTo>
                <a:lnTo>
                  <a:pt x="188802" y="99060"/>
                </a:lnTo>
                <a:lnTo>
                  <a:pt x="228249" y="99060"/>
                </a:lnTo>
                <a:lnTo>
                  <a:pt x="230319" y="101600"/>
                </a:lnTo>
                <a:lnTo>
                  <a:pt x="236526" y="101600"/>
                </a:lnTo>
                <a:lnTo>
                  <a:pt x="234457" y="104140"/>
                </a:lnTo>
                <a:lnTo>
                  <a:pt x="238631" y="104140"/>
                </a:lnTo>
                <a:lnTo>
                  <a:pt x="240689" y="106680"/>
                </a:lnTo>
                <a:lnTo>
                  <a:pt x="240689" y="109220"/>
                </a:lnTo>
                <a:lnTo>
                  <a:pt x="242782" y="111760"/>
                </a:lnTo>
                <a:close/>
              </a:path>
              <a:path w="253364" h="384810">
                <a:moveTo>
                  <a:pt x="197103" y="99060"/>
                </a:moveTo>
                <a:lnTo>
                  <a:pt x="188802" y="99060"/>
                </a:lnTo>
                <a:lnTo>
                  <a:pt x="190896" y="96520"/>
                </a:lnTo>
                <a:lnTo>
                  <a:pt x="197103" y="96520"/>
                </a:lnTo>
                <a:lnTo>
                  <a:pt x="197103" y="99060"/>
                </a:lnTo>
                <a:close/>
              </a:path>
              <a:path w="253364" h="384810">
                <a:moveTo>
                  <a:pt x="226144" y="99060"/>
                </a:moveTo>
                <a:lnTo>
                  <a:pt x="224075" y="99060"/>
                </a:lnTo>
                <a:lnTo>
                  <a:pt x="226144" y="96520"/>
                </a:lnTo>
                <a:lnTo>
                  <a:pt x="226144" y="99060"/>
                </a:lnTo>
                <a:close/>
              </a:path>
              <a:path w="253364" h="384810">
                <a:moveTo>
                  <a:pt x="12451" y="111760"/>
                </a:moveTo>
                <a:lnTo>
                  <a:pt x="8276" y="111760"/>
                </a:lnTo>
                <a:lnTo>
                  <a:pt x="8276" y="109220"/>
                </a:lnTo>
                <a:lnTo>
                  <a:pt x="12451" y="109220"/>
                </a:lnTo>
                <a:lnTo>
                  <a:pt x="12451" y="111760"/>
                </a:lnTo>
                <a:close/>
              </a:path>
              <a:path w="253364" h="384810">
                <a:moveTo>
                  <a:pt x="242782" y="116840"/>
                </a:moveTo>
                <a:lnTo>
                  <a:pt x="8276" y="116840"/>
                </a:lnTo>
                <a:lnTo>
                  <a:pt x="8276" y="114300"/>
                </a:lnTo>
                <a:lnTo>
                  <a:pt x="6207" y="111760"/>
                </a:lnTo>
                <a:lnTo>
                  <a:pt x="14520" y="111760"/>
                </a:lnTo>
                <a:lnTo>
                  <a:pt x="14520" y="114300"/>
                </a:lnTo>
                <a:lnTo>
                  <a:pt x="242782" y="114300"/>
                </a:lnTo>
                <a:lnTo>
                  <a:pt x="242782" y="116840"/>
                </a:lnTo>
                <a:close/>
              </a:path>
              <a:path w="253364" h="384810">
                <a:moveTo>
                  <a:pt x="244839" y="116840"/>
                </a:moveTo>
                <a:lnTo>
                  <a:pt x="242782" y="116840"/>
                </a:lnTo>
                <a:lnTo>
                  <a:pt x="242782" y="114300"/>
                </a:lnTo>
                <a:lnTo>
                  <a:pt x="16589" y="114300"/>
                </a:lnTo>
                <a:lnTo>
                  <a:pt x="16589" y="111760"/>
                </a:lnTo>
                <a:lnTo>
                  <a:pt x="244839" y="111760"/>
                </a:lnTo>
                <a:lnTo>
                  <a:pt x="244839" y="116840"/>
                </a:lnTo>
                <a:close/>
              </a:path>
              <a:path w="253364" h="384810">
                <a:moveTo>
                  <a:pt x="228249" y="137160"/>
                </a:moveTo>
                <a:lnTo>
                  <a:pt x="4126" y="137160"/>
                </a:lnTo>
                <a:lnTo>
                  <a:pt x="4126" y="132080"/>
                </a:lnTo>
                <a:lnTo>
                  <a:pt x="0" y="127000"/>
                </a:lnTo>
                <a:lnTo>
                  <a:pt x="2069" y="127000"/>
                </a:lnTo>
                <a:lnTo>
                  <a:pt x="2069" y="121920"/>
                </a:lnTo>
                <a:lnTo>
                  <a:pt x="4126" y="121920"/>
                </a:lnTo>
                <a:lnTo>
                  <a:pt x="4126" y="119380"/>
                </a:lnTo>
                <a:lnTo>
                  <a:pt x="6207" y="119380"/>
                </a:lnTo>
                <a:lnTo>
                  <a:pt x="6207" y="116840"/>
                </a:lnTo>
                <a:lnTo>
                  <a:pt x="232388" y="116840"/>
                </a:lnTo>
                <a:lnTo>
                  <a:pt x="232388" y="121920"/>
                </a:lnTo>
                <a:lnTo>
                  <a:pt x="230319" y="124460"/>
                </a:lnTo>
                <a:lnTo>
                  <a:pt x="230319" y="129540"/>
                </a:lnTo>
                <a:lnTo>
                  <a:pt x="228249" y="132080"/>
                </a:lnTo>
                <a:lnTo>
                  <a:pt x="228249" y="137160"/>
                </a:lnTo>
                <a:close/>
              </a:path>
              <a:path w="253364" h="384810">
                <a:moveTo>
                  <a:pt x="224075" y="147320"/>
                </a:moveTo>
                <a:lnTo>
                  <a:pt x="18659" y="147320"/>
                </a:lnTo>
                <a:lnTo>
                  <a:pt x="18659" y="144780"/>
                </a:lnTo>
                <a:lnTo>
                  <a:pt x="14520" y="144780"/>
                </a:lnTo>
                <a:lnTo>
                  <a:pt x="14520" y="142240"/>
                </a:lnTo>
                <a:lnTo>
                  <a:pt x="10346" y="142240"/>
                </a:lnTo>
                <a:lnTo>
                  <a:pt x="8276" y="139700"/>
                </a:lnTo>
                <a:lnTo>
                  <a:pt x="6207" y="139700"/>
                </a:lnTo>
                <a:lnTo>
                  <a:pt x="6207" y="137160"/>
                </a:lnTo>
                <a:lnTo>
                  <a:pt x="224075" y="137160"/>
                </a:lnTo>
                <a:lnTo>
                  <a:pt x="224075" y="147320"/>
                </a:lnTo>
                <a:close/>
              </a:path>
              <a:path w="253364" h="384810">
                <a:moveTo>
                  <a:pt x="215786" y="149860"/>
                </a:moveTo>
                <a:lnTo>
                  <a:pt x="22821" y="149860"/>
                </a:lnTo>
                <a:lnTo>
                  <a:pt x="20728" y="147320"/>
                </a:lnTo>
                <a:lnTo>
                  <a:pt x="215786" y="147320"/>
                </a:lnTo>
                <a:lnTo>
                  <a:pt x="215786" y="149860"/>
                </a:lnTo>
                <a:close/>
              </a:path>
              <a:path w="253364" h="384810">
                <a:moveTo>
                  <a:pt x="222018" y="149860"/>
                </a:moveTo>
                <a:lnTo>
                  <a:pt x="219925" y="147320"/>
                </a:lnTo>
                <a:lnTo>
                  <a:pt x="222018" y="147320"/>
                </a:lnTo>
                <a:lnTo>
                  <a:pt x="222018" y="149860"/>
                </a:lnTo>
                <a:close/>
              </a:path>
              <a:path w="253364" h="384810">
                <a:moveTo>
                  <a:pt x="197103" y="160020"/>
                </a:moveTo>
                <a:lnTo>
                  <a:pt x="39423" y="160020"/>
                </a:lnTo>
                <a:lnTo>
                  <a:pt x="39423" y="154940"/>
                </a:lnTo>
                <a:lnTo>
                  <a:pt x="37341" y="152400"/>
                </a:lnTo>
                <a:lnTo>
                  <a:pt x="26959" y="152400"/>
                </a:lnTo>
                <a:lnTo>
                  <a:pt x="24890" y="149860"/>
                </a:lnTo>
                <a:lnTo>
                  <a:pt x="213717" y="149860"/>
                </a:lnTo>
                <a:lnTo>
                  <a:pt x="213717" y="157480"/>
                </a:lnTo>
                <a:lnTo>
                  <a:pt x="199172" y="157480"/>
                </a:lnTo>
                <a:lnTo>
                  <a:pt x="197103" y="160020"/>
                </a:lnTo>
                <a:close/>
              </a:path>
              <a:path w="253364" h="384810">
                <a:moveTo>
                  <a:pt x="203335" y="165100"/>
                </a:moveTo>
                <a:lnTo>
                  <a:pt x="201266" y="162560"/>
                </a:lnTo>
                <a:lnTo>
                  <a:pt x="199172" y="162560"/>
                </a:lnTo>
                <a:lnTo>
                  <a:pt x="199172" y="157480"/>
                </a:lnTo>
                <a:lnTo>
                  <a:pt x="203335" y="157480"/>
                </a:lnTo>
                <a:lnTo>
                  <a:pt x="203335" y="165100"/>
                </a:lnTo>
                <a:close/>
              </a:path>
              <a:path w="253364" h="384810">
                <a:moveTo>
                  <a:pt x="207485" y="160020"/>
                </a:moveTo>
                <a:lnTo>
                  <a:pt x="205404" y="160020"/>
                </a:lnTo>
                <a:lnTo>
                  <a:pt x="203335" y="157480"/>
                </a:lnTo>
                <a:lnTo>
                  <a:pt x="207485" y="157480"/>
                </a:lnTo>
                <a:lnTo>
                  <a:pt x="207485" y="160020"/>
                </a:lnTo>
                <a:close/>
              </a:path>
              <a:path w="253364" h="384810">
                <a:moveTo>
                  <a:pt x="211648" y="165100"/>
                </a:moveTo>
                <a:lnTo>
                  <a:pt x="209555" y="162560"/>
                </a:lnTo>
                <a:lnTo>
                  <a:pt x="209555" y="157480"/>
                </a:lnTo>
                <a:lnTo>
                  <a:pt x="213717" y="157480"/>
                </a:lnTo>
                <a:lnTo>
                  <a:pt x="211648" y="160020"/>
                </a:lnTo>
                <a:lnTo>
                  <a:pt x="211648" y="165100"/>
                </a:lnTo>
                <a:close/>
              </a:path>
              <a:path w="253364" h="384810">
                <a:moveTo>
                  <a:pt x="70533" y="181610"/>
                </a:moveTo>
                <a:lnTo>
                  <a:pt x="35260" y="181610"/>
                </a:lnTo>
                <a:lnTo>
                  <a:pt x="37341" y="179070"/>
                </a:lnTo>
                <a:lnTo>
                  <a:pt x="39423" y="179070"/>
                </a:lnTo>
                <a:lnTo>
                  <a:pt x="39423" y="173990"/>
                </a:lnTo>
                <a:lnTo>
                  <a:pt x="41492" y="173990"/>
                </a:lnTo>
                <a:lnTo>
                  <a:pt x="41492" y="171450"/>
                </a:lnTo>
                <a:lnTo>
                  <a:pt x="39423" y="168910"/>
                </a:lnTo>
                <a:lnTo>
                  <a:pt x="39423" y="166370"/>
                </a:lnTo>
                <a:lnTo>
                  <a:pt x="37341" y="166370"/>
                </a:lnTo>
                <a:lnTo>
                  <a:pt x="37341" y="160020"/>
                </a:lnTo>
                <a:lnTo>
                  <a:pt x="199172" y="160020"/>
                </a:lnTo>
                <a:lnTo>
                  <a:pt x="197103" y="162560"/>
                </a:lnTo>
                <a:lnTo>
                  <a:pt x="197103" y="165100"/>
                </a:lnTo>
                <a:lnTo>
                  <a:pt x="184652" y="165100"/>
                </a:lnTo>
                <a:lnTo>
                  <a:pt x="182571" y="166370"/>
                </a:lnTo>
                <a:lnTo>
                  <a:pt x="184652" y="168910"/>
                </a:lnTo>
                <a:lnTo>
                  <a:pt x="182571" y="171450"/>
                </a:lnTo>
                <a:lnTo>
                  <a:pt x="58082" y="171450"/>
                </a:lnTo>
                <a:lnTo>
                  <a:pt x="58082" y="173990"/>
                </a:lnTo>
                <a:lnTo>
                  <a:pt x="60151" y="176530"/>
                </a:lnTo>
                <a:lnTo>
                  <a:pt x="66406" y="176530"/>
                </a:lnTo>
                <a:lnTo>
                  <a:pt x="70533" y="181610"/>
                </a:lnTo>
                <a:close/>
              </a:path>
              <a:path w="253364" h="384810">
                <a:moveTo>
                  <a:pt x="197103" y="166370"/>
                </a:moveTo>
                <a:lnTo>
                  <a:pt x="186733" y="166370"/>
                </a:lnTo>
                <a:lnTo>
                  <a:pt x="184652" y="165100"/>
                </a:lnTo>
                <a:lnTo>
                  <a:pt x="197103" y="165100"/>
                </a:lnTo>
                <a:lnTo>
                  <a:pt x="197103" y="166370"/>
                </a:lnTo>
                <a:close/>
              </a:path>
              <a:path w="253364" h="384810">
                <a:moveTo>
                  <a:pt x="85053" y="184150"/>
                </a:moveTo>
                <a:lnTo>
                  <a:pt x="80915" y="184150"/>
                </a:lnTo>
                <a:lnTo>
                  <a:pt x="76753" y="179070"/>
                </a:lnTo>
                <a:lnTo>
                  <a:pt x="76753" y="176530"/>
                </a:lnTo>
                <a:lnTo>
                  <a:pt x="72614" y="176530"/>
                </a:lnTo>
                <a:lnTo>
                  <a:pt x="70533" y="173990"/>
                </a:lnTo>
                <a:lnTo>
                  <a:pt x="64313" y="173990"/>
                </a:lnTo>
                <a:lnTo>
                  <a:pt x="64313" y="171450"/>
                </a:lnTo>
                <a:lnTo>
                  <a:pt x="89228" y="171450"/>
                </a:lnTo>
                <a:lnTo>
                  <a:pt x="89228" y="176530"/>
                </a:lnTo>
                <a:lnTo>
                  <a:pt x="91297" y="179070"/>
                </a:lnTo>
                <a:lnTo>
                  <a:pt x="91297" y="181610"/>
                </a:lnTo>
                <a:lnTo>
                  <a:pt x="87123" y="181610"/>
                </a:lnTo>
                <a:lnTo>
                  <a:pt x="85053" y="184150"/>
                </a:lnTo>
                <a:close/>
              </a:path>
              <a:path w="253364" h="384810">
                <a:moveTo>
                  <a:pt x="109956" y="189230"/>
                </a:moveTo>
                <a:lnTo>
                  <a:pt x="101655" y="189230"/>
                </a:lnTo>
                <a:lnTo>
                  <a:pt x="99574" y="186690"/>
                </a:lnTo>
                <a:lnTo>
                  <a:pt x="97505" y="186690"/>
                </a:lnTo>
                <a:lnTo>
                  <a:pt x="97505" y="184150"/>
                </a:lnTo>
                <a:lnTo>
                  <a:pt x="95448" y="181610"/>
                </a:lnTo>
                <a:lnTo>
                  <a:pt x="95448" y="179070"/>
                </a:lnTo>
                <a:lnTo>
                  <a:pt x="93354" y="176530"/>
                </a:lnTo>
                <a:lnTo>
                  <a:pt x="91297" y="173990"/>
                </a:lnTo>
                <a:lnTo>
                  <a:pt x="91297" y="171450"/>
                </a:lnTo>
                <a:lnTo>
                  <a:pt x="93354" y="171450"/>
                </a:lnTo>
                <a:lnTo>
                  <a:pt x="93354" y="173990"/>
                </a:lnTo>
                <a:lnTo>
                  <a:pt x="105830" y="173990"/>
                </a:lnTo>
                <a:lnTo>
                  <a:pt x="105830" y="176530"/>
                </a:lnTo>
                <a:lnTo>
                  <a:pt x="107899" y="176530"/>
                </a:lnTo>
                <a:lnTo>
                  <a:pt x="107899" y="179070"/>
                </a:lnTo>
                <a:lnTo>
                  <a:pt x="109956" y="181610"/>
                </a:lnTo>
                <a:lnTo>
                  <a:pt x="112037" y="181610"/>
                </a:lnTo>
                <a:lnTo>
                  <a:pt x="109956" y="184150"/>
                </a:lnTo>
                <a:lnTo>
                  <a:pt x="107899" y="184150"/>
                </a:lnTo>
                <a:lnTo>
                  <a:pt x="109956" y="186690"/>
                </a:lnTo>
                <a:lnTo>
                  <a:pt x="109956" y="189230"/>
                </a:lnTo>
                <a:close/>
              </a:path>
              <a:path w="253364" h="384810">
                <a:moveTo>
                  <a:pt x="182571" y="173990"/>
                </a:moveTo>
                <a:lnTo>
                  <a:pt x="93354" y="173990"/>
                </a:lnTo>
                <a:lnTo>
                  <a:pt x="93354" y="171450"/>
                </a:lnTo>
                <a:lnTo>
                  <a:pt x="182571" y="171450"/>
                </a:lnTo>
                <a:lnTo>
                  <a:pt x="182571" y="173990"/>
                </a:lnTo>
                <a:close/>
              </a:path>
              <a:path w="253364" h="384810">
                <a:moveTo>
                  <a:pt x="176363" y="179070"/>
                </a:moveTo>
                <a:lnTo>
                  <a:pt x="107899" y="179070"/>
                </a:lnTo>
                <a:lnTo>
                  <a:pt x="107899" y="176530"/>
                </a:lnTo>
                <a:lnTo>
                  <a:pt x="105830" y="176530"/>
                </a:lnTo>
                <a:lnTo>
                  <a:pt x="105830" y="173990"/>
                </a:lnTo>
                <a:lnTo>
                  <a:pt x="176363" y="173990"/>
                </a:lnTo>
                <a:lnTo>
                  <a:pt x="176363" y="179070"/>
                </a:lnTo>
                <a:close/>
              </a:path>
              <a:path w="253364" h="384810">
                <a:moveTo>
                  <a:pt x="109956" y="201930"/>
                </a:moveTo>
                <a:lnTo>
                  <a:pt x="35260" y="201930"/>
                </a:lnTo>
                <a:lnTo>
                  <a:pt x="35260" y="199390"/>
                </a:lnTo>
                <a:lnTo>
                  <a:pt x="31110" y="199390"/>
                </a:lnTo>
                <a:lnTo>
                  <a:pt x="31110" y="181610"/>
                </a:lnTo>
                <a:lnTo>
                  <a:pt x="72614" y="181610"/>
                </a:lnTo>
                <a:lnTo>
                  <a:pt x="74683" y="179070"/>
                </a:lnTo>
                <a:lnTo>
                  <a:pt x="76753" y="179070"/>
                </a:lnTo>
                <a:lnTo>
                  <a:pt x="76753" y="184150"/>
                </a:lnTo>
                <a:lnTo>
                  <a:pt x="78846" y="184150"/>
                </a:lnTo>
                <a:lnTo>
                  <a:pt x="80915" y="186690"/>
                </a:lnTo>
                <a:lnTo>
                  <a:pt x="91297" y="186690"/>
                </a:lnTo>
                <a:lnTo>
                  <a:pt x="93354" y="189230"/>
                </a:lnTo>
                <a:lnTo>
                  <a:pt x="95448" y="189230"/>
                </a:lnTo>
                <a:lnTo>
                  <a:pt x="95448" y="191770"/>
                </a:lnTo>
                <a:lnTo>
                  <a:pt x="99574" y="191770"/>
                </a:lnTo>
                <a:lnTo>
                  <a:pt x="99574" y="194310"/>
                </a:lnTo>
                <a:lnTo>
                  <a:pt x="101655" y="194310"/>
                </a:lnTo>
                <a:lnTo>
                  <a:pt x="101655" y="196850"/>
                </a:lnTo>
                <a:lnTo>
                  <a:pt x="105830" y="196850"/>
                </a:lnTo>
                <a:lnTo>
                  <a:pt x="109956" y="201930"/>
                </a:lnTo>
                <a:close/>
              </a:path>
              <a:path w="253364" h="384810">
                <a:moveTo>
                  <a:pt x="112037" y="181610"/>
                </a:moveTo>
                <a:lnTo>
                  <a:pt x="109956" y="181610"/>
                </a:lnTo>
                <a:lnTo>
                  <a:pt x="109956" y="179070"/>
                </a:lnTo>
                <a:lnTo>
                  <a:pt x="112037" y="181610"/>
                </a:lnTo>
                <a:close/>
              </a:path>
              <a:path w="253364" h="384810">
                <a:moveTo>
                  <a:pt x="112037" y="184150"/>
                </a:moveTo>
                <a:lnTo>
                  <a:pt x="109956" y="184150"/>
                </a:lnTo>
                <a:lnTo>
                  <a:pt x="112037" y="181610"/>
                </a:lnTo>
                <a:lnTo>
                  <a:pt x="112037" y="179070"/>
                </a:lnTo>
                <a:lnTo>
                  <a:pt x="120338" y="179070"/>
                </a:lnTo>
                <a:lnTo>
                  <a:pt x="120338" y="181610"/>
                </a:lnTo>
                <a:lnTo>
                  <a:pt x="114107" y="181610"/>
                </a:lnTo>
                <a:lnTo>
                  <a:pt x="112037" y="184150"/>
                </a:lnTo>
                <a:close/>
              </a:path>
              <a:path w="253364" h="384810">
                <a:moveTo>
                  <a:pt x="174294" y="189230"/>
                </a:moveTo>
                <a:lnTo>
                  <a:pt x="122431" y="189230"/>
                </a:lnTo>
                <a:lnTo>
                  <a:pt x="122431" y="184150"/>
                </a:lnTo>
                <a:lnTo>
                  <a:pt x="120338" y="181610"/>
                </a:lnTo>
                <a:lnTo>
                  <a:pt x="120338" y="179070"/>
                </a:lnTo>
                <a:lnTo>
                  <a:pt x="174294" y="179070"/>
                </a:lnTo>
                <a:lnTo>
                  <a:pt x="176363" y="181610"/>
                </a:lnTo>
                <a:lnTo>
                  <a:pt x="176363" y="184150"/>
                </a:lnTo>
                <a:lnTo>
                  <a:pt x="174294" y="186690"/>
                </a:lnTo>
                <a:lnTo>
                  <a:pt x="174294" y="189230"/>
                </a:lnTo>
                <a:close/>
              </a:path>
              <a:path w="253364" h="384810">
                <a:moveTo>
                  <a:pt x="91297" y="184150"/>
                </a:moveTo>
                <a:lnTo>
                  <a:pt x="89228" y="184150"/>
                </a:lnTo>
                <a:lnTo>
                  <a:pt x="89228" y="181610"/>
                </a:lnTo>
                <a:lnTo>
                  <a:pt x="91297" y="181610"/>
                </a:lnTo>
                <a:lnTo>
                  <a:pt x="91297" y="184150"/>
                </a:lnTo>
                <a:close/>
              </a:path>
              <a:path w="253364" h="384810">
                <a:moveTo>
                  <a:pt x="120338" y="184150"/>
                </a:moveTo>
                <a:lnTo>
                  <a:pt x="116176" y="184150"/>
                </a:lnTo>
                <a:lnTo>
                  <a:pt x="116176" y="181610"/>
                </a:lnTo>
                <a:lnTo>
                  <a:pt x="120338" y="181610"/>
                </a:lnTo>
                <a:lnTo>
                  <a:pt x="120338" y="184150"/>
                </a:lnTo>
                <a:close/>
              </a:path>
              <a:path w="253364" h="384810">
                <a:moveTo>
                  <a:pt x="116176" y="191770"/>
                </a:moveTo>
                <a:lnTo>
                  <a:pt x="103724" y="191770"/>
                </a:lnTo>
                <a:lnTo>
                  <a:pt x="103724" y="189230"/>
                </a:lnTo>
                <a:lnTo>
                  <a:pt x="114107" y="189230"/>
                </a:lnTo>
                <a:lnTo>
                  <a:pt x="116176" y="191770"/>
                </a:lnTo>
                <a:close/>
              </a:path>
              <a:path w="253364" h="384810">
                <a:moveTo>
                  <a:pt x="147322" y="191770"/>
                </a:moveTo>
                <a:lnTo>
                  <a:pt x="128639" y="191770"/>
                </a:lnTo>
                <a:lnTo>
                  <a:pt x="126546" y="189230"/>
                </a:lnTo>
                <a:lnTo>
                  <a:pt x="147322" y="189230"/>
                </a:lnTo>
                <a:lnTo>
                  <a:pt x="147322" y="191770"/>
                </a:lnTo>
                <a:close/>
              </a:path>
              <a:path w="253364" h="384810">
                <a:moveTo>
                  <a:pt x="170131" y="191770"/>
                </a:moveTo>
                <a:lnTo>
                  <a:pt x="147322" y="191770"/>
                </a:lnTo>
                <a:lnTo>
                  <a:pt x="147322" y="189230"/>
                </a:lnTo>
                <a:lnTo>
                  <a:pt x="172201" y="189230"/>
                </a:lnTo>
                <a:lnTo>
                  <a:pt x="170131" y="191770"/>
                </a:lnTo>
                <a:close/>
              </a:path>
              <a:path w="253364" h="384810">
                <a:moveTo>
                  <a:pt x="234457" y="209550"/>
                </a:moveTo>
                <a:lnTo>
                  <a:pt x="213717" y="209550"/>
                </a:lnTo>
                <a:lnTo>
                  <a:pt x="213717" y="207010"/>
                </a:lnTo>
                <a:lnTo>
                  <a:pt x="215786" y="207010"/>
                </a:lnTo>
                <a:lnTo>
                  <a:pt x="215786" y="201930"/>
                </a:lnTo>
                <a:lnTo>
                  <a:pt x="213717" y="199390"/>
                </a:lnTo>
                <a:lnTo>
                  <a:pt x="213717" y="191770"/>
                </a:lnTo>
                <a:lnTo>
                  <a:pt x="215786" y="189230"/>
                </a:lnTo>
                <a:lnTo>
                  <a:pt x="215786" y="191770"/>
                </a:lnTo>
                <a:lnTo>
                  <a:pt x="217867" y="194310"/>
                </a:lnTo>
                <a:lnTo>
                  <a:pt x="217867" y="196850"/>
                </a:lnTo>
                <a:lnTo>
                  <a:pt x="232388" y="196850"/>
                </a:lnTo>
                <a:lnTo>
                  <a:pt x="232388" y="199390"/>
                </a:lnTo>
                <a:lnTo>
                  <a:pt x="234457" y="199390"/>
                </a:lnTo>
                <a:lnTo>
                  <a:pt x="234457" y="209550"/>
                </a:lnTo>
                <a:close/>
              </a:path>
              <a:path w="253364" h="384810">
                <a:moveTo>
                  <a:pt x="228249" y="194310"/>
                </a:moveTo>
                <a:lnTo>
                  <a:pt x="224075" y="194310"/>
                </a:lnTo>
                <a:lnTo>
                  <a:pt x="224075" y="191770"/>
                </a:lnTo>
                <a:lnTo>
                  <a:pt x="226144" y="189230"/>
                </a:lnTo>
                <a:lnTo>
                  <a:pt x="228249" y="191770"/>
                </a:lnTo>
                <a:lnTo>
                  <a:pt x="228249" y="194310"/>
                </a:lnTo>
                <a:close/>
              </a:path>
              <a:path w="253364" h="384810">
                <a:moveTo>
                  <a:pt x="122431" y="194310"/>
                </a:moveTo>
                <a:lnTo>
                  <a:pt x="105830" y="194310"/>
                </a:lnTo>
                <a:lnTo>
                  <a:pt x="105830" y="191770"/>
                </a:lnTo>
                <a:lnTo>
                  <a:pt x="122431" y="191770"/>
                </a:lnTo>
                <a:lnTo>
                  <a:pt x="122431" y="194310"/>
                </a:lnTo>
                <a:close/>
              </a:path>
              <a:path w="253364" h="384810">
                <a:moveTo>
                  <a:pt x="141078" y="199390"/>
                </a:moveTo>
                <a:lnTo>
                  <a:pt x="132789" y="199390"/>
                </a:lnTo>
                <a:lnTo>
                  <a:pt x="132789" y="194310"/>
                </a:lnTo>
                <a:lnTo>
                  <a:pt x="130708" y="194310"/>
                </a:lnTo>
                <a:lnTo>
                  <a:pt x="130708" y="191770"/>
                </a:lnTo>
                <a:lnTo>
                  <a:pt x="143148" y="191770"/>
                </a:lnTo>
                <a:lnTo>
                  <a:pt x="143148" y="196850"/>
                </a:lnTo>
                <a:lnTo>
                  <a:pt x="141078" y="196850"/>
                </a:lnTo>
                <a:lnTo>
                  <a:pt x="141078" y="199390"/>
                </a:lnTo>
                <a:close/>
              </a:path>
              <a:path w="253364" h="384810">
                <a:moveTo>
                  <a:pt x="145253" y="194310"/>
                </a:moveTo>
                <a:lnTo>
                  <a:pt x="143148" y="191770"/>
                </a:lnTo>
                <a:lnTo>
                  <a:pt x="145253" y="191770"/>
                </a:lnTo>
                <a:lnTo>
                  <a:pt x="145253" y="194310"/>
                </a:lnTo>
                <a:close/>
              </a:path>
              <a:path w="253364" h="384810">
                <a:moveTo>
                  <a:pt x="174294" y="207010"/>
                </a:moveTo>
                <a:lnTo>
                  <a:pt x="147322" y="207010"/>
                </a:lnTo>
                <a:lnTo>
                  <a:pt x="147322" y="199390"/>
                </a:lnTo>
                <a:lnTo>
                  <a:pt x="149379" y="199390"/>
                </a:lnTo>
                <a:lnTo>
                  <a:pt x="149379" y="191770"/>
                </a:lnTo>
                <a:lnTo>
                  <a:pt x="172201" y="191770"/>
                </a:lnTo>
                <a:lnTo>
                  <a:pt x="172201" y="194310"/>
                </a:lnTo>
                <a:lnTo>
                  <a:pt x="170131" y="196850"/>
                </a:lnTo>
                <a:lnTo>
                  <a:pt x="172201" y="199390"/>
                </a:lnTo>
                <a:lnTo>
                  <a:pt x="172201" y="201930"/>
                </a:lnTo>
                <a:lnTo>
                  <a:pt x="174294" y="201930"/>
                </a:lnTo>
                <a:lnTo>
                  <a:pt x="174294" y="207010"/>
                </a:lnTo>
                <a:close/>
              </a:path>
              <a:path w="253364" h="384810">
                <a:moveTo>
                  <a:pt x="232388" y="196850"/>
                </a:moveTo>
                <a:lnTo>
                  <a:pt x="222018" y="196850"/>
                </a:lnTo>
                <a:lnTo>
                  <a:pt x="222018" y="194310"/>
                </a:lnTo>
                <a:lnTo>
                  <a:pt x="230319" y="194310"/>
                </a:lnTo>
                <a:lnTo>
                  <a:pt x="230319" y="191770"/>
                </a:lnTo>
                <a:lnTo>
                  <a:pt x="232388" y="191770"/>
                </a:lnTo>
                <a:lnTo>
                  <a:pt x="232388" y="196850"/>
                </a:lnTo>
                <a:close/>
              </a:path>
              <a:path w="253364" h="384810">
                <a:moveTo>
                  <a:pt x="124489" y="196850"/>
                </a:moveTo>
                <a:lnTo>
                  <a:pt x="107899" y="196850"/>
                </a:lnTo>
                <a:lnTo>
                  <a:pt x="107899" y="194310"/>
                </a:lnTo>
                <a:lnTo>
                  <a:pt x="124489" y="194310"/>
                </a:lnTo>
                <a:lnTo>
                  <a:pt x="124489" y="196850"/>
                </a:lnTo>
                <a:close/>
              </a:path>
              <a:path w="253364" h="384810">
                <a:moveTo>
                  <a:pt x="128639" y="199390"/>
                </a:moveTo>
                <a:lnTo>
                  <a:pt x="114107" y="199390"/>
                </a:lnTo>
                <a:lnTo>
                  <a:pt x="114107" y="196850"/>
                </a:lnTo>
                <a:lnTo>
                  <a:pt x="128639" y="196850"/>
                </a:lnTo>
                <a:lnTo>
                  <a:pt x="128639" y="199390"/>
                </a:lnTo>
                <a:close/>
              </a:path>
              <a:path w="253364" h="384810">
                <a:moveTo>
                  <a:pt x="112037" y="201930"/>
                </a:moveTo>
                <a:lnTo>
                  <a:pt x="109956" y="201930"/>
                </a:lnTo>
                <a:lnTo>
                  <a:pt x="109956" y="199390"/>
                </a:lnTo>
                <a:lnTo>
                  <a:pt x="112037" y="201930"/>
                </a:lnTo>
                <a:close/>
              </a:path>
              <a:path w="253364" h="384810">
                <a:moveTo>
                  <a:pt x="138997" y="207010"/>
                </a:moveTo>
                <a:lnTo>
                  <a:pt x="120338" y="207010"/>
                </a:lnTo>
                <a:lnTo>
                  <a:pt x="120338" y="204470"/>
                </a:lnTo>
                <a:lnTo>
                  <a:pt x="116176" y="204470"/>
                </a:lnTo>
                <a:lnTo>
                  <a:pt x="116176" y="199390"/>
                </a:lnTo>
                <a:lnTo>
                  <a:pt x="130708" y="199390"/>
                </a:lnTo>
                <a:lnTo>
                  <a:pt x="130708" y="201930"/>
                </a:lnTo>
                <a:lnTo>
                  <a:pt x="138997" y="201930"/>
                </a:lnTo>
                <a:lnTo>
                  <a:pt x="138997" y="207010"/>
                </a:lnTo>
                <a:close/>
              </a:path>
              <a:path w="253364" h="384810">
                <a:moveTo>
                  <a:pt x="138997" y="201930"/>
                </a:moveTo>
                <a:lnTo>
                  <a:pt x="136940" y="199390"/>
                </a:lnTo>
                <a:lnTo>
                  <a:pt x="138997" y="199390"/>
                </a:lnTo>
                <a:lnTo>
                  <a:pt x="138997" y="201930"/>
                </a:lnTo>
                <a:close/>
              </a:path>
              <a:path w="253364" h="384810">
                <a:moveTo>
                  <a:pt x="118269" y="214630"/>
                </a:moveTo>
                <a:lnTo>
                  <a:pt x="41492" y="214630"/>
                </a:lnTo>
                <a:lnTo>
                  <a:pt x="41492" y="209550"/>
                </a:lnTo>
                <a:lnTo>
                  <a:pt x="43561" y="209550"/>
                </a:lnTo>
                <a:lnTo>
                  <a:pt x="43561" y="204470"/>
                </a:lnTo>
                <a:lnTo>
                  <a:pt x="37341" y="204470"/>
                </a:lnTo>
                <a:lnTo>
                  <a:pt x="37341" y="201930"/>
                </a:lnTo>
                <a:lnTo>
                  <a:pt x="114107" y="201930"/>
                </a:lnTo>
                <a:lnTo>
                  <a:pt x="116176" y="204470"/>
                </a:lnTo>
                <a:lnTo>
                  <a:pt x="116176" y="212090"/>
                </a:lnTo>
                <a:lnTo>
                  <a:pt x="118269" y="212090"/>
                </a:lnTo>
                <a:lnTo>
                  <a:pt x="118269" y="214630"/>
                </a:lnTo>
                <a:close/>
              </a:path>
              <a:path w="253364" h="384810">
                <a:moveTo>
                  <a:pt x="41492" y="207010"/>
                </a:moveTo>
                <a:lnTo>
                  <a:pt x="39423" y="207010"/>
                </a:lnTo>
                <a:lnTo>
                  <a:pt x="39423" y="204470"/>
                </a:lnTo>
                <a:lnTo>
                  <a:pt x="41492" y="204470"/>
                </a:lnTo>
                <a:lnTo>
                  <a:pt x="41492" y="207010"/>
                </a:lnTo>
                <a:close/>
              </a:path>
              <a:path w="253364" h="384810">
                <a:moveTo>
                  <a:pt x="136940" y="209550"/>
                </a:moveTo>
                <a:lnTo>
                  <a:pt x="122431" y="209550"/>
                </a:lnTo>
                <a:lnTo>
                  <a:pt x="122431" y="207010"/>
                </a:lnTo>
                <a:lnTo>
                  <a:pt x="136940" y="207010"/>
                </a:lnTo>
                <a:lnTo>
                  <a:pt x="136940" y="209550"/>
                </a:lnTo>
                <a:close/>
              </a:path>
              <a:path w="253364" h="384810">
                <a:moveTo>
                  <a:pt x="145253" y="217170"/>
                </a:moveTo>
                <a:lnTo>
                  <a:pt x="141078" y="217170"/>
                </a:lnTo>
                <a:lnTo>
                  <a:pt x="141078" y="207010"/>
                </a:lnTo>
                <a:lnTo>
                  <a:pt x="176363" y="207010"/>
                </a:lnTo>
                <a:lnTo>
                  <a:pt x="176363" y="212090"/>
                </a:lnTo>
                <a:lnTo>
                  <a:pt x="178432" y="212090"/>
                </a:lnTo>
                <a:lnTo>
                  <a:pt x="178432" y="214630"/>
                </a:lnTo>
                <a:lnTo>
                  <a:pt x="145253" y="214630"/>
                </a:lnTo>
                <a:lnTo>
                  <a:pt x="145253" y="217170"/>
                </a:lnTo>
                <a:close/>
              </a:path>
              <a:path w="253364" h="384810">
                <a:moveTo>
                  <a:pt x="138997" y="212090"/>
                </a:moveTo>
                <a:lnTo>
                  <a:pt x="130708" y="212090"/>
                </a:lnTo>
                <a:lnTo>
                  <a:pt x="128639" y="209550"/>
                </a:lnTo>
                <a:lnTo>
                  <a:pt x="138997" y="209550"/>
                </a:lnTo>
                <a:lnTo>
                  <a:pt x="138997" y="212090"/>
                </a:lnTo>
                <a:close/>
              </a:path>
              <a:path w="253364" h="384810">
                <a:moveTo>
                  <a:pt x="236526" y="217170"/>
                </a:moveTo>
                <a:lnTo>
                  <a:pt x="207485" y="217170"/>
                </a:lnTo>
                <a:lnTo>
                  <a:pt x="207485" y="214630"/>
                </a:lnTo>
                <a:lnTo>
                  <a:pt x="211648" y="209550"/>
                </a:lnTo>
                <a:lnTo>
                  <a:pt x="236526" y="209550"/>
                </a:lnTo>
                <a:lnTo>
                  <a:pt x="236526" y="214630"/>
                </a:lnTo>
                <a:lnTo>
                  <a:pt x="238631" y="214630"/>
                </a:lnTo>
                <a:lnTo>
                  <a:pt x="236526" y="217170"/>
                </a:lnTo>
                <a:close/>
              </a:path>
              <a:path w="253364" h="384810">
                <a:moveTo>
                  <a:pt x="114107" y="222250"/>
                </a:moveTo>
                <a:lnTo>
                  <a:pt x="39423" y="222250"/>
                </a:lnTo>
                <a:lnTo>
                  <a:pt x="39423" y="214630"/>
                </a:lnTo>
                <a:lnTo>
                  <a:pt x="114107" y="214630"/>
                </a:lnTo>
                <a:lnTo>
                  <a:pt x="114107" y="222250"/>
                </a:lnTo>
                <a:close/>
              </a:path>
              <a:path w="253364" h="384810">
                <a:moveTo>
                  <a:pt x="180501" y="232410"/>
                </a:moveTo>
                <a:lnTo>
                  <a:pt x="138997" y="232410"/>
                </a:lnTo>
                <a:lnTo>
                  <a:pt x="138997" y="229870"/>
                </a:lnTo>
                <a:lnTo>
                  <a:pt x="141078" y="227330"/>
                </a:lnTo>
                <a:lnTo>
                  <a:pt x="141078" y="224790"/>
                </a:lnTo>
                <a:lnTo>
                  <a:pt x="143148" y="224790"/>
                </a:lnTo>
                <a:lnTo>
                  <a:pt x="143148" y="217170"/>
                </a:lnTo>
                <a:lnTo>
                  <a:pt x="145253" y="217170"/>
                </a:lnTo>
                <a:lnTo>
                  <a:pt x="145253" y="214630"/>
                </a:lnTo>
                <a:lnTo>
                  <a:pt x="178432" y="214630"/>
                </a:lnTo>
                <a:lnTo>
                  <a:pt x="178432" y="217170"/>
                </a:lnTo>
                <a:lnTo>
                  <a:pt x="180501" y="219710"/>
                </a:lnTo>
                <a:lnTo>
                  <a:pt x="178432" y="222250"/>
                </a:lnTo>
                <a:lnTo>
                  <a:pt x="180501" y="222250"/>
                </a:lnTo>
                <a:lnTo>
                  <a:pt x="180501" y="232410"/>
                </a:lnTo>
                <a:close/>
              </a:path>
              <a:path w="253364" h="384810">
                <a:moveTo>
                  <a:pt x="236526" y="242570"/>
                </a:moveTo>
                <a:lnTo>
                  <a:pt x="197103" y="242570"/>
                </a:lnTo>
                <a:lnTo>
                  <a:pt x="197103" y="240030"/>
                </a:lnTo>
                <a:lnTo>
                  <a:pt x="203335" y="240030"/>
                </a:lnTo>
                <a:lnTo>
                  <a:pt x="203335" y="237490"/>
                </a:lnTo>
                <a:lnTo>
                  <a:pt x="205404" y="237490"/>
                </a:lnTo>
                <a:lnTo>
                  <a:pt x="205404" y="234950"/>
                </a:lnTo>
                <a:lnTo>
                  <a:pt x="207485" y="234950"/>
                </a:lnTo>
                <a:lnTo>
                  <a:pt x="207485" y="227330"/>
                </a:lnTo>
                <a:lnTo>
                  <a:pt x="205404" y="224790"/>
                </a:lnTo>
                <a:lnTo>
                  <a:pt x="205404" y="217170"/>
                </a:lnTo>
                <a:lnTo>
                  <a:pt x="238631" y="217170"/>
                </a:lnTo>
                <a:lnTo>
                  <a:pt x="238631" y="222250"/>
                </a:lnTo>
                <a:lnTo>
                  <a:pt x="236526" y="222250"/>
                </a:lnTo>
                <a:lnTo>
                  <a:pt x="236526" y="232410"/>
                </a:lnTo>
                <a:lnTo>
                  <a:pt x="238631" y="232410"/>
                </a:lnTo>
                <a:lnTo>
                  <a:pt x="238631" y="240030"/>
                </a:lnTo>
                <a:lnTo>
                  <a:pt x="236526" y="242570"/>
                </a:lnTo>
                <a:close/>
              </a:path>
              <a:path w="253364" h="384810">
                <a:moveTo>
                  <a:pt x="43561" y="224790"/>
                </a:moveTo>
                <a:lnTo>
                  <a:pt x="41492" y="224790"/>
                </a:lnTo>
                <a:lnTo>
                  <a:pt x="41492" y="222250"/>
                </a:lnTo>
                <a:lnTo>
                  <a:pt x="43561" y="222250"/>
                </a:lnTo>
                <a:lnTo>
                  <a:pt x="43561" y="224790"/>
                </a:lnTo>
                <a:close/>
              </a:path>
              <a:path w="253364" h="384810">
                <a:moveTo>
                  <a:pt x="116176" y="227330"/>
                </a:moveTo>
                <a:lnTo>
                  <a:pt x="53943" y="227330"/>
                </a:lnTo>
                <a:lnTo>
                  <a:pt x="53943" y="224790"/>
                </a:lnTo>
                <a:lnTo>
                  <a:pt x="49805" y="224790"/>
                </a:lnTo>
                <a:lnTo>
                  <a:pt x="49805" y="222250"/>
                </a:lnTo>
                <a:lnTo>
                  <a:pt x="118269" y="222250"/>
                </a:lnTo>
                <a:lnTo>
                  <a:pt x="118269" y="224790"/>
                </a:lnTo>
                <a:lnTo>
                  <a:pt x="116176" y="227330"/>
                </a:lnTo>
                <a:close/>
              </a:path>
              <a:path w="253364" h="384810">
                <a:moveTo>
                  <a:pt x="190896" y="234950"/>
                </a:moveTo>
                <a:lnTo>
                  <a:pt x="184652" y="234950"/>
                </a:lnTo>
                <a:lnTo>
                  <a:pt x="184652" y="232410"/>
                </a:lnTo>
                <a:lnTo>
                  <a:pt x="182571" y="229870"/>
                </a:lnTo>
                <a:lnTo>
                  <a:pt x="182571" y="224790"/>
                </a:lnTo>
                <a:lnTo>
                  <a:pt x="184652" y="224790"/>
                </a:lnTo>
                <a:lnTo>
                  <a:pt x="184652" y="222250"/>
                </a:lnTo>
                <a:lnTo>
                  <a:pt x="186733" y="222250"/>
                </a:lnTo>
                <a:lnTo>
                  <a:pt x="188802" y="224790"/>
                </a:lnTo>
                <a:lnTo>
                  <a:pt x="188802" y="227330"/>
                </a:lnTo>
                <a:lnTo>
                  <a:pt x="190896" y="229870"/>
                </a:lnTo>
                <a:lnTo>
                  <a:pt x="190896" y="234950"/>
                </a:lnTo>
                <a:close/>
              </a:path>
              <a:path w="253364" h="384810">
                <a:moveTo>
                  <a:pt x="124489" y="242570"/>
                </a:moveTo>
                <a:lnTo>
                  <a:pt x="45630" y="242570"/>
                </a:lnTo>
                <a:lnTo>
                  <a:pt x="47700" y="240030"/>
                </a:lnTo>
                <a:lnTo>
                  <a:pt x="47700" y="229870"/>
                </a:lnTo>
                <a:lnTo>
                  <a:pt x="49805" y="229870"/>
                </a:lnTo>
                <a:lnTo>
                  <a:pt x="49805" y="227330"/>
                </a:lnTo>
                <a:lnTo>
                  <a:pt x="122431" y="227330"/>
                </a:lnTo>
                <a:lnTo>
                  <a:pt x="122431" y="232410"/>
                </a:lnTo>
                <a:lnTo>
                  <a:pt x="126546" y="232410"/>
                </a:lnTo>
                <a:lnTo>
                  <a:pt x="126546" y="234950"/>
                </a:lnTo>
                <a:lnTo>
                  <a:pt x="122431" y="234950"/>
                </a:lnTo>
                <a:lnTo>
                  <a:pt x="122431" y="237490"/>
                </a:lnTo>
                <a:lnTo>
                  <a:pt x="124489" y="237490"/>
                </a:lnTo>
                <a:lnTo>
                  <a:pt x="126546" y="240030"/>
                </a:lnTo>
                <a:lnTo>
                  <a:pt x="124489" y="240030"/>
                </a:lnTo>
                <a:lnTo>
                  <a:pt x="124489" y="242570"/>
                </a:lnTo>
                <a:close/>
              </a:path>
              <a:path w="253364" h="384810">
                <a:moveTo>
                  <a:pt x="151460" y="247650"/>
                </a:moveTo>
                <a:lnTo>
                  <a:pt x="147322" y="247650"/>
                </a:lnTo>
                <a:lnTo>
                  <a:pt x="147322" y="242570"/>
                </a:lnTo>
                <a:lnTo>
                  <a:pt x="145253" y="240030"/>
                </a:lnTo>
                <a:lnTo>
                  <a:pt x="143148" y="240030"/>
                </a:lnTo>
                <a:lnTo>
                  <a:pt x="143148" y="237490"/>
                </a:lnTo>
                <a:lnTo>
                  <a:pt x="141078" y="237490"/>
                </a:lnTo>
                <a:lnTo>
                  <a:pt x="141078" y="232410"/>
                </a:lnTo>
                <a:lnTo>
                  <a:pt x="182571" y="232410"/>
                </a:lnTo>
                <a:lnTo>
                  <a:pt x="182571" y="234950"/>
                </a:lnTo>
                <a:lnTo>
                  <a:pt x="190896" y="234950"/>
                </a:lnTo>
                <a:lnTo>
                  <a:pt x="192953" y="237490"/>
                </a:lnTo>
                <a:lnTo>
                  <a:pt x="192953" y="240030"/>
                </a:lnTo>
                <a:lnTo>
                  <a:pt x="195034" y="242570"/>
                </a:lnTo>
                <a:lnTo>
                  <a:pt x="238631" y="242570"/>
                </a:lnTo>
                <a:lnTo>
                  <a:pt x="238631" y="245110"/>
                </a:lnTo>
                <a:lnTo>
                  <a:pt x="151460" y="245110"/>
                </a:lnTo>
                <a:lnTo>
                  <a:pt x="151460" y="247650"/>
                </a:lnTo>
                <a:close/>
              </a:path>
              <a:path w="253364" h="384810">
                <a:moveTo>
                  <a:pt x="128639" y="256540"/>
                </a:moveTo>
                <a:lnTo>
                  <a:pt x="49805" y="256540"/>
                </a:lnTo>
                <a:lnTo>
                  <a:pt x="49805" y="254000"/>
                </a:lnTo>
                <a:lnTo>
                  <a:pt x="51874" y="254000"/>
                </a:lnTo>
                <a:lnTo>
                  <a:pt x="51874" y="247650"/>
                </a:lnTo>
                <a:lnTo>
                  <a:pt x="49805" y="247650"/>
                </a:lnTo>
                <a:lnTo>
                  <a:pt x="49805" y="245110"/>
                </a:lnTo>
                <a:lnTo>
                  <a:pt x="47700" y="242570"/>
                </a:lnTo>
                <a:lnTo>
                  <a:pt x="126546" y="242570"/>
                </a:lnTo>
                <a:lnTo>
                  <a:pt x="126546" y="251460"/>
                </a:lnTo>
                <a:lnTo>
                  <a:pt x="128639" y="251460"/>
                </a:lnTo>
                <a:lnTo>
                  <a:pt x="128639" y="256540"/>
                </a:lnTo>
                <a:close/>
              </a:path>
              <a:path w="253364" h="384810">
                <a:moveTo>
                  <a:pt x="184652" y="254000"/>
                </a:moveTo>
                <a:lnTo>
                  <a:pt x="180501" y="248920"/>
                </a:lnTo>
                <a:lnTo>
                  <a:pt x="182571" y="248920"/>
                </a:lnTo>
                <a:lnTo>
                  <a:pt x="182571" y="247650"/>
                </a:lnTo>
                <a:lnTo>
                  <a:pt x="151460" y="247650"/>
                </a:lnTo>
                <a:lnTo>
                  <a:pt x="151460" y="245110"/>
                </a:lnTo>
                <a:lnTo>
                  <a:pt x="186733" y="245110"/>
                </a:lnTo>
                <a:lnTo>
                  <a:pt x="186733" y="248920"/>
                </a:lnTo>
                <a:lnTo>
                  <a:pt x="184652" y="251460"/>
                </a:lnTo>
                <a:lnTo>
                  <a:pt x="184652" y="254000"/>
                </a:lnTo>
                <a:close/>
              </a:path>
              <a:path w="253364" h="384810">
                <a:moveTo>
                  <a:pt x="244839" y="264160"/>
                </a:moveTo>
                <a:lnTo>
                  <a:pt x="195034" y="264160"/>
                </a:lnTo>
                <a:lnTo>
                  <a:pt x="195034" y="261620"/>
                </a:lnTo>
                <a:lnTo>
                  <a:pt x="192953" y="259080"/>
                </a:lnTo>
                <a:lnTo>
                  <a:pt x="190896" y="259080"/>
                </a:lnTo>
                <a:lnTo>
                  <a:pt x="190896" y="256540"/>
                </a:lnTo>
                <a:lnTo>
                  <a:pt x="188802" y="256540"/>
                </a:lnTo>
                <a:lnTo>
                  <a:pt x="186733" y="254000"/>
                </a:lnTo>
                <a:lnTo>
                  <a:pt x="186733" y="251460"/>
                </a:lnTo>
                <a:lnTo>
                  <a:pt x="188802" y="248920"/>
                </a:lnTo>
                <a:lnTo>
                  <a:pt x="188802" y="247650"/>
                </a:lnTo>
                <a:lnTo>
                  <a:pt x="186733" y="245110"/>
                </a:lnTo>
                <a:lnTo>
                  <a:pt x="240689" y="245110"/>
                </a:lnTo>
                <a:lnTo>
                  <a:pt x="240689" y="247650"/>
                </a:lnTo>
                <a:lnTo>
                  <a:pt x="242782" y="247650"/>
                </a:lnTo>
                <a:lnTo>
                  <a:pt x="242782" y="251460"/>
                </a:lnTo>
                <a:lnTo>
                  <a:pt x="188802" y="251460"/>
                </a:lnTo>
                <a:lnTo>
                  <a:pt x="188802" y="254000"/>
                </a:lnTo>
                <a:lnTo>
                  <a:pt x="242782" y="254000"/>
                </a:lnTo>
                <a:lnTo>
                  <a:pt x="244839" y="256540"/>
                </a:lnTo>
                <a:lnTo>
                  <a:pt x="244839" y="259080"/>
                </a:lnTo>
                <a:lnTo>
                  <a:pt x="246908" y="261620"/>
                </a:lnTo>
                <a:lnTo>
                  <a:pt x="244839" y="264160"/>
                </a:lnTo>
                <a:close/>
              </a:path>
              <a:path w="253364" h="384810">
                <a:moveTo>
                  <a:pt x="180501" y="251460"/>
                </a:moveTo>
                <a:lnTo>
                  <a:pt x="168062" y="251460"/>
                </a:lnTo>
                <a:lnTo>
                  <a:pt x="168062" y="248920"/>
                </a:lnTo>
                <a:lnTo>
                  <a:pt x="159761" y="248920"/>
                </a:lnTo>
                <a:lnTo>
                  <a:pt x="159761" y="247650"/>
                </a:lnTo>
                <a:lnTo>
                  <a:pt x="180501" y="247650"/>
                </a:lnTo>
                <a:lnTo>
                  <a:pt x="180501" y="251460"/>
                </a:lnTo>
                <a:close/>
              </a:path>
              <a:path w="253364" h="384810">
                <a:moveTo>
                  <a:pt x="168062" y="251460"/>
                </a:moveTo>
                <a:lnTo>
                  <a:pt x="163912" y="251460"/>
                </a:lnTo>
                <a:lnTo>
                  <a:pt x="161842" y="248920"/>
                </a:lnTo>
                <a:lnTo>
                  <a:pt x="168062" y="248920"/>
                </a:lnTo>
                <a:lnTo>
                  <a:pt x="168062" y="251460"/>
                </a:lnTo>
                <a:close/>
              </a:path>
              <a:path w="253364" h="384810">
                <a:moveTo>
                  <a:pt x="242782" y="254000"/>
                </a:moveTo>
                <a:lnTo>
                  <a:pt x="188802" y="254000"/>
                </a:lnTo>
                <a:lnTo>
                  <a:pt x="188802" y="251460"/>
                </a:lnTo>
                <a:lnTo>
                  <a:pt x="242782" y="251460"/>
                </a:lnTo>
                <a:lnTo>
                  <a:pt x="242782" y="254000"/>
                </a:lnTo>
                <a:close/>
              </a:path>
              <a:path w="253364" h="384810">
                <a:moveTo>
                  <a:pt x="132789" y="256540"/>
                </a:moveTo>
                <a:lnTo>
                  <a:pt x="130708" y="256540"/>
                </a:lnTo>
                <a:lnTo>
                  <a:pt x="130708" y="254000"/>
                </a:lnTo>
                <a:lnTo>
                  <a:pt x="132789" y="254000"/>
                </a:lnTo>
                <a:lnTo>
                  <a:pt x="132789" y="256540"/>
                </a:lnTo>
                <a:close/>
              </a:path>
              <a:path w="253364" h="384810">
                <a:moveTo>
                  <a:pt x="109956" y="271780"/>
                </a:moveTo>
                <a:lnTo>
                  <a:pt x="51874" y="271780"/>
                </a:lnTo>
                <a:lnTo>
                  <a:pt x="51874" y="264160"/>
                </a:lnTo>
                <a:lnTo>
                  <a:pt x="49805" y="261620"/>
                </a:lnTo>
                <a:lnTo>
                  <a:pt x="51874" y="259080"/>
                </a:lnTo>
                <a:lnTo>
                  <a:pt x="51874" y="256540"/>
                </a:lnTo>
                <a:lnTo>
                  <a:pt x="134871" y="256540"/>
                </a:lnTo>
                <a:lnTo>
                  <a:pt x="134871" y="259080"/>
                </a:lnTo>
                <a:lnTo>
                  <a:pt x="109956" y="259080"/>
                </a:lnTo>
                <a:lnTo>
                  <a:pt x="109956" y="271780"/>
                </a:lnTo>
                <a:close/>
              </a:path>
              <a:path w="253364" h="384810">
                <a:moveTo>
                  <a:pt x="109956" y="264160"/>
                </a:moveTo>
                <a:lnTo>
                  <a:pt x="109956" y="259080"/>
                </a:lnTo>
                <a:lnTo>
                  <a:pt x="134871" y="259080"/>
                </a:lnTo>
                <a:lnTo>
                  <a:pt x="136940" y="261620"/>
                </a:lnTo>
                <a:lnTo>
                  <a:pt x="112037" y="261620"/>
                </a:lnTo>
                <a:lnTo>
                  <a:pt x="109956" y="264160"/>
                </a:lnTo>
                <a:close/>
              </a:path>
              <a:path w="253364" h="384810">
                <a:moveTo>
                  <a:pt x="107899" y="304800"/>
                </a:moveTo>
                <a:lnTo>
                  <a:pt x="105830" y="304800"/>
                </a:lnTo>
                <a:lnTo>
                  <a:pt x="103724" y="302260"/>
                </a:lnTo>
                <a:lnTo>
                  <a:pt x="103724" y="292100"/>
                </a:lnTo>
                <a:lnTo>
                  <a:pt x="101655" y="289560"/>
                </a:lnTo>
                <a:lnTo>
                  <a:pt x="101655" y="284480"/>
                </a:lnTo>
                <a:lnTo>
                  <a:pt x="103724" y="281940"/>
                </a:lnTo>
                <a:lnTo>
                  <a:pt x="103724" y="279400"/>
                </a:lnTo>
                <a:lnTo>
                  <a:pt x="105830" y="276860"/>
                </a:lnTo>
                <a:lnTo>
                  <a:pt x="107899" y="274320"/>
                </a:lnTo>
                <a:lnTo>
                  <a:pt x="107899" y="271780"/>
                </a:lnTo>
                <a:lnTo>
                  <a:pt x="109956" y="271780"/>
                </a:lnTo>
                <a:lnTo>
                  <a:pt x="109956" y="264160"/>
                </a:lnTo>
                <a:lnTo>
                  <a:pt x="112037" y="264160"/>
                </a:lnTo>
                <a:lnTo>
                  <a:pt x="112037" y="261620"/>
                </a:lnTo>
                <a:lnTo>
                  <a:pt x="118269" y="261620"/>
                </a:lnTo>
                <a:lnTo>
                  <a:pt x="118269" y="276860"/>
                </a:lnTo>
                <a:lnTo>
                  <a:pt x="116176" y="276860"/>
                </a:lnTo>
                <a:lnTo>
                  <a:pt x="116176" y="279400"/>
                </a:lnTo>
                <a:lnTo>
                  <a:pt x="114107" y="279400"/>
                </a:lnTo>
                <a:lnTo>
                  <a:pt x="114107" y="287020"/>
                </a:lnTo>
                <a:lnTo>
                  <a:pt x="112037" y="287020"/>
                </a:lnTo>
                <a:lnTo>
                  <a:pt x="112037" y="289560"/>
                </a:lnTo>
                <a:lnTo>
                  <a:pt x="109956" y="289560"/>
                </a:lnTo>
                <a:lnTo>
                  <a:pt x="109956" y="299720"/>
                </a:lnTo>
                <a:lnTo>
                  <a:pt x="107899" y="299720"/>
                </a:lnTo>
                <a:lnTo>
                  <a:pt x="107899" y="304800"/>
                </a:lnTo>
                <a:close/>
              </a:path>
              <a:path w="253364" h="384810">
                <a:moveTo>
                  <a:pt x="132789" y="299720"/>
                </a:moveTo>
                <a:lnTo>
                  <a:pt x="130708" y="299720"/>
                </a:lnTo>
                <a:lnTo>
                  <a:pt x="130708" y="281940"/>
                </a:lnTo>
                <a:lnTo>
                  <a:pt x="124489" y="281940"/>
                </a:lnTo>
                <a:lnTo>
                  <a:pt x="124489" y="279400"/>
                </a:lnTo>
                <a:lnTo>
                  <a:pt x="122431" y="279400"/>
                </a:lnTo>
                <a:lnTo>
                  <a:pt x="122431" y="276860"/>
                </a:lnTo>
                <a:lnTo>
                  <a:pt x="124489" y="276860"/>
                </a:lnTo>
                <a:lnTo>
                  <a:pt x="124489" y="274320"/>
                </a:lnTo>
                <a:lnTo>
                  <a:pt x="126546" y="274320"/>
                </a:lnTo>
                <a:lnTo>
                  <a:pt x="128639" y="271780"/>
                </a:lnTo>
                <a:lnTo>
                  <a:pt x="120338" y="271780"/>
                </a:lnTo>
                <a:lnTo>
                  <a:pt x="120338" y="269240"/>
                </a:lnTo>
                <a:lnTo>
                  <a:pt x="118269" y="269240"/>
                </a:lnTo>
                <a:lnTo>
                  <a:pt x="118269" y="261620"/>
                </a:lnTo>
                <a:lnTo>
                  <a:pt x="120338" y="261620"/>
                </a:lnTo>
                <a:lnTo>
                  <a:pt x="122431" y="264160"/>
                </a:lnTo>
                <a:lnTo>
                  <a:pt x="136940" y="264160"/>
                </a:lnTo>
                <a:lnTo>
                  <a:pt x="138997" y="269240"/>
                </a:lnTo>
                <a:lnTo>
                  <a:pt x="141078" y="271780"/>
                </a:lnTo>
                <a:lnTo>
                  <a:pt x="141078" y="287020"/>
                </a:lnTo>
                <a:lnTo>
                  <a:pt x="138997" y="287020"/>
                </a:lnTo>
                <a:lnTo>
                  <a:pt x="138997" y="289560"/>
                </a:lnTo>
                <a:lnTo>
                  <a:pt x="136940" y="289560"/>
                </a:lnTo>
                <a:lnTo>
                  <a:pt x="136940" y="292100"/>
                </a:lnTo>
                <a:lnTo>
                  <a:pt x="134871" y="292100"/>
                </a:lnTo>
                <a:lnTo>
                  <a:pt x="134871" y="297180"/>
                </a:lnTo>
                <a:lnTo>
                  <a:pt x="132789" y="297180"/>
                </a:lnTo>
                <a:lnTo>
                  <a:pt x="132789" y="299720"/>
                </a:lnTo>
                <a:close/>
              </a:path>
              <a:path w="253364" h="384810">
                <a:moveTo>
                  <a:pt x="136940" y="264160"/>
                </a:moveTo>
                <a:lnTo>
                  <a:pt x="122431" y="264160"/>
                </a:lnTo>
                <a:lnTo>
                  <a:pt x="122431" y="261620"/>
                </a:lnTo>
                <a:lnTo>
                  <a:pt x="136940" y="261620"/>
                </a:lnTo>
                <a:lnTo>
                  <a:pt x="136940" y="264160"/>
                </a:lnTo>
                <a:close/>
              </a:path>
              <a:path w="253364" h="384810">
                <a:moveTo>
                  <a:pt x="207485" y="284480"/>
                </a:moveTo>
                <a:lnTo>
                  <a:pt x="205404" y="284480"/>
                </a:lnTo>
                <a:lnTo>
                  <a:pt x="205404" y="281940"/>
                </a:lnTo>
                <a:lnTo>
                  <a:pt x="203335" y="281940"/>
                </a:lnTo>
                <a:lnTo>
                  <a:pt x="203335" y="276860"/>
                </a:lnTo>
                <a:lnTo>
                  <a:pt x="201266" y="274320"/>
                </a:lnTo>
                <a:lnTo>
                  <a:pt x="201266" y="271780"/>
                </a:lnTo>
                <a:lnTo>
                  <a:pt x="197103" y="266700"/>
                </a:lnTo>
                <a:lnTo>
                  <a:pt x="197103" y="264160"/>
                </a:lnTo>
                <a:lnTo>
                  <a:pt x="246908" y="264160"/>
                </a:lnTo>
                <a:lnTo>
                  <a:pt x="246908" y="266700"/>
                </a:lnTo>
                <a:lnTo>
                  <a:pt x="244839" y="266700"/>
                </a:lnTo>
                <a:lnTo>
                  <a:pt x="246908" y="269240"/>
                </a:lnTo>
                <a:lnTo>
                  <a:pt x="246908" y="271780"/>
                </a:lnTo>
                <a:lnTo>
                  <a:pt x="224075" y="271780"/>
                </a:lnTo>
                <a:lnTo>
                  <a:pt x="224075" y="274320"/>
                </a:lnTo>
                <a:lnTo>
                  <a:pt x="217867" y="274320"/>
                </a:lnTo>
                <a:lnTo>
                  <a:pt x="217867" y="276860"/>
                </a:lnTo>
                <a:lnTo>
                  <a:pt x="211648" y="276860"/>
                </a:lnTo>
                <a:lnTo>
                  <a:pt x="211648" y="279400"/>
                </a:lnTo>
                <a:lnTo>
                  <a:pt x="209555" y="279400"/>
                </a:lnTo>
                <a:lnTo>
                  <a:pt x="209555" y="281940"/>
                </a:lnTo>
                <a:lnTo>
                  <a:pt x="207485" y="284480"/>
                </a:lnTo>
                <a:close/>
              </a:path>
              <a:path w="253364" h="384810">
                <a:moveTo>
                  <a:pt x="105830" y="276860"/>
                </a:moveTo>
                <a:lnTo>
                  <a:pt x="53943" y="276860"/>
                </a:lnTo>
                <a:lnTo>
                  <a:pt x="53943" y="271780"/>
                </a:lnTo>
                <a:lnTo>
                  <a:pt x="107899" y="271780"/>
                </a:lnTo>
                <a:lnTo>
                  <a:pt x="107899" y="274320"/>
                </a:lnTo>
                <a:lnTo>
                  <a:pt x="105830" y="274320"/>
                </a:lnTo>
                <a:lnTo>
                  <a:pt x="105830" y="276860"/>
                </a:lnTo>
                <a:close/>
              </a:path>
              <a:path w="253364" h="384810">
                <a:moveTo>
                  <a:pt x="124489" y="276860"/>
                </a:moveTo>
                <a:lnTo>
                  <a:pt x="118269" y="276860"/>
                </a:lnTo>
                <a:lnTo>
                  <a:pt x="118269" y="271780"/>
                </a:lnTo>
                <a:lnTo>
                  <a:pt x="124489" y="271780"/>
                </a:lnTo>
                <a:lnTo>
                  <a:pt x="124489" y="276860"/>
                </a:lnTo>
                <a:close/>
              </a:path>
              <a:path w="253364" h="384810">
                <a:moveTo>
                  <a:pt x="209555" y="297180"/>
                </a:moveTo>
                <a:lnTo>
                  <a:pt x="207485" y="297180"/>
                </a:lnTo>
                <a:lnTo>
                  <a:pt x="207485" y="289560"/>
                </a:lnTo>
                <a:lnTo>
                  <a:pt x="209555" y="287020"/>
                </a:lnTo>
                <a:lnTo>
                  <a:pt x="207485" y="287020"/>
                </a:lnTo>
                <a:lnTo>
                  <a:pt x="207485" y="284480"/>
                </a:lnTo>
                <a:lnTo>
                  <a:pt x="209555" y="281940"/>
                </a:lnTo>
                <a:lnTo>
                  <a:pt x="211648" y="281940"/>
                </a:lnTo>
                <a:lnTo>
                  <a:pt x="211648" y="276860"/>
                </a:lnTo>
                <a:lnTo>
                  <a:pt x="217867" y="276860"/>
                </a:lnTo>
                <a:lnTo>
                  <a:pt x="217867" y="274320"/>
                </a:lnTo>
                <a:lnTo>
                  <a:pt x="224075" y="274320"/>
                </a:lnTo>
                <a:lnTo>
                  <a:pt x="224075" y="271780"/>
                </a:lnTo>
                <a:lnTo>
                  <a:pt x="246908" y="271780"/>
                </a:lnTo>
                <a:lnTo>
                  <a:pt x="246908" y="279400"/>
                </a:lnTo>
                <a:lnTo>
                  <a:pt x="248990" y="279400"/>
                </a:lnTo>
                <a:lnTo>
                  <a:pt x="248990" y="292100"/>
                </a:lnTo>
                <a:lnTo>
                  <a:pt x="251059" y="292100"/>
                </a:lnTo>
                <a:lnTo>
                  <a:pt x="251059" y="294640"/>
                </a:lnTo>
                <a:lnTo>
                  <a:pt x="209555" y="294640"/>
                </a:lnTo>
                <a:lnTo>
                  <a:pt x="209555" y="297180"/>
                </a:lnTo>
                <a:close/>
              </a:path>
              <a:path w="253364" h="384810">
                <a:moveTo>
                  <a:pt x="72614" y="312420"/>
                </a:moveTo>
                <a:lnTo>
                  <a:pt x="58082" y="312420"/>
                </a:lnTo>
                <a:lnTo>
                  <a:pt x="58082" y="302260"/>
                </a:lnTo>
                <a:lnTo>
                  <a:pt x="56012" y="299720"/>
                </a:lnTo>
                <a:lnTo>
                  <a:pt x="56012" y="297180"/>
                </a:lnTo>
                <a:lnTo>
                  <a:pt x="58082" y="297180"/>
                </a:lnTo>
                <a:lnTo>
                  <a:pt x="58082" y="289560"/>
                </a:lnTo>
                <a:lnTo>
                  <a:pt x="56012" y="289560"/>
                </a:lnTo>
                <a:lnTo>
                  <a:pt x="56012" y="287020"/>
                </a:lnTo>
                <a:lnTo>
                  <a:pt x="53943" y="287020"/>
                </a:lnTo>
                <a:lnTo>
                  <a:pt x="53943" y="279400"/>
                </a:lnTo>
                <a:lnTo>
                  <a:pt x="51874" y="276860"/>
                </a:lnTo>
                <a:lnTo>
                  <a:pt x="101655" y="276860"/>
                </a:lnTo>
                <a:lnTo>
                  <a:pt x="101655" y="284480"/>
                </a:lnTo>
                <a:lnTo>
                  <a:pt x="99574" y="287020"/>
                </a:lnTo>
                <a:lnTo>
                  <a:pt x="99574" y="289560"/>
                </a:lnTo>
                <a:lnTo>
                  <a:pt x="101655" y="292100"/>
                </a:lnTo>
                <a:lnTo>
                  <a:pt x="101655" y="299720"/>
                </a:lnTo>
                <a:lnTo>
                  <a:pt x="99574" y="299720"/>
                </a:lnTo>
                <a:lnTo>
                  <a:pt x="99574" y="302260"/>
                </a:lnTo>
                <a:lnTo>
                  <a:pt x="101655" y="302260"/>
                </a:lnTo>
                <a:lnTo>
                  <a:pt x="101655" y="304800"/>
                </a:lnTo>
                <a:lnTo>
                  <a:pt x="80915" y="304800"/>
                </a:lnTo>
                <a:lnTo>
                  <a:pt x="82996" y="307340"/>
                </a:lnTo>
                <a:lnTo>
                  <a:pt x="82996" y="309880"/>
                </a:lnTo>
                <a:lnTo>
                  <a:pt x="72614" y="309880"/>
                </a:lnTo>
                <a:lnTo>
                  <a:pt x="72614" y="312420"/>
                </a:lnTo>
                <a:close/>
              </a:path>
              <a:path w="253364" h="384810">
                <a:moveTo>
                  <a:pt x="103724" y="279400"/>
                </a:moveTo>
                <a:lnTo>
                  <a:pt x="101655" y="276860"/>
                </a:lnTo>
                <a:lnTo>
                  <a:pt x="103724" y="276860"/>
                </a:lnTo>
                <a:lnTo>
                  <a:pt x="103724" y="279400"/>
                </a:lnTo>
                <a:close/>
              </a:path>
              <a:path w="253364" h="384810">
                <a:moveTo>
                  <a:pt x="112037" y="307340"/>
                </a:moveTo>
                <a:lnTo>
                  <a:pt x="109956" y="304800"/>
                </a:lnTo>
                <a:lnTo>
                  <a:pt x="107899" y="304800"/>
                </a:lnTo>
                <a:lnTo>
                  <a:pt x="107899" y="302260"/>
                </a:lnTo>
                <a:lnTo>
                  <a:pt x="109956" y="302260"/>
                </a:lnTo>
                <a:lnTo>
                  <a:pt x="109956" y="294640"/>
                </a:lnTo>
                <a:lnTo>
                  <a:pt x="112037" y="294640"/>
                </a:lnTo>
                <a:lnTo>
                  <a:pt x="112037" y="287020"/>
                </a:lnTo>
                <a:lnTo>
                  <a:pt x="114107" y="287020"/>
                </a:lnTo>
                <a:lnTo>
                  <a:pt x="114107" y="279400"/>
                </a:lnTo>
                <a:lnTo>
                  <a:pt x="116176" y="279400"/>
                </a:lnTo>
                <a:lnTo>
                  <a:pt x="116176" y="276860"/>
                </a:lnTo>
                <a:lnTo>
                  <a:pt x="122431" y="276860"/>
                </a:lnTo>
                <a:lnTo>
                  <a:pt x="122431" y="281940"/>
                </a:lnTo>
                <a:lnTo>
                  <a:pt x="120338" y="281940"/>
                </a:lnTo>
                <a:lnTo>
                  <a:pt x="118269" y="284480"/>
                </a:lnTo>
                <a:lnTo>
                  <a:pt x="120338" y="287020"/>
                </a:lnTo>
                <a:lnTo>
                  <a:pt x="120338" y="297180"/>
                </a:lnTo>
                <a:lnTo>
                  <a:pt x="116176" y="297180"/>
                </a:lnTo>
                <a:lnTo>
                  <a:pt x="114107" y="299720"/>
                </a:lnTo>
                <a:lnTo>
                  <a:pt x="112037" y="299720"/>
                </a:lnTo>
                <a:lnTo>
                  <a:pt x="112037" y="307340"/>
                </a:lnTo>
                <a:close/>
              </a:path>
              <a:path w="253364" h="384810">
                <a:moveTo>
                  <a:pt x="122431" y="292100"/>
                </a:moveTo>
                <a:lnTo>
                  <a:pt x="120338" y="292100"/>
                </a:lnTo>
                <a:lnTo>
                  <a:pt x="120338" y="281940"/>
                </a:lnTo>
                <a:lnTo>
                  <a:pt x="130708" y="281940"/>
                </a:lnTo>
                <a:lnTo>
                  <a:pt x="128639" y="284480"/>
                </a:lnTo>
                <a:lnTo>
                  <a:pt x="130708" y="287020"/>
                </a:lnTo>
                <a:lnTo>
                  <a:pt x="130708" y="289560"/>
                </a:lnTo>
                <a:lnTo>
                  <a:pt x="122431" y="289560"/>
                </a:lnTo>
                <a:lnTo>
                  <a:pt x="122431" y="292100"/>
                </a:lnTo>
                <a:close/>
              </a:path>
              <a:path w="253364" h="384810">
                <a:moveTo>
                  <a:pt x="126546" y="294640"/>
                </a:moveTo>
                <a:lnTo>
                  <a:pt x="122431" y="294640"/>
                </a:lnTo>
                <a:lnTo>
                  <a:pt x="122431" y="289560"/>
                </a:lnTo>
                <a:lnTo>
                  <a:pt x="128639" y="289560"/>
                </a:lnTo>
                <a:lnTo>
                  <a:pt x="128639" y="292100"/>
                </a:lnTo>
                <a:lnTo>
                  <a:pt x="126546" y="292100"/>
                </a:lnTo>
                <a:lnTo>
                  <a:pt x="126546" y="294640"/>
                </a:lnTo>
                <a:close/>
              </a:path>
              <a:path w="253364" h="384810">
                <a:moveTo>
                  <a:pt x="130708" y="294640"/>
                </a:moveTo>
                <a:lnTo>
                  <a:pt x="126546" y="294640"/>
                </a:lnTo>
                <a:lnTo>
                  <a:pt x="126546" y="292100"/>
                </a:lnTo>
                <a:lnTo>
                  <a:pt x="128639" y="292100"/>
                </a:lnTo>
                <a:lnTo>
                  <a:pt x="128639" y="289560"/>
                </a:lnTo>
                <a:lnTo>
                  <a:pt x="130708" y="289560"/>
                </a:lnTo>
                <a:lnTo>
                  <a:pt x="130708" y="294640"/>
                </a:lnTo>
                <a:close/>
              </a:path>
              <a:path w="253364" h="384810">
                <a:moveTo>
                  <a:pt x="128639" y="297180"/>
                </a:moveTo>
                <a:lnTo>
                  <a:pt x="120338" y="297180"/>
                </a:lnTo>
                <a:lnTo>
                  <a:pt x="120338" y="294640"/>
                </a:lnTo>
                <a:lnTo>
                  <a:pt x="128639" y="294640"/>
                </a:lnTo>
                <a:lnTo>
                  <a:pt x="128639" y="297180"/>
                </a:lnTo>
                <a:close/>
              </a:path>
              <a:path w="253364" h="384810">
                <a:moveTo>
                  <a:pt x="211648" y="320040"/>
                </a:moveTo>
                <a:lnTo>
                  <a:pt x="211648" y="314960"/>
                </a:lnTo>
                <a:lnTo>
                  <a:pt x="213717" y="314960"/>
                </a:lnTo>
                <a:lnTo>
                  <a:pt x="211648" y="312420"/>
                </a:lnTo>
                <a:lnTo>
                  <a:pt x="211648" y="309880"/>
                </a:lnTo>
                <a:lnTo>
                  <a:pt x="213717" y="309880"/>
                </a:lnTo>
                <a:lnTo>
                  <a:pt x="213717" y="307340"/>
                </a:lnTo>
                <a:lnTo>
                  <a:pt x="211648" y="307340"/>
                </a:lnTo>
                <a:lnTo>
                  <a:pt x="211648" y="302260"/>
                </a:lnTo>
                <a:lnTo>
                  <a:pt x="209555" y="302260"/>
                </a:lnTo>
                <a:lnTo>
                  <a:pt x="209555" y="294640"/>
                </a:lnTo>
                <a:lnTo>
                  <a:pt x="248990" y="294640"/>
                </a:lnTo>
                <a:lnTo>
                  <a:pt x="248990" y="302260"/>
                </a:lnTo>
                <a:lnTo>
                  <a:pt x="251059" y="304800"/>
                </a:lnTo>
                <a:lnTo>
                  <a:pt x="251059" y="317500"/>
                </a:lnTo>
                <a:lnTo>
                  <a:pt x="213717" y="317500"/>
                </a:lnTo>
                <a:lnTo>
                  <a:pt x="211648" y="320040"/>
                </a:lnTo>
                <a:close/>
              </a:path>
              <a:path w="253364" h="384810">
                <a:moveTo>
                  <a:pt x="251059" y="297180"/>
                </a:moveTo>
                <a:lnTo>
                  <a:pt x="248990" y="297180"/>
                </a:lnTo>
                <a:lnTo>
                  <a:pt x="248990" y="294640"/>
                </a:lnTo>
                <a:lnTo>
                  <a:pt x="251059" y="294640"/>
                </a:lnTo>
                <a:lnTo>
                  <a:pt x="251059" y="297180"/>
                </a:lnTo>
                <a:close/>
              </a:path>
              <a:path w="253364" h="384810">
                <a:moveTo>
                  <a:pt x="124489" y="299720"/>
                </a:moveTo>
                <a:lnTo>
                  <a:pt x="116176" y="299720"/>
                </a:lnTo>
                <a:lnTo>
                  <a:pt x="116176" y="297180"/>
                </a:lnTo>
                <a:lnTo>
                  <a:pt x="126546" y="297180"/>
                </a:lnTo>
                <a:lnTo>
                  <a:pt x="124489" y="299720"/>
                </a:lnTo>
                <a:close/>
              </a:path>
              <a:path w="253364" h="384810">
                <a:moveTo>
                  <a:pt x="116176" y="309880"/>
                </a:moveTo>
                <a:lnTo>
                  <a:pt x="114107" y="309880"/>
                </a:lnTo>
                <a:lnTo>
                  <a:pt x="114107" y="307340"/>
                </a:lnTo>
                <a:lnTo>
                  <a:pt x="112037" y="307340"/>
                </a:lnTo>
                <a:lnTo>
                  <a:pt x="112037" y="304800"/>
                </a:lnTo>
                <a:lnTo>
                  <a:pt x="114107" y="302260"/>
                </a:lnTo>
                <a:lnTo>
                  <a:pt x="114107" y="299720"/>
                </a:lnTo>
                <a:lnTo>
                  <a:pt x="122431" y="299720"/>
                </a:lnTo>
                <a:lnTo>
                  <a:pt x="124489" y="302260"/>
                </a:lnTo>
                <a:lnTo>
                  <a:pt x="122431" y="302260"/>
                </a:lnTo>
                <a:lnTo>
                  <a:pt x="122431" y="304800"/>
                </a:lnTo>
                <a:lnTo>
                  <a:pt x="116176" y="304800"/>
                </a:lnTo>
                <a:lnTo>
                  <a:pt x="116176" y="309880"/>
                </a:lnTo>
                <a:close/>
              </a:path>
              <a:path w="253364" h="384810">
                <a:moveTo>
                  <a:pt x="93354" y="320040"/>
                </a:moveTo>
                <a:lnTo>
                  <a:pt x="87123" y="320040"/>
                </a:lnTo>
                <a:lnTo>
                  <a:pt x="87123" y="317500"/>
                </a:lnTo>
                <a:lnTo>
                  <a:pt x="85053" y="314960"/>
                </a:lnTo>
                <a:lnTo>
                  <a:pt x="85053" y="304800"/>
                </a:lnTo>
                <a:lnTo>
                  <a:pt x="101655" y="304800"/>
                </a:lnTo>
                <a:lnTo>
                  <a:pt x="101655" y="309880"/>
                </a:lnTo>
                <a:lnTo>
                  <a:pt x="89228" y="309880"/>
                </a:lnTo>
                <a:lnTo>
                  <a:pt x="89228" y="317500"/>
                </a:lnTo>
                <a:lnTo>
                  <a:pt x="93354" y="317500"/>
                </a:lnTo>
                <a:lnTo>
                  <a:pt x="93354" y="320040"/>
                </a:lnTo>
                <a:close/>
              </a:path>
              <a:path w="253364" h="384810">
                <a:moveTo>
                  <a:pt x="122431" y="307340"/>
                </a:moveTo>
                <a:lnTo>
                  <a:pt x="120338" y="307340"/>
                </a:lnTo>
                <a:lnTo>
                  <a:pt x="120338" y="304800"/>
                </a:lnTo>
                <a:lnTo>
                  <a:pt x="122431" y="304800"/>
                </a:lnTo>
                <a:lnTo>
                  <a:pt x="122431" y="307340"/>
                </a:lnTo>
                <a:close/>
              </a:path>
              <a:path w="253364" h="384810">
                <a:moveTo>
                  <a:pt x="74683" y="325120"/>
                </a:moveTo>
                <a:lnTo>
                  <a:pt x="74683" y="322580"/>
                </a:lnTo>
                <a:lnTo>
                  <a:pt x="72614" y="320040"/>
                </a:lnTo>
                <a:lnTo>
                  <a:pt x="72614" y="317500"/>
                </a:lnTo>
                <a:lnTo>
                  <a:pt x="74683" y="314960"/>
                </a:lnTo>
                <a:lnTo>
                  <a:pt x="74683" y="309880"/>
                </a:lnTo>
                <a:lnTo>
                  <a:pt x="80915" y="309880"/>
                </a:lnTo>
                <a:lnTo>
                  <a:pt x="80915" y="312420"/>
                </a:lnTo>
                <a:lnTo>
                  <a:pt x="78846" y="312420"/>
                </a:lnTo>
                <a:lnTo>
                  <a:pt x="78846" y="317500"/>
                </a:lnTo>
                <a:lnTo>
                  <a:pt x="80915" y="317500"/>
                </a:lnTo>
                <a:lnTo>
                  <a:pt x="78846" y="320040"/>
                </a:lnTo>
                <a:lnTo>
                  <a:pt x="78846" y="322580"/>
                </a:lnTo>
                <a:lnTo>
                  <a:pt x="76753" y="322580"/>
                </a:lnTo>
                <a:lnTo>
                  <a:pt x="74683" y="325120"/>
                </a:lnTo>
                <a:close/>
              </a:path>
              <a:path w="253364" h="384810">
                <a:moveTo>
                  <a:pt x="93354" y="314960"/>
                </a:moveTo>
                <a:lnTo>
                  <a:pt x="89228" y="314960"/>
                </a:lnTo>
                <a:lnTo>
                  <a:pt x="91297" y="312420"/>
                </a:lnTo>
                <a:lnTo>
                  <a:pt x="91297" y="309880"/>
                </a:lnTo>
                <a:lnTo>
                  <a:pt x="101655" y="309880"/>
                </a:lnTo>
                <a:lnTo>
                  <a:pt x="101655" y="312420"/>
                </a:lnTo>
                <a:lnTo>
                  <a:pt x="93354" y="312420"/>
                </a:lnTo>
                <a:lnTo>
                  <a:pt x="93354" y="314960"/>
                </a:lnTo>
                <a:close/>
              </a:path>
              <a:path w="253364" h="384810">
                <a:moveTo>
                  <a:pt x="70533" y="320040"/>
                </a:moveTo>
                <a:lnTo>
                  <a:pt x="64313" y="320040"/>
                </a:lnTo>
                <a:lnTo>
                  <a:pt x="64313" y="317500"/>
                </a:lnTo>
                <a:lnTo>
                  <a:pt x="60151" y="317500"/>
                </a:lnTo>
                <a:lnTo>
                  <a:pt x="60151" y="312420"/>
                </a:lnTo>
                <a:lnTo>
                  <a:pt x="70533" y="312420"/>
                </a:lnTo>
                <a:lnTo>
                  <a:pt x="70533" y="320040"/>
                </a:lnTo>
                <a:close/>
              </a:path>
              <a:path w="253364" h="384810">
                <a:moveTo>
                  <a:pt x="99574" y="314960"/>
                </a:moveTo>
                <a:lnTo>
                  <a:pt x="97505" y="314960"/>
                </a:lnTo>
                <a:lnTo>
                  <a:pt x="97505" y="312420"/>
                </a:lnTo>
                <a:lnTo>
                  <a:pt x="99574" y="312420"/>
                </a:lnTo>
                <a:lnTo>
                  <a:pt x="99574" y="314960"/>
                </a:lnTo>
                <a:close/>
              </a:path>
              <a:path w="253364" h="384810">
                <a:moveTo>
                  <a:pt x="248990" y="325120"/>
                </a:moveTo>
                <a:lnTo>
                  <a:pt x="217867" y="325120"/>
                </a:lnTo>
                <a:lnTo>
                  <a:pt x="217867" y="322580"/>
                </a:lnTo>
                <a:lnTo>
                  <a:pt x="215786" y="322580"/>
                </a:lnTo>
                <a:lnTo>
                  <a:pt x="215786" y="317500"/>
                </a:lnTo>
                <a:lnTo>
                  <a:pt x="251059" y="317500"/>
                </a:lnTo>
                <a:lnTo>
                  <a:pt x="251059" y="322580"/>
                </a:lnTo>
                <a:lnTo>
                  <a:pt x="248990" y="325120"/>
                </a:lnTo>
                <a:close/>
              </a:path>
              <a:path w="253364" h="384810">
                <a:moveTo>
                  <a:pt x="217867" y="327660"/>
                </a:moveTo>
                <a:lnTo>
                  <a:pt x="215786" y="327660"/>
                </a:lnTo>
                <a:lnTo>
                  <a:pt x="215786" y="325120"/>
                </a:lnTo>
                <a:lnTo>
                  <a:pt x="213717" y="325120"/>
                </a:lnTo>
                <a:lnTo>
                  <a:pt x="213717" y="320040"/>
                </a:lnTo>
                <a:lnTo>
                  <a:pt x="215786" y="322580"/>
                </a:lnTo>
                <a:lnTo>
                  <a:pt x="217867" y="322580"/>
                </a:lnTo>
                <a:lnTo>
                  <a:pt x="217867" y="327660"/>
                </a:lnTo>
                <a:close/>
              </a:path>
              <a:path w="253364" h="384810">
                <a:moveTo>
                  <a:pt x="244839" y="346710"/>
                </a:moveTo>
                <a:lnTo>
                  <a:pt x="240689" y="346710"/>
                </a:lnTo>
                <a:lnTo>
                  <a:pt x="240689" y="341630"/>
                </a:lnTo>
                <a:lnTo>
                  <a:pt x="238631" y="341630"/>
                </a:lnTo>
                <a:lnTo>
                  <a:pt x="238631" y="339090"/>
                </a:lnTo>
                <a:lnTo>
                  <a:pt x="215786" y="339090"/>
                </a:lnTo>
                <a:lnTo>
                  <a:pt x="217867" y="336550"/>
                </a:lnTo>
                <a:lnTo>
                  <a:pt x="217867" y="330200"/>
                </a:lnTo>
                <a:lnTo>
                  <a:pt x="219925" y="327660"/>
                </a:lnTo>
                <a:lnTo>
                  <a:pt x="219925" y="325120"/>
                </a:lnTo>
                <a:lnTo>
                  <a:pt x="251059" y="325120"/>
                </a:lnTo>
                <a:lnTo>
                  <a:pt x="251059" y="341630"/>
                </a:lnTo>
                <a:lnTo>
                  <a:pt x="253128" y="344170"/>
                </a:lnTo>
                <a:lnTo>
                  <a:pt x="244839" y="344170"/>
                </a:lnTo>
                <a:lnTo>
                  <a:pt x="244839" y="346710"/>
                </a:lnTo>
                <a:close/>
              </a:path>
              <a:path w="253364" h="384810">
                <a:moveTo>
                  <a:pt x="230319" y="346710"/>
                </a:moveTo>
                <a:lnTo>
                  <a:pt x="217867" y="346710"/>
                </a:lnTo>
                <a:lnTo>
                  <a:pt x="217867" y="344170"/>
                </a:lnTo>
                <a:lnTo>
                  <a:pt x="213717" y="339090"/>
                </a:lnTo>
                <a:lnTo>
                  <a:pt x="236526" y="339090"/>
                </a:lnTo>
                <a:lnTo>
                  <a:pt x="234457" y="341630"/>
                </a:lnTo>
                <a:lnTo>
                  <a:pt x="232388" y="341630"/>
                </a:lnTo>
                <a:lnTo>
                  <a:pt x="232388" y="344170"/>
                </a:lnTo>
                <a:lnTo>
                  <a:pt x="230319" y="344170"/>
                </a:lnTo>
                <a:lnTo>
                  <a:pt x="230319" y="346710"/>
                </a:lnTo>
                <a:close/>
              </a:path>
              <a:path w="253364" h="384810">
                <a:moveTo>
                  <a:pt x="251059" y="354330"/>
                </a:moveTo>
                <a:lnTo>
                  <a:pt x="248990" y="354330"/>
                </a:lnTo>
                <a:lnTo>
                  <a:pt x="248990" y="346710"/>
                </a:lnTo>
                <a:lnTo>
                  <a:pt x="246908" y="344170"/>
                </a:lnTo>
                <a:lnTo>
                  <a:pt x="253128" y="344170"/>
                </a:lnTo>
                <a:lnTo>
                  <a:pt x="253128" y="351790"/>
                </a:lnTo>
                <a:lnTo>
                  <a:pt x="251059" y="351790"/>
                </a:lnTo>
                <a:lnTo>
                  <a:pt x="251059" y="354330"/>
                </a:lnTo>
                <a:close/>
              </a:path>
              <a:path w="253364" h="384810">
                <a:moveTo>
                  <a:pt x="234457" y="384810"/>
                </a:moveTo>
                <a:lnTo>
                  <a:pt x="232388" y="384810"/>
                </a:lnTo>
                <a:lnTo>
                  <a:pt x="230319" y="377190"/>
                </a:lnTo>
                <a:lnTo>
                  <a:pt x="228249" y="374650"/>
                </a:lnTo>
                <a:lnTo>
                  <a:pt x="228249" y="369570"/>
                </a:lnTo>
                <a:lnTo>
                  <a:pt x="226144" y="369570"/>
                </a:lnTo>
                <a:lnTo>
                  <a:pt x="226144" y="367030"/>
                </a:lnTo>
                <a:lnTo>
                  <a:pt x="222018" y="361950"/>
                </a:lnTo>
                <a:lnTo>
                  <a:pt x="219925" y="359410"/>
                </a:lnTo>
                <a:lnTo>
                  <a:pt x="219925" y="346710"/>
                </a:lnTo>
                <a:lnTo>
                  <a:pt x="228249" y="346710"/>
                </a:lnTo>
                <a:lnTo>
                  <a:pt x="228249" y="361950"/>
                </a:lnTo>
                <a:lnTo>
                  <a:pt x="230319" y="364490"/>
                </a:lnTo>
                <a:lnTo>
                  <a:pt x="230319" y="372110"/>
                </a:lnTo>
                <a:lnTo>
                  <a:pt x="232388" y="374650"/>
                </a:lnTo>
                <a:lnTo>
                  <a:pt x="232388" y="377190"/>
                </a:lnTo>
                <a:lnTo>
                  <a:pt x="234457" y="379730"/>
                </a:lnTo>
                <a:lnTo>
                  <a:pt x="234457" y="384810"/>
                </a:lnTo>
                <a:close/>
              </a:path>
            </a:pathLst>
          </a:custGeom>
          <a:solidFill>
            <a:srgbClr val="C9CCCC"/>
          </a:solidFill>
        </p:spPr>
        <p:txBody>
          <a:bodyPr wrap="square" lIns="0" tIns="0" rIns="0" bIns="0" rtlCol="0"/>
          <a:lstStyle/>
          <a:p/>
        </p:txBody>
      </p:sp>
      <p:sp>
        <p:nvSpPr>
          <p:cNvPr id="122" name="object 122"/>
          <p:cNvSpPr/>
          <p:nvPr/>
        </p:nvSpPr>
        <p:spPr>
          <a:xfrm>
            <a:off x="5206555" y="2526881"/>
            <a:ext cx="2540" cy="2540"/>
          </a:xfrm>
          <a:custGeom>
            <a:rect l="l" t="t" r="r" b="b"/>
            <a:pathLst>
              <a:path w="2539"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23" name="object 123"/>
          <p:cNvSpPr/>
          <p:nvPr/>
        </p:nvSpPr>
        <p:spPr>
          <a:xfrm>
            <a:off x="5206541" y="2534380"/>
            <a:ext cx="6350" cy="17780"/>
          </a:xfrm>
          <a:custGeom>
            <a:rect l="l" t="t" r="r" b="b"/>
            <a:pathLst>
              <a:path w="6350" h="17780">
                <a:moveTo>
                  <a:pt x="2093" y="17515"/>
                </a:moveTo>
                <a:lnTo>
                  <a:pt x="0" y="15027"/>
                </a:lnTo>
                <a:lnTo>
                  <a:pt x="0" y="12526"/>
                </a:lnTo>
                <a:lnTo>
                  <a:pt x="2093" y="10014"/>
                </a:lnTo>
                <a:lnTo>
                  <a:pt x="0" y="10014"/>
                </a:lnTo>
                <a:lnTo>
                  <a:pt x="0" y="7525"/>
                </a:lnTo>
                <a:lnTo>
                  <a:pt x="2093" y="5013"/>
                </a:lnTo>
                <a:lnTo>
                  <a:pt x="2093" y="2524"/>
                </a:lnTo>
                <a:lnTo>
                  <a:pt x="4162" y="0"/>
                </a:lnTo>
                <a:lnTo>
                  <a:pt x="4162" y="2524"/>
                </a:lnTo>
                <a:lnTo>
                  <a:pt x="6243" y="5013"/>
                </a:lnTo>
                <a:lnTo>
                  <a:pt x="6243" y="15027"/>
                </a:lnTo>
                <a:lnTo>
                  <a:pt x="2093" y="15027"/>
                </a:lnTo>
                <a:lnTo>
                  <a:pt x="2093" y="17515"/>
                </a:lnTo>
                <a:close/>
              </a:path>
            </a:pathLst>
          </a:custGeom>
          <a:solidFill>
            <a:srgbClr val="C9CCCC"/>
          </a:solidFill>
        </p:spPr>
        <p:txBody>
          <a:bodyPr wrap="square" lIns="0" tIns="0" rIns="0" bIns="0" rtlCol="0"/>
          <a:lstStyle/>
          <a:p/>
        </p:txBody>
      </p:sp>
      <p:sp>
        <p:nvSpPr>
          <p:cNvPr id="124" name="object 124"/>
          <p:cNvSpPr/>
          <p:nvPr/>
        </p:nvSpPr>
        <p:spPr>
          <a:xfrm>
            <a:off x="5206555" y="2534388"/>
            <a:ext cx="2540" cy="5080"/>
          </a:xfrm>
          <a:custGeom>
            <a:rect l="l" t="t" r="r" b="b"/>
            <a:pathLst>
              <a:path w="2539" h="5080">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25" name="object 125"/>
          <p:cNvSpPr/>
          <p:nvPr/>
        </p:nvSpPr>
        <p:spPr>
          <a:xfrm>
            <a:off x="5140148" y="2506872"/>
            <a:ext cx="2540" cy="5080"/>
          </a:xfrm>
          <a:custGeom>
            <a:rect l="l" t="t" r="r" b="b"/>
            <a:pathLst>
              <a:path w="2539" h="5080">
                <a:moveTo>
                  <a:pt x="0" y="5001"/>
                </a:moveTo>
                <a:lnTo>
                  <a:pt x="0" y="0"/>
                </a:lnTo>
                <a:lnTo>
                  <a:pt x="2093" y="2512"/>
                </a:lnTo>
                <a:lnTo>
                  <a:pt x="0" y="5001"/>
                </a:lnTo>
                <a:close/>
              </a:path>
            </a:pathLst>
          </a:custGeom>
          <a:solidFill>
            <a:srgbClr val="C9CCCC"/>
          </a:solidFill>
        </p:spPr>
        <p:txBody>
          <a:bodyPr wrap="square" lIns="0" tIns="0" rIns="0" bIns="0" rtlCol="0"/>
          <a:lstStyle/>
          <a:p/>
        </p:txBody>
      </p:sp>
      <p:sp>
        <p:nvSpPr>
          <p:cNvPr id="126" name="object 126"/>
          <p:cNvSpPr/>
          <p:nvPr/>
        </p:nvSpPr>
        <p:spPr>
          <a:xfrm>
            <a:off x="5204485" y="2529388"/>
            <a:ext cx="2540" cy="5080"/>
          </a:xfrm>
          <a:custGeom>
            <a:rect l="l" t="t" r="r" b="b"/>
            <a:pathLst>
              <a:path w="2539" h="5080">
                <a:moveTo>
                  <a:pt x="2069" y="5001"/>
                </a:moveTo>
                <a:lnTo>
                  <a:pt x="0" y="5001"/>
                </a:lnTo>
                <a:lnTo>
                  <a:pt x="0" y="2500"/>
                </a:lnTo>
                <a:lnTo>
                  <a:pt x="2069" y="0"/>
                </a:lnTo>
                <a:lnTo>
                  <a:pt x="2069" y="5001"/>
                </a:lnTo>
                <a:close/>
              </a:path>
            </a:pathLst>
          </a:custGeom>
          <a:solidFill>
            <a:srgbClr val="C9CCCC"/>
          </a:solidFill>
        </p:spPr>
        <p:txBody>
          <a:bodyPr wrap="square" lIns="0" tIns="0" rIns="0" bIns="0" rtlCol="0"/>
          <a:lstStyle/>
          <a:p/>
        </p:txBody>
      </p:sp>
      <p:sp>
        <p:nvSpPr>
          <p:cNvPr id="127" name="object 127"/>
          <p:cNvSpPr/>
          <p:nvPr/>
        </p:nvSpPr>
        <p:spPr>
          <a:xfrm>
            <a:off x="5146374" y="2509385"/>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28" name="object 128"/>
          <p:cNvSpPr/>
          <p:nvPr/>
        </p:nvSpPr>
        <p:spPr>
          <a:xfrm>
            <a:off x="5138094" y="251188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9" name="object 129"/>
          <p:cNvSpPr/>
          <p:nvPr/>
        </p:nvSpPr>
        <p:spPr>
          <a:xfrm>
            <a:off x="5142233" y="2509382"/>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30" name="object 130"/>
          <p:cNvSpPr/>
          <p:nvPr/>
        </p:nvSpPr>
        <p:spPr>
          <a:xfrm>
            <a:off x="5138092" y="2509379"/>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31" name="object 131"/>
          <p:cNvSpPr/>
          <p:nvPr/>
        </p:nvSpPr>
        <p:spPr>
          <a:xfrm>
            <a:off x="5115260" y="2426811"/>
            <a:ext cx="17145" cy="22860"/>
          </a:xfrm>
          <a:custGeom>
            <a:rect l="l" t="t" r="r" b="b"/>
            <a:pathLst>
              <a:path w="17145" h="22860">
                <a:moveTo>
                  <a:pt x="10382" y="2524"/>
                </a:moveTo>
                <a:lnTo>
                  <a:pt x="6231" y="2524"/>
                </a:lnTo>
                <a:lnTo>
                  <a:pt x="6231" y="0"/>
                </a:lnTo>
                <a:lnTo>
                  <a:pt x="10382" y="0"/>
                </a:lnTo>
                <a:lnTo>
                  <a:pt x="10382" y="2524"/>
                </a:lnTo>
                <a:close/>
              </a:path>
              <a:path w="17145" h="22860">
                <a:moveTo>
                  <a:pt x="16601" y="10038"/>
                </a:moveTo>
                <a:lnTo>
                  <a:pt x="2069" y="10038"/>
                </a:lnTo>
                <a:lnTo>
                  <a:pt x="0" y="7513"/>
                </a:lnTo>
                <a:lnTo>
                  <a:pt x="2069" y="7513"/>
                </a:lnTo>
                <a:lnTo>
                  <a:pt x="4150" y="5013"/>
                </a:lnTo>
                <a:lnTo>
                  <a:pt x="4150" y="2524"/>
                </a:lnTo>
                <a:lnTo>
                  <a:pt x="12451" y="2524"/>
                </a:lnTo>
                <a:lnTo>
                  <a:pt x="12451" y="5013"/>
                </a:lnTo>
                <a:lnTo>
                  <a:pt x="16601" y="5013"/>
                </a:lnTo>
                <a:lnTo>
                  <a:pt x="16601" y="10038"/>
                </a:lnTo>
                <a:close/>
              </a:path>
              <a:path w="17145" h="22860">
                <a:moveTo>
                  <a:pt x="16601" y="5013"/>
                </a:moveTo>
                <a:lnTo>
                  <a:pt x="14508" y="5013"/>
                </a:lnTo>
                <a:lnTo>
                  <a:pt x="14508" y="2524"/>
                </a:lnTo>
                <a:lnTo>
                  <a:pt x="16601" y="5013"/>
                </a:lnTo>
                <a:close/>
              </a:path>
              <a:path w="17145" h="22860">
                <a:moveTo>
                  <a:pt x="14508" y="22540"/>
                </a:moveTo>
                <a:lnTo>
                  <a:pt x="6231" y="22540"/>
                </a:lnTo>
                <a:lnTo>
                  <a:pt x="6231" y="20016"/>
                </a:lnTo>
                <a:lnTo>
                  <a:pt x="8300" y="20016"/>
                </a:lnTo>
                <a:lnTo>
                  <a:pt x="8300" y="17527"/>
                </a:lnTo>
                <a:lnTo>
                  <a:pt x="6231" y="17527"/>
                </a:lnTo>
                <a:lnTo>
                  <a:pt x="6231" y="15003"/>
                </a:lnTo>
                <a:lnTo>
                  <a:pt x="4150" y="15003"/>
                </a:lnTo>
                <a:lnTo>
                  <a:pt x="4150" y="12526"/>
                </a:lnTo>
                <a:lnTo>
                  <a:pt x="0" y="12526"/>
                </a:lnTo>
                <a:lnTo>
                  <a:pt x="0" y="10038"/>
                </a:lnTo>
                <a:lnTo>
                  <a:pt x="14508" y="10038"/>
                </a:lnTo>
                <a:lnTo>
                  <a:pt x="14508" y="22540"/>
                </a:lnTo>
                <a:close/>
              </a:path>
            </a:pathLst>
          </a:custGeom>
          <a:solidFill>
            <a:srgbClr val="C9CCCC"/>
          </a:solidFill>
        </p:spPr>
        <p:txBody>
          <a:bodyPr wrap="square" lIns="0" tIns="0" rIns="0" bIns="0" rtlCol="0"/>
          <a:lstStyle/>
          <a:p/>
        </p:txBody>
      </p:sp>
      <p:sp>
        <p:nvSpPr>
          <p:cNvPr id="132" name="object 132"/>
          <p:cNvSpPr/>
          <p:nvPr/>
        </p:nvSpPr>
        <p:spPr>
          <a:xfrm>
            <a:off x="5138092" y="2509385"/>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33" name="object 133"/>
          <p:cNvSpPr/>
          <p:nvPr/>
        </p:nvSpPr>
        <p:spPr>
          <a:xfrm>
            <a:off x="5125642" y="2451853"/>
            <a:ext cx="8890" cy="10160"/>
          </a:xfrm>
          <a:custGeom>
            <a:rect l="l" t="t" r="r" b="b"/>
            <a:pathLst>
              <a:path w="8889" h="10160">
                <a:moveTo>
                  <a:pt x="0" y="7489"/>
                </a:moveTo>
                <a:lnTo>
                  <a:pt x="0" y="0"/>
                </a:lnTo>
                <a:lnTo>
                  <a:pt x="8288" y="0"/>
                </a:lnTo>
                <a:lnTo>
                  <a:pt x="8288" y="4989"/>
                </a:lnTo>
                <a:lnTo>
                  <a:pt x="2069" y="4989"/>
                </a:lnTo>
                <a:lnTo>
                  <a:pt x="0" y="7489"/>
                </a:lnTo>
                <a:close/>
              </a:path>
              <a:path w="8889" h="10160">
                <a:moveTo>
                  <a:pt x="8288" y="7489"/>
                </a:moveTo>
                <a:lnTo>
                  <a:pt x="2069" y="7489"/>
                </a:lnTo>
                <a:lnTo>
                  <a:pt x="2069" y="4989"/>
                </a:lnTo>
                <a:lnTo>
                  <a:pt x="8288" y="4989"/>
                </a:lnTo>
                <a:lnTo>
                  <a:pt x="8288" y="7489"/>
                </a:lnTo>
                <a:close/>
              </a:path>
              <a:path w="8889" h="10160">
                <a:moveTo>
                  <a:pt x="4126" y="9978"/>
                </a:moveTo>
                <a:lnTo>
                  <a:pt x="0" y="9978"/>
                </a:lnTo>
                <a:lnTo>
                  <a:pt x="0" y="7489"/>
                </a:lnTo>
                <a:lnTo>
                  <a:pt x="4126" y="7489"/>
                </a:lnTo>
                <a:lnTo>
                  <a:pt x="4126" y="9978"/>
                </a:lnTo>
                <a:close/>
              </a:path>
            </a:pathLst>
          </a:custGeom>
          <a:solidFill>
            <a:srgbClr val="C9CCCC"/>
          </a:solidFill>
        </p:spPr>
        <p:txBody>
          <a:bodyPr wrap="square" lIns="0" tIns="0" rIns="0" bIns="0" rtlCol="0"/>
          <a:lstStyle/>
          <a:p/>
        </p:txBody>
      </p:sp>
      <p:sp>
        <p:nvSpPr>
          <p:cNvPr id="134" name="object 134"/>
          <p:cNvSpPr/>
          <p:nvPr/>
        </p:nvSpPr>
        <p:spPr>
          <a:xfrm>
            <a:off x="5127711" y="2449352"/>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35" name="object 135"/>
          <p:cNvSpPr/>
          <p:nvPr/>
        </p:nvSpPr>
        <p:spPr>
          <a:xfrm>
            <a:off x="5129786" y="2454341"/>
            <a:ext cx="10795" cy="10160"/>
          </a:xfrm>
          <a:custGeom>
            <a:rect l="l" t="t" r="r" b="b"/>
            <a:pathLst>
              <a:path w="10795" h="10160">
                <a:moveTo>
                  <a:pt x="8288" y="2524"/>
                </a:moveTo>
                <a:lnTo>
                  <a:pt x="6207" y="2524"/>
                </a:lnTo>
                <a:lnTo>
                  <a:pt x="4150" y="0"/>
                </a:lnTo>
                <a:lnTo>
                  <a:pt x="6207" y="0"/>
                </a:lnTo>
                <a:lnTo>
                  <a:pt x="8288" y="2524"/>
                </a:lnTo>
                <a:close/>
              </a:path>
              <a:path w="10795" h="10160">
                <a:moveTo>
                  <a:pt x="10358" y="7489"/>
                </a:moveTo>
                <a:lnTo>
                  <a:pt x="0" y="7489"/>
                </a:lnTo>
                <a:lnTo>
                  <a:pt x="2081" y="5001"/>
                </a:lnTo>
                <a:lnTo>
                  <a:pt x="4150" y="5001"/>
                </a:lnTo>
                <a:lnTo>
                  <a:pt x="4150" y="2524"/>
                </a:lnTo>
                <a:lnTo>
                  <a:pt x="10358" y="2524"/>
                </a:lnTo>
                <a:lnTo>
                  <a:pt x="10358" y="7489"/>
                </a:lnTo>
                <a:close/>
              </a:path>
              <a:path w="10795" h="10160">
                <a:moveTo>
                  <a:pt x="8288" y="10002"/>
                </a:moveTo>
                <a:lnTo>
                  <a:pt x="4150" y="10002"/>
                </a:lnTo>
                <a:lnTo>
                  <a:pt x="2081" y="7489"/>
                </a:lnTo>
                <a:lnTo>
                  <a:pt x="8288" y="7489"/>
                </a:lnTo>
                <a:lnTo>
                  <a:pt x="8288" y="10002"/>
                </a:lnTo>
                <a:close/>
              </a:path>
            </a:pathLst>
          </a:custGeom>
          <a:solidFill>
            <a:srgbClr val="C9CCCC"/>
          </a:solidFill>
        </p:spPr>
        <p:txBody>
          <a:bodyPr wrap="square" lIns="0" tIns="0" rIns="0" bIns="0" rtlCol="0"/>
          <a:lstStyle/>
          <a:p/>
        </p:txBody>
      </p:sp>
      <p:sp>
        <p:nvSpPr>
          <p:cNvPr id="136" name="object 136"/>
          <p:cNvSpPr/>
          <p:nvPr/>
        </p:nvSpPr>
        <p:spPr>
          <a:xfrm>
            <a:off x="5138079" y="2461830"/>
            <a:ext cx="4445" cy="2540"/>
          </a:xfrm>
          <a:custGeom>
            <a:rect l="l" t="t" r="r" b="b"/>
            <a:pathLst>
              <a:path w="4445" h="2539">
                <a:moveTo>
                  <a:pt x="4162" y="2524"/>
                </a:moveTo>
                <a:lnTo>
                  <a:pt x="0" y="2524"/>
                </a:lnTo>
                <a:lnTo>
                  <a:pt x="2069" y="0"/>
                </a:lnTo>
                <a:lnTo>
                  <a:pt x="4162" y="0"/>
                </a:lnTo>
                <a:lnTo>
                  <a:pt x="4162" y="2524"/>
                </a:lnTo>
                <a:close/>
              </a:path>
            </a:pathLst>
          </a:custGeom>
          <a:solidFill>
            <a:srgbClr val="C9CCCC"/>
          </a:solidFill>
        </p:spPr>
        <p:txBody>
          <a:bodyPr wrap="square" lIns="0" tIns="0" rIns="0" bIns="0" rtlCol="0"/>
          <a:lstStyle/>
          <a:p/>
        </p:txBody>
      </p:sp>
      <p:sp>
        <p:nvSpPr>
          <p:cNvPr id="137" name="object 137"/>
          <p:cNvSpPr/>
          <p:nvPr/>
        </p:nvSpPr>
        <p:spPr>
          <a:xfrm>
            <a:off x="5133933" y="2464357"/>
            <a:ext cx="20955" cy="47625"/>
          </a:xfrm>
          <a:custGeom>
            <a:rect l="l" t="t" r="r" b="b"/>
            <a:pathLst>
              <a:path w="20954" h="47625">
                <a:moveTo>
                  <a:pt x="10370" y="2488"/>
                </a:moveTo>
                <a:lnTo>
                  <a:pt x="6219" y="2488"/>
                </a:lnTo>
                <a:lnTo>
                  <a:pt x="6219" y="0"/>
                </a:lnTo>
                <a:lnTo>
                  <a:pt x="10370" y="0"/>
                </a:lnTo>
                <a:lnTo>
                  <a:pt x="10370" y="2488"/>
                </a:lnTo>
                <a:close/>
              </a:path>
              <a:path w="20954" h="47625">
                <a:moveTo>
                  <a:pt x="12439" y="9990"/>
                </a:moveTo>
                <a:lnTo>
                  <a:pt x="0" y="9990"/>
                </a:lnTo>
                <a:lnTo>
                  <a:pt x="0" y="7501"/>
                </a:lnTo>
                <a:lnTo>
                  <a:pt x="2057" y="7501"/>
                </a:lnTo>
                <a:lnTo>
                  <a:pt x="2057" y="5001"/>
                </a:lnTo>
                <a:lnTo>
                  <a:pt x="4150" y="5001"/>
                </a:lnTo>
                <a:lnTo>
                  <a:pt x="4150" y="2488"/>
                </a:lnTo>
                <a:lnTo>
                  <a:pt x="12439" y="2488"/>
                </a:lnTo>
                <a:lnTo>
                  <a:pt x="12439" y="9990"/>
                </a:lnTo>
                <a:close/>
              </a:path>
              <a:path w="20954" h="47625">
                <a:moveTo>
                  <a:pt x="14520" y="40032"/>
                </a:moveTo>
                <a:lnTo>
                  <a:pt x="6219" y="40032"/>
                </a:lnTo>
                <a:lnTo>
                  <a:pt x="6219" y="37508"/>
                </a:lnTo>
                <a:lnTo>
                  <a:pt x="8312" y="35007"/>
                </a:lnTo>
                <a:lnTo>
                  <a:pt x="8312" y="20004"/>
                </a:lnTo>
                <a:lnTo>
                  <a:pt x="6219" y="20004"/>
                </a:lnTo>
                <a:lnTo>
                  <a:pt x="6219" y="15003"/>
                </a:lnTo>
                <a:lnTo>
                  <a:pt x="4150" y="15003"/>
                </a:lnTo>
                <a:lnTo>
                  <a:pt x="4150" y="12502"/>
                </a:lnTo>
                <a:lnTo>
                  <a:pt x="2057" y="12502"/>
                </a:lnTo>
                <a:lnTo>
                  <a:pt x="2057" y="9990"/>
                </a:lnTo>
                <a:lnTo>
                  <a:pt x="14520" y="9990"/>
                </a:lnTo>
                <a:lnTo>
                  <a:pt x="14520" y="12502"/>
                </a:lnTo>
                <a:lnTo>
                  <a:pt x="4150" y="12502"/>
                </a:lnTo>
                <a:lnTo>
                  <a:pt x="4150" y="15003"/>
                </a:lnTo>
                <a:lnTo>
                  <a:pt x="16578" y="15003"/>
                </a:lnTo>
                <a:lnTo>
                  <a:pt x="18647" y="17515"/>
                </a:lnTo>
                <a:lnTo>
                  <a:pt x="18647" y="22504"/>
                </a:lnTo>
                <a:lnTo>
                  <a:pt x="20752" y="22504"/>
                </a:lnTo>
                <a:lnTo>
                  <a:pt x="18647" y="25017"/>
                </a:lnTo>
                <a:lnTo>
                  <a:pt x="18647" y="32519"/>
                </a:lnTo>
                <a:lnTo>
                  <a:pt x="16589" y="32519"/>
                </a:lnTo>
                <a:lnTo>
                  <a:pt x="16589" y="35007"/>
                </a:lnTo>
                <a:lnTo>
                  <a:pt x="14520" y="35007"/>
                </a:lnTo>
                <a:lnTo>
                  <a:pt x="14520" y="40032"/>
                </a:lnTo>
                <a:close/>
              </a:path>
              <a:path w="20954" h="47625">
                <a:moveTo>
                  <a:pt x="16589" y="37508"/>
                </a:moveTo>
                <a:lnTo>
                  <a:pt x="14520" y="37508"/>
                </a:lnTo>
                <a:lnTo>
                  <a:pt x="14520" y="35007"/>
                </a:lnTo>
                <a:lnTo>
                  <a:pt x="16589" y="35007"/>
                </a:lnTo>
                <a:lnTo>
                  <a:pt x="16589" y="37508"/>
                </a:lnTo>
                <a:close/>
              </a:path>
              <a:path w="20954" h="47625">
                <a:moveTo>
                  <a:pt x="14520" y="45033"/>
                </a:moveTo>
                <a:lnTo>
                  <a:pt x="14520" y="42509"/>
                </a:lnTo>
                <a:lnTo>
                  <a:pt x="4150" y="42509"/>
                </a:lnTo>
                <a:lnTo>
                  <a:pt x="4150" y="40032"/>
                </a:lnTo>
                <a:lnTo>
                  <a:pt x="16589" y="40032"/>
                </a:lnTo>
                <a:lnTo>
                  <a:pt x="16589" y="42509"/>
                </a:lnTo>
                <a:lnTo>
                  <a:pt x="14520" y="45033"/>
                </a:lnTo>
                <a:close/>
              </a:path>
              <a:path w="20954" h="47625">
                <a:moveTo>
                  <a:pt x="10370" y="45033"/>
                </a:moveTo>
                <a:lnTo>
                  <a:pt x="8312" y="45033"/>
                </a:lnTo>
                <a:lnTo>
                  <a:pt x="8312" y="42509"/>
                </a:lnTo>
                <a:lnTo>
                  <a:pt x="10370" y="42509"/>
                </a:lnTo>
                <a:lnTo>
                  <a:pt x="10370" y="45033"/>
                </a:lnTo>
                <a:close/>
              </a:path>
              <a:path w="20954" h="47625">
                <a:moveTo>
                  <a:pt x="12439" y="47522"/>
                </a:moveTo>
                <a:lnTo>
                  <a:pt x="10370" y="47522"/>
                </a:lnTo>
                <a:lnTo>
                  <a:pt x="10370" y="45033"/>
                </a:lnTo>
                <a:lnTo>
                  <a:pt x="12439" y="42509"/>
                </a:lnTo>
                <a:lnTo>
                  <a:pt x="14520" y="42509"/>
                </a:lnTo>
                <a:lnTo>
                  <a:pt x="14520" y="45033"/>
                </a:lnTo>
                <a:lnTo>
                  <a:pt x="12439" y="45033"/>
                </a:lnTo>
                <a:lnTo>
                  <a:pt x="12439" y="47522"/>
                </a:lnTo>
                <a:close/>
              </a:path>
            </a:pathLst>
          </a:custGeom>
          <a:solidFill>
            <a:srgbClr val="C9CCCC"/>
          </a:solidFill>
        </p:spPr>
        <p:txBody>
          <a:bodyPr wrap="square" lIns="0" tIns="0" rIns="0" bIns="0" rtlCol="0"/>
          <a:lstStyle/>
          <a:p/>
        </p:txBody>
      </p:sp>
      <p:sp>
        <p:nvSpPr>
          <p:cNvPr id="138" name="object 138"/>
          <p:cNvSpPr/>
          <p:nvPr/>
        </p:nvSpPr>
        <p:spPr>
          <a:xfrm>
            <a:off x="5088289" y="2396828"/>
            <a:ext cx="2540" cy="2540"/>
          </a:xfrm>
          <a:custGeom>
            <a:rect l="l" t="t" r="r" b="b"/>
            <a:pathLst>
              <a:path w="2539"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39" name="object 139"/>
          <p:cNvSpPr/>
          <p:nvPr/>
        </p:nvSpPr>
        <p:spPr>
          <a:xfrm>
            <a:off x="5090361" y="2396828"/>
            <a:ext cx="2540" cy="2540"/>
          </a:xfrm>
          <a:custGeom>
            <a:rect l="l" t="t" r="r" b="b"/>
            <a:pathLst>
              <a:path w="2539" h="2539">
                <a:moveTo>
                  <a:pt x="2081" y="2476"/>
                </a:moveTo>
                <a:lnTo>
                  <a:pt x="0" y="2476"/>
                </a:lnTo>
                <a:lnTo>
                  <a:pt x="0" y="0"/>
                </a:lnTo>
                <a:lnTo>
                  <a:pt x="2081" y="2476"/>
                </a:lnTo>
                <a:close/>
              </a:path>
            </a:pathLst>
          </a:custGeom>
          <a:solidFill>
            <a:srgbClr val="C9CCCC"/>
          </a:solidFill>
        </p:spPr>
        <p:txBody>
          <a:bodyPr wrap="square" lIns="0" tIns="0" rIns="0" bIns="0" rtlCol="0"/>
          <a:lstStyle/>
          <a:p/>
        </p:txBody>
      </p:sp>
      <p:sp>
        <p:nvSpPr>
          <p:cNvPr id="140" name="object 140"/>
          <p:cNvSpPr/>
          <p:nvPr/>
        </p:nvSpPr>
        <p:spPr>
          <a:xfrm>
            <a:off x="5088289" y="2389320"/>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1" name="object 141"/>
          <p:cNvSpPr/>
          <p:nvPr/>
        </p:nvSpPr>
        <p:spPr>
          <a:xfrm>
            <a:off x="5125641" y="2506872"/>
            <a:ext cx="2540" cy="5080"/>
          </a:xfrm>
          <a:custGeom>
            <a:rect l="l" t="t" r="r" b="b"/>
            <a:pathLst>
              <a:path w="2539" h="5080">
                <a:moveTo>
                  <a:pt x="2069" y="5001"/>
                </a:moveTo>
                <a:lnTo>
                  <a:pt x="0" y="2512"/>
                </a:lnTo>
                <a:lnTo>
                  <a:pt x="0" y="0"/>
                </a:lnTo>
                <a:lnTo>
                  <a:pt x="2069" y="0"/>
                </a:lnTo>
                <a:lnTo>
                  <a:pt x="2069" y="5001"/>
                </a:lnTo>
                <a:close/>
              </a:path>
            </a:pathLst>
          </a:custGeom>
          <a:solidFill>
            <a:srgbClr val="C9CCCC"/>
          </a:solidFill>
        </p:spPr>
        <p:txBody>
          <a:bodyPr wrap="square" lIns="0" tIns="0" rIns="0" bIns="0" rtlCol="0"/>
          <a:lstStyle/>
          <a:p/>
        </p:txBody>
      </p:sp>
      <p:sp>
        <p:nvSpPr>
          <p:cNvPr id="142" name="object 142"/>
          <p:cNvSpPr/>
          <p:nvPr/>
        </p:nvSpPr>
        <p:spPr>
          <a:xfrm>
            <a:off x="5096572" y="2401793"/>
            <a:ext cx="2540" cy="2540"/>
          </a:xfrm>
          <a:custGeom>
            <a:rect l="l" t="t" r="r" b="b"/>
            <a:pathLst>
              <a:path w="2539"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143" name="object 143"/>
          <p:cNvSpPr/>
          <p:nvPr/>
        </p:nvSpPr>
        <p:spPr>
          <a:xfrm>
            <a:off x="5086205" y="2389315"/>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44" name="object 144"/>
          <p:cNvSpPr/>
          <p:nvPr/>
        </p:nvSpPr>
        <p:spPr>
          <a:xfrm>
            <a:off x="5109050" y="2409317"/>
            <a:ext cx="2540" cy="2540"/>
          </a:xfrm>
          <a:custGeom>
            <a:rect l="l" t="t" r="r" b="b"/>
            <a:pathLst>
              <a:path w="2539" h="2539">
                <a:moveTo>
                  <a:pt x="2057" y="2512"/>
                </a:moveTo>
                <a:lnTo>
                  <a:pt x="0" y="0"/>
                </a:lnTo>
                <a:lnTo>
                  <a:pt x="2057" y="0"/>
                </a:lnTo>
                <a:lnTo>
                  <a:pt x="2057" y="2512"/>
                </a:lnTo>
                <a:close/>
              </a:path>
            </a:pathLst>
          </a:custGeom>
          <a:solidFill>
            <a:srgbClr val="C9CCCC"/>
          </a:solidFill>
        </p:spPr>
        <p:txBody>
          <a:bodyPr wrap="square" lIns="0" tIns="0" rIns="0" bIns="0" rtlCol="0"/>
          <a:lstStyle/>
          <a:p/>
        </p:txBody>
      </p:sp>
      <p:sp>
        <p:nvSpPr>
          <p:cNvPr id="145" name="object 145"/>
          <p:cNvSpPr/>
          <p:nvPr/>
        </p:nvSpPr>
        <p:spPr>
          <a:xfrm>
            <a:off x="5090347" y="2394309"/>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46" name="object 146"/>
          <p:cNvSpPr/>
          <p:nvPr/>
        </p:nvSpPr>
        <p:spPr>
          <a:xfrm>
            <a:off x="5125641" y="2461831"/>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47" name="object 147"/>
          <p:cNvSpPr/>
          <p:nvPr/>
        </p:nvSpPr>
        <p:spPr>
          <a:xfrm>
            <a:off x="5133932" y="2419338"/>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8" name="object 148"/>
          <p:cNvSpPr/>
          <p:nvPr/>
        </p:nvSpPr>
        <p:spPr>
          <a:xfrm>
            <a:off x="5106956" y="2396828"/>
            <a:ext cx="10795" cy="7620"/>
          </a:xfrm>
          <a:custGeom>
            <a:rect l="l" t="t" r="r" b="b"/>
            <a:pathLst>
              <a:path w="10795" h="7619">
                <a:moveTo>
                  <a:pt x="10370" y="4977"/>
                </a:moveTo>
                <a:lnTo>
                  <a:pt x="0" y="4977"/>
                </a:lnTo>
                <a:lnTo>
                  <a:pt x="0" y="0"/>
                </a:lnTo>
                <a:lnTo>
                  <a:pt x="6219" y="0"/>
                </a:lnTo>
                <a:lnTo>
                  <a:pt x="8300" y="2488"/>
                </a:lnTo>
                <a:lnTo>
                  <a:pt x="10370" y="2488"/>
                </a:lnTo>
                <a:lnTo>
                  <a:pt x="10370" y="4977"/>
                </a:lnTo>
                <a:close/>
              </a:path>
              <a:path w="10795" h="7619">
                <a:moveTo>
                  <a:pt x="10370" y="2488"/>
                </a:moveTo>
                <a:lnTo>
                  <a:pt x="8300" y="2488"/>
                </a:lnTo>
                <a:lnTo>
                  <a:pt x="8300" y="0"/>
                </a:lnTo>
                <a:lnTo>
                  <a:pt x="10370" y="0"/>
                </a:lnTo>
                <a:lnTo>
                  <a:pt x="10370" y="2488"/>
                </a:lnTo>
                <a:close/>
              </a:path>
              <a:path w="10795" h="7619">
                <a:moveTo>
                  <a:pt x="8300" y="7489"/>
                </a:moveTo>
                <a:lnTo>
                  <a:pt x="6219" y="7489"/>
                </a:lnTo>
                <a:lnTo>
                  <a:pt x="6219" y="4977"/>
                </a:lnTo>
                <a:lnTo>
                  <a:pt x="8300" y="4977"/>
                </a:lnTo>
                <a:lnTo>
                  <a:pt x="8300" y="7489"/>
                </a:lnTo>
                <a:close/>
              </a:path>
            </a:pathLst>
          </a:custGeom>
          <a:solidFill>
            <a:srgbClr val="C9CCCC"/>
          </a:solidFill>
        </p:spPr>
        <p:txBody>
          <a:bodyPr wrap="square" lIns="0" tIns="0" rIns="0" bIns="0" rtlCol="0"/>
          <a:lstStyle/>
          <a:p/>
        </p:txBody>
      </p:sp>
      <p:sp>
        <p:nvSpPr>
          <p:cNvPr id="149" name="object 149"/>
          <p:cNvSpPr/>
          <p:nvPr/>
        </p:nvSpPr>
        <p:spPr>
          <a:xfrm>
            <a:off x="5117330" y="2396833"/>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50" name="object 150"/>
          <p:cNvSpPr/>
          <p:nvPr/>
        </p:nvSpPr>
        <p:spPr>
          <a:xfrm>
            <a:off x="5109036" y="2394303"/>
            <a:ext cx="4445" cy="2540"/>
          </a:xfrm>
          <a:custGeom>
            <a:rect l="l" t="t" r="r" b="b"/>
            <a:pathLst>
              <a:path w="4445" h="2539">
                <a:moveTo>
                  <a:pt x="4138" y="2524"/>
                </a:moveTo>
                <a:lnTo>
                  <a:pt x="0" y="2524"/>
                </a:lnTo>
                <a:lnTo>
                  <a:pt x="2069" y="0"/>
                </a:lnTo>
                <a:lnTo>
                  <a:pt x="4138" y="0"/>
                </a:lnTo>
                <a:lnTo>
                  <a:pt x="4138" y="2524"/>
                </a:lnTo>
                <a:close/>
              </a:path>
            </a:pathLst>
          </a:custGeom>
          <a:solidFill>
            <a:srgbClr val="C9CCCC"/>
          </a:solidFill>
        </p:spPr>
        <p:txBody>
          <a:bodyPr wrap="square" lIns="0" tIns="0" rIns="0" bIns="0" rtlCol="0"/>
          <a:lstStyle/>
          <a:p/>
        </p:txBody>
      </p:sp>
      <p:sp>
        <p:nvSpPr>
          <p:cNvPr id="151" name="object 151"/>
          <p:cNvSpPr/>
          <p:nvPr/>
        </p:nvSpPr>
        <p:spPr>
          <a:xfrm>
            <a:off x="5086208" y="2396833"/>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52" name="object 152"/>
          <p:cNvSpPr/>
          <p:nvPr/>
        </p:nvSpPr>
        <p:spPr>
          <a:xfrm>
            <a:off x="5059234" y="2384314"/>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53" name="object 153"/>
          <p:cNvSpPr/>
          <p:nvPr/>
        </p:nvSpPr>
        <p:spPr>
          <a:xfrm>
            <a:off x="5119416" y="2446828"/>
            <a:ext cx="2540" cy="2540"/>
          </a:xfrm>
          <a:custGeom>
            <a:rect l="l" t="t" r="r" b="b"/>
            <a:pathLst>
              <a:path w="2539"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154" name="object 154"/>
          <p:cNvSpPr/>
          <p:nvPr/>
        </p:nvSpPr>
        <p:spPr>
          <a:xfrm>
            <a:off x="5061305" y="2386783"/>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55" name="object 155"/>
          <p:cNvSpPr/>
          <p:nvPr/>
        </p:nvSpPr>
        <p:spPr>
          <a:xfrm>
            <a:off x="5121487" y="245185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56" name="object 156"/>
          <p:cNvSpPr/>
          <p:nvPr/>
        </p:nvSpPr>
        <p:spPr>
          <a:xfrm>
            <a:off x="5135994" y="2499360"/>
            <a:ext cx="2540" cy="2540"/>
          </a:xfrm>
          <a:custGeom>
            <a:rect l="l" t="t" r="r" b="b"/>
            <a:pathLst>
              <a:path w="2539"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157" name="object 157"/>
          <p:cNvSpPr/>
          <p:nvPr/>
        </p:nvSpPr>
        <p:spPr>
          <a:xfrm>
            <a:off x="5071685" y="2389315"/>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58" name="object 158"/>
          <p:cNvSpPr/>
          <p:nvPr/>
        </p:nvSpPr>
        <p:spPr>
          <a:xfrm>
            <a:off x="5077896" y="2396828"/>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59" name="object 159"/>
          <p:cNvSpPr/>
          <p:nvPr/>
        </p:nvSpPr>
        <p:spPr>
          <a:xfrm>
            <a:off x="5082064" y="2396828"/>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60" name="object 160"/>
          <p:cNvSpPr/>
          <p:nvPr/>
        </p:nvSpPr>
        <p:spPr>
          <a:xfrm>
            <a:off x="5123557" y="2401793"/>
            <a:ext cx="2540" cy="2540"/>
          </a:xfrm>
          <a:custGeom>
            <a:rect l="l" t="t" r="r" b="b"/>
            <a:pathLst>
              <a:path w="2539" h="2539">
                <a:moveTo>
                  <a:pt x="2081" y="2524"/>
                </a:moveTo>
                <a:lnTo>
                  <a:pt x="0" y="2524"/>
                </a:lnTo>
                <a:lnTo>
                  <a:pt x="0" y="0"/>
                </a:lnTo>
                <a:lnTo>
                  <a:pt x="2081" y="2524"/>
                </a:lnTo>
                <a:close/>
              </a:path>
            </a:pathLst>
          </a:custGeom>
          <a:solidFill>
            <a:srgbClr val="C9CCCC"/>
          </a:solidFill>
        </p:spPr>
        <p:txBody>
          <a:bodyPr wrap="square" lIns="0" tIns="0" rIns="0" bIns="0" rtlCol="0"/>
          <a:lstStyle/>
          <a:p/>
        </p:txBody>
      </p:sp>
      <p:sp>
        <p:nvSpPr>
          <p:cNvPr id="161" name="object 161"/>
          <p:cNvSpPr/>
          <p:nvPr/>
        </p:nvSpPr>
        <p:spPr>
          <a:xfrm>
            <a:off x="5067533" y="2389321"/>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62" name="object 162"/>
          <p:cNvSpPr/>
          <p:nvPr/>
        </p:nvSpPr>
        <p:spPr>
          <a:xfrm>
            <a:off x="5065456" y="2386783"/>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3" name="object 163"/>
          <p:cNvSpPr/>
          <p:nvPr/>
        </p:nvSpPr>
        <p:spPr>
          <a:xfrm>
            <a:off x="5117331" y="2399310"/>
            <a:ext cx="2540" cy="5080"/>
          </a:xfrm>
          <a:custGeom>
            <a:rect l="l" t="t" r="r" b="b"/>
            <a:pathLst>
              <a:path w="2539" h="5080">
                <a:moveTo>
                  <a:pt x="0" y="4989"/>
                </a:moveTo>
                <a:lnTo>
                  <a:pt x="0" y="0"/>
                </a:lnTo>
                <a:lnTo>
                  <a:pt x="2093" y="0"/>
                </a:lnTo>
                <a:lnTo>
                  <a:pt x="2093" y="2488"/>
                </a:lnTo>
                <a:lnTo>
                  <a:pt x="0" y="4989"/>
                </a:lnTo>
                <a:close/>
              </a:path>
            </a:pathLst>
          </a:custGeom>
          <a:solidFill>
            <a:srgbClr val="C9CCCC"/>
          </a:solidFill>
        </p:spPr>
        <p:txBody>
          <a:bodyPr wrap="square" lIns="0" tIns="0" rIns="0" bIns="0" rtlCol="0"/>
          <a:lstStyle/>
          <a:p/>
        </p:txBody>
      </p:sp>
      <p:sp>
        <p:nvSpPr>
          <p:cNvPr id="164" name="object 164"/>
          <p:cNvSpPr/>
          <p:nvPr/>
        </p:nvSpPr>
        <p:spPr>
          <a:xfrm>
            <a:off x="5129781" y="2426832"/>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165" name="object 165"/>
          <p:cNvSpPr/>
          <p:nvPr/>
        </p:nvSpPr>
        <p:spPr>
          <a:xfrm>
            <a:off x="5115262" y="2421813"/>
            <a:ext cx="8890" cy="7620"/>
          </a:xfrm>
          <a:custGeom>
            <a:rect l="l" t="t" r="r" b="b"/>
            <a:pathLst>
              <a:path w="8889" h="7619">
                <a:moveTo>
                  <a:pt x="4150" y="7525"/>
                </a:moveTo>
                <a:lnTo>
                  <a:pt x="2069" y="7525"/>
                </a:lnTo>
                <a:lnTo>
                  <a:pt x="2069" y="5001"/>
                </a:lnTo>
                <a:lnTo>
                  <a:pt x="0" y="5001"/>
                </a:lnTo>
                <a:lnTo>
                  <a:pt x="0" y="0"/>
                </a:lnTo>
                <a:lnTo>
                  <a:pt x="2069" y="0"/>
                </a:lnTo>
                <a:lnTo>
                  <a:pt x="2069" y="2524"/>
                </a:lnTo>
                <a:lnTo>
                  <a:pt x="8288" y="2524"/>
                </a:lnTo>
                <a:lnTo>
                  <a:pt x="6219" y="5001"/>
                </a:lnTo>
                <a:lnTo>
                  <a:pt x="4150" y="7525"/>
                </a:lnTo>
                <a:close/>
              </a:path>
            </a:pathLst>
          </a:custGeom>
          <a:solidFill>
            <a:srgbClr val="C9CCCC"/>
          </a:solidFill>
        </p:spPr>
        <p:txBody>
          <a:bodyPr wrap="square" lIns="0" tIns="0" rIns="0" bIns="0" rtlCol="0"/>
          <a:lstStyle/>
          <a:p/>
        </p:txBody>
      </p:sp>
      <p:sp>
        <p:nvSpPr>
          <p:cNvPr id="166" name="object 166"/>
          <p:cNvSpPr/>
          <p:nvPr/>
        </p:nvSpPr>
        <p:spPr>
          <a:xfrm>
            <a:off x="5135994" y="2426832"/>
            <a:ext cx="2540" cy="2540"/>
          </a:xfrm>
          <a:custGeom>
            <a:rect l="l" t="t" r="r" b="b"/>
            <a:pathLst>
              <a:path w="2539"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167" name="object 167"/>
          <p:cNvSpPr/>
          <p:nvPr/>
        </p:nvSpPr>
        <p:spPr>
          <a:xfrm>
            <a:off x="5127712" y="2424343"/>
            <a:ext cx="4445" cy="2540"/>
          </a:xfrm>
          <a:custGeom>
            <a:rect l="l" t="t" r="r" b="b"/>
            <a:pathLst>
              <a:path w="4445" h="2539">
                <a:moveTo>
                  <a:pt x="4150" y="2488"/>
                </a:moveTo>
                <a:lnTo>
                  <a:pt x="2069" y="2488"/>
                </a:lnTo>
                <a:lnTo>
                  <a:pt x="0" y="0"/>
                </a:lnTo>
                <a:lnTo>
                  <a:pt x="2069" y="0"/>
                </a:lnTo>
                <a:lnTo>
                  <a:pt x="4150" y="2488"/>
                </a:lnTo>
                <a:close/>
              </a:path>
            </a:pathLst>
          </a:custGeom>
          <a:solidFill>
            <a:srgbClr val="C9CCCC"/>
          </a:solidFill>
        </p:spPr>
        <p:txBody>
          <a:bodyPr wrap="square" lIns="0" tIns="0" rIns="0" bIns="0" rtlCol="0"/>
          <a:lstStyle/>
          <a:p/>
        </p:txBody>
      </p:sp>
      <p:sp>
        <p:nvSpPr>
          <p:cNvPr id="168" name="object 168"/>
          <p:cNvSpPr/>
          <p:nvPr/>
        </p:nvSpPr>
        <p:spPr>
          <a:xfrm>
            <a:off x="5131866" y="2429338"/>
            <a:ext cx="4445" cy="10160"/>
          </a:xfrm>
          <a:custGeom>
            <a:rect l="l" t="t" r="r" b="b"/>
            <a:pathLst>
              <a:path w="4445" h="10160">
                <a:moveTo>
                  <a:pt x="0" y="10002"/>
                </a:moveTo>
                <a:lnTo>
                  <a:pt x="0" y="0"/>
                </a:lnTo>
                <a:lnTo>
                  <a:pt x="2069" y="0"/>
                </a:lnTo>
                <a:lnTo>
                  <a:pt x="2069" y="2488"/>
                </a:lnTo>
                <a:lnTo>
                  <a:pt x="4138" y="2488"/>
                </a:lnTo>
                <a:lnTo>
                  <a:pt x="2069" y="5001"/>
                </a:lnTo>
                <a:lnTo>
                  <a:pt x="2069" y="7489"/>
                </a:lnTo>
                <a:lnTo>
                  <a:pt x="0" y="10002"/>
                </a:lnTo>
                <a:close/>
              </a:path>
            </a:pathLst>
          </a:custGeom>
          <a:solidFill>
            <a:srgbClr val="C9CCCC"/>
          </a:solidFill>
        </p:spPr>
        <p:txBody>
          <a:bodyPr wrap="square" lIns="0" tIns="0" rIns="0" bIns="0" rtlCol="0"/>
          <a:lstStyle/>
          <a:p/>
        </p:txBody>
      </p:sp>
      <p:sp>
        <p:nvSpPr>
          <p:cNvPr id="169" name="object 169"/>
          <p:cNvSpPr/>
          <p:nvPr/>
        </p:nvSpPr>
        <p:spPr>
          <a:xfrm>
            <a:off x="5133937" y="2424343"/>
            <a:ext cx="2540" cy="2540"/>
          </a:xfrm>
          <a:custGeom>
            <a:rect l="l" t="t" r="r" b="b"/>
            <a:pathLst>
              <a:path w="2539"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170" name="object 170"/>
          <p:cNvSpPr/>
          <p:nvPr/>
        </p:nvSpPr>
        <p:spPr>
          <a:xfrm>
            <a:off x="5123559" y="2424337"/>
            <a:ext cx="6350" cy="5080"/>
          </a:xfrm>
          <a:custGeom>
            <a:rect l="l" t="t" r="r" b="b"/>
            <a:pathLst>
              <a:path w="6350" h="5080">
                <a:moveTo>
                  <a:pt x="6207" y="5001"/>
                </a:moveTo>
                <a:lnTo>
                  <a:pt x="4138" y="5001"/>
                </a:lnTo>
                <a:lnTo>
                  <a:pt x="0" y="0"/>
                </a:lnTo>
                <a:lnTo>
                  <a:pt x="2081" y="0"/>
                </a:lnTo>
                <a:lnTo>
                  <a:pt x="4138" y="2500"/>
                </a:lnTo>
                <a:lnTo>
                  <a:pt x="6207" y="2500"/>
                </a:lnTo>
                <a:lnTo>
                  <a:pt x="6207" y="5001"/>
                </a:lnTo>
                <a:close/>
              </a:path>
            </a:pathLst>
          </a:custGeom>
          <a:solidFill>
            <a:srgbClr val="C9CCCC"/>
          </a:solidFill>
        </p:spPr>
        <p:txBody>
          <a:bodyPr wrap="square" lIns="0" tIns="0" rIns="0" bIns="0" rtlCol="0"/>
          <a:lstStyle/>
          <a:p/>
        </p:txBody>
      </p:sp>
      <p:sp>
        <p:nvSpPr>
          <p:cNvPr id="171" name="object 171"/>
          <p:cNvSpPr/>
          <p:nvPr/>
        </p:nvSpPr>
        <p:spPr>
          <a:xfrm>
            <a:off x="5123562" y="2459347"/>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72" name="object 172"/>
          <p:cNvSpPr/>
          <p:nvPr/>
        </p:nvSpPr>
        <p:spPr>
          <a:xfrm>
            <a:off x="5115261" y="2426814"/>
            <a:ext cx="2540" cy="2540"/>
          </a:xfrm>
          <a:custGeom>
            <a:rect l="l" t="t" r="r" b="b"/>
            <a:pathLst>
              <a:path w="2539"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173" name="object 173"/>
          <p:cNvSpPr/>
          <p:nvPr/>
        </p:nvSpPr>
        <p:spPr>
          <a:xfrm>
            <a:off x="5123557" y="2451853"/>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74" name="object 174"/>
          <p:cNvSpPr/>
          <p:nvPr/>
        </p:nvSpPr>
        <p:spPr>
          <a:xfrm>
            <a:off x="5111110" y="2429337"/>
            <a:ext cx="8890" cy="5080"/>
          </a:xfrm>
          <a:custGeom>
            <a:rect l="l" t="t" r="r" b="b"/>
            <a:pathLst>
              <a:path w="8889" h="5080">
                <a:moveTo>
                  <a:pt x="6219" y="5001"/>
                </a:moveTo>
                <a:lnTo>
                  <a:pt x="2069" y="5001"/>
                </a:lnTo>
                <a:lnTo>
                  <a:pt x="0" y="2488"/>
                </a:lnTo>
                <a:lnTo>
                  <a:pt x="2069" y="0"/>
                </a:lnTo>
                <a:lnTo>
                  <a:pt x="8312" y="0"/>
                </a:lnTo>
                <a:lnTo>
                  <a:pt x="8312" y="2488"/>
                </a:lnTo>
                <a:lnTo>
                  <a:pt x="6219" y="2488"/>
                </a:lnTo>
                <a:lnTo>
                  <a:pt x="6219" y="5001"/>
                </a:lnTo>
                <a:close/>
              </a:path>
            </a:pathLst>
          </a:custGeom>
          <a:solidFill>
            <a:srgbClr val="C9CCCC"/>
          </a:solidFill>
        </p:spPr>
        <p:txBody>
          <a:bodyPr wrap="square" lIns="0" tIns="0" rIns="0" bIns="0" rtlCol="0"/>
          <a:lstStyle/>
          <a:p/>
        </p:txBody>
      </p:sp>
      <p:sp>
        <p:nvSpPr>
          <p:cNvPr id="175" name="object 175"/>
          <p:cNvSpPr/>
          <p:nvPr/>
        </p:nvSpPr>
        <p:spPr>
          <a:xfrm>
            <a:off x="5111106" y="2426814"/>
            <a:ext cx="4445" cy="5080"/>
          </a:xfrm>
          <a:custGeom>
            <a:rect l="l" t="t" r="r" b="b"/>
            <a:pathLst>
              <a:path w="4445" h="5080">
                <a:moveTo>
                  <a:pt x="0" y="5013"/>
                </a:moveTo>
                <a:lnTo>
                  <a:pt x="0" y="2524"/>
                </a:lnTo>
                <a:lnTo>
                  <a:pt x="2069" y="0"/>
                </a:lnTo>
                <a:lnTo>
                  <a:pt x="4150" y="2524"/>
                </a:lnTo>
                <a:lnTo>
                  <a:pt x="2069" y="2524"/>
                </a:lnTo>
                <a:lnTo>
                  <a:pt x="0" y="5013"/>
                </a:lnTo>
                <a:close/>
              </a:path>
            </a:pathLst>
          </a:custGeom>
          <a:solidFill>
            <a:srgbClr val="C9CCCC"/>
          </a:solidFill>
        </p:spPr>
        <p:txBody>
          <a:bodyPr wrap="square" lIns="0" tIns="0" rIns="0" bIns="0" rtlCol="0"/>
          <a:lstStyle/>
          <a:p/>
        </p:txBody>
      </p:sp>
      <p:sp>
        <p:nvSpPr>
          <p:cNvPr id="176" name="object 176"/>
          <p:cNvSpPr/>
          <p:nvPr/>
        </p:nvSpPr>
        <p:spPr>
          <a:xfrm>
            <a:off x="5142246" y="2416831"/>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77" name="object 177"/>
          <p:cNvSpPr/>
          <p:nvPr/>
        </p:nvSpPr>
        <p:spPr>
          <a:xfrm>
            <a:off x="5119410" y="2401804"/>
            <a:ext cx="10795" cy="7620"/>
          </a:xfrm>
          <a:custGeom>
            <a:rect l="l" t="t" r="r" b="b"/>
            <a:pathLst>
              <a:path w="10795" h="7619">
                <a:moveTo>
                  <a:pt x="10370" y="7513"/>
                </a:moveTo>
                <a:lnTo>
                  <a:pt x="4150" y="7513"/>
                </a:lnTo>
                <a:lnTo>
                  <a:pt x="0" y="2512"/>
                </a:lnTo>
                <a:lnTo>
                  <a:pt x="0" y="0"/>
                </a:lnTo>
                <a:lnTo>
                  <a:pt x="2081" y="0"/>
                </a:lnTo>
                <a:lnTo>
                  <a:pt x="4150" y="2512"/>
                </a:lnTo>
                <a:lnTo>
                  <a:pt x="8300" y="2512"/>
                </a:lnTo>
                <a:lnTo>
                  <a:pt x="8300" y="5013"/>
                </a:lnTo>
                <a:lnTo>
                  <a:pt x="10370" y="5013"/>
                </a:lnTo>
                <a:lnTo>
                  <a:pt x="10370" y="7513"/>
                </a:lnTo>
                <a:close/>
              </a:path>
            </a:pathLst>
          </a:custGeom>
          <a:solidFill>
            <a:srgbClr val="C9CCCC"/>
          </a:solidFill>
        </p:spPr>
        <p:txBody>
          <a:bodyPr wrap="square" lIns="0" tIns="0" rIns="0" bIns="0" rtlCol="0"/>
          <a:lstStyle/>
          <a:p/>
        </p:txBody>
      </p:sp>
      <p:sp>
        <p:nvSpPr>
          <p:cNvPr id="178" name="object 178"/>
          <p:cNvSpPr/>
          <p:nvPr/>
        </p:nvSpPr>
        <p:spPr>
          <a:xfrm>
            <a:off x="5129781" y="2411830"/>
            <a:ext cx="2540" cy="2540"/>
          </a:xfrm>
          <a:custGeom>
            <a:rect l="l" t="t" r="r" b="b"/>
            <a:pathLst>
              <a:path w="2539" h="2539">
                <a:moveTo>
                  <a:pt x="2081" y="2476"/>
                </a:moveTo>
                <a:lnTo>
                  <a:pt x="0" y="0"/>
                </a:lnTo>
                <a:lnTo>
                  <a:pt x="2081" y="0"/>
                </a:lnTo>
                <a:lnTo>
                  <a:pt x="2081" y="2476"/>
                </a:lnTo>
                <a:close/>
              </a:path>
            </a:pathLst>
          </a:custGeom>
          <a:solidFill>
            <a:srgbClr val="C9CCCC"/>
          </a:solidFill>
        </p:spPr>
        <p:txBody>
          <a:bodyPr wrap="square" lIns="0" tIns="0" rIns="0" bIns="0" rtlCol="0"/>
          <a:lstStyle/>
          <a:p/>
        </p:txBody>
      </p:sp>
      <p:sp>
        <p:nvSpPr>
          <p:cNvPr id="179" name="object 179"/>
          <p:cNvSpPr/>
          <p:nvPr/>
        </p:nvSpPr>
        <p:spPr>
          <a:xfrm>
            <a:off x="5140148" y="2416831"/>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80" name="object 180"/>
          <p:cNvSpPr/>
          <p:nvPr/>
        </p:nvSpPr>
        <p:spPr>
          <a:xfrm>
            <a:off x="5135989" y="2421815"/>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81" name="object 181"/>
          <p:cNvSpPr/>
          <p:nvPr/>
        </p:nvSpPr>
        <p:spPr>
          <a:xfrm>
            <a:off x="5127711" y="2411830"/>
            <a:ext cx="2540" cy="2540"/>
          </a:xfrm>
          <a:custGeom>
            <a:rect l="l" t="t" r="r" b="b"/>
            <a:pathLst>
              <a:path w="2539" h="2539">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182" name="object 182"/>
          <p:cNvSpPr/>
          <p:nvPr/>
        </p:nvSpPr>
        <p:spPr>
          <a:xfrm>
            <a:off x="5125643" y="2409324"/>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83" name="object 183"/>
          <p:cNvSpPr/>
          <p:nvPr/>
        </p:nvSpPr>
        <p:spPr>
          <a:xfrm>
            <a:off x="5140153" y="2406817"/>
            <a:ext cx="4445" cy="7620"/>
          </a:xfrm>
          <a:custGeom>
            <a:rect l="l" t="t" r="r" b="b"/>
            <a:pathLst>
              <a:path w="4445" h="7619">
                <a:moveTo>
                  <a:pt x="4162" y="7489"/>
                </a:moveTo>
                <a:lnTo>
                  <a:pt x="2093" y="7489"/>
                </a:lnTo>
                <a:lnTo>
                  <a:pt x="2093" y="5013"/>
                </a:lnTo>
                <a:lnTo>
                  <a:pt x="0" y="2500"/>
                </a:lnTo>
                <a:lnTo>
                  <a:pt x="2093" y="0"/>
                </a:lnTo>
                <a:lnTo>
                  <a:pt x="4162" y="0"/>
                </a:lnTo>
                <a:lnTo>
                  <a:pt x="4162" y="7489"/>
                </a:lnTo>
                <a:close/>
              </a:path>
            </a:pathLst>
          </a:custGeom>
          <a:solidFill>
            <a:srgbClr val="C9CCCC"/>
          </a:solidFill>
        </p:spPr>
        <p:txBody>
          <a:bodyPr wrap="square" lIns="0" tIns="0" rIns="0" bIns="0" rtlCol="0"/>
          <a:lstStyle/>
          <a:p/>
        </p:txBody>
      </p:sp>
      <p:sp>
        <p:nvSpPr>
          <p:cNvPr id="184" name="object 184"/>
          <p:cNvSpPr/>
          <p:nvPr/>
        </p:nvSpPr>
        <p:spPr>
          <a:xfrm>
            <a:off x="5136008" y="2411830"/>
            <a:ext cx="6350" cy="7620"/>
          </a:xfrm>
          <a:custGeom>
            <a:rect l="l" t="t" r="r" b="b"/>
            <a:pathLst>
              <a:path w="6350" h="7619">
                <a:moveTo>
                  <a:pt x="2069" y="7489"/>
                </a:moveTo>
                <a:lnTo>
                  <a:pt x="2069" y="5001"/>
                </a:lnTo>
                <a:lnTo>
                  <a:pt x="0" y="2476"/>
                </a:lnTo>
                <a:lnTo>
                  <a:pt x="0" y="0"/>
                </a:lnTo>
                <a:lnTo>
                  <a:pt x="6231" y="0"/>
                </a:lnTo>
                <a:lnTo>
                  <a:pt x="6231" y="5001"/>
                </a:lnTo>
                <a:lnTo>
                  <a:pt x="4138" y="5001"/>
                </a:lnTo>
                <a:lnTo>
                  <a:pt x="2069" y="7489"/>
                </a:lnTo>
                <a:close/>
              </a:path>
            </a:pathLst>
          </a:custGeom>
          <a:solidFill>
            <a:srgbClr val="C9CCCC"/>
          </a:solidFill>
        </p:spPr>
        <p:txBody>
          <a:bodyPr wrap="square" lIns="0" tIns="0" rIns="0" bIns="0" rtlCol="0"/>
          <a:lstStyle/>
          <a:p/>
        </p:txBody>
      </p:sp>
      <p:sp>
        <p:nvSpPr>
          <p:cNvPr id="185" name="object 185"/>
          <p:cNvSpPr/>
          <p:nvPr/>
        </p:nvSpPr>
        <p:spPr>
          <a:xfrm>
            <a:off x="5142233" y="2404323"/>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86" name="object 186"/>
          <p:cNvSpPr/>
          <p:nvPr/>
        </p:nvSpPr>
        <p:spPr>
          <a:xfrm>
            <a:off x="5144303" y="2406817"/>
            <a:ext cx="2540" cy="2540"/>
          </a:xfrm>
          <a:custGeom>
            <a:rect l="l" t="t" r="r" b="b"/>
            <a:pathLst>
              <a:path w="2539"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87" name="object 187"/>
          <p:cNvSpPr/>
          <p:nvPr/>
        </p:nvSpPr>
        <p:spPr>
          <a:xfrm>
            <a:off x="5142246" y="2414306"/>
            <a:ext cx="2540" cy="2540"/>
          </a:xfrm>
          <a:custGeom>
            <a:rect l="l" t="t" r="r" b="b"/>
            <a:pathLst>
              <a:path w="2539"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88" name="object 188"/>
          <p:cNvSpPr/>
          <p:nvPr/>
        </p:nvSpPr>
        <p:spPr>
          <a:xfrm>
            <a:off x="5864327" y="3867727"/>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189" name="object 189"/>
          <p:cNvSpPr/>
          <p:nvPr/>
        </p:nvSpPr>
        <p:spPr>
          <a:xfrm>
            <a:off x="5851877" y="3877711"/>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90" name="object 190"/>
          <p:cNvSpPr/>
          <p:nvPr/>
        </p:nvSpPr>
        <p:spPr>
          <a:xfrm>
            <a:off x="5847724" y="3865202"/>
            <a:ext cx="20955" cy="12700"/>
          </a:xfrm>
          <a:custGeom>
            <a:rect l="l" t="t" r="r" b="b"/>
            <a:pathLst>
              <a:path w="20954" h="12700">
                <a:moveTo>
                  <a:pt x="6219" y="2536"/>
                </a:moveTo>
                <a:lnTo>
                  <a:pt x="4162" y="2536"/>
                </a:lnTo>
                <a:lnTo>
                  <a:pt x="6219" y="0"/>
                </a:lnTo>
                <a:lnTo>
                  <a:pt x="6219" y="2536"/>
                </a:lnTo>
                <a:close/>
              </a:path>
              <a:path w="20954" h="12700">
                <a:moveTo>
                  <a:pt x="12451" y="2536"/>
                </a:moveTo>
                <a:lnTo>
                  <a:pt x="8312" y="2536"/>
                </a:lnTo>
                <a:lnTo>
                  <a:pt x="8312" y="0"/>
                </a:lnTo>
                <a:lnTo>
                  <a:pt x="12451" y="0"/>
                </a:lnTo>
                <a:lnTo>
                  <a:pt x="12451" y="2536"/>
                </a:lnTo>
                <a:close/>
              </a:path>
              <a:path w="20954" h="12700">
                <a:moveTo>
                  <a:pt x="20752" y="7513"/>
                </a:moveTo>
                <a:lnTo>
                  <a:pt x="2093" y="7513"/>
                </a:lnTo>
                <a:lnTo>
                  <a:pt x="2093" y="2536"/>
                </a:lnTo>
                <a:lnTo>
                  <a:pt x="16601" y="2536"/>
                </a:lnTo>
                <a:lnTo>
                  <a:pt x="16601" y="5025"/>
                </a:lnTo>
                <a:lnTo>
                  <a:pt x="20752" y="5025"/>
                </a:lnTo>
                <a:lnTo>
                  <a:pt x="20752" y="7513"/>
                </a:lnTo>
                <a:close/>
              </a:path>
              <a:path w="20954" h="12700">
                <a:moveTo>
                  <a:pt x="16601" y="12526"/>
                </a:moveTo>
                <a:lnTo>
                  <a:pt x="12451" y="12526"/>
                </a:lnTo>
                <a:lnTo>
                  <a:pt x="12451" y="10038"/>
                </a:lnTo>
                <a:lnTo>
                  <a:pt x="0" y="10038"/>
                </a:lnTo>
                <a:lnTo>
                  <a:pt x="0" y="7513"/>
                </a:lnTo>
                <a:lnTo>
                  <a:pt x="18694" y="7513"/>
                </a:lnTo>
                <a:lnTo>
                  <a:pt x="18694" y="10038"/>
                </a:lnTo>
                <a:lnTo>
                  <a:pt x="16601" y="12526"/>
                </a:lnTo>
                <a:close/>
              </a:path>
              <a:path w="20954" h="12700">
                <a:moveTo>
                  <a:pt x="12451" y="12526"/>
                </a:moveTo>
                <a:lnTo>
                  <a:pt x="8312" y="12526"/>
                </a:lnTo>
                <a:lnTo>
                  <a:pt x="6219" y="10038"/>
                </a:lnTo>
                <a:lnTo>
                  <a:pt x="12451" y="10038"/>
                </a:lnTo>
                <a:lnTo>
                  <a:pt x="12451" y="12526"/>
                </a:lnTo>
                <a:close/>
              </a:path>
            </a:pathLst>
          </a:custGeom>
          <a:solidFill>
            <a:srgbClr val="C9CCCC"/>
          </a:solidFill>
        </p:spPr>
        <p:txBody>
          <a:bodyPr wrap="square" lIns="0" tIns="0" rIns="0" bIns="0" rtlCol="0"/>
          <a:lstStyle/>
          <a:p/>
        </p:txBody>
      </p:sp>
      <p:sp>
        <p:nvSpPr>
          <p:cNvPr id="191" name="object 191"/>
          <p:cNvSpPr/>
          <p:nvPr/>
        </p:nvSpPr>
        <p:spPr>
          <a:xfrm>
            <a:off x="5870556" y="3867716"/>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92" name="object 192"/>
          <p:cNvSpPr/>
          <p:nvPr/>
        </p:nvSpPr>
        <p:spPr>
          <a:xfrm>
            <a:off x="5868487" y="3867716"/>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3" name="object 193"/>
          <p:cNvSpPr/>
          <p:nvPr/>
        </p:nvSpPr>
        <p:spPr>
          <a:xfrm>
            <a:off x="5866406" y="3867716"/>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4" name="object 194"/>
          <p:cNvSpPr/>
          <p:nvPr/>
        </p:nvSpPr>
        <p:spPr>
          <a:xfrm>
            <a:off x="4210562" y="1368667"/>
            <a:ext cx="2540" cy="2540"/>
          </a:xfrm>
          <a:custGeom>
            <a:rect l="l" t="t" r="r" b="b"/>
            <a:pathLst>
              <a:path w="2539" h="2540">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95" name="object 195"/>
          <p:cNvSpPr/>
          <p:nvPr/>
        </p:nvSpPr>
        <p:spPr>
          <a:xfrm>
            <a:off x="6972362" y="1341154"/>
            <a:ext cx="6350" cy="5080"/>
          </a:xfrm>
          <a:custGeom>
            <a:rect l="l" t="t" r="r" b="b"/>
            <a:pathLst>
              <a:path w="6350" h="5080">
                <a:moveTo>
                  <a:pt x="6231" y="4989"/>
                </a:moveTo>
                <a:lnTo>
                  <a:pt x="2093" y="4989"/>
                </a:lnTo>
                <a:lnTo>
                  <a:pt x="0" y="2512"/>
                </a:lnTo>
                <a:lnTo>
                  <a:pt x="0" y="0"/>
                </a:lnTo>
                <a:lnTo>
                  <a:pt x="4162" y="0"/>
                </a:lnTo>
                <a:lnTo>
                  <a:pt x="4162" y="2512"/>
                </a:lnTo>
                <a:lnTo>
                  <a:pt x="6231" y="2512"/>
                </a:lnTo>
                <a:lnTo>
                  <a:pt x="6231" y="4989"/>
                </a:lnTo>
                <a:close/>
              </a:path>
            </a:pathLst>
          </a:custGeom>
          <a:solidFill>
            <a:srgbClr val="C9CCCC"/>
          </a:solidFill>
        </p:spPr>
        <p:txBody>
          <a:bodyPr wrap="square" lIns="0" tIns="0" rIns="0" bIns="0" rtlCol="0"/>
          <a:lstStyle/>
          <a:p/>
        </p:txBody>
      </p:sp>
      <p:sp>
        <p:nvSpPr>
          <p:cNvPr id="196" name="object 196"/>
          <p:cNvSpPr/>
          <p:nvPr/>
        </p:nvSpPr>
        <p:spPr>
          <a:xfrm>
            <a:off x="6976521" y="1328658"/>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7" name="object 197"/>
          <p:cNvSpPr/>
          <p:nvPr/>
        </p:nvSpPr>
        <p:spPr>
          <a:xfrm>
            <a:off x="6978591" y="1343650"/>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98" name="object 198"/>
          <p:cNvSpPr/>
          <p:nvPr/>
        </p:nvSpPr>
        <p:spPr>
          <a:xfrm>
            <a:off x="6982752" y="1321157"/>
            <a:ext cx="2540" cy="2540"/>
          </a:xfrm>
          <a:custGeom>
            <a:rect l="l" t="t" r="r" b="b"/>
            <a:pathLst>
              <a:path w="2540" h="2540">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99" name="object 199"/>
          <p:cNvSpPr/>
          <p:nvPr/>
        </p:nvSpPr>
        <p:spPr>
          <a:xfrm>
            <a:off x="6972371" y="1338651"/>
            <a:ext cx="2540" cy="2540"/>
          </a:xfrm>
          <a:custGeom>
            <a:rect l="l" t="t" r="r" b="b"/>
            <a:pathLst>
              <a:path w="2540" h="2540">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00" name="object 200"/>
          <p:cNvSpPr/>
          <p:nvPr/>
        </p:nvSpPr>
        <p:spPr>
          <a:xfrm>
            <a:off x="7013875" y="1301140"/>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1" name="object 201"/>
          <p:cNvSpPr/>
          <p:nvPr/>
        </p:nvSpPr>
        <p:spPr>
          <a:xfrm>
            <a:off x="7036692" y="1286104"/>
            <a:ext cx="2540" cy="2540"/>
          </a:xfrm>
          <a:custGeom>
            <a:rect l="l" t="t" r="r" b="b"/>
            <a:pathLst>
              <a:path w="2540" h="2540">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02" name="object 202"/>
          <p:cNvSpPr/>
          <p:nvPr/>
        </p:nvSpPr>
        <p:spPr>
          <a:xfrm>
            <a:off x="6966146" y="1343667"/>
            <a:ext cx="4445" cy="2540"/>
          </a:xfrm>
          <a:custGeom>
            <a:rect l="l" t="t" r="r" b="b"/>
            <a:pathLst>
              <a:path w="4445" h="2540">
                <a:moveTo>
                  <a:pt x="4150" y="2476"/>
                </a:moveTo>
                <a:lnTo>
                  <a:pt x="0" y="2476"/>
                </a:lnTo>
                <a:lnTo>
                  <a:pt x="0" y="0"/>
                </a:lnTo>
                <a:lnTo>
                  <a:pt x="4150" y="0"/>
                </a:lnTo>
                <a:lnTo>
                  <a:pt x="4150" y="2476"/>
                </a:lnTo>
                <a:close/>
              </a:path>
            </a:pathLst>
          </a:custGeom>
          <a:solidFill>
            <a:srgbClr val="C9CCCC"/>
          </a:solidFill>
        </p:spPr>
        <p:txBody>
          <a:bodyPr wrap="square" lIns="0" tIns="0" rIns="0" bIns="0" rtlCol="0"/>
          <a:lstStyle/>
          <a:p/>
        </p:txBody>
      </p:sp>
      <p:sp>
        <p:nvSpPr>
          <p:cNvPr id="203" name="object 203"/>
          <p:cNvSpPr/>
          <p:nvPr/>
        </p:nvSpPr>
        <p:spPr>
          <a:xfrm>
            <a:off x="7001412" y="1306110"/>
            <a:ext cx="2540" cy="2540"/>
          </a:xfrm>
          <a:custGeom>
            <a:rect l="l" t="t" r="r" b="b"/>
            <a:pathLst>
              <a:path w="2540" h="2540">
                <a:moveTo>
                  <a:pt x="2093" y="2536"/>
                </a:moveTo>
                <a:lnTo>
                  <a:pt x="0" y="2536"/>
                </a:lnTo>
                <a:lnTo>
                  <a:pt x="2093" y="0"/>
                </a:lnTo>
                <a:lnTo>
                  <a:pt x="2093" y="2536"/>
                </a:lnTo>
                <a:close/>
              </a:path>
            </a:pathLst>
          </a:custGeom>
          <a:solidFill>
            <a:srgbClr val="C9CCCC"/>
          </a:solidFill>
        </p:spPr>
        <p:txBody>
          <a:bodyPr wrap="square" lIns="0" tIns="0" rIns="0" bIns="0" rtlCol="0"/>
          <a:lstStyle/>
          <a:p/>
        </p:txBody>
      </p:sp>
      <p:sp>
        <p:nvSpPr>
          <p:cNvPr id="204" name="object 204"/>
          <p:cNvSpPr/>
          <p:nvPr/>
        </p:nvSpPr>
        <p:spPr>
          <a:xfrm>
            <a:off x="6984807" y="1318630"/>
            <a:ext cx="2540" cy="2540"/>
          </a:xfrm>
          <a:custGeom>
            <a:rect l="l" t="t" r="r" b="b"/>
            <a:pathLst>
              <a:path w="2540" h="2540">
                <a:moveTo>
                  <a:pt x="2093" y="2524"/>
                </a:moveTo>
                <a:lnTo>
                  <a:pt x="0" y="2524"/>
                </a:lnTo>
                <a:lnTo>
                  <a:pt x="2093" y="0"/>
                </a:lnTo>
                <a:lnTo>
                  <a:pt x="2093" y="2524"/>
                </a:lnTo>
                <a:close/>
              </a:path>
            </a:pathLst>
          </a:custGeom>
          <a:solidFill>
            <a:srgbClr val="C9CCCC"/>
          </a:solidFill>
        </p:spPr>
        <p:txBody>
          <a:bodyPr wrap="square" lIns="0" tIns="0" rIns="0" bIns="0" rtlCol="0"/>
          <a:lstStyle/>
          <a:p/>
        </p:txBody>
      </p:sp>
      <p:sp>
        <p:nvSpPr>
          <p:cNvPr id="205" name="object 205"/>
          <p:cNvSpPr/>
          <p:nvPr/>
        </p:nvSpPr>
        <p:spPr>
          <a:xfrm>
            <a:off x="6991060" y="1313651"/>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06" name="object 206"/>
          <p:cNvSpPr/>
          <p:nvPr/>
        </p:nvSpPr>
        <p:spPr>
          <a:xfrm>
            <a:off x="6974455" y="1333662"/>
            <a:ext cx="4445" cy="5080"/>
          </a:xfrm>
          <a:custGeom>
            <a:rect l="l" t="t" r="r" b="b"/>
            <a:pathLst>
              <a:path w="4445" h="5080">
                <a:moveTo>
                  <a:pt x="4138" y="4989"/>
                </a:moveTo>
                <a:lnTo>
                  <a:pt x="0" y="4989"/>
                </a:lnTo>
                <a:lnTo>
                  <a:pt x="0" y="2500"/>
                </a:lnTo>
                <a:lnTo>
                  <a:pt x="2069" y="2500"/>
                </a:lnTo>
                <a:lnTo>
                  <a:pt x="2069" y="0"/>
                </a:lnTo>
                <a:lnTo>
                  <a:pt x="4138" y="0"/>
                </a:lnTo>
                <a:lnTo>
                  <a:pt x="4138" y="4989"/>
                </a:lnTo>
                <a:close/>
              </a:path>
            </a:pathLst>
          </a:custGeom>
          <a:solidFill>
            <a:srgbClr val="C9CCCC"/>
          </a:solidFill>
        </p:spPr>
        <p:txBody>
          <a:bodyPr wrap="square" lIns="0" tIns="0" rIns="0" bIns="0" rtlCol="0"/>
          <a:lstStyle/>
          <a:p/>
        </p:txBody>
      </p:sp>
      <p:sp>
        <p:nvSpPr>
          <p:cNvPr id="207" name="object 207"/>
          <p:cNvSpPr/>
          <p:nvPr/>
        </p:nvSpPr>
        <p:spPr>
          <a:xfrm>
            <a:off x="7034627" y="1288638"/>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08" name="object 208"/>
          <p:cNvSpPr/>
          <p:nvPr/>
        </p:nvSpPr>
        <p:spPr>
          <a:xfrm>
            <a:off x="6988960" y="1316156"/>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09" name="object 209"/>
          <p:cNvSpPr/>
          <p:nvPr/>
        </p:nvSpPr>
        <p:spPr>
          <a:xfrm>
            <a:off x="7026314" y="1291126"/>
            <a:ext cx="2540" cy="2540"/>
          </a:xfrm>
          <a:custGeom>
            <a:rect l="l" t="t" r="r" b="b"/>
            <a:pathLst>
              <a:path w="2540"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10" name="object 210"/>
          <p:cNvSpPr/>
          <p:nvPr/>
        </p:nvSpPr>
        <p:spPr>
          <a:xfrm>
            <a:off x="7032534" y="1291126"/>
            <a:ext cx="2540" cy="2540"/>
          </a:xfrm>
          <a:custGeom>
            <a:rect l="l" t="t" r="r" b="b"/>
            <a:pathLst>
              <a:path w="2540" h="2540">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1" name="object 211"/>
          <p:cNvSpPr/>
          <p:nvPr/>
        </p:nvSpPr>
        <p:spPr>
          <a:xfrm>
            <a:off x="7042918" y="1281140"/>
            <a:ext cx="2540" cy="2540"/>
          </a:xfrm>
          <a:custGeom>
            <a:rect l="l" t="t" r="r" b="b"/>
            <a:pathLst>
              <a:path w="2540" h="2540">
                <a:moveTo>
                  <a:pt x="2081" y="2476"/>
                </a:moveTo>
                <a:lnTo>
                  <a:pt x="0" y="2476"/>
                </a:lnTo>
                <a:lnTo>
                  <a:pt x="2081" y="0"/>
                </a:lnTo>
                <a:lnTo>
                  <a:pt x="2081" y="2476"/>
                </a:lnTo>
                <a:close/>
              </a:path>
            </a:pathLst>
          </a:custGeom>
          <a:solidFill>
            <a:srgbClr val="C9CCCC"/>
          </a:solidFill>
        </p:spPr>
        <p:txBody>
          <a:bodyPr wrap="square" lIns="0" tIns="0" rIns="0" bIns="0" rtlCol="0"/>
          <a:lstStyle/>
          <a:p/>
        </p:txBody>
      </p:sp>
      <p:sp>
        <p:nvSpPr>
          <p:cNvPr id="212" name="object 212"/>
          <p:cNvSpPr/>
          <p:nvPr/>
        </p:nvSpPr>
        <p:spPr>
          <a:xfrm>
            <a:off x="7047079" y="1278600"/>
            <a:ext cx="2540" cy="2540"/>
          </a:xfrm>
          <a:custGeom>
            <a:rect l="l" t="t" r="r" b="b"/>
            <a:pathLst>
              <a:path w="2540" h="2540">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213" name="object 213"/>
          <p:cNvSpPr/>
          <p:nvPr/>
        </p:nvSpPr>
        <p:spPr>
          <a:xfrm>
            <a:off x="7034627" y="1291126"/>
            <a:ext cx="2540" cy="2540"/>
          </a:xfrm>
          <a:custGeom>
            <a:rect l="l" t="t" r="r" b="b"/>
            <a:pathLst>
              <a:path w="2540" h="2540">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4" name="object 214"/>
          <p:cNvSpPr/>
          <p:nvPr/>
        </p:nvSpPr>
        <p:spPr>
          <a:xfrm>
            <a:off x="6997271" y="1308646"/>
            <a:ext cx="2540" cy="2540"/>
          </a:xfrm>
          <a:custGeom>
            <a:rect l="l" t="t" r="r" b="b"/>
            <a:pathLst>
              <a:path w="2540" h="2540">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215" name="object 215"/>
          <p:cNvSpPr/>
          <p:nvPr/>
        </p:nvSpPr>
        <p:spPr>
          <a:xfrm>
            <a:off x="7005566" y="1301143"/>
            <a:ext cx="2540" cy="2540"/>
          </a:xfrm>
          <a:custGeom>
            <a:rect l="l" t="t" r="r" b="b"/>
            <a:pathLst>
              <a:path w="2540" h="2540">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216" name="object 216"/>
          <p:cNvSpPr/>
          <p:nvPr/>
        </p:nvSpPr>
        <p:spPr>
          <a:xfrm>
            <a:off x="7015944" y="1296127"/>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17" name="object 217"/>
          <p:cNvSpPr/>
          <p:nvPr/>
        </p:nvSpPr>
        <p:spPr>
          <a:xfrm>
            <a:off x="7011794" y="1298628"/>
            <a:ext cx="2540" cy="2540"/>
          </a:xfrm>
          <a:custGeom>
            <a:rect l="l" t="t" r="r" b="b"/>
            <a:pathLst>
              <a:path w="2540" h="2540">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8" name="object 218"/>
          <p:cNvSpPr/>
          <p:nvPr/>
        </p:nvSpPr>
        <p:spPr>
          <a:xfrm>
            <a:off x="7020107" y="1293651"/>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9" name="object 219"/>
          <p:cNvSpPr/>
          <p:nvPr/>
        </p:nvSpPr>
        <p:spPr>
          <a:xfrm>
            <a:off x="5820751" y="3284851"/>
            <a:ext cx="2540" cy="2540"/>
          </a:xfrm>
          <a:custGeom>
            <a:rect l="l" t="t" r="r" b="b"/>
            <a:pathLst>
              <a:path w="2539"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220" name="object 220"/>
          <p:cNvSpPr/>
          <p:nvPr/>
        </p:nvSpPr>
        <p:spPr>
          <a:xfrm>
            <a:off x="5885089" y="3274859"/>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21" name="object 221"/>
          <p:cNvSpPr/>
          <p:nvPr/>
        </p:nvSpPr>
        <p:spPr>
          <a:xfrm>
            <a:off x="5816612" y="3244829"/>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22" name="object 222"/>
          <p:cNvSpPr/>
          <p:nvPr/>
        </p:nvSpPr>
        <p:spPr>
          <a:xfrm>
            <a:off x="5829064" y="326484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3" name="object 223"/>
          <p:cNvSpPr/>
          <p:nvPr/>
        </p:nvSpPr>
        <p:spPr>
          <a:xfrm>
            <a:off x="5829060" y="3262348"/>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24" name="object 224"/>
          <p:cNvSpPr/>
          <p:nvPr/>
        </p:nvSpPr>
        <p:spPr>
          <a:xfrm>
            <a:off x="5941102" y="3247330"/>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25" name="object 225"/>
          <p:cNvSpPr/>
          <p:nvPr/>
        </p:nvSpPr>
        <p:spPr>
          <a:xfrm>
            <a:off x="5822837" y="3254854"/>
            <a:ext cx="4445" cy="5080"/>
          </a:xfrm>
          <a:custGeom>
            <a:rect l="l" t="t" r="r" b="b"/>
            <a:pathLst>
              <a:path w="4445" h="5079">
                <a:moveTo>
                  <a:pt x="2069" y="4989"/>
                </a:moveTo>
                <a:lnTo>
                  <a:pt x="2069" y="2476"/>
                </a:lnTo>
                <a:lnTo>
                  <a:pt x="0" y="2476"/>
                </a:lnTo>
                <a:lnTo>
                  <a:pt x="2069" y="0"/>
                </a:lnTo>
                <a:lnTo>
                  <a:pt x="4138" y="0"/>
                </a:lnTo>
                <a:lnTo>
                  <a:pt x="4138" y="2476"/>
                </a:lnTo>
                <a:lnTo>
                  <a:pt x="2069" y="4989"/>
                </a:lnTo>
                <a:close/>
              </a:path>
            </a:pathLst>
          </a:custGeom>
          <a:solidFill>
            <a:srgbClr val="C9CCCC"/>
          </a:solidFill>
        </p:spPr>
        <p:txBody>
          <a:bodyPr wrap="square" lIns="0" tIns="0" rIns="0" bIns="0" rtlCol="0"/>
          <a:lstStyle/>
          <a:p/>
        </p:txBody>
      </p:sp>
      <p:sp>
        <p:nvSpPr>
          <p:cNvPr id="226" name="object 226"/>
          <p:cNvSpPr/>
          <p:nvPr/>
        </p:nvSpPr>
        <p:spPr>
          <a:xfrm>
            <a:off x="5826976" y="3257330"/>
            <a:ext cx="2540" cy="5080"/>
          </a:xfrm>
          <a:custGeom>
            <a:rect l="l" t="t" r="r" b="b"/>
            <a:pathLst>
              <a:path w="2539"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227" name="object 227"/>
          <p:cNvSpPr/>
          <p:nvPr/>
        </p:nvSpPr>
        <p:spPr>
          <a:xfrm>
            <a:off x="5822836" y="324984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28" name="object 228"/>
          <p:cNvSpPr/>
          <p:nvPr/>
        </p:nvSpPr>
        <p:spPr>
          <a:xfrm>
            <a:off x="5853947" y="3269855"/>
            <a:ext cx="2540" cy="5080"/>
          </a:xfrm>
          <a:custGeom>
            <a:rect l="l" t="t" r="r" b="b"/>
            <a:pathLst>
              <a:path w="2539" h="5079">
                <a:moveTo>
                  <a:pt x="0" y="5001"/>
                </a:moveTo>
                <a:lnTo>
                  <a:pt x="0" y="0"/>
                </a:lnTo>
                <a:lnTo>
                  <a:pt x="2093" y="0"/>
                </a:lnTo>
                <a:lnTo>
                  <a:pt x="2093" y="5001"/>
                </a:lnTo>
                <a:lnTo>
                  <a:pt x="0" y="5001"/>
                </a:lnTo>
                <a:close/>
              </a:path>
            </a:pathLst>
          </a:custGeom>
          <a:solidFill>
            <a:srgbClr val="C9CCCC"/>
          </a:solidFill>
        </p:spPr>
        <p:txBody>
          <a:bodyPr wrap="square" lIns="0" tIns="0" rIns="0" bIns="0" rtlCol="0"/>
          <a:lstStyle/>
          <a:p/>
        </p:txBody>
      </p:sp>
      <p:sp>
        <p:nvSpPr>
          <p:cNvPr id="229" name="object 229"/>
          <p:cNvSpPr/>
          <p:nvPr/>
        </p:nvSpPr>
        <p:spPr>
          <a:xfrm>
            <a:off x="5812455" y="3212317"/>
            <a:ext cx="4445" cy="10160"/>
          </a:xfrm>
          <a:custGeom>
            <a:rect l="l" t="t" r="r" b="b"/>
            <a:pathLst>
              <a:path w="4445" h="10160">
                <a:moveTo>
                  <a:pt x="2069" y="10014"/>
                </a:moveTo>
                <a:lnTo>
                  <a:pt x="0" y="10014"/>
                </a:lnTo>
                <a:lnTo>
                  <a:pt x="0" y="0"/>
                </a:lnTo>
                <a:lnTo>
                  <a:pt x="2069" y="0"/>
                </a:lnTo>
                <a:lnTo>
                  <a:pt x="2069" y="5001"/>
                </a:lnTo>
                <a:lnTo>
                  <a:pt x="4150" y="5001"/>
                </a:lnTo>
                <a:lnTo>
                  <a:pt x="4150" y="7489"/>
                </a:lnTo>
                <a:lnTo>
                  <a:pt x="2069" y="7489"/>
                </a:lnTo>
                <a:lnTo>
                  <a:pt x="2069" y="10014"/>
                </a:lnTo>
                <a:close/>
              </a:path>
            </a:pathLst>
          </a:custGeom>
          <a:solidFill>
            <a:srgbClr val="C9CCCC"/>
          </a:solidFill>
        </p:spPr>
        <p:txBody>
          <a:bodyPr wrap="square" lIns="0" tIns="0" rIns="0" bIns="0" rtlCol="0"/>
          <a:lstStyle/>
          <a:p/>
        </p:txBody>
      </p:sp>
      <p:sp>
        <p:nvSpPr>
          <p:cNvPr id="230" name="object 230"/>
          <p:cNvSpPr/>
          <p:nvPr/>
        </p:nvSpPr>
        <p:spPr>
          <a:xfrm>
            <a:off x="5816612" y="3242328"/>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31" name="object 231"/>
          <p:cNvSpPr/>
          <p:nvPr/>
        </p:nvSpPr>
        <p:spPr>
          <a:xfrm>
            <a:off x="5777193" y="3002183"/>
            <a:ext cx="288925" cy="274320"/>
          </a:xfrm>
          <a:custGeom>
            <a:rect l="l" t="t" r="r" b="b"/>
            <a:pathLst>
              <a:path w="288925" h="274320">
                <a:moveTo>
                  <a:pt x="284274" y="3810"/>
                </a:moveTo>
                <a:lnTo>
                  <a:pt x="278043" y="3810"/>
                </a:lnTo>
                <a:lnTo>
                  <a:pt x="280112" y="1270"/>
                </a:lnTo>
                <a:lnTo>
                  <a:pt x="280112" y="0"/>
                </a:lnTo>
                <a:lnTo>
                  <a:pt x="282205" y="0"/>
                </a:lnTo>
                <a:lnTo>
                  <a:pt x="282205" y="1270"/>
                </a:lnTo>
                <a:lnTo>
                  <a:pt x="284274" y="3810"/>
                </a:lnTo>
                <a:close/>
              </a:path>
              <a:path w="288925" h="274320">
                <a:moveTo>
                  <a:pt x="230319" y="6350"/>
                </a:moveTo>
                <a:lnTo>
                  <a:pt x="226156" y="6350"/>
                </a:lnTo>
                <a:lnTo>
                  <a:pt x="226156" y="1270"/>
                </a:lnTo>
                <a:lnTo>
                  <a:pt x="230319" y="1270"/>
                </a:lnTo>
                <a:lnTo>
                  <a:pt x="230319" y="6350"/>
                </a:lnTo>
                <a:close/>
              </a:path>
              <a:path w="288925" h="274320">
                <a:moveTo>
                  <a:pt x="282205" y="11430"/>
                </a:moveTo>
                <a:lnTo>
                  <a:pt x="263510" y="11430"/>
                </a:lnTo>
                <a:lnTo>
                  <a:pt x="265579" y="8890"/>
                </a:lnTo>
                <a:lnTo>
                  <a:pt x="265579" y="6350"/>
                </a:lnTo>
                <a:lnTo>
                  <a:pt x="267661" y="6350"/>
                </a:lnTo>
                <a:lnTo>
                  <a:pt x="269730" y="3810"/>
                </a:lnTo>
                <a:lnTo>
                  <a:pt x="269730" y="1270"/>
                </a:lnTo>
                <a:lnTo>
                  <a:pt x="273892" y="1270"/>
                </a:lnTo>
                <a:lnTo>
                  <a:pt x="273892" y="3810"/>
                </a:lnTo>
                <a:lnTo>
                  <a:pt x="282205" y="3810"/>
                </a:lnTo>
                <a:lnTo>
                  <a:pt x="282205" y="11430"/>
                </a:lnTo>
                <a:close/>
              </a:path>
              <a:path w="288925" h="274320">
                <a:moveTo>
                  <a:pt x="234469" y="8890"/>
                </a:moveTo>
                <a:lnTo>
                  <a:pt x="224087" y="8890"/>
                </a:lnTo>
                <a:lnTo>
                  <a:pt x="224087" y="6350"/>
                </a:lnTo>
                <a:lnTo>
                  <a:pt x="234469" y="6350"/>
                </a:lnTo>
                <a:lnTo>
                  <a:pt x="234469" y="8890"/>
                </a:lnTo>
                <a:close/>
              </a:path>
              <a:path w="288925" h="274320">
                <a:moveTo>
                  <a:pt x="74683" y="13970"/>
                </a:moveTo>
                <a:lnTo>
                  <a:pt x="70533" y="13970"/>
                </a:lnTo>
                <a:lnTo>
                  <a:pt x="72614" y="11430"/>
                </a:lnTo>
                <a:lnTo>
                  <a:pt x="72614" y="8890"/>
                </a:lnTo>
                <a:lnTo>
                  <a:pt x="74683" y="11430"/>
                </a:lnTo>
                <a:lnTo>
                  <a:pt x="74683" y="13970"/>
                </a:lnTo>
                <a:close/>
              </a:path>
              <a:path w="288925" h="274320">
                <a:moveTo>
                  <a:pt x="240689" y="13970"/>
                </a:moveTo>
                <a:lnTo>
                  <a:pt x="213705" y="13970"/>
                </a:lnTo>
                <a:lnTo>
                  <a:pt x="213705" y="8890"/>
                </a:lnTo>
                <a:lnTo>
                  <a:pt x="236526" y="8890"/>
                </a:lnTo>
                <a:lnTo>
                  <a:pt x="236526" y="11430"/>
                </a:lnTo>
                <a:lnTo>
                  <a:pt x="240689" y="11430"/>
                </a:lnTo>
                <a:lnTo>
                  <a:pt x="240689" y="13970"/>
                </a:lnTo>
                <a:close/>
              </a:path>
              <a:path w="288925" h="274320">
                <a:moveTo>
                  <a:pt x="70533" y="13970"/>
                </a:moveTo>
                <a:lnTo>
                  <a:pt x="64313" y="13970"/>
                </a:lnTo>
                <a:lnTo>
                  <a:pt x="64313" y="11430"/>
                </a:lnTo>
                <a:lnTo>
                  <a:pt x="70533" y="11430"/>
                </a:lnTo>
                <a:lnTo>
                  <a:pt x="70533" y="13970"/>
                </a:lnTo>
                <a:close/>
              </a:path>
              <a:path w="288925" h="274320">
                <a:moveTo>
                  <a:pt x="128639" y="13970"/>
                </a:moveTo>
                <a:lnTo>
                  <a:pt x="124489" y="13970"/>
                </a:lnTo>
                <a:lnTo>
                  <a:pt x="124489" y="11430"/>
                </a:lnTo>
                <a:lnTo>
                  <a:pt x="126558" y="11430"/>
                </a:lnTo>
                <a:lnTo>
                  <a:pt x="128639" y="13970"/>
                </a:lnTo>
                <a:close/>
              </a:path>
              <a:path w="288925" h="274320">
                <a:moveTo>
                  <a:pt x="141090" y="13970"/>
                </a:moveTo>
                <a:lnTo>
                  <a:pt x="128639" y="13970"/>
                </a:lnTo>
                <a:lnTo>
                  <a:pt x="128639" y="11430"/>
                </a:lnTo>
                <a:lnTo>
                  <a:pt x="138997" y="11430"/>
                </a:lnTo>
                <a:lnTo>
                  <a:pt x="141090" y="13970"/>
                </a:lnTo>
                <a:close/>
              </a:path>
              <a:path w="288925" h="274320">
                <a:moveTo>
                  <a:pt x="275949" y="26670"/>
                </a:moveTo>
                <a:lnTo>
                  <a:pt x="203347" y="26670"/>
                </a:lnTo>
                <a:lnTo>
                  <a:pt x="203347" y="24130"/>
                </a:lnTo>
                <a:lnTo>
                  <a:pt x="201278" y="24130"/>
                </a:lnTo>
                <a:lnTo>
                  <a:pt x="201278" y="19050"/>
                </a:lnTo>
                <a:lnTo>
                  <a:pt x="253128" y="19050"/>
                </a:lnTo>
                <a:lnTo>
                  <a:pt x="253128" y="16510"/>
                </a:lnTo>
                <a:lnTo>
                  <a:pt x="255197" y="16510"/>
                </a:lnTo>
                <a:lnTo>
                  <a:pt x="255197" y="13970"/>
                </a:lnTo>
                <a:lnTo>
                  <a:pt x="257302" y="11430"/>
                </a:lnTo>
                <a:lnTo>
                  <a:pt x="259360" y="11430"/>
                </a:lnTo>
                <a:lnTo>
                  <a:pt x="259360" y="13970"/>
                </a:lnTo>
                <a:lnTo>
                  <a:pt x="278043" y="13970"/>
                </a:lnTo>
                <a:lnTo>
                  <a:pt x="275949" y="16510"/>
                </a:lnTo>
                <a:lnTo>
                  <a:pt x="275949" y="26670"/>
                </a:lnTo>
                <a:close/>
              </a:path>
              <a:path w="288925" h="274320">
                <a:moveTo>
                  <a:pt x="278043" y="13970"/>
                </a:moveTo>
                <a:lnTo>
                  <a:pt x="261441" y="13970"/>
                </a:lnTo>
                <a:lnTo>
                  <a:pt x="261441" y="11430"/>
                </a:lnTo>
                <a:lnTo>
                  <a:pt x="278043" y="11430"/>
                </a:lnTo>
                <a:lnTo>
                  <a:pt x="278043" y="13970"/>
                </a:lnTo>
                <a:close/>
              </a:path>
              <a:path w="288925" h="274320">
                <a:moveTo>
                  <a:pt x="80927" y="16510"/>
                </a:moveTo>
                <a:lnTo>
                  <a:pt x="58082" y="16510"/>
                </a:lnTo>
                <a:lnTo>
                  <a:pt x="58082" y="13970"/>
                </a:lnTo>
                <a:lnTo>
                  <a:pt x="80927" y="13970"/>
                </a:lnTo>
                <a:lnTo>
                  <a:pt x="80927" y="16510"/>
                </a:lnTo>
                <a:close/>
              </a:path>
              <a:path w="288925" h="274320">
                <a:moveTo>
                  <a:pt x="85065" y="16510"/>
                </a:moveTo>
                <a:lnTo>
                  <a:pt x="80927" y="16510"/>
                </a:lnTo>
                <a:lnTo>
                  <a:pt x="82984" y="13970"/>
                </a:lnTo>
                <a:lnTo>
                  <a:pt x="85065" y="16510"/>
                </a:lnTo>
                <a:close/>
              </a:path>
              <a:path w="288925" h="274320">
                <a:moveTo>
                  <a:pt x="116176" y="16510"/>
                </a:moveTo>
                <a:lnTo>
                  <a:pt x="95448" y="16510"/>
                </a:lnTo>
                <a:lnTo>
                  <a:pt x="97505" y="13970"/>
                </a:lnTo>
                <a:lnTo>
                  <a:pt x="114107" y="13970"/>
                </a:lnTo>
                <a:lnTo>
                  <a:pt x="116176" y="16510"/>
                </a:lnTo>
                <a:close/>
              </a:path>
              <a:path w="288925" h="274320">
                <a:moveTo>
                  <a:pt x="120338" y="16510"/>
                </a:moveTo>
                <a:lnTo>
                  <a:pt x="116176" y="16510"/>
                </a:lnTo>
                <a:lnTo>
                  <a:pt x="118269" y="13970"/>
                </a:lnTo>
                <a:lnTo>
                  <a:pt x="120338" y="16510"/>
                </a:lnTo>
                <a:close/>
              </a:path>
              <a:path w="288925" h="274320">
                <a:moveTo>
                  <a:pt x="159761" y="26670"/>
                </a:moveTo>
                <a:lnTo>
                  <a:pt x="35260" y="26670"/>
                </a:lnTo>
                <a:lnTo>
                  <a:pt x="41492" y="19050"/>
                </a:lnTo>
                <a:lnTo>
                  <a:pt x="43561" y="19050"/>
                </a:lnTo>
                <a:lnTo>
                  <a:pt x="45642" y="16510"/>
                </a:lnTo>
                <a:lnTo>
                  <a:pt x="122419" y="16510"/>
                </a:lnTo>
                <a:lnTo>
                  <a:pt x="122419" y="13970"/>
                </a:lnTo>
                <a:lnTo>
                  <a:pt x="145241" y="13970"/>
                </a:lnTo>
                <a:lnTo>
                  <a:pt x="145241" y="21590"/>
                </a:lnTo>
                <a:lnTo>
                  <a:pt x="147310" y="21590"/>
                </a:lnTo>
                <a:lnTo>
                  <a:pt x="147310" y="24130"/>
                </a:lnTo>
                <a:lnTo>
                  <a:pt x="159761" y="24130"/>
                </a:lnTo>
                <a:lnTo>
                  <a:pt x="159761" y="26670"/>
                </a:lnTo>
                <a:close/>
              </a:path>
              <a:path w="288925" h="274320">
                <a:moveTo>
                  <a:pt x="244839" y="19050"/>
                </a:moveTo>
                <a:lnTo>
                  <a:pt x="199172" y="19050"/>
                </a:lnTo>
                <a:lnTo>
                  <a:pt x="199172" y="13970"/>
                </a:lnTo>
                <a:lnTo>
                  <a:pt x="201278" y="13970"/>
                </a:lnTo>
                <a:lnTo>
                  <a:pt x="201278" y="16510"/>
                </a:lnTo>
                <a:lnTo>
                  <a:pt x="244839" y="16510"/>
                </a:lnTo>
                <a:lnTo>
                  <a:pt x="244839" y="19050"/>
                </a:lnTo>
                <a:close/>
              </a:path>
              <a:path w="288925" h="274320">
                <a:moveTo>
                  <a:pt x="242758" y="16510"/>
                </a:moveTo>
                <a:lnTo>
                  <a:pt x="211624" y="16510"/>
                </a:lnTo>
                <a:lnTo>
                  <a:pt x="211624" y="13970"/>
                </a:lnTo>
                <a:lnTo>
                  <a:pt x="242758" y="13970"/>
                </a:lnTo>
                <a:lnTo>
                  <a:pt x="242758" y="16510"/>
                </a:lnTo>
                <a:close/>
              </a:path>
              <a:path w="288925" h="274320">
                <a:moveTo>
                  <a:pt x="159761" y="24130"/>
                </a:moveTo>
                <a:lnTo>
                  <a:pt x="153530" y="24130"/>
                </a:lnTo>
                <a:lnTo>
                  <a:pt x="153530" y="19050"/>
                </a:lnTo>
                <a:lnTo>
                  <a:pt x="155599" y="19050"/>
                </a:lnTo>
                <a:lnTo>
                  <a:pt x="155599" y="16510"/>
                </a:lnTo>
                <a:lnTo>
                  <a:pt x="157692" y="16510"/>
                </a:lnTo>
                <a:lnTo>
                  <a:pt x="157692" y="21590"/>
                </a:lnTo>
                <a:lnTo>
                  <a:pt x="159761" y="24130"/>
                </a:lnTo>
                <a:close/>
              </a:path>
              <a:path w="288925" h="274320">
                <a:moveTo>
                  <a:pt x="253128" y="19050"/>
                </a:moveTo>
                <a:lnTo>
                  <a:pt x="248978" y="19050"/>
                </a:lnTo>
                <a:lnTo>
                  <a:pt x="248978" y="16510"/>
                </a:lnTo>
                <a:lnTo>
                  <a:pt x="251047" y="16510"/>
                </a:lnTo>
                <a:lnTo>
                  <a:pt x="253128" y="19050"/>
                </a:lnTo>
                <a:close/>
              </a:path>
              <a:path w="288925" h="274320">
                <a:moveTo>
                  <a:pt x="188802" y="39370"/>
                </a:moveTo>
                <a:lnTo>
                  <a:pt x="31110" y="39370"/>
                </a:lnTo>
                <a:lnTo>
                  <a:pt x="31110" y="34290"/>
                </a:lnTo>
                <a:lnTo>
                  <a:pt x="33179" y="31750"/>
                </a:lnTo>
                <a:lnTo>
                  <a:pt x="33179" y="26670"/>
                </a:lnTo>
                <a:lnTo>
                  <a:pt x="161819" y="26670"/>
                </a:lnTo>
                <a:lnTo>
                  <a:pt x="161819" y="29210"/>
                </a:lnTo>
                <a:lnTo>
                  <a:pt x="163912" y="29210"/>
                </a:lnTo>
                <a:lnTo>
                  <a:pt x="163912" y="31750"/>
                </a:lnTo>
                <a:lnTo>
                  <a:pt x="182583" y="31750"/>
                </a:lnTo>
                <a:lnTo>
                  <a:pt x="184664" y="34290"/>
                </a:lnTo>
                <a:lnTo>
                  <a:pt x="188802" y="34290"/>
                </a:lnTo>
                <a:lnTo>
                  <a:pt x="188802" y="39370"/>
                </a:lnTo>
                <a:close/>
              </a:path>
              <a:path w="288925" h="274320">
                <a:moveTo>
                  <a:pt x="273892" y="39370"/>
                </a:moveTo>
                <a:lnTo>
                  <a:pt x="207485" y="39370"/>
                </a:lnTo>
                <a:lnTo>
                  <a:pt x="209555" y="36830"/>
                </a:lnTo>
                <a:lnTo>
                  <a:pt x="209555" y="34290"/>
                </a:lnTo>
                <a:lnTo>
                  <a:pt x="207485" y="34290"/>
                </a:lnTo>
                <a:lnTo>
                  <a:pt x="207485" y="31750"/>
                </a:lnTo>
                <a:lnTo>
                  <a:pt x="205404" y="29210"/>
                </a:lnTo>
                <a:lnTo>
                  <a:pt x="205404" y="26670"/>
                </a:lnTo>
                <a:lnTo>
                  <a:pt x="273892" y="26670"/>
                </a:lnTo>
                <a:lnTo>
                  <a:pt x="273892" y="39370"/>
                </a:lnTo>
                <a:close/>
              </a:path>
              <a:path w="288925" h="274320">
                <a:moveTo>
                  <a:pt x="178432" y="31750"/>
                </a:moveTo>
                <a:lnTo>
                  <a:pt x="174282" y="31750"/>
                </a:lnTo>
                <a:lnTo>
                  <a:pt x="174282" y="29210"/>
                </a:lnTo>
                <a:lnTo>
                  <a:pt x="178432" y="29210"/>
                </a:lnTo>
                <a:lnTo>
                  <a:pt x="178432" y="31750"/>
                </a:lnTo>
                <a:close/>
              </a:path>
              <a:path w="288925" h="274320">
                <a:moveTo>
                  <a:pt x="186733" y="34290"/>
                </a:moveTo>
                <a:lnTo>
                  <a:pt x="184664" y="34290"/>
                </a:lnTo>
                <a:lnTo>
                  <a:pt x="184664" y="31750"/>
                </a:lnTo>
                <a:lnTo>
                  <a:pt x="186733" y="31750"/>
                </a:lnTo>
                <a:lnTo>
                  <a:pt x="186733" y="34290"/>
                </a:lnTo>
                <a:close/>
              </a:path>
              <a:path w="288925" h="274320">
                <a:moveTo>
                  <a:pt x="280112" y="54610"/>
                </a:moveTo>
                <a:lnTo>
                  <a:pt x="22821" y="54610"/>
                </a:lnTo>
                <a:lnTo>
                  <a:pt x="22821" y="49530"/>
                </a:lnTo>
                <a:lnTo>
                  <a:pt x="24890" y="46990"/>
                </a:lnTo>
                <a:lnTo>
                  <a:pt x="24890" y="41910"/>
                </a:lnTo>
                <a:lnTo>
                  <a:pt x="26971" y="41910"/>
                </a:lnTo>
                <a:lnTo>
                  <a:pt x="29041" y="39370"/>
                </a:lnTo>
                <a:lnTo>
                  <a:pt x="190896" y="39370"/>
                </a:lnTo>
                <a:lnTo>
                  <a:pt x="195022" y="44450"/>
                </a:lnTo>
                <a:lnTo>
                  <a:pt x="280112" y="44450"/>
                </a:lnTo>
                <a:lnTo>
                  <a:pt x="280112" y="54610"/>
                </a:lnTo>
                <a:close/>
              </a:path>
              <a:path w="288925" h="274320">
                <a:moveTo>
                  <a:pt x="280112" y="44450"/>
                </a:moveTo>
                <a:lnTo>
                  <a:pt x="205404" y="44450"/>
                </a:lnTo>
                <a:lnTo>
                  <a:pt x="205404" y="39370"/>
                </a:lnTo>
                <a:lnTo>
                  <a:pt x="280112" y="39370"/>
                </a:lnTo>
                <a:lnTo>
                  <a:pt x="280112" y="44450"/>
                </a:lnTo>
                <a:close/>
              </a:path>
              <a:path w="288925" h="274320">
                <a:moveTo>
                  <a:pt x="282205" y="57150"/>
                </a:moveTo>
                <a:lnTo>
                  <a:pt x="18659" y="57150"/>
                </a:lnTo>
                <a:lnTo>
                  <a:pt x="20728" y="54610"/>
                </a:lnTo>
                <a:lnTo>
                  <a:pt x="282205" y="54610"/>
                </a:lnTo>
                <a:lnTo>
                  <a:pt x="282205" y="57150"/>
                </a:lnTo>
                <a:close/>
              </a:path>
              <a:path w="288925" h="274320">
                <a:moveTo>
                  <a:pt x="288413" y="69850"/>
                </a:moveTo>
                <a:lnTo>
                  <a:pt x="6219" y="69850"/>
                </a:lnTo>
                <a:lnTo>
                  <a:pt x="8288" y="67310"/>
                </a:lnTo>
                <a:lnTo>
                  <a:pt x="12451" y="67310"/>
                </a:lnTo>
                <a:lnTo>
                  <a:pt x="14520" y="64770"/>
                </a:lnTo>
                <a:lnTo>
                  <a:pt x="12451" y="64770"/>
                </a:lnTo>
                <a:lnTo>
                  <a:pt x="12451" y="59690"/>
                </a:lnTo>
                <a:lnTo>
                  <a:pt x="16601" y="59690"/>
                </a:lnTo>
                <a:lnTo>
                  <a:pt x="16601" y="57150"/>
                </a:lnTo>
                <a:lnTo>
                  <a:pt x="284274" y="57150"/>
                </a:lnTo>
                <a:lnTo>
                  <a:pt x="284274" y="59690"/>
                </a:lnTo>
                <a:lnTo>
                  <a:pt x="286344" y="62230"/>
                </a:lnTo>
                <a:lnTo>
                  <a:pt x="286344" y="67310"/>
                </a:lnTo>
                <a:lnTo>
                  <a:pt x="288413" y="69850"/>
                </a:lnTo>
                <a:close/>
              </a:path>
              <a:path w="288925" h="274320">
                <a:moveTo>
                  <a:pt x="280112" y="109220"/>
                </a:moveTo>
                <a:lnTo>
                  <a:pt x="8288" y="109220"/>
                </a:lnTo>
                <a:lnTo>
                  <a:pt x="8288" y="106680"/>
                </a:lnTo>
                <a:lnTo>
                  <a:pt x="10358" y="104140"/>
                </a:lnTo>
                <a:lnTo>
                  <a:pt x="8288" y="104140"/>
                </a:lnTo>
                <a:lnTo>
                  <a:pt x="8288" y="99060"/>
                </a:lnTo>
                <a:lnTo>
                  <a:pt x="6219" y="99060"/>
                </a:lnTo>
                <a:lnTo>
                  <a:pt x="4138" y="96520"/>
                </a:lnTo>
                <a:lnTo>
                  <a:pt x="4138" y="91440"/>
                </a:lnTo>
                <a:lnTo>
                  <a:pt x="2069" y="91440"/>
                </a:lnTo>
                <a:lnTo>
                  <a:pt x="2069" y="72390"/>
                </a:lnTo>
                <a:lnTo>
                  <a:pt x="0" y="69850"/>
                </a:lnTo>
                <a:lnTo>
                  <a:pt x="2069" y="67310"/>
                </a:lnTo>
                <a:lnTo>
                  <a:pt x="6219" y="67310"/>
                </a:lnTo>
                <a:lnTo>
                  <a:pt x="6219" y="69850"/>
                </a:lnTo>
                <a:lnTo>
                  <a:pt x="288413" y="69850"/>
                </a:lnTo>
                <a:lnTo>
                  <a:pt x="288413" y="83820"/>
                </a:lnTo>
                <a:lnTo>
                  <a:pt x="286344" y="83820"/>
                </a:lnTo>
                <a:lnTo>
                  <a:pt x="286344" y="88900"/>
                </a:lnTo>
                <a:lnTo>
                  <a:pt x="284274" y="91440"/>
                </a:lnTo>
                <a:lnTo>
                  <a:pt x="284274" y="96520"/>
                </a:lnTo>
                <a:lnTo>
                  <a:pt x="282205" y="101600"/>
                </a:lnTo>
                <a:lnTo>
                  <a:pt x="282205" y="106680"/>
                </a:lnTo>
                <a:lnTo>
                  <a:pt x="280112" y="106680"/>
                </a:lnTo>
                <a:lnTo>
                  <a:pt x="280112" y="109220"/>
                </a:lnTo>
                <a:close/>
              </a:path>
              <a:path w="288925" h="274320">
                <a:moveTo>
                  <a:pt x="257302" y="162560"/>
                </a:moveTo>
                <a:lnTo>
                  <a:pt x="20728" y="162560"/>
                </a:lnTo>
                <a:lnTo>
                  <a:pt x="20728" y="154940"/>
                </a:lnTo>
                <a:lnTo>
                  <a:pt x="22821" y="154940"/>
                </a:lnTo>
                <a:lnTo>
                  <a:pt x="22821" y="144780"/>
                </a:lnTo>
                <a:lnTo>
                  <a:pt x="24890" y="144780"/>
                </a:lnTo>
                <a:lnTo>
                  <a:pt x="24890" y="139700"/>
                </a:lnTo>
                <a:lnTo>
                  <a:pt x="22821" y="139700"/>
                </a:lnTo>
                <a:lnTo>
                  <a:pt x="22821" y="137160"/>
                </a:lnTo>
                <a:lnTo>
                  <a:pt x="20728" y="137160"/>
                </a:lnTo>
                <a:lnTo>
                  <a:pt x="20728" y="134620"/>
                </a:lnTo>
                <a:lnTo>
                  <a:pt x="18659" y="134620"/>
                </a:lnTo>
                <a:lnTo>
                  <a:pt x="16601" y="132080"/>
                </a:lnTo>
                <a:lnTo>
                  <a:pt x="16601" y="129540"/>
                </a:lnTo>
                <a:lnTo>
                  <a:pt x="14520" y="129540"/>
                </a:lnTo>
                <a:lnTo>
                  <a:pt x="12451" y="127000"/>
                </a:lnTo>
                <a:lnTo>
                  <a:pt x="10358" y="127000"/>
                </a:lnTo>
                <a:lnTo>
                  <a:pt x="10358" y="109220"/>
                </a:lnTo>
                <a:lnTo>
                  <a:pt x="282205" y="109220"/>
                </a:lnTo>
                <a:lnTo>
                  <a:pt x="282205" y="114300"/>
                </a:lnTo>
                <a:lnTo>
                  <a:pt x="284274" y="116840"/>
                </a:lnTo>
                <a:lnTo>
                  <a:pt x="284274" y="124460"/>
                </a:lnTo>
                <a:lnTo>
                  <a:pt x="286344" y="124460"/>
                </a:lnTo>
                <a:lnTo>
                  <a:pt x="286344" y="139700"/>
                </a:lnTo>
                <a:lnTo>
                  <a:pt x="284274" y="142240"/>
                </a:lnTo>
                <a:lnTo>
                  <a:pt x="284274" y="149860"/>
                </a:lnTo>
                <a:lnTo>
                  <a:pt x="267661" y="149860"/>
                </a:lnTo>
                <a:lnTo>
                  <a:pt x="267661" y="152400"/>
                </a:lnTo>
                <a:lnTo>
                  <a:pt x="263510" y="152400"/>
                </a:lnTo>
                <a:lnTo>
                  <a:pt x="261441" y="154940"/>
                </a:lnTo>
                <a:lnTo>
                  <a:pt x="261441" y="157480"/>
                </a:lnTo>
                <a:lnTo>
                  <a:pt x="259360" y="157480"/>
                </a:lnTo>
                <a:lnTo>
                  <a:pt x="259360" y="160020"/>
                </a:lnTo>
                <a:lnTo>
                  <a:pt x="257302" y="160020"/>
                </a:lnTo>
                <a:lnTo>
                  <a:pt x="257302" y="162560"/>
                </a:lnTo>
                <a:close/>
              </a:path>
              <a:path w="288925" h="274320">
                <a:moveTo>
                  <a:pt x="278043" y="154940"/>
                </a:moveTo>
                <a:lnTo>
                  <a:pt x="275949" y="154940"/>
                </a:lnTo>
                <a:lnTo>
                  <a:pt x="275949" y="152400"/>
                </a:lnTo>
                <a:lnTo>
                  <a:pt x="273892" y="149860"/>
                </a:lnTo>
                <a:lnTo>
                  <a:pt x="280112" y="149860"/>
                </a:lnTo>
                <a:lnTo>
                  <a:pt x="280112" y="152400"/>
                </a:lnTo>
                <a:lnTo>
                  <a:pt x="278043" y="152400"/>
                </a:lnTo>
                <a:lnTo>
                  <a:pt x="278043" y="154940"/>
                </a:lnTo>
                <a:close/>
              </a:path>
              <a:path w="288925" h="274320">
                <a:moveTo>
                  <a:pt x="224087" y="184150"/>
                </a:moveTo>
                <a:lnTo>
                  <a:pt x="29041" y="184150"/>
                </a:lnTo>
                <a:lnTo>
                  <a:pt x="29041" y="181610"/>
                </a:lnTo>
                <a:lnTo>
                  <a:pt x="26971" y="179070"/>
                </a:lnTo>
                <a:lnTo>
                  <a:pt x="26971" y="173990"/>
                </a:lnTo>
                <a:lnTo>
                  <a:pt x="24890" y="173990"/>
                </a:lnTo>
                <a:lnTo>
                  <a:pt x="24890" y="166370"/>
                </a:lnTo>
                <a:lnTo>
                  <a:pt x="22821" y="163830"/>
                </a:lnTo>
                <a:lnTo>
                  <a:pt x="22821" y="162560"/>
                </a:lnTo>
                <a:lnTo>
                  <a:pt x="255197" y="162560"/>
                </a:lnTo>
                <a:lnTo>
                  <a:pt x="255197" y="163830"/>
                </a:lnTo>
                <a:lnTo>
                  <a:pt x="242758" y="163830"/>
                </a:lnTo>
                <a:lnTo>
                  <a:pt x="242758" y="166370"/>
                </a:lnTo>
                <a:lnTo>
                  <a:pt x="240689" y="168910"/>
                </a:lnTo>
                <a:lnTo>
                  <a:pt x="240689" y="171450"/>
                </a:lnTo>
                <a:lnTo>
                  <a:pt x="221994" y="171450"/>
                </a:lnTo>
                <a:lnTo>
                  <a:pt x="224087" y="173990"/>
                </a:lnTo>
                <a:lnTo>
                  <a:pt x="224087" y="184150"/>
                </a:lnTo>
                <a:close/>
              </a:path>
              <a:path w="288925" h="274320">
                <a:moveTo>
                  <a:pt x="251047" y="166370"/>
                </a:moveTo>
                <a:lnTo>
                  <a:pt x="244839" y="166370"/>
                </a:lnTo>
                <a:lnTo>
                  <a:pt x="244839" y="163830"/>
                </a:lnTo>
                <a:lnTo>
                  <a:pt x="253128" y="163830"/>
                </a:lnTo>
                <a:lnTo>
                  <a:pt x="251047" y="166370"/>
                </a:lnTo>
                <a:close/>
              </a:path>
              <a:path w="288925" h="274320">
                <a:moveTo>
                  <a:pt x="228225" y="173990"/>
                </a:moveTo>
                <a:lnTo>
                  <a:pt x="226156" y="173990"/>
                </a:lnTo>
                <a:lnTo>
                  <a:pt x="226156" y="171450"/>
                </a:lnTo>
                <a:lnTo>
                  <a:pt x="228225" y="171450"/>
                </a:lnTo>
                <a:lnTo>
                  <a:pt x="228225" y="173990"/>
                </a:lnTo>
                <a:close/>
              </a:path>
              <a:path w="288925" h="274320">
                <a:moveTo>
                  <a:pt x="199172" y="194310"/>
                </a:moveTo>
                <a:lnTo>
                  <a:pt x="197103" y="194310"/>
                </a:lnTo>
                <a:lnTo>
                  <a:pt x="195022" y="191770"/>
                </a:lnTo>
                <a:lnTo>
                  <a:pt x="31110" y="191770"/>
                </a:lnTo>
                <a:lnTo>
                  <a:pt x="31110" y="184150"/>
                </a:lnTo>
                <a:lnTo>
                  <a:pt x="201278" y="184150"/>
                </a:lnTo>
                <a:lnTo>
                  <a:pt x="201278" y="189230"/>
                </a:lnTo>
                <a:lnTo>
                  <a:pt x="199172" y="189230"/>
                </a:lnTo>
                <a:lnTo>
                  <a:pt x="199172" y="194310"/>
                </a:lnTo>
                <a:close/>
              </a:path>
              <a:path w="288925" h="274320">
                <a:moveTo>
                  <a:pt x="217867" y="191770"/>
                </a:moveTo>
                <a:lnTo>
                  <a:pt x="215774" y="191770"/>
                </a:lnTo>
                <a:lnTo>
                  <a:pt x="211624" y="186690"/>
                </a:lnTo>
                <a:lnTo>
                  <a:pt x="205404" y="186690"/>
                </a:lnTo>
                <a:lnTo>
                  <a:pt x="205404" y="184150"/>
                </a:lnTo>
                <a:lnTo>
                  <a:pt x="221994" y="184150"/>
                </a:lnTo>
                <a:lnTo>
                  <a:pt x="221994" y="186690"/>
                </a:lnTo>
                <a:lnTo>
                  <a:pt x="224087" y="189230"/>
                </a:lnTo>
                <a:lnTo>
                  <a:pt x="219937" y="189230"/>
                </a:lnTo>
                <a:lnTo>
                  <a:pt x="217867" y="191770"/>
                </a:lnTo>
                <a:close/>
              </a:path>
              <a:path w="288925" h="274320">
                <a:moveTo>
                  <a:pt x="224087" y="191770"/>
                </a:moveTo>
                <a:lnTo>
                  <a:pt x="221994" y="189230"/>
                </a:lnTo>
                <a:lnTo>
                  <a:pt x="224087" y="189230"/>
                </a:lnTo>
                <a:lnTo>
                  <a:pt x="224087" y="191770"/>
                </a:lnTo>
                <a:close/>
              </a:path>
              <a:path w="288925" h="274320">
                <a:moveTo>
                  <a:pt x="35260" y="199390"/>
                </a:moveTo>
                <a:lnTo>
                  <a:pt x="33179" y="199390"/>
                </a:lnTo>
                <a:lnTo>
                  <a:pt x="33179" y="191770"/>
                </a:lnTo>
                <a:lnTo>
                  <a:pt x="190896" y="191770"/>
                </a:lnTo>
                <a:lnTo>
                  <a:pt x="190896" y="194310"/>
                </a:lnTo>
                <a:lnTo>
                  <a:pt x="188802" y="196850"/>
                </a:lnTo>
                <a:lnTo>
                  <a:pt x="35260" y="196850"/>
                </a:lnTo>
                <a:lnTo>
                  <a:pt x="35260" y="199390"/>
                </a:lnTo>
                <a:close/>
              </a:path>
              <a:path w="288925" h="274320">
                <a:moveTo>
                  <a:pt x="39435" y="199390"/>
                </a:moveTo>
                <a:lnTo>
                  <a:pt x="35260" y="199390"/>
                </a:lnTo>
                <a:lnTo>
                  <a:pt x="35260" y="196850"/>
                </a:lnTo>
                <a:lnTo>
                  <a:pt x="37329" y="196850"/>
                </a:lnTo>
                <a:lnTo>
                  <a:pt x="39435" y="199390"/>
                </a:lnTo>
                <a:close/>
              </a:path>
              <a:path w="288925" h="274320">
                <a:moveTo>
                  <a:pt x="192953" y="207010"/>
                </a:moveTo>
                <a:lnTo>
                  <a:pt x="43561" y="207010"/>
                </a:lnTo>
                <a:lnTo>
                  <a:pt x="41492" y="204470"/>
                </a:lnTo>
                <a:lnTo>
                  <a:pt x="39435" y="204470"/>
                </a:lnTo>
                <a:lnTo>
                  <a:pt x="39435" y="196850"/>
                </a:lnTo>
                <a:lnTo>
                  <a:pt x="188802" y="196850"/>
                </a:lnTo>
                <a:lnTo>
                  <a:pt x="190896" y="199390"/>
                </a:lnTo>
                <a:lnTo>
                  <a:pt x="192953" y="199390"/>
                </a:lnTo>
                <a:lnTo>
                  <a:pt x="192953" y="207010"/>
                </a:lnTo>
                <a:close/>
              </a:path>
              <a:path w="288925" h="274320">
                <a:moveTo>
                  <a:pt x="192953" y="217170"/>
                </a:moveTo>
                <a:lnTo>
                  <a:pt x="43561" y="217170"/>
                </a:lnTo>
                <a:lnTo>
                  <a:pt x="43561" y="214630"/>
                </a:lnTo>
                <a:lnTo>
                  <a:pt x="41492" y="214630"/>
                </a:lnTo>
                <a:lnTo>
                  <a:pt x="41492" y="207010"/>
                </a:lnTo>
                <a:lnTo>
                  <a:pt x="195022" y="207010"/>
                </a:lnTo>
                <a:lnTo>
                  <a:pt x="195022" y="209550"/>
                </a:lnTo>
                <a:lnTo>
                  <a:pt x="192953" y="209550"/>
                </a:lnTo>
                <a:lnTo>
                  <a:pt x="192953" y="217170"/>
                </a:lnTo>
                <a:close/>
              </a:path>
              <a:path w="288925" h="274320">
                <a:moveTo>
                  <a:pt x="195022" y="222250"/>
                </a:moveTo>
                <a:lnTo>
                  <a:pt x="39435" y="222250"/>
                </a:lnTo>
                <a:lnTo>
                  <a:pt x="39435" y="217170"/>
                </a:lnTo>
                <a:lnTo>
                  <a:pt x="195022" y="217170"/>
                </a:lnTo>
                <a:lnTo>
                  <a:pt x="195022" y="222250"/>
                </a:lnTo>
                <a:close/>
              </a:path>
              <a:path w="288925" h="274320">
                <a:moveTo>
                  <a:pt x="60151" y="245110"/>
                </a:moveTo>
                <a:lnTo>
                  <a:pt x="53943" y="245110"/>
                </a:lnTo>
                <a:lnTo>
                  <a:pt x="53943" y="242570"/>
                </a:lnTo>
                <a:lnTo>
                  <a:pt x="41492" y="242570"/>
                </a:lnTo>
                <a:lnTo>
                  <a:pt x="41492" y="232410"/>
                </a:lnTo>
                <a:lnTo>
                  <a:pt x="43561" y="229870"/>
                </a:lnTo>
                <a:lnTo>
                  <a:pt x="41492" y="227330"/>
                </a:lnTo>
                <a:lnTo>
                  <a:pt x="41492" y="222250"/>
                </a:lnTo>
                <a:lnTo>
                  <a:pt x="197103" y="222250"/>
                </a:lnTo>
                <a:lnTo>
                  <a:pt x="197103" y="224790"/>
                </a:lnTo>
                <a:lnTo>
                  <a:pt x="64313" y="224790"/>
                </a:lnTo>
                <a:lnTo>
                  <a:pt x="64313" y="227330"/>
                </a:lnTo>
                <a:lnTo>
                  <a:pt x="62244" y="227330"/>
                </a:lnTo>
                <a:lnTo>
                  <a:pt x="62244" y="229870"/>
                </a:lnTo>
                <a:lnTo>
                  <a:pt x="60151" y="232410"/>
                </a:lnTo>
                <a:lnTo>
                  <a:pt x="60151" y="237490"/>
                </a:lnTo>
                <a:lnTo>
                  <a:pt x="58082" y="240030"/>
                </a:lnTo>
                <a:lnTo>
                  <a:pt x="60151" y="242570"/>
                </a:lnTo>
                <a:lnTo>
                  <a:pt x="60151" y="245110"/>
                </a:lnTo>
                <a:close/>
              </a:path>
              <a:path w="288925" h="274320">
                <a:moveTo>
                  <a:pt x="201278" y="227330"/>
                </a:moveTo>
                <a:lnTo>
                  <a:pt x="66383" y="227330"/>
                </a:lnTo>
                <a:lnTo>
                  <a:pt x="66383" y="224790"/>
                </a:lnTo>
                <a:lnTo>
                  <a:pt x="201278" y="224790"/>
                </a:lnTo>
                <a:lnTo>
                  <a:pt x="201278" y="227330"/>
                </a:lnTo>
                <a:close/>
              </a:path>
              <a:path w="288925" h="274320">
                <a:moveTo>
                  <a:pt x="203347" y="229870"/>
                </a:moveTo>
                <a:lnTo>
                  <a:pt x="68476" y="229870"/>
                </a:lnTo>
                <a:lnTo>
                  <a:pt x="68476" y="227330"/>
                </a:lnTo>
                <a:lnTo>
                  <a:pt x="203347" y="227330"/>
                </a:lnTo>
                <a:lnTo>
                  <a:pt x="203347" y="229870"/>
                </a:lnTo>
                <a:close/>
              </a:path>
              <a:path w="288925" h="274320">
                <a:moveTo>
                  <a:pt x="205404" y="232410"/>
                </a:moveTo>
                <a:lnTo>
                  <a:pt x="70533" y="232410"/>
                </a:lnTo>
                <a:lnTo>
                  <a:pt x="70533" y="229870"/>
                </a:lnTo>
                <a:lnTo>
                  <a:pt x="205404" y="229870"/>
                </a:lnTo>
                <a:lnTo>
                  <a:pt x="205404" y="232410"/>
                </a:lnTo>
                <a:close/>
              </a:path>
              <a:path w="288925" h="274320">
                <a:moveTo>
                  <a:pt x="178432" y="240030"/>
                </a:moveTo>
                <a:lnTo>
                  <a:pt x="72614" y="240030"/>
                </a:lnTo>
                <a:lnTo>
                  <a:pt x="72614" y="232410"/>
                </a:lnTo>
                <a:lnTo>
                  <a:pt x="205404" y="232410"/>
                </a:lnTo>
                <a:lnTo>
                  <a:pt x="207485" y="229870"/>
                </a:lnTo>
                <a:lnTo>
                  <a:pt x="209555" y="229870"/>
                </a:lnTo>
                <a:lnTo>
                  <a:pt x="209555" y="234950"/>
                </a:lnTo>
                <a:lnTo>
                  <a:pt x="184664" y="234950"/>
                </a:lnTo>
                <a:lnTo>
                  <a:pt x="182583" y="237490"/>
                </a:lnTo>
                <a:lnTo>
                  <a:pt x="180513" y="237490"/>
                </a:lnTo>
                <a:lnTo>
                  <a:pt x="178432" y="240030"/>
                </a:lnTo>
                <a:close/>
              </a:path>
              <a:path w="288925" h="274320">
                <a:moveTo>
                  <a:pt x="209555" y="248920"/>
                </a:moveTo>
                <a:lnTo>
                  <a:pt x="203347" y="248920"/>
                </a:lnTo>
                <a:lnTo>
                  <a:pt x="203347" y="247650"/>
                </a:lnTo>
                <a:lnTo>
                  <a:pt x="201278" y="247650"/>
                </a:lnTo>
                <a:lnTo>
                  <a:pt x="199172" y="245110"/>
                </a:lnTo>
                <a:lnTo>
                  <a:pt x="199172" y="242570"/>
                </a:lnTo>
                <a:lnTo>
                  <a:pt x="190896" y="242570"/>
                </a:lnTo>
                <a:lnTo>
                  <a:pt x="190896" y="240030"/>
                </a:lnTo>
                <a:lnTo>
                  <a:pt x="188802" y="237490"/>
                </a:lnTo>
                <a:lnTo>
                  <a:pt x="188802" y="234950"/>
                </a:lnTo>
                <a:lnTo>
                  <a:pt x="209555" y="234950"/>
                </a:lnTo>
                <a:lnTo>
                  <a:pt x="211624" y="237490"/>
                </a:lnTo>
                <a:lnTo>
                  <a:pt x="207485" y="237490"/>
                </a:lnTo>
                <a:lnTo>
                  <a:pt x="207485" y="242570"/>
                </a:lnTo>
                <a:lnTo>
                  <a:pt x="209555" y="245110"/>
                </a:lnTo>
                <a:lnTo>
                  <a:pt x="209555" y="248920"/>
                </a:lnTo>
                <a:close/>
              </a:path>
              <a:path w="288925" h="274320">
                <a:moveTo>
                  <a:pt x="151460" y="254000"/>
                </a:moveTo>
                <a:lnTo>
                  <a:pt x="72614" y="254000"/>
                </a:lnTo>
                <a:lnTo>
                  <a:pt x="72614" y="248920"/>
                </a:lnTo>
                <a:lnTo>
                  <a:pt x="74683" y="248920"/>
                </a:lnTo>
                <a:lnTo>
                  <a:pt x="74683" y="240030"/>
                </a:lnTo>
                <a:lnTo>
                  <a:pt x="149391" y="240030"/>
                </a:lnTo>
                <a:lnTo>
                  <a:pt x="149391" y="242570"/>
                </a:lnTo>
                <a:lnTo>
                  <a:pt x="147310" y="242570"/>
                </a:lnTo>
                <a:lnTo>
                  <a:pt x="147310" y="245110"/>
                </a:lnTo>
                <a:lnTo>
                  <a:pt x="149391" y="247650"/>
                </a:lnTo>
                <a:lnTo>
                  <a:pt x="149391" y="251460"/>
                </a:lnTo>
                <a:lnTo>
                  <a:pt x="151460" y="251460"/>
                </a:lnTo>
                <a:lnTo>
                  <a:pt x="151460" y="254000"/>
                </a:lnTo>
                <a:close/>
              </a:path>
              <a:path w="288925" h="274320">
                <a:moveTo>
                  <a:pt x="168062" y="242570"/>
                </a:moveTo>
                <a:lnTo>
                  <a:pt x="151460" y="242570"/>
                </a:lnTo>
                <a:lnTo>
                  <a:pt x="151460" y="240030"/>
                </a:lnTo>
                <a:lnTo>
                  <a:pt x="168062" y="240030"/>
                </a:lnTo>
                <a:lnTo>
                  <a:pt x="168062" y="242570"/>
                </a:lnTo>
                <a:close/>
              </a:path>
              <a:path w="288925" h="274320">
                <a:moveTo>
                  <a:pt x="49781" y="245110"/>
                </a:moveTo>
                <a:lnTo>
                  <a:pt x="43561" y="245110"/>
                </a:lnTo>
                <a:lnTo>
                  <a:pt x="43561" y="242570"/>
                </a:lnTo>
                <a:lnTo>
                  <a:pt x="49781" y="242570"/>
                </a:lnTo>
                <a:lnTo>
                  <a:pt x="49781" y="245110"/>
                </a:lnTo>
                <a:close/>
              </a:path>
              <a:path w="288925" h="274320">
                <a:moveTo>
                  <a:pt x="165981" y="245110"/>
                </a:moveTo>
                <a:lnTo>
                  <a:pt x="157692" y="245110"/>
                </a:lnTo>
                <a:lnTo>
                  <a:pt x="155599" y="242570"/>
                </a:lnTo>
                <a:lnTo>
                  <a:pt x="165981" y="242570"/>
                </a:lnTo>
                <a:lnTo>
                  <a:pt x="165981" y="245110"/>
                </a:lnTo>
                <a:close/>
              </a:path>
              <a:path w="288925" h="274320">
                <a:moveTo>
                  <a:pt x="197103" y="247650"/>
                </a:moveTo>
                <a:lnTo>
                  <a:pt x="192953" y="247650"/>
                </a:lnTo>
                <a:lnTo>
                  <a:pt x="192953" y="242570"/>
                </a:lnTo>
                <a:lnTo>
                  <a:pt x="197103" y="242570"/>
                </a:lnTo>
                <a:lnTo>
                  <a:pt x="197103" y="247650"/>
                </a:lnTo>
                <a:close/>
              </a:path>
              <a:path w="288925" h="274320">
                <a:moveTo>
                  <a:pt x="149391" y="256540"/>
                </a:moveTo>
                <a:lnTo>
                  <a:pt x="66383" y="256540"/>
                </a:lnTo>
                <a:lnTo>
                  <a:pt x="66383" y="254000"/>
                </a:lnTo>
                <a:lnTo>
                  <a:pt x="149391" y="254000"/>
                </a:lnTo>
                <a:lnTo>
                  <a:pt x="149391" y="256540"/>
                </a:lnTo>
                <a:close/>
              </a:path>
              <a:path w="288925" h="274320">
                <a:moveTo>
                  <a:pt x="80927" y="266700"/>
                </a:moveTo>
                <a:lnTo>
                  <a:pt x="76753" y="266700"/>
                </a:lnTo>
                <a:lnTo>
                  <a:pt x="76753" y="264160"/>
                </a:lnTo>
                <a:lnTo>
                  <a:pt x="72614" y="264160"/>
                </a:lnTo>
                <a:lnTo>
                  <a:pt x="72614" y="261620"/>
                </a:lnTo>
                <a:lnTo>
                  <a:pt x="62244" y="261620"/>
                </a:lnTo>
                <a:lnTo>
                  <a:pt x="64313" y="259080"/>
                </a:lnTo>
                <a:lnTo>
                  <a:pt x="64313" y="256540"/>
                </a:lnTo>
                <a:lnTo>
                  <a:pt x="147310" y="256540"/>
                </a:lnTo>
                <a:lnTo>
                  <a:pt x="145241" y="259080"/>
                </a:lnTo>
                <a:lnTo>
                  <a:pt x="82984" y="259080"/>
                </a:lnTo>
                <a:lnTo>
                  <a:pt x="82984" y="261620"/>
                </a:lnTo>
                <a:lnTo>
                  <a:pt x="80927" y="266700"/>
                </a:lnTo>
                <a:close/>
              </a:path>
              <a:path w="288925" h="274320">
                <a:moveTo>
                  <a:pt x="99574" y="264160"/>
                </a:moveTo>
                <a:lnTo>
                  <a:pt x="87135" y="264160"/>
                </a:lnTo>
                <a:lnTo>
                  <a:pt x="87135" y="261620"/>
                </a:lnTo>
                <a:lnTo>
                  <a:pt x="85065" y="259080"/>
                </a:lnTo>
                <a:lnTo>
                  <a:pt x="143160" y="259080"/>
                </a:lnTo>
                <a:lnTo>
                  <a:pt x="143160" y="261620"/>
                </a:lnTo>
                <a:lnTo>
                  <a:pt x="99574" y="261620"/>
                </a:lnTo>
                <a:lnTo>
                  <a:pt x="99574" y="264160"/>
                </a:lnTo>
                <a:close/>
              </a:path>
              <a:path w="288925" h="274320">
                <a:moveTo>
                  <a:pt x="68476" y="266700"/>
                </a:moveTo>
                <a:lnTo>
                  <a:pt x="66383" y="266700"/>
                </a:lnTo>
                <a:lnTo>
                  <a:pt x="66383" y="261620"/>
                </a:lnTo>
                <a:lnTo>
                  <a:pt x="72614" y="261620"/>
                </a:lnTo>
                <a:lnTo>
                  <a:pt x="72614" y="264160"/>
                </a:lnTo>
                <a:lnTo>
                  <a:pt x="68476" y="264160"/>
                </a:lnTo>
                <a:lnTo>
                  <a:pt x="68476" y="266700"/>
                </a:lnTo>
                <a:close/>
              </a:path>
              <a:path w="288925" h="274320">
                <a:moveTo>
                  <a:pt x="87135" y="264160"/>
                </a:moveTo>
                <a:lnTo>
                  <a:pt x="81956" y="264160"/>
                </a:lnTo>
                <a:lnTo>
                  <a:pt x="82984" y="261620"/>
                </a:lnTo>
                <a:lnTo>
                  <a:pt x="87135" y="261620"/>
                </a:lnTo>
                <a:lnTo>
                  <a:pt x="87135" y="264160"/>
                </a:lnTo>
                <a:close/>
              </a:path>
              <a:path w="288925" h="274320">
                <a:moveTo>
                  <a:pt x="101667" y="266700"/>
                </a:moveTo>
                <a:lnTo>
                  <a:pt x="99574" y="266700"/>
                </a:lnTo>
                <a:lnTo>
                  <a:pt x="99574" y="261620"/>
                </a:lnTo>
                <a:lnTo>
                  <a:pt x="141090" y="261620"/>
                </a:lnTo>
                <a:lnTo>
                  <a:pt x="141090" y="264160"/>
                </a:lnTo>
                <a:lnTo>
                  <a:pt x="101667" y="264160"/>
                </a:lnTo>
                <a:lnTo>
                  <a:pt x="101667" y="266700"/>
                </a:lnTo>
                <a:close/>
              </a:path>
              <a:path w="288925" h="274320">
                <a:moveTo>
                  <a:pt x="76753" y="269240"/>
                </a:moveTo>
                <a:lnTo>
                  <a:pt x="70533" y="269240"/>
                </a:lnTo>
                <a:lnTo>
                  <a:pt x="70533" y="266700"/>
                </a:lnTo>
                <a:lnTo>
                  <a:pt x="68476" y="264160"/>
                </a:lnTo>
                <a:lnTo>
                  <a:pt x="74683" y="264160"/>
                </a:lnTo>
                <a:lnTo>
                  <a:pt x="74683" y="266700"/>
                </a:lnTo>
                <a:lnTo>
                  <a:pt x="76753" y="266700"/>
                </a:lnTo>
                <a:lnTo>
                  <a:pt x="76753" y="269240"/>
                </a:lnTo>
                <a:close/>
              </a:path>
              <a:path w="288925" h="274320">
                <a:moveTo>
                  <a:pt x="97505" y="266700"/>
                </a:moveTo>
                <a:lnTo>
                  <a:pt x="93354" y="266700"/>
                </a:lnTo>
                <a:lnTo>
                  <a:pt x="93354" y="264160"/>
                </a:lnTo>
                <a:lnTo>
                  <a:pt x="97505" y="264160"/>
                </a:lnTo>
                <a:lnTo>
                  <a:pt x="97505" y="266700"/>
                </a:lnTo>
                <a:close/>
              </a:path>
              <a:path w="288925" h="274320">
                <a:moveTo>
                  <a:pt x="118269" y="274320"/>
                </a:moveTo>
                <a:lnTo>
                  <a:pt x="114107" y="274320"/>
                </a:lnTo>
                <a:lnTo>
                  <a:pt x="114107" y="271780"/>
                </a:lnTo>
                <a:lnTo>
                  <a:pt x="112037" y="271780"/>
                </a:lnTo>
                <a:lnTo>
                  <a:pt x="109968" y="269240"/>
                </a:lnTo>
                <a:lnTo>
                  <a:pt x="105818" y="269240"/>
                </a:lnTo>
                <a:lnTo>
                  <a:pt x="105818" y="264160"/>
                </a:lnTo>
                <a:lnTo>
                  <a:pt x="141090" y="264160"/>
                </a:lnTo>
                <a:lnTo>
                  <a:pt x="138997" y="266700"/>
                </a:lnTo>
                <a:lnTo>
                  <a:pt x="122419" y="266700"/>
                </a:lnTo>
                <a:lnTo>
                  <a:pt x="122419" y="269240"/>
                </a:lnTo>
                <a:lnTo>
                  <a:pt x="107899" y="269240"/>
                </a:lnTo>
                <a:lnTo>
                  <a:pt x="107899" y="271780"/>
                </a:lnTo>
                <a:lnTo>
                  <a:pt x="120344" y="271780"/>
                </a:lnTo>
                <a:lnTo>
                  <a:pt x="118269" y="274320"/>
                </a:lnTo>
                <a:close/>
              </a:path>
            </a:pathLst>
          </a:custGeom>
          <a:solidFill>
            <a:srgbClr val="C9CCCC"/>
          </a:solidFill>
        </p:spPr>
        <p:txBody>
          <a:bodyPr wrap="square" lIns="0" tIns="0" rIns="0" bIns="0" rtlCol="0"/>
          <a:lstStyle/>
          <a:p/>
        </p:txBody>
      </p:sp>
      <p:sp>
        <p:nvSpPr>
          <p:cNvPr id="232" name="object 232"/>
          <p:cNvSpPr/>
          <p:nvPr/>
        </p:nvSpPr>
        <p:spPr>
          <a:xfrm>
            <a:off x="5814531" y="3207297"/>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33" name="object 233"/>
          <p:cNvSpPr/>
          <p:nvPr/>
        </p:nvSpPr>
        <p:spPr>
          <a:xfrm>
            <a:off x="5810371" y="3202316"/>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34" name="object 234"/>
          <p:cNvSpPr/>
          <p:nvPr/>
        </p:nvSpPr>
        <p:spPr>
          <a:xfrm>
            <a:off x="6059392" y="2997193"/>
            <a:ext cx="2540" cy="5080"/>
          </a:xfrm>
          <a:custGeom>
            <a:rect l="l" t="t" r="r" b="b"/>
            <a:pathLst>
              <a:path w="2539" h="5080">
                <a:moveTo>
                  <a:pt x="2069" y="5013"/>
                </a:moveTo>
                <a:lnTo>
                  <a:pt x="0" y="5013"/>
                </a:lnTo>
                <a:lnTo>
                  <a:pt x="0" y="2488"/>
                </a:lnTo>
                <a:lnTo>
                  <a:pt x="2069" y="0"/>
                </a:lnTo>
                <a:lnTo>
                  <a:pt x="2069" y="5013"/>
                </a:lnTo>
                <a:close/>
              </a:path>
            </a:pathLst>
          </a:custGeom>
          <a:solidFill>
            <a:srgbClr val="C9CCCC"/>
          </a:solidFill>
        </p:spPr>
        <p:txBody>
          <a:bodyPr wrap="square" lIns="0" tIns="0" rIns="0" bIns="0" rtlCol="0"/>
          <a:lstStyle/>
          <a:p/>
        </p:txBody>
      </p:sp>
      <p:sp>
        <p:nvSpPr>
          <p:cNvPr id="235" name="object 235"/>
          <p:cNvSpPr/>
          <p:nvPr/>
        </p:nvSpPr>
        <p:spPr>
          <a:xfrm>
            <a:off x="5878862" y="3014684"/>
            <a:ext cx="2540" cy="2540"/>
          </a:xfrm>
          <a:custGeom>
            <a:rect l="l" t="t" r="r" b="b"/>
            <a:pathLst>
              <a:path w="2539" h="2539">
                <a:moveTo>
                  <a:pt x="2057" y="2524"/>
                </a:moveTo>
                <a:lnTo>
                  <a:pt x="0" y="2524"/>
                </a:lnTo>
                <a:lnTo>
                  <a:pt x="0" y="0"/>
                </a:lnTo>
                <a:lnTo>
                  <a:pt x="2057" y="2524"/>
                </a:lnTo>
                <a:close/>
              </a:path>
            </a:pathLst>
          </a:custGeom>
          <a:solidFill>
            <a:srgbClr val="C9CCCC"/>
          </a:solidFill>
        </p:spPr>
        <p:txBody>
          <a:bodyPr wrap="square" lIns="0" tIns="0" rIns="0" bIns="0" rtlCol="0"/>
          <a:lstStyle/>
          <a:p/>
        </p:txBody>
      </p:sp>
      <p:sp>
        <p:nvSpPr>
          <p:cNvPr id="236" name="object 236"/>
          <p:cNvSpPr/>
          <p:nvPr/>
        </p:nvSpPr>
        <p:spPr>
          <a:xfrm>
            <a:off x="5812456" y="3204811"/>
            <a:ext cx="4445" cy="2540"/>
          </a:xfrm>
          <a:custGeom>
            <a:rect l="l" t="t" r="r" b="b"/>
            <a:pathLst>
              <a:path w="4445" h="2539">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237" name="object 237"/>
          <p:cNvSpPr/>
          <p:nvPr/>
        </p:nvSpPr>
        <p:spPr>
          <a:xfrm>
            <a:off x="5567616" y="3149768"/>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38" name="object 238"/>
          <p:cNvSpPr/>
          <p:nvPr/>
        </p:nvSpPr>
        <p:spPr>
          <a:xfrm>
            <a:off x="5521943" y="3169789"/>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39" name="object 239"/>
          <p:cNvSpPr/>
          <p:nvPr/>
        </p:nvSpPr>
        <p:spPr>
          <a:xfrm>
            <a:off x="5565517" y="3169789"/>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40" name="object 240"/>
          <p:cNvSpPr/>
          <p:nvPr/>
        </p:nvSpPr>
        <p:spPr>
          <a:xfrm>
            <a:off x="5526106" y="3172289"/>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41" name="object 241"/>
          <p:cNvSpPr/>
          <p:nvPr/>
        </p:nvSpPr>
        <p:spPr>
          <a:xfrm>
            <a:off x="5569687" y="2852109"/>
            <a:ext cx="2540" cy="2540"/>
          </a:xfrm>
          <a:custGeom>
            <a:rect l="l" t="t" r="r" b="b"/>
            <a:pathLst>
              <a:path w="2539" h="2539">
                <a:moveTo>
                  <a:pt x="2057" y="2488"/>
                </a:moveTo>
                <a:lnTo>
                  <a:pt x="0" y="2488"/>
                </a:lnTo>
                <a:lnTo>
                  <a:pt x="0" y="0"/>
                </a:lnTo>
                <a:lnTo>
                  <a:pt x="2057" y="2488"/>
                </a:lnTo>
                <a:close/>
              </a:path>
            </a:pathLst>
          </a:custGeom>
          <a:solidFill>
            <a:srgbClr val="C9CCCC"/>
          </a:solidFill>
        </p:spPr>
        <p:txBody>
          <a:bodyPr wrap="square" lIns="0" tIns="0" rIns="0" bIns="0" rtlCol="0"/>
          <a:lstStyle/>
          <a:p/>
        </p:txBody>
      </p:sp>
      <p:sp>
        <p:nvSpPr>
          <p:cNvPr id="242" name="object 242"/>
          <p:cNvSpPr/>
          <p:nvPr/>
        </p:nvSpPr>
        <p:spPr>
          <a:xfrm>
            <a:off x="5575898" y="3174772"/>
            <a:ext cx="2540" cy="2540"/>
          </a:xfrm>
          <a:custGeom>
            <a:rect l="l" t="t" r="r" b="b"/>
            <a:pathLst>
              <a:path w="2539" h="2539">
                <a:moveTo>
                  <a:pt x="2093" y="2524"/>
                </a:moveTo>
                <a:lnTo>
                  <a:pt x="0" y="0"/>
                </a:lnTo>
                <a:lnTo>
                  <a:pt x="2093" y="0"/>
                </a:lnTo>
                <a:lnTo>
                  <a:pt x="2093" y="2524"/>
                </a:lnTo>
                <a:close/>
              </a:path>
            </a:pathLst>
          </a:custGeom>
          <a:solidFill>
            <a:srgbClr val="C9CCCC"/>
          </a:solidFill>
        </p:spPr>
        <p:txBody>
          <a:bodyPr wrap="square" lIns="0" tIns="0" rIns="0" bIns="0" rtlCol="0"/>
          <a:lstStyle/>
          <a:p/>
        </p:txBody>
      </p:sp>
      <p:sp>
        <p:nvSpPr>
          <p:cNvPr id="243" name="object 243"/>
          <p:cNvSpPr/>
          <p:nvPr/>
        </p:nvSpPr>
        <p:spPr>
          <a:xfrm>
            <a:off x="5511586" y="3187293"/>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44" name="object 244"/>
          <p:cNvSpPr/>
          <p:nvPr/>
        </p:nvSpPr>
        <p:spPr>
          <a:xfrm>
            <a:off x="5569687" y="3307355"/>
            <a:ext cx="2540" cy="2540"/>
          </a:xfrm>
          <a:custGeom>
            <a:rect l="l" t="t" r="r" b="b"/>
            <a:pathLst>
              <a:path w="2539" h="2539">
                <a:moveTo>
                  <a:pt x="0" y="2524"/>
                </a:moveTo>
                <a:lnTo>
                  <a:pt x="0" y="0"/>
                </a:lnTo>
                <a:lnTo>
                  <a:pt x="2057" y="0"/>
                </a:lnTo>
                <a:lnTo>
                  <a:pt x="0" y="2524"/>
                </a:lnTo>
                <a:close/>
              </a:path>
            </a:pathLst>
          </a:custGeom>
          <a:solidFill>
            <a:srgbClr val="C9CCCC"/>
          </a:solidFill>
        </p:spPr>
        <p:txBody>
          <a:bodyPr wrap="square" lIns="0" tIns="0" rIns="0" bIns="0" rtlCol="0"/>
          <a:lstStyle/>
          <a:p/>
        </p:txBody>
      </p:sp>
      <p:sp>
        <p:nvSpPr>
          <p:cNvPr id="245" name="object 245"/>
          <p:cNvSpPr/>
          <p:nvPr/>
        </p:nvSpPr>
        <p:spPr>
          <a:xfrm>
            <a:off x="5565531" y="3167283"/>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246" name="object 246"/>
          <p:cNvSpPr/>
          <p:nvPr/>
        </p:nvSpPr>
        <p:spPr>
          <a:xfrm>
            <a:off x="5575898" y="3234839"/>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247" name="object 247"/>
          <p:cNvSpPr/>
          <p:nvPr/>
        </p:nvSpPr>
        <p:spPr>
          <a:xfrm>
            <a:off x="5573830" y="3234839"/>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8" name="object 248"/>
          <p:cNvSpPr/>
          <p:nvPr/>
        </p:nvSpPr>
        <p:spPr>
          <a:xfrm>
            <a:off x="5563448" y="318231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9" name="object 249"/>
          <p:cNvSpPr/>
          <p:nvPr/>
        </p:nvSpPr>
        <p:spPr>
          <a:xfrm>
            <a:off x="5565517" y="3254855"/>
            <a:ext cx="2540" cy="2540"/>
          </a:xfrm>
          <a:custGeom>
            <a:rect l="l" t="t" r="r" b="b"/>
            <a:pathLst>
              <a:path w="2539"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250" name="object 250"/>
          <p:cNvSpPr/>
          <p:nvPr/>
        </p:nvSpPr>
        <p:spPr>
          <a:xfrm>
            <a:off x="5225237" y="2086641"/>
            <a:ext cx="487680" cy="1217930"/>
          </a:xfrm>
          <a:custGeom>
            <a:rect l="l" t="t" r="r" b="b"/>
            <a:pathLst>
              <a:path w="487679" h="1217929">
                <a:moveTo>
                  <a:pt x="298807" y="1270"/>
                </a:moveTo>
                <a:lnTo>
                  <a:pt x="290494" y="1270"/>
                </a:lnTo>
                <a:lnTo>
                  <a:pt x="290494" y="0"/>
                </a:lnTo>
                <a:lnTo>
                  <a:pt x="298807" y="0"/>
                </a:lnTo>
                <a:lnTo>
                  <a:pt x="298807" y="1270"/>
                </a:lnTo>
                <a:close/>
              </a:path>
              <a:path w="487679" h="1217929">
                <a:moveTo>
                  <a:pt x="307084" y="13970"/>
                </a:moveTo>
                <a:lnTo>
                  <a:pt x="290494" y="13970"/>
                </a:lnTo>
                <a:lnTo>
                  <a:pt x="288425" y="11430"/>
                </a:lnTo>
                <a:lnTo>
                  <a:pt x="288425" y="6350"/>
                </a:lnTo>
                <a:lnTo>
                  <a:pt x="290494" y="6350"/>
                </a:lnTo>
                <a:lnTo>
                  <a:pt x="290494" y="3810"/>
                </a:lnTo>
                <a:lnTo>
                  <a:pt x="288425" y="3810"/>
                </a:lnTo>
                <a:lnTo>
                  <a:pt x="288425" y="1270"/>
                </a:lnTo>
                <a:lnTo>
                  <a:pt x="300876" y="1270"/>
                </a:lnTo>
                <a:lnTo>
                  <a:pt x="300876" y="8890"/>
                </a:lnTo>
                <a:lnTo>
                  <a:pt x="302957" y="8890"/>
                </a:lnTo>
                <a:lnTo>
                  <a:pt x="302957" y="11430"/>
                </a:lnTo>
                <a:lnTo>
                  <a:pt x="305026" y="11430"/>
                </a:lnTo>
                <a:lnTo>
                  <a:pt x="307084" y="13970"/>
                </a:lnTo>
                <a:close/>
              </a:path>
              <a:path w="487679" h="1217929">
                <a:moveTo>
                  <a:pt x="315409" y="16510"/>
                </a:moveTo>
                <a:lnTo>
                  <a:pt x="286355" y="16510"/>
                </a:lnTo>
                <a:lnTo>
                  <a:pt x="286355" y="13970"/>
                </a:lnTo>
                <a:lnTo>
                  <a:pt x="307084" y="13970"/>
                </a:lnTo>
                <a:lnTo>
                  <a:pt x="307084" y="11430"/>
                </a:lnTo>
                <a:lnTo>
                  <a:pt x="313315" y="11430"/>
                </a:lnTo>
                <a:lnTo>
                  <a:pt x="313315" y="13970"/>
                </a:lnTo>
                <a:lnTo>
                  <a:pt x="315409" y="16510"/>
                </a:lnTo>
                <a:close/>
              </a:path>
              <a:path w="487679" h="1217929">
                <a:moveTo>
                  <a:pt x="327848" y="44450"/>
                </a:moveTo>
                <a:lnTo>
                  <a:pt x="282193" y="44450"/>
                </a:lnTo>
                <a:lnTo>
                  <a:pt x="282193" y="31750"/>
                </a:lnTo>
                <a:lnTo>
                  <a:pt x="278043" y="31750"/>
                </a:lnTo>
                <a:lnTo>
                  <a:pt x="278043" y="29210"/>
                </a:lnTo>
                <a:lnTo>
                  <a:pt x="280112" y="26670"/>
                </a:lnTo>
                <a:lnTo>
                  <a:pt x="280112" y="19050"/>
                </a:lnTo>
                <a:lnTo>
                  <a:pt x="284262" y="19050"/>
                </a:lnTo>
                <a:lnTo>
                  <a:pt x="284262" y="16510"/>
                </a:lnTo>
                <a:lnTo>
                  <a:pt x="317478" y="16510"/>
                </a:lnTo>
                <a:lnTo>
                  <a:pt x="317478" y="19050"/>
                </a:lnTo>
                <a:lnTo>
                  <a:pt x="315409" y="21590"/>
                </a:lnTo>
                <a:lnTo>
                  <a:pt x="321616" y="21590"/>
                </a:lnTo>
                <a:lnTo>
                  <a:pt x="321616" y="24130"/>
                </a:lnTo>
                <a:lnTo>
                  <a:pt x="323685" y="24130"/>
                </a:lnTo>
                <a:lnTo>
                  <a:pt x="323685" y="39370"/>
                </a:lnTo>
                <a:lnTo>
                  <a:pt x="325779" y="39370"/>
                </a:lnTo>
                <a:lnTo>
                  <a:pt x="327848" y="41910"/>
                </a:lnTo>
                <a:lnTo>
                  <a:pt x="327848" y="44450"/>
                </a:lnTo>
                <a:close/>
              </a:path>
              <a:path w="487679" h="1217929">
                <a:moveTo>
                  <a:pt x="325779" y="46990"/>
                </a:moveTo>
                <a:lnTo>
                  <a:pt x="271823" y="46990"/>
                </a:lnTo>
                <a:lnTo>
                  <a:pt x="273892" y="44450"/>
                </a:lnTo>
                <a:lnTo>
                  <a:pt x="273892" y="41910"/>
                </a:lnTo>
                <a:lnTo>
                  <a:pt x="280112" y="41910"/>
                </a:lnTo>
                <a:lnTo>
                  <a:pt x="280112" y="44450"/>
                </a:lnTo>
                <a:lnTo>
                  <a:pt x="325779" y="44450"/>
                </a:lnTo>
                <a:lnTo>
                  <a:pt x="325779" y="46990"/>
                </a:lnTo>
                <a:close/>
              </a:path>
              <a:path w="487679" h="1217929">
                <a:moveTo>
                  <a:pt x="329917" y="57150"/>
                </a:moveTo>
                <a:lnTo>
                  <a:pt x="261453" y="57150"/>
                </a:lnTo>
                <a:lnTo>
                  <a:pt x="261453" y="52070"/>
                </a:lnTo>
                <a:lnTo>
                  <a:pt x="267661" y="52070"/>
                </a:lnTo>
                <a:lnTo>
                  <a:pt x="267661" y="49530"/>
                </a:lnTo>
                <a:lnTo>
                  <a:pt x="269730" y="49530"/>
                </a:lnTo>
                <a:lnTo>
                  <a:pt x="269730" y="46990"/>
                </a:lnTo>
                <a:lnTo>
                  <a:pt x="327848" y="46990"/>
                </a:lnTo>
                <a:lnTo>
                  <a:pt x="327848" y="54610"/>
                </a:lnTo>
                <a:lnTo>
                  <a:pt x="329917" y="54610"/>
                </a:lnTo>
                <a:lnTo>
                  <a:pt x="329917" y="57150"/>
                </a:lnTo>
                <a:close/>
              </a:path>
              <a:path w="487679" h="1217929">
                <a:moveTo>
                  <a:pt x="331998" y="64770"/>
                </a:moveTo>
                <a:lnTo>
                  <a:pt x="255221" y="64770"/>
                </a:lnTo>
                <a:lnTo>
                  <a:pt x="255221" y="59690"/>
                </a:lnTo>
                <a:lnTo>
                  <a:pt x="257302" y="59690"/>
                </a:lnTo>
                <a:lnTo>
                  <a:pt x="257302" y="57150"/>
                </a:lnTo>
                <a:lnTo>
                  <a:pt x="331998" y="57150"/>
                </a:lnTo>
                <a:lnTo>
                  <a:pt x="331998" y="64770"/>
                </a:lnTo>
                <a:close/>
              </a:path>
              <a:path w="487679" h="1217929">
                <a:moveTo>
                  <a:pt x="352762" y="64770"/>
                </a:moveTo>
                <a:lnTo>
                  <a:pt x="340299" y="64770"/>
                </a:lnTo>
                <a:lnTo>
                  <a:pt x="340299" y="59690"/>
                </a:lnTo>
                <a:lnTo>
                  <a:pt x="346519" y="59690"/>
                </a:lnTo>
                <a:lnTo>
                  <a:pt x="346519" y="62230"/>
                </a:lnTo>
                <a:lnTo>
                  <a:pt x="352762" y="62230"/>
                </a:lnTo>
                <a:lnTo>
                  <a:pt x="352762" y="64770"/>
                </a:lnTo>
                <a:close/>
              </a:path>
              <a:path w="487679" h="1217929">
                <a:moveTo>
                  <a:pt x="352762" y="69850"/>
                </a:moveTo>
                <a:lnTo>
                  <a:pt x="257302" y="69850"/>
                </a:lnTo>
                <a:lnTo>
                  <a:pt x="257302" y="64770"/>
                </a:lnTo>
                <a:lnTo>
                  <a:pt x="334056" y="64770"/>
                </a:lnTo>
                <a:lnTo>
                  <a:pt x="334056" y="67310"/>
                </a:lnTo>
                <a:lnTo>
                  <a:pt x="352762" y="67310"/>
                </a:lnTo>
                <a:lnTo>
                  <a:pt x="352762" y="69850"/>
                </a:lnTo>
                <a:close/>
              </a:path>
              <a:path w="487679" h="1217929">
                <a:moveTo>
                  <a:pt x="354832" y="67310"/>
                </a:moveTo>
                <a:lnTo>
                  <a:pt x="338230" y="67310"/>
                </a:lnTo>
                <a:lnTo>
                  <a:pt x="338230" y="64770"/>
                </a:lnTo>
                <a:lnTo>
                  <a:pt x="354832" y="64770"/>
                </a:lnTo>
                <a:lnTo>
                  <a:pt x="354832" y="67310"/>
                </a:lnTo>
                <a:close/>
              </a:path>
              <a:path w="487679" h="1217929">
                <a:moveTo>
                  <a:pt x="356901" y="81280"/>
                </a:moveTo>
                <a:lnTo>
                  <a:pt x="261453" y="81280"/>
                </a:lnTo>
                <a:lnTo>
                  <a:pt x="261453" y="80010"/>
                </a:lnTo>
                <a:lnTo>
                  <a:pt x="259348" y="77470"/>
                </a:lnTo>
                <a:lnTo>
                  <a:pt x="259348" y="74930"/>
                </a:lnTo>
                <a:lnTo>
                  <a:pt x="257302" y="74930"/>
                </a:lnTo>
                <a:lnTo>
                  <a:pt x="257302" y="72390"/>
                </a:lnTo>
                <a:lnTo>
                  <a:pt x="255221" y="72390"/>
                </a:lnTo>
                <a:lnTo>
                  <a:pt x="255221" y="69850"/>
                </a:lnTo>
                <a:lnTo>
                  <a:pt x="354832" y="69850"/>
                </a:lnTo>
                <a:lnTo>
                  <a:pt x="354832" y="77470"/>
                </a:lnTo>
                <a:lnTo>
                  <a:pt x="356901" y="77470"/>
                </a:lnTo>
                <a:lnTo>
                  <a:pt x="356901" y="81280"/>
                </a:lnTo>
                <a:close/>
              </a:path>
              <a:path w="487679" h="1217929">
                <a:moveTo>
                  <a:pt x="251071" y="81280"/>
                </a:moveTo>
                <a:lnTo>
                  <a:pt x="238620" y="81280"/>
                </a:lnTo>
                <a:lnTo>
                  <a:pt x="238620" y="77470"/>
                </a:lnTo>
                <a:lnTo>
                  <a:pt x="242758" y="77470"/>
                </a:lnTo>
                <a:lnTo>
                  <a:pt x="242758" y="80010"/>
                </a:lnTo>
                <a:lnTo>
                  <a:pt x="251071" y="80010"/>
                </a:lnTo>
                <a:lnTo>
                  <a:pt x="251071" y="81280"/>
                </a:lnTo>
                <a:close/>
              </a:path>
              <a:path w="487679" h="1217929">
                <a:moveTo>
                  <a:pt x="248990" y="80010"/>
                </a:moveTo>
                <a:lnTo>
                  <a:pt x="242758" y="80010"/>
                </a:lnTo>
                <a:lnTo>
                  <a:pt x="244851" y="77470"/>
                </a:lnTo>
                <a:lnTo>
                  <a:pt x="248990" y="77470"/>
                </a:lnTo>
                <a:lnTo>
                  <a:pt x="248990" y="80010"/>
                </a:lnTo>
                <a:close/>
              </a:path>
              <a:path w="487679" h="1217929">
                <a:moveTo>
                  <a:pt x="253128" y="83820"/>
                </a:moveTo>
                <a:lnTo>
                  <a:pt x="217879" y="83820"/>
                </a:lnTo>
                <a:lnTo>
                  <a:pt x="219937" y="81280"/>
                </a:lnTo>
                <a:lnTo>
                  <a:pt x="253128" y="81280"/>
                </a:lnTo>
                <a:lnTo>
                  <a:pt x="253128" y="83820"/>
                </a:lnTo>
                <a:close/>
              </a:path>
              <a:path w="487679" h="1217929">
                <a:moveTo>
                  <a:pt x="354832" y="93980"/>
                </a:moveTo>
                <a:lnTo>
                  <a:pt x="269730" y="93980"/>
                </a:lnTo>
                <a:lnTo>
                  <a:pt x="269730" y="88900"/>
                </a:lnTo>
                <a:lnTo>
                  <a:pt x="267661" y="88900"/>
                </a:lnTo>
                <a:lnTo>
                  <a:pt x="267661" y="86360"/>
                </a:lnTo>
                <a:lnTo>
                  <a:pt x="265591" y="86360"/>
                </a:lnTo>
                <a:lnTo>
                  <a:pt x="265591" y="83820"/>
                </a:lnTo>
                <a:lnTo>
                  <a:pt x="263522" y="83820"/>
                </a:lnTo>
                <a:lnTo>
                  <a:pt x="263522" y="81280"/>
                </a:lnTo>
                <a:lnTo>
                  <a:pt x="354832" y="81280"/>
                </a:lnTo>
                <a:lnTo>
                  <a:pt x="354832" y="93980"/>
                </a:lnTo>
                <a:close/>
              </a:path>
              <a:path w="487679" h="1217929">
                <a:moveTo>
                  <a:pt x="255221" y="86360"/>
                </a:moveTo>
                <a:lnTo>
                  <a:pt x="211636" y="86360"/>
                </a:lnTo>
                <a:lnTo>
                  <a:pt x="213705" y="83820"/>
                </a:lnTo>
                <a:lnTo>
                  <a:pt x="255221" y="83820"/>
                </a:lnTo>
                <a:lnTo>
                  <a:pt x="255221" y="86360"/>
                </a:lnTo>
                <a:close/>
              </a:path>
              <a:path w="487679" h="1217929">
                <a:moveTo>
                  <a:pt x="255221" y="88900"/>
                </a:moveTo>
                <a:lnTo>
                  <a:pt x="209566" y="88900"/>
                </a:lnTo>
                <a:lnTo>
                  <a:pt x="209566" y="86360"/>
                </a:lnTo>
                <a:lnTo>
                  <a:pt x="253128" y="86360"/>
                </a:lnTo>
                <a:lnTo>
                  <a:pt x="255221" y="88900"/>
                </a:lnTo>
                <a:close/>
              </a:path>
              <a:path w="487679" h="1217929">
                <a:moveTo>
                  <a:pt x="356901" y="109220"/>
                </a:moveTo>
                <a:lnTo>
                  <a:pt x="190896" y="109220"/>
                </a:lnTo>
                <a:lnTo>
                  <a:pt x="192965" y="106680"/>
                </a:lnTo>
                <a:lnTo>
                  <a:pt x="192965" y="104140"/>
                </a:lnTo>
                <a:lnTo>
                  <a:pt x="197115" y="99060"/>
                </a:lnTo>
                <a:lnTo>
                  <a:pt x="203335" y="99060"/>
                </a:lnTo>
                <a:lnTo>
                  <a:pt x="203335" y="96520"/>
                </a:lnTo>
                <a:lnTo>
                  <a:pt x="207497" y="91440"/>
                </a:lnTo>
                <a:lnTo>
                  <a:pt x="207497" y="88900"/>
                </a:lnTo>
                <a:lnTo>
                  <a:pt x="259348" y="88900"/>
                </a:lnTo>
                <a:lnTo>
                  <a:pt x="259348" y="91440"/>
                </a:lnTo>
                <a:lnTo>
                  <a:pt x="263522" y="91440"/>
                </a:lnTo>
                <a:lnTo>
                  <a:pt x="263522" y="93980"/>
                </a:lnTo>
                <a:lnTo>
                  <a:pt x="354832" y="93980"/>
                </a:lnTo>
                <a:lnTo>
                  <a:pt x="354832" y="96520"/>
                </a:lnTo>
                <a:lnTo>
                  <a:pt x="356901" y="96520"/>
                </a:lnTo>
                <a:lnTo>
                  <a:pt x="356901" y="109220"/>
                </a:lnTo>
                <a:close/>
              </a:path>
              <a:path w="487679" h="1217929">
                <a:moveTo>
                  <a:pt x="356901" y="124460"/>
                </a:moveTo>
                <a:lnTo>
                  <a:pt x="168074" y="124460"/>
                </a:lnTo>
                <a:lnTo>
                  <a:pt x="168074" y="121920"/>
                </a:lnTo>
                <a:lnTo>
                  <a:pt x="176387" y="121920"/>
                </a:lnTo>
                <a:lnTo>
                  <a:pt x="176387" y="119380"/>
                </a:lnTo>
                <a:lnTo>
                  <a:pt x="178456" y="116840"/>
                </a:lnTo>
                <a:lnTo>
                  <a:pt x="178456" y="114300"/>
                </a:lnTo>
                <a:lnTo>
                  <a:pt x="184664" y="114300"/>
                </a:lnTo>
                <a:lnTo>
                  <a:pt x="186733" y="111760"/>
                </a:lnTo>
                <a:lnTo>
                  <a:pt x="186733" y="109220"/>
                </a:lnTo>
                <a:lnTo>
                  <a:pt x="188814" y="106680"/>
                </a:lnTo>
                <a:lnTo>
                  <a:pt x="190896" y="106680"/>
                </a:lnTo>
                <a:lnTo>
                  <a:pt x="190896" y="109220"/>
                </a:lnTo>
                <a:lnTo>
                  <a:pt x="354832" y="109220"/>
                </a:lnTo>
                <a:lnTo>
                  <a:pt x="356901" y="111760"/>
                </a:lnTo>
                <a:lnTo>
                  <a:pt x="356901" y="124460"/>
                </a:lnTo>
                <a:close/>
              </a:path>
              <a:path w="487679" h="1217929">
                <a:moveTo>
                  <a:pt x="184664" y="114300"/>
                </a:moveTo>
                <a:lnTo>
                  <a:pt x="180513" y="114300"/>
                </a:lnTo>
                <a:lnTo>
                  <a:pt x="180513" y="111760"/>
                </a:lnTo>
                <a:lnTo>
                  <a:pt x="184664" y="111760"/>
                </a:lnTo>
                <a:lnTo>
                  <a:pt x="184664" y="114300"/>
                </a:lnTo>
                <a:close/>
              </a:path>
              <a:path w="487679" h="1217929">
                <a:moveTo>
                  <a:pt x="166005" y="124460"/>
                </a:moveTo>
                <a:lnTo>
                  <a:pt x="163924" y="124460"/>
                </a:lnTo>
                <a:lnTo>
                  <a:pt x="163924" y="121920"/>
                </a:lnTo>
                <a:lnTo>
                  <a:pt x="166005" y="121920"/>
                </a:lnTo>
                <a:lnTo>
                  <a:pt x="166005" y="124460"/>
                </a:lnTo>
                <a:close/>
              </a:path>
              <a:path w="487679" h="1217929">
                <a:moveTo>
                  <a:pt x="352762" y="152400"/>
                </a:moveTo>
                <a:lnTo>
                  <a:pt x="157680" y="152400"/>
                </a:lnTo>
                <a:lnTo>
                  <a:pt x="157680" y="147320"/>
                </a:lnTo>
                <a:lnTo>
                  <a:pt x="155623" y="147320"/>
                </a:lnTo>
                <a:lnTo>
                  <a:pt x="155623" y="144780"/>
                </a:lnTo>
                <a:lnTo>
                  <a:pt x="157680" y="144780"/>
                </a:lnTo>
                <a:lnTo>
                  <a:pt x="157680" y="137160"/>
                </a:lnTo>
                <a:lnTo>
                  <a:pt x="155623" y="137160"/>
                </a:lnTo>
                <a:lnTo>
                  <a:pt x="155623" y="134620"/>
                </a:lnTo>
                <a:lnTo>
                  <a:pt x="157680" y="134620"/>
                </a:lnTo>
                <a:lnTo>
                  <a:pt x="157680" y="132080"/>
                </a:lnTo>
                <a:lnTo>
                  <a:pt x="159773" y="129540"/>
                </a:lnTo>
                <a:lnTo>
                  <a:pt x="159773" y="127000"/>
                </a:lnTo>
                <a:lnTo>
                  <a:pt x="161854" y="124460"/>
                </a:lnTo>
                <a:lnTo>
                  <a:pt x="358970" y="124460"/>
                </a:lnTo>
                <a:lnTo>
                  <a:pt x="358970" y="127000"/>
                </a:lnTo>
                <a:lnTo>
                  <a:pt x="356901" y="129540"/>
                </a:lnTo>
                <a:lnTo>
                  <a:pt x="356901" y="142240"/>
                </a:lnTo>
                <a:lnTo>
                  <a:pt x="354832" y="142240"/>
                </a:lnTo>
                <a:lnTo>
                  <a:pt x="354832" y="144780"/>
                </a:lnTo>
                <a:lnTo>
                  <a:pt x="352762" y="147320"/>
                </a:lnTo>
                <a:lnTo>
                  <a:pt x="352762" y="152400"/>
                </a:lnTo>
                <a:close/>
              </a:path>
              <a:path w="487679" h="1217929">
                <a:moveTo>
                  <a:pt x="354832" y="160020"/>
                </a:moveTo>
                <a:lnTo>
                  <a:pt x="352762" y="160020"/>
                </a:lnTo>
                <a:lnTo>
                  <a:pt x="352762" y="157480"/>
                </a:lnTo>
                <a:lnTo>
                  <a:pt x="157680" y="157480"/>
                </a:lnTo>
                <a:lnTo>
                  <a:pt x="157680" y="154940"/>
                </a:lnTo>
                <a:lnTo>
                  <a:pt x="159773" y="154940"/>
                </a:lnTo>
                <a:lnTo>
                  <a:pt x="159773" y="152400"/>
                </a:lnTo>
                <a:lnTo>
                  <a:pt x="352762" y="152400"/>
                </a:lnTo>
                <a:lnTo>
                  <a:pt x="354832" y="149860"/>
                </a:lnTo>
                <a:lnTo>
                  <a:pt x="354832" y="160020"/>
                </a:lnTo>
                <a:close/>
              </a:path>
              <a:path w="487679" h="1217929">
                <a:moveTo>
                  <a:pt x="348600" y="168910"/>
                </a:moveTo>
                <a:lnTo>
                  <a:pt x="157680" y="168910"/>
                </a:lnTo>
                <a:lnTo>
                  <a:pt x="157680" y="166370"/>
                </a:lnTo>
                <a:lnTo>
                  <a:pt x="161854" y="163830"/>
                </a:lnTo>
                <a:lnTo>
                  <a:pt x="161854" y="162560"/>
                </a:lnTo>
                <a:lnTo>
                  <a:pt x="159773" y="162560"/>
                </a:lnTo>
                <a:lnTo>
                  <a:pt x="159773" y="160020"/>
                </a:lnTo>
                <a:lnTo>
                  <a:pt x="157680" y="160020"/>
                </a:lnTo>
                <a:lnTo>
                  <a:pt x="159773" y="157480"/>
                </a:lnTo>
                <a:lnTo>
                  <a:pt x="348600" y="157480"/>
                </a:lnTo>
                <a:lnTo>
                  <a:pt x="348600" y="168910"/>
                </a:lnTo>
                <a:close/>
              </a:path>
              <a:path w="487679" h="1217929">
                <a:moveTo>
                  <a:pt x="350657" y="168910"/>
                </a:moveTo>
                <a:lnTo>
                  <a:pt x="348600" y="168910"/>
                </a:lnTo>
                <a:lnTo>
                  <a:pt x="350657" y="166370"/>
                </a:lnTo>
                <a:lnTo>
                  <a:pt x="350657" y="168910"/>
                </a:lnTo>
                <a:close/>
              </a:path>
              <a:path w="487679" h="1217929">
                <a:moveTo>
                  <a:pt x="352762" y="171450"/>
                </a:moveTo>
                <a:lnTo>
                  <a:pt x="155623" y="171450"/>
                </a:lnTo>
                <a:lnTo>
                  <a:pt x="155623" y="168910"/>
                </a:lnTo>
                <a:lnTo>
                  <a:pt x="352762" y="168910"/>
                </a:lnTo>
                <a:lnTo>
                  <a:pt x="352762" y="171450"/>
                </a:lnTo>
                <a:close/>
              </a:path>
              <a:path w="487679" h="1217929">
                <a:moveTo>
                  <a:pt x="342380" y="186690"/>
                </a:moveTo>
                <a:lnTo>
                  <a:pt x="151472" y="186690"/>
                </a:lnTo>
                <a:lnTo>
                  <a:pt x="151472" y="184150"/>
                </a:lnTo>
                <a:lnTo>
                  <a:pt x="153542" y="184150"/>
                </a:lnTo>
                <a:lnTo>
                  <a:pt x="155623" y="181610"/>
                </a:lnTo>
                <a:lnTo>
                  <a:pt x="153542" y="179070"/>
                </a:lnTo>
                <a:lnTo>
                  <a:pt x="153542" y="171450"/>
                </a:lnTo>
                <a:lnTo>
                  <a:pt x="354832" y="171450"/>
                </a:lnTo>
                <a:lnTo>
                  <a:pt x="354832" y="176530"/>
                </a:lnTo>
                <a:lnTo>
                  <a:pt x="344450" y="176530"/>
                </a:lnTo>
                <a:lnTo>
                  <a:pt x="344450" y="179070"/>
                </a:lnTo>
                <a:lnTo>
                  <a:pt x="342380" y="179070"/>
                </a:lnTo>
                <a:lnTo>
                  <a:pt x="342380" y="181610"/>
                </a:lnTo>
                <a:lnTo>
                  <a:pt x="340299" y="184150"/>
                </a:lnTo>
                <a:lnTo>
                  <a:pt x="342380" y="186690"/>
                </a:lnTo>
                <a:close/>
              </a:path>
              <a:path w="487679" h="1217929">
                <a:moveTo>
                  <a:pt x="352762" y="179070"/>
                </a:moveTo>
                <a:lnTo>
                  <a:pt x="348600" y="179070"/>
                </a:lnTo>
                <a:lnTo>
                  <a:pt x="348600" y="176530"/>
                </a:lnTo>
                <a:lnTo>
                  <a:pt x="352762" y="176530"/>
                </a:lnTo>
                <a:lnTo>
                  <a:pt x="352762" y="179070"/>
                </a:lnTo>
                <a:close/>
              </a:path>
              <a:path w="487679" h="1217929">
                <a:moveTo>
                  <a:pt x="305026" y="224790"/>
                </a:moveTo>
                <a:lnTo>
                  <a:pt x="136940" y="224790"/>
                </a:lnTo>
                <a:lnTo>
                  <a:pt x="136940" y="222250"/>
                </a:lnTo>
                <a:lnTo>
                  <a:pt x="130708" y="222250"/>
                </a:lnTo>
                <a:lnTo>
                  <a:pt x="130708" y="219710"/>
                </a:lnTo>
                <a:lnTo>
                  <a:pt x="128651" y="219710"/>
                </a:lnTo>
                <a:lnTo>
                  <a:pt x="128651" y="217170"/>
                </a:lnTo>
                <a:lnTo>
                  <a:pt x="130708" y="214630"/>
                </a:lnTo>
                <a:lnTo>
                  <a:pt x="130708" y="212090"/>
                </a:lnTo>
                <a:lnTo>
                  <a:pt x="132789" y="209550"/>
                </a:lnTo>
                <a:lnTo>
                  <a:pt x="132789" y="207010"/>
                </a:lnTo>
                <a:lnTo>
                  <a:pt x="134859" y="204470"/>
                </a:lnTo>
                <a:lnTo>
                  <a:pt x="134859" y="201930"/>
                </a:lnTo>
                <a:lnTo>
                  <a:pt x="136940" y="201930"/>
                </a:lnTo>
                <a:lnTo>
                  <a:pt x="136940" y="199390"/>
                </a:lnTo>
                <a:lnTo>
                  <a:pt x="141090" y="199390"/>
                </a:lnTo>
                <a:lnTo>
                  <a:pt x="143172" y="196850"/>
                </a:lnTo>
                <a:lnTo>
                  <a:pt x="143172" y="194310"/>
                </a:lnTo>
                <a:lnTo>
                  <a:pt x="147310" y="194310"/>
                </a:lnTo>
                <a:lnTo>
                  <a:pt x="147310" y="191770"/>
                </a:lnTo>
                <a:lnTo>
                  <a:pt x="149403" y="189230"/>
                </a:lnTo>
                <a:lnTo>
                  <a:pt x="149403" y="186690"/>
                </a:lnTo>
                <a:lnTo>
                  <a:pt x="338230" y="186690"/>
                </a:lnTo>
                <a:lnTo>
                  <a:pt x="338230" y="191770"/>
                </a:lnTo>
                <a:lnTo>
                  <a:pt x="325779" y="191770"/>
                </a:lnTo>
                <a:lnTo>
                  <a:pt x="325779" y="196850"/>
                </a:lnTo>
                <a:lnTo>
                  <a:pt x="323685" y="196850"/>
                </a:lnTo>
                <a:lnTo>
                  <a:pt x="323685" y="207010"/>
                </a:lnTo>
                <a:lnTo>
                  <a:pt x="321616" y="207010"/>
                </a:lnTo>
                <a:lnTo>
                  <a:pt x="321616" y="209550"/>
                </a:lnTo>
                <a:lnTo>
                  <a:pt x="319547" y="209550"/>
                </a:lnTo>
                <a:lnTo>
                  <a:pt x="319547" y="212090"/>
                </a:lnTo>
                <a:lnTo>
                  <a:pt x="315409" y="212090"/>
                </a:lnTo>
                <a:lnTo>
                  <a:pt x="315409" y="214630"/>
                </a:lnTo>
                <a:lnTo>
                  <a:pt x="307084" y="214630"/>
                </a:lnTo>
                <a:lnTo>
                  <a:pt x="307084" y="217170"/>
                </a:lnTo>
                <a:lnTo>
                  <a:pt x="305026" y="217170"/>
                </a:lnTo>
                <a:lnTo>
                  <a:pt x="305026" y="224790"/>
                </a:lnTo>
                <a:close/>
              </a:path>
              <a:path w="487679" h="1217929">
                <a:moveTo>
                  <a:pt x="334056" y="196850"/>
                </a:moveTo>
                <a:lnTo>
                  <a:pt x="331998" y="196850"/>
                </a:lnTo>
                <a:lnTo>
                  <a:pt x="331998" y="194310"/>
                </a:lnTo>
                <a:lnTo>
                  <a:pt x="329917" y="191770"/>
                </a:lnTo>
                <a:lnTo>
                  <a:pt x="336149" y="191770"/>
                </a:lnTo>
                <a:lnTo>
                  <a:pt x="336149" y="194310"/>
                </a:lnTo>
                <a:lnTo>
                  <a:pt x="334056" y="194310"/>
                </a:lnTo>
                <a:lnTo>
                  <a:pt x="334056" y="196850"/>
                </a:lnTo>
                <a:close/>
              </a:path>
              <a:path w="487679" h="1217929">
                <a:moveTo>
                  <a:pt x="315409" y="217170"/>
                </a:moveTo>
                <a:lnTo>
                  <a:pt x="309165" y="217170"/>
                </a:lnTo>
                <a:lnTo>
                  <a:pt x="309165" y="214630"/>
                </a:lnTo>
                <a:lnTo>
                  <a:pt x="315409" y="214630"/>
                </a:lnTo>
                <a:lnTo>
                  <a:pt x="315409" y="217170"/>
                </a:lnTo>
                <a:close/>
              </a:path>
              <a:path w="487679" h="1217929">
                <a:moveTo>
                  <a:pt x="305026" y="242570"/>
                </a:moveTo>
                <a:lnTo>
                  <a:pt x="134859" y="242570"/>
                </a:lnTo>
                <a:lnTo>
                  <a:pt x="134859" y="240030"/>
                </a:lnTo>
                <a:lnTo>
                  <a:pt x="136940" y="237490"/>
                </a:lnTo>
                <a:lnTo>
                  <a:pt x="134859" y="234950"/>
                </a:lnTo>
                <a:lnTo>
                  <a:pt x="136940" y="234950"/>
                </a:lnTo>
                <a:lnTo>
                  <a:pt x="136940" y="232410"/>
                </a:lnTo>
                <a:lnTo>
                  <a:pt x="139033" y="229870"/>
                </a:lnTo>
                <a:lnTo>
                  <a:pt x="139033" y="224790"/>
                </a:lnTo>
                <a:lnTo>
                  <a:pt x="302957" y="224790"/>
                </a:lnTo>
                <a:lnTo>
                  <a:pt x="302957" y="227330"/>
                </a:lnTo>
                <a:lnTo>
                  <a:pt x="300876" y="227330"/>
                </a:lnTo>
                <a:lnTo>
                  <a:pt x="300876" y="240030"/>
                </a:lnTo>
                <a:lnTo>
                  <a:pt x="305026" y="240030"/>
                </a:lnTo>
                <a:lnTo>
                  <a:pt x="305026" y="242570"/>
                </a:lnTo>
                <a:close/>
              </a:path>
              <a:path w="487679" h="1217929">
                <a:moveTo>
                  <a:pt x="300876" y="274320"/>
                </a:moveTo>
                <a:lnTo>
                  <a:pt x="118257" y="274320"/>
                </a:lnTo>
                <a:lnTo>
                  <a:pt x="118257" y="271780"/>
                </a:lnTo>
                <a:lnTo>
                  <a:pt x="120326" y="269240"/>
                </a:lnTo>
                <a:lnTo>
                  <a:pt x="120326" y="264160"/>
                </a:lnTo>
                <a:lnTo>
                  <a:pt x="122431" y="264160"/>
                </a:lnTo>
                <a:lnTo>
                  <a:pt x="122431" y="259080"/>
                </a:lnTo>
                <a:lnTo>
                  <a:pt x="126582" y="259080"/>
                </a:lnTo>
                <a:lnTo>
                  <a:pt x="126582" y="254000"/>
                </a:lnTo>
                <a:lnTo>
                  <a:pt x="128651" y="251460"/>
                </a:lnTo>
                <a:lnTo>
                  <a:pt x="130708" y="251460"/>
                </a:lnTo>
                <a:lnTo>
                  <a:pt x="130708" y="248920"/>
                </a:lnTo>
                <a:lnTo>
                  <a:pt x="132789" y="248920"/>
                </a:lnTo>
                <a:lnTo>
                  <a:pt x="132789" y="242570"/>
                </a:lnTo>
                <a:lnTo>
                  <a:pt x="298807" y="242570"/>
                </a:lnTo>
                <a:lnTo>
                  <a:pt x="298807" y="245110"/>
                </a:lnTo>
                <a:lnTo>
                  <a:pt x="296702" y="245110"/>
                </a:lnTo>
                <a:lnTo>
                  <a:pt x="296702" y="246380"/>
                </a:lnTo>
                <a:lnTo>
                  <a:pt x="292575" y="246380"/>
                </a:lnTo>
                <a:lnTo>
                  <a:pt x="292575" y="266700"/>
                </a:lnTo>
                <a:lnTo>
                  <a:pt x="290494" y="266700"/>
                </a:lnTo>
                <a:lnTo>
                  <a:pt x="290494" y="269240"/>
                </a:lnTo>
                <a:lnTo>
                  <a:pt x="298807" y="269240"/>
                </a:lnTo>
                <a:lnTo>
                  <a:pt x="298807" y="271780"/>
                </a:lnTo>
                <a:lnTo>
                  <a:pt x="300876" y="271780"/>
                </a:lnTo>
                <a:lnTo>
                  <a:pt x="300876" y="274320"/>
                </a:lnTo>
                <a:close/>
              </a:path>
              <a:path w="487679" h="1217929">
                <a:moveTo>
                  <a:pt x="302957" y="245110"/>
                </a:moveTo>
                <a:lnTo>
                  <a:pt x="300876" y="245110"/>
                </a:lnTo>
                <a:lnTo>
                  <a:pt x="300876" y="242570"/>
                </a:lnTo>
                <a:lnTo>
                  <a:pt x="302957" y="242570"/>
                </a:lnTo>
                <a:lnTo>
                  <a:pt x="302957" y="245110"/>
                </a:lnTo>
                <a:close/>
              </a:path>
              <a:path w="487679" h="1217929">
                <a:moveTo>
                  <a:pt x="298807" y="269240"/>
                </a:moveTo>
                <a:lnTo>
                  <a:pt x="296702" y="269240"/>
                </a:lnTo>
                <a:lnTo>
                  <a:pt x="296702" y="266700"/>
                </a:lnTo>
                <a:lnTo>
                  <a:pt x="298807" y="266700"/>
                </a:lnTo>
                <a:lnTo>
                  <a:pt x="298807" y="269240"/>
                </a:lnTo>
                <a:close/>
              </a:path>
              <a:path w="487679" h="1217929">
                <a:moveTo>
                  <a:pt x="302957" y="287020"/>
                </a:moveTo>
                <a:lnTo>
                  <a:pt x="114118" y="287020"/>
                </a:lnTo>
                <a:lnTo>
                  <a:pt x="114118" y="281940"/>
                </a:lnTo>
                <a:lnTo>
                  <a:pt x="116188" y="279400"/>
                </a:lnTo>
                <a:lnTo>
                  <a:pt x="116188" y="274320"/>
                </a:lnTo>
                <a:lnTo>
                  <a:pt x="296702" y="274320"/>
                </a:lnTo>
                <a:lnTo>
                  <a:pt x="296702" y="276860"/>
                </a:lnTo>
                <a:lnTo>
                  <a:pt x="298807" y="279400"/>
                </a:lnTo>
                <a:lnTo>
                  <a:pt x="302957" y="279400"/>
                </a:lnTo>
                <a:lnTo>
                  <a:pt x="302957" y="281940"/>
                </a:lnTo>
                <a:lnTo>
                  <a:pt x="300876" y="281940"/>
                </a:lnTo>
                <a:lnTo>
                  <a:pt x="300876" y="284480"/>
                </a:lnTo>
                <a:lnTo>
                  <a:pt x="302957" y="287020"/>
                </a:lnTo>
                <a:close/>
              </a:path>
              <a:path w="487679" h="1217929">
                <a:moveTo>
                  <a:pt x="300876" y="279400"/>
                </a:moveTo>
                <a:lnTo>
                  <a:pt x="298807" y="279400"/>
                </a:lnTo>
                <a:lnTo>
                  <a:pt x="300876" y="276860"/>
                </a:lnTo>
                <a:lnTo>
                  <a:pt x="300876" y="279400"/>
                </a:lnTo>
                <a:close/>
              </a:path>
              <a:path w="487679" h="1217929">
                <a:moveTo>
                  <a:pt x="354832" y="309880"/>
                </a:moveTo>
                <a:lnTo>
                  <a:pt x="105818" y="309880"/>
                </a:lnTo>
                <a:lnTo>
                  <a:pt x="105818" y="307340"/>
                </a:lnTo>
                <a:lnTo>
                  <a:pt x="107887" y="304800"/>
                </a:lnTo>
                <a:lnTo>
                  <a:pt x="107887" y="299720"/>
                </a:lnTo>
                <a:lnTo>
                  <a:pt x="109980" y="299720"/>
                </a:lnTo>
                <a:lnTo>
                  <a:pt x="109980" y="294640"/>
                </a:lnTo>
                <a:lnTo>
                  <a:pt x="112049" y="294640"/>
                </a:lnTo>
                <a:lnTo>
                  <a:pt x="112049" y="287020"/>
                </a:lnTo>
                <a:lnTo>
                  <a:pt x="300876" y="287020"/>
                </a:lnTo>
                <a:lnTo>
                  <a:pt x="300876" y="292100"/>
                </a:lnTo>
                <a:lnTo>
                  <a:pt x="298807" y="292100"/>
                </a:lnTo>
                <a:lnTo>
                  <a:pt x="296702" y="294640"/>
                </a:lnTo>
                <a:lnTo>
                  <a:pt x="296702" y="297180"/>
                </a:lnTo>
                <a:lnTo>
                  <a:pt x="294632" y="297180"/>
                </a:lnTo>
                <a:lnTo>
                  <a:pt x="290494" y="302260"/>
                </a:lnTo>
                <a:lnTo>
                  <a:pt x="292575" y="304800"/>
                </a:lnTo>
                <a:lnTo>
                  <a:pt x="294632" y="304800"/>
                </a:lnTo>
                <a:lnTo>
                  <a:pt x="296702" y="307340"/>
                </a:lnTo>
                <a:lnTo>
                  <a:pt x="354832" y="307340"/>
                </a:lnTo>
                <a:lnTo>
                  <a:pt x="354832" y="309880"/>
                </a:lnTo>
                <a:close/>
              </a:path>
              <a:path w="487679" h="1217929">
                <a:moveTo>
                  <a:pt x="331998" y="292100"/>
                </a:moveTo>
                <a:lnTo>
                  <a:pt x="325779" y="292100"/>
                </a:lnTo>
                <a:lnTo>
                  <a:pt x="325779" y="289560"/>
                </a:lnTo>
                <a:lnTo>
                  <a:pt x="331998" y="289560"/>
                </a:lnTo>
                <a:lnTo>
                  <a:pt x="331998" y="292100"/>
                </a:lnTo>
                <a:close/>
              </a:path>
              <a:path w="487679" h="1217929">
                <a:moveTo>
                  <a:pt x="346519" y="292100"/>
                </a:moveTo>
                <a:lnTo>
                  <a:pt x="336149" y="292100"/>
                </a:lnTo>
                <a:lnTo>
                  <a:pt x="336149" y="289560"/>
                </a:lnTo>
                <a:lnTo>
                  <a:pt x="346519" y="289560"/>
                </a:lnTo>
                <a:lnTo>
                  <a:pt x="346519" y="292100"/>
                </a:lnTo>
                <a:close/>
              </a:path>
              <a:path w="487679" h="1217929">
                <a:moveTo>
                  <a:pt x="365190" y="292100"/>
                </a:moveTo>
                <a:lnTo>
                  <a:pt x="352762" y="292100"/>
                </a:lnTo>
                <a:lnTo>
                  <a:pt x="354832" y="289560"/>
                </a:lnTo>
                <a:lnTo>
                  <a:pt x="365190" y="289560"/>
                </a:lnTo>
                <a:lnTo>
                  <a:pt x="365190" y="292100"/>
                </a:lnTo>
                <a:close/>
              </a:path>
              <a:path w="487679" h="1217929">
                <a:moveTo>
                  <a:pt x="70557" y="302260"/>
                </a:moveTo>
                <a:lnTo>
                  <a:pt x="62244" y="302260"/>
                </a:lnTo>
                <a:lnTo>
                  <a:pt x="62244" y="292100"/>
                </a:lnTo>
                <a:lnTo>
                  <a:pt x="66394" y="292100"/>
                </a:lnTo>
                <a:lnTo>
                  <a:pt x="66394" y="297180"/>
                </a:lnTo>
                <a:lnTo>
                  <a:pt x="68476" y="297180"/>
                </a:lnTo>
                <a:lnTo>
                  <a:pt x="68476" y="299720"/>
                </a:lnTo>
                <a:lnTo>
                  <a:pt x="70557" y="299720"/>
                </a:lnTo>
                <a:lnTo>
                  <a:pt x="70557" y="302260"/>
                </a:lnTo>
                <a:close/>
              </a:path>
              <a:path w="487679" h="1217929">
                <a:moveTo>
                  <a:pt x="363109" y="294640"/>
                </a:moveTo>
                <a:lnTo>
                  <a:pt x="317478" y="294640"/>
                </a:lnTo>
                <a:lnTo>
                  <a:pt x="317478" y="292100"/>
                </a:lnTo>
                <a:lnTo>
                  <a:pt x="363109" y="292100"/>
                </a:lnTo>
                <a:lnTo>
                  <a:pt x="363109" y="294640"/>
                </a:lnTo>
                <a:close/>
              </a:path>
              <a:path w="487679" h="1217929">
                <a:moveTo>
                  <a:pt x="358970" y="297180"/>
                </a:moveTo>
                <a:lnTo>
                  <a:pt x="315409" y="297180"/>
                </a:lnTo>
                <a:lnTo>
                  <a:pt x="315409" y="294640"/>
                </a:lnTo>
                <a:lnTo>
                  <a:pt x="361039" y="294640"/>
                </a:lnTo>
                <a:lnTo>
                  <a:pt x="358970" y="297180"/>
                </a:lnTo>
                <a:close/>
              </a:path>
              <a:path w="487679" h="1217929">
                <a:moveTo>
                  <a:pt x="85077" y="299720"/>
                </a:moveTo>
                <a:lnTo>
                  <a:pt x="76777" y="299720"/>
                </a:lnTo>
                <a:lnTo>
                  <a:pt x="76777" y="297180"/>
                </a:lnTo>
                <a:lnTo>
                  <a:pt x="85077" y="297180"/>
                </a:lnTo>
                <a:lnTo>
                  <a:pt x="85077" y="299720"/>
                </a:lnTo>
                <a:close/>
              </a:path>
              <a:path w="487679" h="1217929">
                <a:moveTo>
                  <a:pt x="356901" y="299720"/>
                </a:moveTo>
                <a:lnTo>
                  <a:pt x="309165" y="299720"/>
                </a:lnTo>
                <a:lnTo>
                  <a:pt x="309165" y="297180"/>
                </a:lnTo>
                <a:lnTo>
                  <a:pt x="356901" y="297180"/>
                </a:lnTo>
                <a:lnTo>
                  <a:pt x="356901" y="299720"/>
                </a:lnTo>
                <a:close/>
              </a:path>
              <a:path w="487679" h="1217929">
                <a:moveTo>
                  <a:pt x="87147" y="302260"/>
                </a:moveTo>
                <a:lnTo>
                  <a:pt x="72626" y="302260"/>
                </a:lnTo>
                <a:lnTo>
                  <a:pt x="72626" y="299720"/>
                </a:lnTo>
                <a:lnTo>
                  <a:pt x="87147" y="299720"/>
                </a:lnTo>
                <a:lnTo>
                  <a:pt x="87147" y="302260"/>
                </a:lnTo>
                <a:close/>
              </a:path>
              <a:path w="487679" h="1217929">
                <a:moveTo>
                  <a:pt x="352762" y="304800"/>
                </a:moveTo>
                <a:lnTo>
                  <a:pt x="302957" y="304800"/>
                </a:lnTo>
                <a:lnTo>
                  <a:pt x="302957" y="302260"/>
                </a:lnTo>
                <a:lnTo>
                  <a:pt x="307084" y="302260"/>
                </a:lnTo>
                <a:lnTo>
                  <a:pt x="307084" y="299720"/>
                </a:lnTo>
                <a:lnTo>
                  <a:pt x="352762" y="299720"/>
                </a:lnTo>
                <a:lnTo>
                  <a:pt x="352762" y="304800"/>
                </a:lnTo>
                <a:close/>
              </a:path>
              <a:path w="487679" h="1217929">
                <a:moveTo>
                  <a:pt x="105818" y="309880"/>
                </a:moveTo>
                <a:lnTo>
                  <a:pt x="64313" y="309880"/>
                </a:lnTo>
                <a:lnTo>
                  <a:pt x="64313" y="302260"/>
                </a:lnTo>
                <a:lnTo>
                  <a:pt x="99610" y="302260"/>
                </a:lnTo>
                <a:lnTo>
                  <a:pt x="99610" y="304800"/>
                </a:lnTo>
                <a:lnTo>
                  <a:pt x="103736" y="304800"/>
                </a:lnTo>
                <a:lnTo>
                  <a:pt x="103736" y="307340"/>
                </a:lnTo>
                <a:lnTo>
                  <a:pt x="105818" y="309880"/>
                </a:lnTo>
                <a:close/>
              </a:path>
              <a:path w="487679" h="1217929">
                <a:moveTo>
                  <a:pt x="354832" y="307340"/>
                </a:moveTo>
                <a:lnTo>
                  <a:pt x="300876" y="307340"/>
                </a:lnTo>
                <a:lnTo>
                  <a:pt x="300876" y="304800"/>
                </a:lnTo>
                <a:lnTo>
                  <a:pt x="354832" y="304800"/>
                </a:lnTo>
                <a:lnTo>
                  <a:pt x="354832" y="307340"/>
                </a:lnTo>
                <a:close/>
              </a:path>
              <a:path w="487679" h="1217929">
                <a:moveTo>
                  <a:pt x="354832" y="312420"/>
                </a:moveTo>
                <a:lnTo>
                  <a:pt x="66394" y="312420"/>
                </a:lnTo>
                <a:lnTo>
                  <a:pt x="66394" y="309880"/>
                </a:lnTo>
                <a:lnTo>
                  <a:pt x="352762" y="309880"/>
                </a:lnTo>
                <a:lnTo>
                  <a:pt x="354832" y="312420"/>
                </a:lnTo>
                <a:close/>
              </a:path>
              <a:path w="487679" h="1217929">
                <a:moveTo>
                  <a:pt x="358970" y="314960"/>
                </a:moveTo>
                <a:lnTo>
                  <a:pt x="64313" y="314960"/>
                </a:lnTo>
                <a:lnTo>
                  <a:pt x="64313" y="312420"/>
                </a:lnTo>
                <a:lnTo>
                  <a:pt x="358970" y="312420"/>
                </a:lnTo>
                <a:lnTo>
                  <a:pt x="358970" y="314960"/>
                </a:lnTo>
                <a:close/>
              </a:path>
              <a:path w="487679" h="1217929">
                <a:moveTo>
                  <a:pt x="358970" y="328930"/>
                </a:moveTo>
                <a:lnTo>
                  <a:pt x="66394" y="328930"/>
                </a:lnTo>
                <a:lnTo>
                  <a:pt x="66394" y="314960"/>
                </a:lnTo>
                <a:lnTo>
                  <a:pt x="361039" y="314960"/>
                </a:lnTo>
                <a:lnTo>
                  <a:pt x="361039" y="322580"/>
                </a:lnTo>
                <a:lnTo>
                  <a:pt x="365190" y="322580"/>
                </a:lnTo>
                <a:lnTo>
                  <a:pt x="363109" y="325120"/>
                </a:lnTo>
                <a:lnTo>
                  <a:pt x="361039" y="325120"/>
                </a:lnTo>
                <a:lnTo>
                  <a:pt x="361039" y="327660"/>
                </a:lnTo>
                <a:lnTo>
                  <a:pt x="358970" y="327660"/>
                </a:lnTo>
                <a:lnTo>
                  <a:pt x="358970" y="328930"/>
                </a:lnTo>
                <a:close/>
              </a:path>
              <a:path w="487679" h="1217929">
                <a:moveTo>
                  <a:pt x="365190" y="341630"/>
                </a:moveTo>
                <a:lnTo>
                  <a:pt x="62244" y="341630"/>
                </a:lnTo>
                <a:lnTo>
                  <a:pt x="62244" y="339090"/>
                </a:lnTo>
                <a:lnTo>
                  <a:pt x="64313" y="339090"/>
                </a:lnTo>
                <a:lnTo>
                  <a:pt x="66394" y="336550"/>
                </a:lnTo>
                <a:lnTo>
                  <a:pt x="64313" y="334010"/>
                </a:lnTo>
                <a:lnTo>
                  <a:pt x="64313" y="328930"/>
                </a:lnTo>
                <a:lnTo>
                  <a:pt x="361039" y="328930"/>
                </a:lnTo>
                <a:lnTo>
                  <a:pt x="361039" y="331470"/>
                </a:lnTo>
                <a:lnTo>
                  <a:pt x="365190" y="331470"/>
                </a:lnTo>
                <a:lnTo>
                  <a:pt x="365190" y="341630"/>
                </a:lnTo>
                <a:close/>
              </a:path>
              <a:path w="487679" h="1217929">
                <a:moveTo>
                  <a:pt x="390080" y="400050"/>
                </a:moveTo>
                <a:lnTo>
                  <a:pt x="49793" y="400050"/>
                </a:lnTo>
                <a:lnTo>
                  <a:pt x="51862" y="397510"/>
                </a:lnTo>
                <a:lnTo>
                  <a:pt x="49793" y="397510"/>
                </a:lnTo>
                <a:lnTo>
                  <a:pt x="49793" y="392430"/>
                </a:lnTo>
                <a:lnTo>
                  <a:pt x="51862" y="392430"/>
                </a:lnTo>
                <a:lnTo>
                  <a:pt x="51862" y="389890"/>
                </a:lnTo>
                <a:lnTo>
                  <a:pt x="49793" y="389890"/>
                </a:lnTo>
                <a:lnTo>
                  <a:pt x="49793" y="372110"/>
                </a:lnTo>
                <a:lnTo>
                  <a:pt x="51862" y="372110"/>
                </a:lnTo>
                <a:lnTo>
                  <a:pt x="51862" y="364490"/>
                </a:lnTo>
                <a:lnTo>
                  <a:pt x="58094" y="364490"/>
                </a:lnTo>
                <a:lnTo>
                  <a:pt x="62244" y="359410"/>
                </a:lnTo>
                <a:lnTo>
                  <a:pt x="62244" y="356870"/>
                </a:lnTo>
                <a:lnTo>
                  <a:pt x="64313" y="354330"/>
                </a:lnTo>
                <a:lnTo>
                  <a:pt x="64313" y="341630"/>
                </a:lnTo>
                <a:lnTo>
                  <a:pt x="367271" y="341630"/>
                </a:lnTo>
                <a:lnTo>
                  <a:pt x="367271" y="344170"/>
                </a:lnTo>
                <a:lnTo>
                  <a:pt x="365190" y="346710"/>
                </a:lnTo>
                <a:lnTo>
                  <a:pt x="365190" y="349250"/>
                </a:lnTo>
                <a:lnTo>
                  <a:pt x="363109" y="351790"/>
                </a:lnTo>
                <a:lnTo>
                  <a:pt x="373491" y="351790"/>
                </a:lnTo>
                <a:lnTo>
                  <a:pt x="373491" y="356870"/>
                </a:lnTo>
                <a:lnTo>
                  <a:pt x="398405" y="356870"/>
                </a:lnTo>
                <a:lnTo>
                  <a:pt x="398405" y="364490"/>
                </a:lnTo>
                <a:lnTo>
                  <a:pt x="400462" y="367030"/>
                </a:lnTo>
                <a:lnTo>
                  <a:pt x="394255" y="367030"/>
                </a:lnTo>
                <a:lnTo>
                  <a:pt x="394255" y="372110"/>
                </a:lnTo>
                <a:lnTo>
                  <a:pt x="396324" y="374650"/>
                </a:lnTo>
                <a:lnTo>
                  <a:pt x="392186" y="374650"/>
                </a:lnTo>
                <a:lnTo>
                  <a:pt x="392186" y="379730"/>
                </a:lnTo>
                <a:lnTo>
                  <a:pt x="388011" y="379730"/>
                </a:lnTo>
                <a:lnTo>
                  <a:pt x="388011" y="382270"/>
                </a:lnTo>
                <a:lnTo>
                  <a:pt x="390080" y="384810"/>
                </a:lnTo>
                <a:lnTo>
                  <a:pt x="390080" y="389890"/>
                </a:lnTo>
                <a:lnTo>
                  <a:pt x="392186" y="392430"/>
                </a:lnTo>
                <a:lnTo>
                  <a:pt x="390080" y="394970"/>
                </a:lnTo>
                <a:lnTo>
                  <a:pt x="390080" y="400050"/>
                </a:lnTo>
                <a:close/>
              </a:path>
              <a:path w="487679" h="1217929">
                <a:moveTo>
                  <a:pt x="390080" y="356870"/>
                </a:moveTo>
                <a:lnTo>
                  <a:pt x="388011" y="356870"/>
                </a:lnTo>
                <a:lnTo>
                  <a:pt x="388011" y="354330"/>
                </a:lnTo>
                <a:lnTo>
                  <a:pt x="390080" y="354330"/>
                </a:lnTo>
                <a:lnTo>
                  <a:pt x="390080" y="356870"/>
                </a:lnTo>
                <a:close/>
              </a:path>
              <a:path w="487679" h="1217929">
                <a:moveTo>
                  <a:pt x="58094" y="364490"/>
                </a:moveTo>
                <a:lnTo>
                  <a:pt x="49793" y="364490"/>
                </a:lnTo>
                <a:lnTo>
                  <a:pt x="49793" y="359410"/>
                </a:lnTo>
                <a:lnTo>
                  <a:pt x="53955" y="359410"/>
                </a:lnTo>
                <a:lnTo>
                  <a:pt x="58094" y="364490"/>
                </a:lnTo>
                <a:close/>
              </a:path>
              <a:path w="487679" h="1217929">
                <a:moveTo>
                  <a:pt x="400462" y="369570"/>
                </a:moveTo>
                <a:lnTo>
                  <a:pt x="396324" y="369570"/>
                </a:lnTo>
                <a:lnTo>
                  <a:pt x="396324" y="367030"/>
                </a:lnTo>
                <a:lnTo>
                  <a:pt x="400462" y="367030"/>
                </a:lnTo>
                <a:lnTo>
                  <a:pt x="400462" y="369570"/>
                </a:lnTo>
                <a:close/>
              </a:path>
              <a:path w="487679" h="1217929">
                <a:moveTo>
                  <a:pt x="381803" y="421640"/>
                </a:moveTo>
                <a:lnTo>
                  <a:pt x="45654" y="421640"/>
                </a:lnTo>
                <a:lnTo>
                  <a:pt x="45654" y="416560"/>
                </a:lnTo>
                <a:lnTo>
                  <a:pt x="51862" y="416560"/>
                </a:lnTo>
                <a:lnTo>
                  <a:pt x="51862" y="411480"/>
                </a:lnTo>
                <a:lnTo>
                  <a:pt x="53955" y="411480"/>
                </a:lnTo>
                <a:lnTo>
                  <a:pt x="53955" y="402590"/>
                </a:lnTo>
                <a:lnTo>
                  <a:pt x="51862" y="400050"/>
                </a:lnTo>
                <a:lnTo>
                  <a:pt x="388011" y="400050"/>
                </a:lnTo>
                <a:lnTo>
                  <a:pt x="388011" y="402590"/>
                </a:lnTo>
                <a:lnTo>
                  <a:pt x="383873" y="402590"/>
                </a:lnTo>
                <a:lnTo>
                  <a:pt x="383873" y="405130"/>
                </a:lnTo>
                <a:lnTo>
                  <a:pt x="385942" y="405130"/>
                </a:lnTo>
                <a:lnTo>
                  <a:pt x="385942" y="407670"/>
                </a:lnTo>
                <a:lnTo>
                  <a:pt x="383873" y="407670"/>
                </a:lnTo>
                <a:lnTo>
                  <a:pt x="383873" y="414020"/>
                </a:lnTo>
                <a:lnTo>
                  <a:pt x="381803" y="414020"/>
                </a:lnTo>
                <a:lnTo>
                  <a:pt x="379722" y="416560"/>
                </a:lnTo>
                <a:lnTo>
                  <a:pt x="379722" y="419100"/>
                </a:lnTo>
                <a:lnTo>
                  <a:pt x="381803" y="419100"/>
                </a:lnTo>
                <a:lnTo>
                  <a:pt x="381803" y="421640"/>
                </a:lnTo>
                <a:close/>
              </a:path>
              <a:path w="487679" h="1217929">
                <a:moveTo>
                  <a:pt x="49793" y="416560"/>
                </a:moveTo>
                <a:lnTo>
                  <a:pt x="47724" y="416560"/>
                </a:lnTo>
                <a:lnTo>
                  <a:pt x="49793" y="414020"/>
                </a:lnTo>
                <a:lnTo>
                  <a:pt x="49793" y="416560"/>
                </a:lnTo>
                <a:close/>
              </a:path>
              <a:path w="487679" h="1217929">
                <a:moveTo>
                  <a:pt x="35260" y="426720"/>
                </a:moveTo>
                <a:lnTo>
                  <a:pt x="26983" y="426720"/>
                </a:lnTo>
                <a:lnTo>
                  <a:pt x="26983" y="419100"/>
                </a:lnTo>
                <a:lnTo>
                  <a:pt x="29053" y="419100"/>
                </a:lnTo>
                <a:lnTo>
                  <a:pt x="29053" y="421640"/>
                </a:lnTo>
                <a:lnTo>
                  <a:pt x="33203" y="421640"/>
                </a:lnTo>
                <a:lnTo>
                  <a:pt x="33203" y="424180"/>
                </a:lnTo>
                <a:lnTo>
                  <a:pt x="35260" y="424180"/>
                </a:lnTo>
                <a:lnTo>
                  <a:pt x="35260" y="426720"/>
                </a:lnTo>
                <a:close/>
              </a:path>
              <a:path w="487679" h="1217929">
                <a:moveTo>
                  <a:pt x="398405" y="421640"/>
                </a:moveTo>
                <a:lnTo>
                  <a:pt x="396324" y="421640"/>
                </a:lnTo>
                <a:lnTo>
                  <a:pt x="396324" y="419100"/>
                </a:lnTo>
                <a:lnTo>
                  <a:pt x="398405" y="421640"/>
                </a:lnTo>
                <a:close/>
              </a:path>
              <a:path w="487679" h="1217929">
                <a:moveTo>
                  <a:pt x="425365" y="429260"/>
                </a:moveTo>
                <a:lnTo>
                  <a:pt x="43585" y="429260"/>
                </a:lnTo>
                <a:lnTo>
                  <a:pt x="43585" y="421640"/>
                </a:lnTo>
                <a:lnTo>
                  <a:pt x="406682" y="421640"/>
                </a:lnTo>
                <a:lnTo>
                  <a:pt x="406682" y="424180"/>
                </a:lnTo>
                <a:lnTo>
                  <a:pt x="414995" y="424180"/>
                </a:lnTo>
                <a:lnTo>
                  <a:pt x="414995" y="426720"/>
                </a:lnTo>
                <a:lnTo>
                  <a:pt x="423296" y="426720"/>
                </a:lnTo>
                <a:lnTo>
                  <a:pt x="425365" y="429260"/>
                </a:lnTo>
                <a:close/>
              </a:path>
              <a:path w="487679" h="1217929">
                <a:moveTo>
                  <a:pt x="423296" y="426720"/>
                </a:moveTo>
                <a:lnTo>
                  <a:pt x="417064" y="426720"/>
                </a:lnTo>
                <a:lnTo>
                  <a:pt x="417064" y="424180"/>
                </a:lnTo>
                <a:lnTo>
                  <a:pt x="423296" y="424180"/>
                </a:lnTo>
                <a:lnTo>
                  <a:pt x="423296" y="426720"/>
                </a:lnTo>
                <a:close/>
              </a:path>
              <a:path w="487679" h="1217929">
                <a:moveTo>
                  <a:pt x="425365" y="449580"/>
                </a:moveTo>
                <a:lnTo>
                  <a:pt x="20752" y="449580"/>
                </a:lnTo>
                <a:lnTo>
                  <a:pt x="22821" y="447040"/>
                </a:lnTo>
                <a:lnTo>
                  <a:pt x="22821" y="429260"/>
                </a:lnTo>
                <a:lnTo>
                  <a:pt x="24878" y="429260"/>
                </a:lnTo>
                <a:lnTo>
                  <a:pt x="24878" y="426720"/>
                </a:lnTo>
                <a:lnTo>
                  <a:pt x="37353" y="426720"/>
                </a:lnTo>
                <a:lnTo>
                  <a:pt x="37353" y="431800"/>
                </a:lnTo>
                <a:lnTo>
                  <a:pt x="425365" y="431800"/>
                </a:lnTo>
                <a:lnTo>
                  <a:pt x="423296" y="434340"/>
                </a:lnTo>
                <a:lnTo>
                  <a:pt x="423296" y="436880"/>
                </a:lnTo>
                <a:lnTo>
                  <a:pt x="421227" y="439420"/>
                </a:lnTo>
                <a:lnTo>
                  <a:pt x="421227" y="441960"/>
                </a:lnTo>
                <a:lnTo>
                  <a:pt x="423296" y="441960"/>
                </a:lnTo>
                <a:lnTo>
                  <a:pt x="423296" y="447040"/>
                </a:lnTo>
                <a:lnTo>
                  <a:pt x="425365" y="447040"/>
                </a:lnTo>
                <a:lnTo>
                  <a:pt x="425365" y="449580"/>
                </a:lnTo>
                <a:close/>
              </a:path>
              <a:path w="487679" h="1217929">
                <a:moveTo>
                  <a:pt x="425365" y="431800"/>
                </a:moveTo>
                <a:lnTo>
                  <a:pt x="39435" y="431800"/>
                </a:lnTo>
                <a:lnTo>
                  <a:pt x="39435" y="426720"/>
                </a:lnTo>
                <a:lnTo>
                  <a:pt x="41480" y="426720"/>
                </a:lnTo>
                <a:lnTo>
                  <a:pt x="41480" y="429260"/>
                </a:lnTo>
                <a:lnTo>
                  <a:pt x="425365" y="429260"/>
                </a:lnTo>
                <a:lnTo>
                  <a:pt x="425365" y="431800"/>
                </a:lnTo>
                <a:close/>
              </a:path>
              <a:path w="487679" h="1217929">
                <a:moveTo>
                  <a:pt x="485528" y="449580"/>
                </a:moveTo>
                <a:lnTo>
                  <a:pt x="479321" y="449580"/>
                </a:lnTo>
                <a:lnTo>
                  <a:pt x="479321" y="447040"/>
                </a:lnTo>
                <a:lnTo>
                  <a:pt x="481390" y="447040"/>
                </a:lnTo>
                <a:lnTo>
                  <a:pt x="483459" y="444500"/>
                </a:lnTo>
                <a:lnTo>
                  <a:pt x="485528" y="444500"/>
                </a:lnTo>
                <a:lnTo>
                  <a:pt x="485528" y="449580"/>
                </a:lnTo>
                <a:close/>
              </a:path>
              <a:path w="487679" h="1217929">
                <a:moveTo>
                  <a:pt x="462719" y="480060"/>
                </a:moveTo>
                <a:lnTo>
                  <a:pt x="22821" y="480060"/>
                </a:lnTo>
                <a:lnTo>
                  <a:pt x="22821" y="477520"/>
                </a:lnTo>
                <a:lnTo>
                  <a:pt x="24878" y="477520"/>
                </a:lnTo>
                <a:lnTo>
                  <a:pt x="24878" y="469900"/>
                </a:lnTo>
                <a:lnTo>
                  <a:pt x="22821" y="467360"/>
                </a:lnTo>
                <a:lnTo>
                  <a:pt x="22821" y="449580"/>
                </a:lnTo>
                <a:lnTo>
                  <a:pt x="433678" y="449580"/>
                </a:lnTo>
                <a:lnTo>
                  <a:pt x="433678" y="452120"/>
                </a:lnTo>
                <a:lnTo>
                  <a:pt x="431597" y="454660"/>
                </a:lnTo>
                <a:lnTo>
                  <a:pt x="431597" y="462280"/>
                </a:lnTo>
                <a:lnTo>
                  <a:pt x="437828" y="462280"/>
                </a:lnTo>
                <a:lnTo>
                  <a:pt x="437828" y="464820"/>
                </a:lnTo>
                <a:lnTo>
                  <a:pt x="483459" y="464820"/>
                </a:lnTo>
                <a:lnTo>
                  <a:pt x="481390" y="467360"/>
                </a:lnTo>
                <a:lnTo>
                  <a:pt x="479321" y="467360"/>
                </a:lnTo>
                <a:lnTo>
                  <a:pt x="479321" y="469900"/>
                </a:lnTo>
                <a:lnTo>
                  <a:pt x="475146" y="469900"/>
                </a:lnTo>
                <a:lnTo>
                  <a:pt x="475146" y="472440"/>
                </a:lnTo>
                <a:lnTo>
                  <a:pt x="473089" y="472440"/>
                </a:lnTo>
                <a:lnTo>
                  <a:pt x="473089" y="474980"/>
                </a:lnTo>
                <a:lnTo>
                  <a:pt x="464800" y="474980"/>
                </a:lnTo>
                <a:lnTo>
                  <a:pt x="464800" y="477520"/>
                </a:lnTo>
                <a:lnTo>
                  <a:pt x="462719" y="480060"/>
                </a:lnTo>
                <a:close/>
              </a:path>
              <a:path w="487679" h="1217929">
                <a:moveTo>
                  <a:pt x="487610" y="462280"/>
                </a:moveTo>
                <a:lnTo>
                  <a:pt x="464800" y="462280"/>
                </a:lnTo>
                <a:lnTo>
                  <a:pt x="464800" y="459740"/>
                </a:lnTo>
                <a:lnTo>
                  <a:pt x="466869" y="457200"/>
                </a:lnTo>
                <a:lnTo>
                  <a:pt x="468939" y="457200"/>
                </a:lnTo>
                <a:lnTo>
                  <a:pt x="468939" y="452120"/>
                </a:lnTo>
                <a:lnTo>
                  <a:pt x="471020" y="452120"/>
                </a:lnTo>
                <a:lnTo>
                  <a:pt x="473089" y="449580"/>
                </a:lnTo>
                <a:lnTo>
                  <a:pt x="487610" y="449580"/>
                </a:lnTo>
                <a:lnTo>
                  <a:pt x="487610" y="462280"/>
                </a:lnTo>
                <a:close/>
              </a:path>
              <a:path w="487679" h="1217929">
                <a:moveTo>
                  <a:pt x="435747" y="462280"/>
                </a:moveTo>
                <a:lnTo>
                  <a:pt x="433678" y="462280"/>
                </a:lnTo>
                <a:lnTo>
                  <a:pt x="433678" y="459740"/>
                </a:lnTo>
                <a:lnTo>
                  <a:pt x="435747" y="459740"/>
                </a:lnTo>
                <a:lnTo>
                  <a:pt x="435747" y="462280"/>
                </a:lnTo>
                <a:close/>
              </a:path>
              <a:path w="487679" h="1217929">
                <a:moveTo>
                  <a:pt x="450268" y="464820"/>
                </a:moveTo>
                <a:lnTo>
                  <a:pt x="439898" y="464820"/>
                </a:lnTo>
                <a:lnTo>
                  <a:pt x="439898" y="462280"/>
                </a:lnTo>
                <a:lnTo>
                  <a:pt x="441967" y="462280"/>
                </a:lnTo>
                <a:lnTo>
                  <a:pt x="444036" y="459740"/>
                </a:lnTo>
                <a:lnTo>
                  <a:pt x="448210" y="459740"/>
                </a:lnTo>
                <a:lnTo>
                  <a:pt x="450268" y="462280"/>
                </a:lnTo>
                <a:lnTo>
                  <a:pt x="450268" y="464820"/>
                </a:lnTo>
                <a:close/>
              </a:path>
              <a:path w="487679" h="1217929">
                <a:moveTo>
                  <a:pt x="485528" y="464820"/>
                </a:moveTo>
                <a:lnTo>
                  <a:pt x="458557" y="464820"/>
                </a:lnTo>
                <a:lnTo>
                  <a:pt x="458557" y="462280"/>
                </a:lnTo>
                <a:lnTo>
                  <a:pt x="485528" y="462280"/>
                </a:lnTo>
                <a:lnTo>
                  <a:pt x="485528" y="464820"/>
                </a:lnTo>
                <a:close/>
              </a:path>
              <a:path w="487679" h="1217929">
                <a:moveTo>
                  <a:pt x="10370" y="467360"/>
                </a:moveTo>
                <a:lnTo>
                  <a:pt x="6231" y="467360"/>
                </a:lnTo>
                <a:lnTo>
                  <a:pt x="8288" y="464820"/>
                </a:lnTo>
                <a:lnTo>
                  <a:pt x="10370" y="464820"/>
                </a:lnTo>
                <a:lnTo>
                  <a:pt x="10370" y="467360"/>
                </a:lnTo>
                <a:close/>
              </a:path>
              <a:path w="487679" h="1217929">
                <a:moveTo>
                  <a:pt x="12439" y="472440"/>
                </a:moveTo>
                <a:lnTo>
                  <a:pt x="2069" y="472440"/>
                </a:lnTo>
                <a:lnTo>
                  <a:pt x="2069" y="469900"/>
                </a:lnTo>
                <a:lnTo>
                  <a:pt x="4162" y="469900"/>
                </a:lnTo>
                <a:lnTo>
                  <a:pt x="4162" y="467360"/>
                </a:lnTo>
                <a:lnTo>
                  <a:pt x="12439" y="467360"/>
                </a:lnTo>
                <a:lnTo>
                  <a:pt x="12439" y="472440"/>
                </a:lnTo>
                <a:close/>
              </a:path>
              <a:path w="487679" h="1217929">
                <a:moveTo>
                  <a:pt x="460650" y="490220"/>
                </a:moveTo>
                <a:lnTo>
                  <a:pt x="2069" y="490220"/>
                </a:lnTo>
                <a:lnTo>
                  <a:pt x="2069" y="487680"/>
                </a:lnTo>
                <a:lnTo>
                  <a:pt x="0" y="485140"/>
                </a:lnTo>
                <a:lnTo>
                  <a:pt x="0" y="472440"/>
                </a:lnTo>
                <a:lnTo>
                  <a:pt x="16601" y="472440"/>
                </a:lnTo>
                <a:lnTo>
                  <a:pt x="16601" y="469900"/>
                </a:lnTo>
                <a:lnTo>
                  <a:pt x="18670" y="469900"/>
                </a:lnTo>
                <a:lnTo>
                  <a:pt x="20752" y="472440"/>
                </a:lnTo>
                <a:lnTo>
                  <a:pt x="20752" y="480060"/>
                </a:lnTo>
                <a:lnTo>
                  <a:pt x="462719" y="480060"/>
                </a:lnTo>
                <a:lnTo>
                  <a:pt x="462719" y="487680"/>
                </a:lnTo>
                <a:lnTo>
                  <a:pt x="460650" y="487680"/>
                </a:lnTo>
                <a:lnTo>
                  <a:pt x="460650" y="490220"/>
                </a:lnTo>
                <a:close/>
              </a:path>
              <a:path w="487679" h="1217929">
                <a:moveTo>
                  <a:pt x="4162" y="492760"/>
                </a:moveTo>
                <a:lnTo>
                  <a:pt x="4162" y="490220"/>
                </a:lnTo>
                <a:lnTo>
                  <a:pt x="6231" y="490220"/>
                </a:lnTo>
                <a:lnTo>
                  <a:pt x="4162" y="492760"/>
                </a:lnTo>
                <a:close/>
              </a:path>
              <a:path w="487679" h="1217929">
                <a:moveTo>
                  <a:pt x="458557" y="492760"/>
                </a:moveTo>
                <a:lnTo>
                  <a:pt x="6231" y="492760"/>
                </a:lnTo>
                <a:lnTo>
                  <a:pt x="6231" y="490220"/>
                </a:lnTo>
                <a:lnTo>
                  <a:pt x="458557" y="490220"/>
                </a:lnTo>
                <a:lnTo>
                  <a:pt x="458557" y="492760"/>
                </a:lnTo>
                <a:close/>
              </a:path>
              <a:path w="487679" h="1217929">
                <a:moveTo>
                  <a:pt x="454418" y="499110"/>
                </a:moveTo>
                <a:lnTo>
                  <a:pt x="8288" y="499110"/>
                </a:lnTo>
                <a:lnTo>
                  <a:pt x="8288" y="494030"/>
                </a:lnTo>
                <a:lnTo>
                  <a:pt x="4162" y="494030"/>
                </a:lnTo>
                <a:lnTo>
                  <a:pt x="4162" y="492760"/>
                </a:lnTo>
                <a:lnTo>
                  <a:pt x="454418" y="492760"/>
                </a:lnTo>
                <a:lnTo>
                  <a:pt x="454418" y="499110"/>
                </a:lnTo>
                <a:close/>
              </a:path>
              <a:path w="487679" h="1217929">
                <a:moveTo>
                  <a:pt x="22821" y="516890"/>
                </a:moveTo>
                <a:lnTo>
                  <a:pt x="12439" y="516890"/>
                </a:lnTo>
                <a:lnTo>
                  <a:pt x="10370" y="514350"/>
                </a:lnTo>
                <a:lnTo>
                  <a:pt x="10370" y="511810"/>
                </a:lnTo>
                <a:lnTo>
                  <a:pt x="8288" y="511810"/>
                </a:lnTo>
                <a:lnTo>
                  <a:pt x="8288" y="506730"/>
                </a:lnTo>
                <a:lnTo>
                  <a:pt x="6231" y="504190"/>
                </a:lnTo>
                <a:lnTo>
                  <a:pt x="6231" y="499110"/>
                </a:lnTo>
                <a:lnTo>
                  <a:pt x="452337" y="499110"/>
                </a:lnTo>
                <a:lnTo>
                  <a:pt x="452337" y="501650"/>
                </a:lnTo>
                <a:lnTo>
                  <a:pt x="454418" y="501650"/>
                </a:lnTo>
                <a:lnTo>
                  <a:pt x="454418" y="504190"/>
                </a:lnTo>
                <a:lnTo>
                  <a:pt x="18670" y="504190"/>
                </a:lnTo>
                <a:lnTo>
                  <a:pt x="18670" y="511810"/>
                </a:lnTo>
                <a:lnTo>
                  <a:pt x="22821" y="516890"/>
                </a:lnTo>
                <a:close/>
              </a:path>
              <a:path w="487679" h="1217929">
                <a:moveTo>
                  <a:pt x="460650" y="504190"/>
                </a:moveTo>
                <a:lnTo>
                  <a:pt x="454418" y="504190"/>
                </a:lnTo>
                <a:lnTo>
                  <a:pt x="456487" y="501650"/>
                </a:lnTo>
                <a:lnTo>
                  <a:pt x="460650" y="501650"/>
                </a:lnTo>
                <a:lnTo>
                  <a:pt x="460650" y="504190"/>
                </a:lnTo>
                <a:close/>
              </a:path>
              <a:path w="487679" h="1217929">
                <a:moveTo>
                  <a:pt x="20752" y="509270"/>
                </a:moveTo>
                <a:lnTo>
                  <a:pt x="18670" y="506730"/>
                </a:lnTo>
                <a:lnTo>
                  <a:pt x="18670" y="504190"/>
                </a:lnTo>
                <a:lnTo>
                  <a:pt x="458557" y="504190"/>
                </a:lnTo>
                <a:lnTo>
                  <a:pt x="456487" y="506730"/>
                </a:lnTo>
                <a:lnTo>
                  <a:pt x="20752" y="506730"/>
                </a:lnTo>
                <a:lnTo>
                  <a:pt x="20752" y="509270"/>
                </a:lnTo>
                <a:close/>
              </a:path>
              <a:path w="487679" h="1217929">
                <a:moveTo>
                  <a:pt x="439898" y="511810"/>
                </a:moveTo>
                <a:lnTo>
                  <a:pt x="20752" y="511810"/>
                </a:lnTo>
                <a:lnTo>
                  <a:pt x="20752" y="506730"/>
                </a:lnTo>
                <a:lnTo>
                  <a:pt x="444036" y="506730"/>
                </a:lnTo>
                <a:lnTo>
                  <a:pt x="444036" y="509270"/>
                </a:lnTo>
                <a:lnTo>
                  <a:pt x="439898" y="509270"/>
                </a:lnTo>
                <a:lnTo>
                  <a:pt x="439898" y="511810"/>
                </a:lnTo>
                <a:close/>
              </a:path>
              <a:path w="487679" h="1217929">
                <a:moveTo>
                  <a:pt x="51862" y="534670"/>
                </a:moveTo>
                <a:lnTo>
                  <a:pt x="47724" y="534670"/>
                </a:lnTo>
                <a:lnTo>
                  <a:pt x="49793" y="532130"/>
                </a:lnTo>
                <a:lnTo>
                  <a:pt x="49793" y="524510"/>
                </a:lnTo>
                <a:lnTo>
                  <a:pt x="47724" y="524510"/>
                </a:lnTo>
                <a:lnTo>
                  <a:pt x="47724" y="521970"/>
                </a:lnTo>
                <a:lnTo>
                  <a:pt x="45654" y="521970"/>
                </a:lnTo>
                <a:lnTo>
                  <a:pt x="45654" y="516890"/>
                </a:lnTo>
                <a:lnTo>
                  <a:pt x="24878" y="516890"/>
                </a:lnTo>
                <a:lnTo>
                  <a:pt x="24878" y="511810"/>
                </a:lnTo>
                <a:lnTo>
                  <a:pt x="437828" y="511810"/>
                </a:lnTo>
                <a:lnTo>
                  <a:pt x="437828" y="514350"/>
                </a:lnTo>
                <a:lnTo>
                  <a:pt x="435747" y="514350"/>
                </a:lnTo>
                <a:lnTo>
                  <a:pt x="435747" y="519430"/>
                </a:lnTo>
                <a:lnTo>
                  <a:pt x="433678" y="519430"/>
                </a:lnTo>
                <a:lnTo>
                  <a:pt x="433678" y="529590"/>
                </a:lnTo>
                <a:lnTo>
                  <a:pt x="423296" y="529590"/>
                </a:lnTo>
                <a:lnTo>
                  <a:pt x="423296" y="532130"/>
                </a:lnTo>
                <a:lnTo>
                  <a:pt x="51862" y="532130"/>
                </a:lnTo>
                <a:lnTo>
                  <a:pt x="51862" y="534670"/>
                </a:lnTo>
                <a:close/>
              </a:path>
              <a:path w="487679" h="1217929">
                <a:moveTo>
                  <a:pt x="24878" y="516890"/>
                </a:moveTo>
                <a:lnTo>
                  <a:pt x="22821" y="516890"/>
                </a:lnTo>
                <a:lnTo>
                  <a:pt x="22821" y="514350"/>
                </a:lnTo>
                <a:lnTo>
                  <a:pt x="24878" y="516890"/>
                </a:lnTo>
                <a:close/>
              </a:path>
              <a:path w="487679" h="1217929">
                <a:moveTo>
                  <a:pt x="43585" y="519430"/>
                </a:moveTo>
                <a:lnTo>
                  <a:pt x="14544" y="519430"/>
                </a:lnTo>
                <a:lnTo>
                  <a:pt x="14544" y="516890"/>
                </a:lnTo>
                <a:lnTo>
                  <a:pt x="43585" y="516890"/>
                </a:lnTo>
                <a:lnTo>
                  <a:pt x="43585" y="519430"/>
                </a:lnTo>
                <a:close/>
              </a:path>
              <a:path w="487679" h="1217929">
                <a:moveTo>
                  <a:pt x="29053" y="544830"/>
                </a:moveTo>
                <a:lnTo>
                  <a:pt x="26983" y="542290"/>
                </a:lnTo>
                <a:lnTo>
                  <a:pt x="26983" y="539750"/>
                </a:lnTo>
                <a:lnTo>
                  <a:pt x="24878" y="537210"/>
                </a:lnTo>
                <a:lnTo>
                  <a:pt x="24878" y="534670"/>
                </a:lnTo>
                <a:lnTo>
                  <a:pt x="22821" y="532130"/>
                </a:lnTo>
                <a:lnTo>
                  <a:pt x="22821" y="529590"/>
                </a:lnTo>
                <a:lnTo>
                  <a:pt x="20752" y="529590"/>
                </a:lnTo>
                <a:lnTo>
                  <a:pt x="20752" y="527050"/>
                </a:lnTo>
                <a:lnTo>
                  <a:pt x="18670" y="527050"/>
                </a:lnTo>
                <a:lnTo>
                  <a:pt x="18670" y="524510"/>
                </a:lnTo>
                <a:lnTo>
                  <a:pt x="16601" y="521970"/>
                </a:lnTo>
                <a:lnTo>
                  <a:pt x="16601" y="519430"/>
                </a:lnTo>
                <a:lnTo>
                  <a:pt x="26983" y="519430"/>
                </a:lnTo>
                <a:lnTo>
                  <a:pt x="26983" y="524510"/>
                </a:lnTo>
                <a:lnTo>
                  <a:pt x="29053" y="524510"/>
                </a:lnTo>
                <a:lnTo>
                  <a:pt x="29053" y="544830"/>
                </a:lnTo>
                <a:close/>
              </a:path>
              <a:path w="487679" h="1217929">
                <a:moveTo>
                  <a:pt x="29053" y="521970"/>
                </a:moveTo>
                <a:lnTo>
                  <a:pt x="26983" y="521970"/>
                </a:lnTo>
                <a:lnTo>
                  <a:pt x="26983" y="519430"/>
                </a:lnTo>
                <a:lnTo>
                  <a:pt x="29053" y="519430"/>
                </a:lnTo>
                <a:lnTo>
                  <a:pt x="29053" y="521970"/>
                </a:lnTo>
                <a:close/>
              </a:path>
              <a:path w="487679" h="1217929">
                <a:moveTo>
                  <a:pt x="31134" y="529590"/>
                </a:moveTo>
                <a:lnTo>
                  <a:pt x="29053" y="529590"/>
                </a:lnTo>
                <a:lnTo>
                  <a:pt x="29053" y="519430"/>
                </a:lnTo>
                <a:lnTo>
                  <a:pt x="45654" y="519430"/>
                </a:lnTo>
                <a:lnTo>
                  <a:pt x="45654" y="521970"/>
                </a:lnTo>
                <a:lnTo>
                  <a:pt x="47724" y="521970"/>
                </a:lnTo>
                <a:lnTo>
                  <a:pt x="47724" y="524510"/>
                </a:lnTo>
                <a:lnTo>
                  <a:pt x="45654" y="524510"/>
                </a:lnTo>
                <a:lnTo>
                  <a:pt x="45654" y="527050"/>
                </a:lnTo>
                <a:lnTo>
                  <a:pt x="31134" y="527050"/>
                </a:lnTo>
                <a:lnTo>
                  <a:pt x="31134" y="529590"/>
                </a:lnTo>
                <a:close/>
              </a:path>
              <a:path w="487679" h="1217929">
                <a:moveTo>
                  <a:pt x="37353" y="534670"/>
                </a:moveTo>
                <a:lnTo>
                  <a:pt x="35260" y="532130"/>
                </a:lnTo>
                <a:lnTo>
                  <a:pt x="35260" y="529590"/>
                </a:lnTo>
                <a:lnTo>
                  <a:pt x="33203" y="527050"/>
                </a:lnTo>
                <a:lnTo>
                  <a:pt x="45654" y="527050"/>
                </a:lnTo>
                <a:lnTo>
                  <a:pt x="45654" y="529590"/>
                </a:lnTo>
                <a:lnTo>
                  <a:pt x="37353" y="529590"/>
                </a:lnTo>
                <a:lnTo>
                  <a:pt x="39435" y="532130"/>
                </a:lnTo>
                <a:lnTo>
                  <a:pt x="37353" y="532130"/>
                </a:lnTo>
                <a:lnTo>
                  <a:pt x="37353" y="534670"/>
                </a:lnTo>
                <a:close/>
              </a:path>
              <a:path w="487679" h="1217929">
                <a:moveTo>
                  <a:pt x="43585" y="544830"/>
                </a:moveTo>
                <a:lnTo>
                  <a:pt x="41480" y="544830"/>
                </a:lnTo>
                <a:lnTo>
                  <a:pt x="41480" y="542290"/>
                </a:lnTo>
                <a:lnTo>
                  <a:pt x="37353" y="542290"/>
                </a:lnTo>
                <a:lnTo>
                  <a:pt x="37353" y="537210"/>
                </a:lnTo>
                <a:lnTo>
                  <a:pt x="41480" y="537210"/>
                </a:lnTo>
                <a:lnTo>
                  <a:pt x="41480" y="534670"/>
                </a:lnTo>
                <a:lnTo>
                  <a:pt x="39435" y="534670"/>
                </a:lnTo>
                <a:lnTo>
                  <a:pt x="39435" y="529590"/>
                </a:lnTo>
                <a:lnTo>
                  <a:pt x="43585" y="529590"/>
                </a:lnTo>
                <a:lnTo>
                  <a:pt x="43585" y="532130"/>
                </a:lnTo>
                <a:lnTo>
                  <a:pt x="45654" y="532130"/>
                </a:lnTo>
                <a:lnTo>
                  <a:pt x="45654" y="534670"/>
                </a:lnTo>
                <a:lnTo>
                  <a:pt x="43585" y="537210"/>
                </a:lnTo>
                <a:lnTo>
                  <a:pt x="43585" y="544830"/>
                </a:lnTo>
                <a:close/>
              </a:path>
              <a:path w="487679" h="1217929">
                <a:moveTo>
                  <a:pt x="429504" y="537210"/>
                </a:moveTo>
                <a:lnTo>
                  <a:pt x="429504" y="534670"/>
                </a:lnTo>
                <a:lnTo>
                  <a:pt x="425365" y="534670"/>
                </a:lnTo>
                <a:lnTo>
                  <a:pt x="425365" y="532130"/>
                </a:lnTo>
                <a:lnTo>
                  <a:pt x="423296" y="532130"/>
                </a:lnTo>
                <a:lnTo>
                  <a:pt x="423296" y="529590"/>
                </a:lnTo>
                <a:lnTo>
                  <a:pt x="431597" y="529590"/>
                </a:lnTo>
                <a:lnTo>
                  <a:pt x="431597" y="534670"/>
                </a:lnTo>
                <a:lnTo>
                  <a:pt x="429504" y="537210"/>
                </a:lnTo>
                <a:close/>
              </a:path>
              <a:path w="487679" h="1217929">
                <a:moveTo>
                  <a:pt x="56024" y="534670"/>
                </a:moveTo>
                <a:lnTo>
                  <a:pt x="51862" y="534670"/>
                </a:lnTo>
                <a:lnTo>
                  <a:pt x="51862" y="532130"/>
                </a:lnTo>
                <a:lnTo>
                  <a:pt x="56024" y="532130"/>
                </a:lnTo>
                <a:lnTo>
                  <a:pt x="56024" y="534670"/>
                </a:lnTo>
                <a:close/>
              </a:path>
              <a:path w="487679" h="1217929">
                <a:moveTo>
                  <a:pt x="58094" y="539750"/>
                </a:moveTo>
                <a:lnTo>
                  <a:pt x="56024" y="539750"/>
                </a:lnTo>
                <a:lnTo>
                  <a:pt x="56024" y="534670"/>
                </a:lnTo>
                <a:lnTo>
                  <a:pt x="58094" y="532130"/>
                </a:lnTo>
                <a:lnTo>
                  <a:pt x="417064" y="532130"/>
                </a:lnTo>
                <a:lnTo>
                  <a:pt x="417064" y="534670"/>
                </a:lnTo>
                <a:lnTo>
                  <a:pt x="60175" y="534670"/>
                </a:lnTo>
                <a:lnTo>
                  <a:pt x="60175" y="537210"/>
                </a:lnTo>
                <a:lnTo>
                  <a:pt x="58094" y="537210"/>
                </a:lnTo>
                <a:lnTo>
                  <a:pt x="58094" y="539750"/>
                </a:lnTo>
                <a:close/>
              </a:path>
              <a:path w="487679" h="1217929">
                <a:moveTo>
                  <a:pt x="39435" y="537210"/>
                </a:moveTo>
                <a:lnTo>
                  <a:pt x="35260" y="537210"/>
                </a:lnTo>
                <a:lnTo>
                  <a:pt x="35260" y="534670"/>
                </a:lnTo>
                <a:lnTo>
                  <a:pt x="37353" y="534670"/>
                </a:lnTo>
                <a:lnTo>
                  <a:pt x="39435" y="537210"/>
                </a:lnTo>
                <a:close/>
              </a:path>
              <a:path w="487679" h="1217929">
                <a:moveTo>
                  <a:pt x="377641" y="554990"/>
                </a:moveTo>
                <a:lnTo>
                  <a:pt x="66394" y="554990"/>
                </a:lnTo>
                <a:lnTo>
                  <a:pt x="66394" y="549910"/>
                </a:lnTo>
                <a:lnTo>
                  <a:pt x="64313" y="547370"/>
                </a:lnTo>
                <a:lnTo>
                  <a:pt x="64313" y="544830"/>
                </a:lnTo>
                <a:lnTo>
                  <a:pt x="62244" y="542290"/>
                </a:lnTo>
                <a:lnTo>
                  <a:pt x="62244" y="539750"/>
                </a:lnTo>
                <a:lnTo>
                  <a:pt x="60175" y="539750"/>
                </a:lnTo>
                <a:lnTo>
                  <a:pt x="60175" y="537210"/>
                </a:lnTo>
                <a:lnTo>
                  <a:pt x="62244" y="534670"/>
                </a:lnTo>
                <a:lnTo>
                  <a:pt x="396324" y="534670"/>
                </a:lnTo>
                <a:lnTo>
                  <a:pt x="396324" y="537210"/>
                </a:lnTo>
                <a:lnTo>
                  <a:pt x="398405" y="539750"/>
                </a:lnTo>
                <a:lnTo>
                  <a:pt x="398405" y="544830"/>
                </a:lnTo>
                <a:lnTo>
                  <a:pt x="400462" y="547370"/>
                </a:lnTo>
                <a:lnTo>
                  <a:pt x="400462" y="549910"/>
                </a:lnTo>
                <a:lnTo>
                  <a:pt x="398405" y="549910"/>
                </a:lnTo>
                <a:lnTo>
                  <a:pt x="398405" y="552450"/>
                </a:lnTo>
                <a:lnTo>
                  <a:pt x="377641" y="552450"/>
                </a:lnTo>
                <a:lnTo>
                  <a:pt x="377641" y="554990"/>
                </a:lnTo>
                <a:close/>
              </a:path>
              <a:path w="487679" h="1217929">
                <a:moveTo>
                  <a:pt x="417064" y="537210"/>
                </a:moveTo>
                <a:lnTo>
                  <a:pt x="398405" y="537210"/>
                </a:lnTo>
                <a:lnTo>
                  <a:pt x="398405" y="534670"/>
                </a:lnTo>
                <a:lnTo>
                  <a:pt x="417064" y="534670"/>
                </a:lnTo>
                <a:lnTo>
                  <a:pt x="417064" y="537210"/>
                </a:lnTo>
                <a:close/>
              </a:path>
              <a:path w="487679" h="1217929">
                <a:moveTo>
                  <a:pt x="408763" y="539750"/>
                </a:moveTo>
                <a:lnTo>
                  <a:pt x="404613" y="539750"/>
                </a:lnTo>
                <a:lnTo>
                  <a:pt x="402532" y="537210"/>
                </a:lnTo>
                <a:lnTo>
                  <a:pt x="410845" y="537210"/>
                </a:lnTo>
                <a:lnTo>
                  <a:pt x="408763" y="539750"/>
                </a:lnTo>
                <a:close/>
              </a:path>
              <a:path w="487679" h="1217929">
                <a:moveTo>
                  <a:pt x="414995" y="539750"/>
                </a:moveTo>
                <a:lnTo>
                  <a:pt x="412914" y="539750"/>
                </a:lnTo>
                <a:lnTo>
                  <a:pt x="410845" y="537210"/>
                </a:lnTo>
                <a:lnTo>
                  <a:pt x="414995" y="537210"/>
                </a:lnTo>
                <a:lnTo>
                  <a:pt x="414995" y="539750"/>
                </a:lnTo>
                <a:close/>
              </a:path>
              <a:path w="487679" h="1217929">
                <a:moveTo>
                  <a:pt x="39435" y="552450"/>
                </a:moveTo>
                <a:lnTo>
                  <a:pt x="35260" y="552450"/>
                </a:lnTo>
                <a:lnTo>
                  <a:pt x="33203" y="549910"/>
                </a:lnTo>
                <a:lnTo>
                  <a:pt x="35260" y="549910"/>
                </a:lnTo>
                <a:lnTo>
                  <a:pt x="35260" y="547370"/>
                </a:lnTo>
                <a:lnTo>
                  <a:pt x="33203" y="547370"/>
                </a:lnTo>
                <a:lnTo>
                  <a:pt x="33203" y="542290"/>
                </a:lnTo>
                <a:lnTo>
                  <a:pt x="41480" y="542290"/>
                </a:lnTo>
                <a:lnTo>
                  <a:pt x="39435" y="544830"/>
                </a:lnTo>
                <a:lnTo>
                  <a:pt x="39435" y="547370"/>
                </a:lnTo>
                <a:lnTo>
                  <a:pt x="35260" y="547370"/>
                </a:lnTo>
                <a:lnTo>
                  <a:pt x="35260" y="549910"/>
                </a:lnTo>
                <a:lnTo>
                  <a:pt x="39435" y="549910"/>
                </a:lnTo>
                <a:lnTo>
                  <a:pt x="39435" y="552450"/>
                </a:lnTo>
                <a:close/>
              </a:path>
              <a:path w="487679" h="1217929">
                <a:moveTo>
                  <a:pt x="400462" y="552450"/>
                </a:moveTo>
                <a:lnTo>
                  <a:pt x="398405" y="549910"/>
                </a:lnTo>
                <a:lnTo>
                  <a:pt x="400462" y="549910"/>
                </a:lnTo>
                <a:lnTo>
                  <a:pt x="400462" y="552450"/>
                </a:lnTo>
                <a:close/>
              </a:path>
              <a:path w="487679" h="1217929">
                <a:moveTo>
                  <a:pt x="396324" y="554990"/>
                </a:moveTo>
                <a:lnTo>
                  <a:pt x="383873" y="554990"/>
                </a:lnTo>
                <a:lnTo>
                  <a:pt x="383873" y="552450"/>
                </a:lnTo>
                <a:lnTo>
                  <a:pt x="396324" y="552450"/>
                </a:lnTo>
                <a:lnTo>
                  <a:pt x="396324" y="554990"/>
                </a:lnTo>
                <a:close/>
              </a:path>
              <a:path w="487679" h="1217929">
                <a:moveTo>
                  <a:pt x="66394" y="562610"/>
                </a:moveTo>
                <a:lnTo>
                  <a:pt x="66394" y="560070"/>
                </a:lnTo>
                <a:lnTo>
                  <a:pt x="64313" y="560070"/>
                </a:lnTo>
                <a:lnTo>
                  <a:pt x="64313" y="554990"/>
                </a:lnTo>
                <a:lnTo>
                  <a:pt x="373491" y="554990"/>
                </a:lnTo>
                <a:lnTo>
                  <a:pt x="373491" y="557530"/>
                </a:lnTo>
                <a:lnTo>
                  <a:pt x="68476" y="557530"/>
                </a:lnTo>
                <a:lnTo>
                  <a:pt x="68476" y="560070"/>
                </a:lnTo>
                <a:lnTo>
                  <a:pt x="66394" y="562610"/>
                </a:lnTo>
                <a:close/>
              </a:path>
              <a:path w="487679" h="1217929">
                <a:moveTo>
                  <a:pt x="388011" y="557530"/>
                </a:moveTo>
                <a:lnTo>
                  <a:pt x="388011" y="554990"/>
                </a:lnTo>
                <a:lnTo>
                  <a:pt x="390080" y="554990"/>
                </a:lnTo>
                <a:lnTo>
                  <a:pt x="388011" y="557530"/>
                </a:lnTo>
                <a:close/>
              </a:path>
              <a:path w="487679" h="1217929">
                <a:moveTo>
                  <a:pt x="78846" y="567690"/>
                </a:moveTo>
                <a:lnTo>
                  <a:pt x="74695" y="567690"/>
                </a:lnTo>
                <a:lnTo>
                  <a:pt x="74695" y="565150"/>
                </a:lnTo>
                <a:lnTo>
                  <a:pt x="72626" y="565150"/>
                </a:lnTo>
                <a:lnTo>
                  <a:pt x="72626" y="560070"/>
                </a:lnTo>
                <a:lnTo>
                  <a:pt x="70557" y="560070"/>
                </a:lnTo>
                <a:lnTo>
                  <a:pt x="68476" y="557530"/>
                </a:lnTo>
                <a:lnTo>
                  <a:pt x="373491" y="557530"/>
                </a:lnTo>
                <a:lnTo>
                  <a:pt x="373491" y="560070"/>
                </a:lnTo>
                <a:lnTo>
                  <a:pt x="371433" y="562610"/>
                </a:lnTo>
                <a:lnTo>
                  <a:pt x="80903" y="562610"/>
                </a:lnTo>
                <a:lnTo>
                  <a:pt x="80903" y="565150"/>
                </a:lnTo>
                <a:lnTo>
                  <a:pt x="78846" y="567690"/>
                </a:lnTo>
                <a:close/>
              </a:path>
              <a:path w="487679" h="1217929">
                <a:moveTo>
                  <a:pt x="371433" y="567690"/>
                </a:moveTo>
                <a:lnTo>
                  <a:pt x="83008" y="567690"/>
                </a:lnTo>
                <a:lnTo>
                  <a:pt x="83008" y="562610"/>
                </a:lnTo>
                <a:lnTo>
                  <a:pt x="371433" y="562610"/>
                </a:lnTo>
                <a:lnTo>
                  <a:pt x="373491" y="565150"/>
                </a:lnTo>
                <a:lnTo>
                  <a:pt x="371433" y="565150"/>
                </a:lnTo>
                <a:lnTo>
                  <a:pt x="371433" y="567690"/>
                </a:lnTo>
                <a:close/>
              </a:path>
              <a:path w="487679" h="1217929">
                <a:moveTo>
                  <a:pt x="87147" y="570230"/>
                </a:moveTo>
                <a:lnTo>
                  <a:pt x="85077" y="570230"/>
                </a:lnTo>
                <a:lnTo>
                  <a:pt x="85077" y="567690"/>
                </a:lnTo>
                <a:lnTo>
                  <a:pt x="87147" y="567690"/>
                </a:lnTo>
                <a:lnTo>
                  <a:pt x="87147" y="570230"/>
                </a:lnTo>
                <a:close/>
              </a:path>
              <a:path w="487679" h="1217929">
                <a:moveTo>
                  <a:pt x="315409" y="586740"/>
                </a:moveTo>
                <a:lnTo>
                  <a:pt x="83008" y="586740"/>
                </a:lnTo>
                <a:lnTo>
                  <a:pt x="83008" y="584200"/>
                </a:lnTo>
                <a:lnTo>
                  <a:pt x="85077" y="581660"/>
                </a:lnTo>
                <a:lnTo>
                  <a:pt x="87147" y="581660"/>
                </a:lnTo>
                <a:lnTo>
                  <a:pt x="87147" y="567690"/>
                </a:lnTo>
                <a:lnTo>
                  <a:pt x="373491" y="567690"/>
                </a:lnTo>
                <a:lnTo>
                  <a:pt x="373491" y="570230"/>
                </a:lnTo>
                <a:lnTo>
                  <a:pt x="371433" y="570230"/>
                </a:lnTo>
                <a:lnTo>
                  <a:pt x="371433" y="572770"/>
                </a:lnTo>
                <a:lnTo>
                  <a:pt x="317478" y="572770"/>
                </a:lnTo>
                <a:lnTo>
                  <a:pt x="317478" y="584200"/>
                </a:lnTo>
                <a:lnTo>
                  <a:pt x="315409" y="584200"/>
                </a:lnTo>
                <a:lnTo>
                  <a:pt x="315409" y="586740"/>
                </a:lnTo>
                <a:close/>
              </a:path>
              <a:path w="487679" h="1217929">
                <a:moveTo>
                  <a:pt x="361039" y="575310"/>
                </a:moveTo>
                <a:lnTo>
                  <a:pt x="321616" y="575310"/>
                </a:lnTo>
                <a:lnTo>
                  <a:pt x="319547" y="572770"/>
                </a:lnTo>
                <a:lnTo>
                  <a:pt x="361039" y="572770"/>
                </a:lnTo>
                <a:lnTo>
                  <a:pt x="361039" y="575310"/>
                </a:lnTo>
                <a:close/>
              </a:path>
              <a:path w="487679" h="1217929">
                <a:moveTo>
                  <a:pt x="371433" y="575310"/>
                </a:moveTo>
                <a:lnTo>
                  <a:pt x="363109" y="575310"/>
                </a:lnTo>
                <a:lnTo>
                  <a:pt x="361039" y="572770"/>
                </a:lnTo>
                <a:lnTo>
                  <a:pt x="371433" y="572770"/>
                </a:lnTo>
                <a:lnTo>
                  <a:pt x="371433" y="575310"/>
                </a:lnTo>
                <a:close/>
              </a:path>
              <a:path w="487679" h="1217929">
                <a:moveTo>
                  <a:pt x="358970" y="576580"/>
                </a:moveTo>
                <a:lnTo>
                  <a:pt x="325779" y="576580"/>
                </a:lnTo>
                <a:lnTo>
                  <a:pt x="325779" y="575310"/>
                </a:lnTo>
                <a:lnTo>
                  <a:pt x="358970" y="575310"/>
                </a:lnTo>
                <a:lnTo>
                  <a:pt x="358970" y="576580"/>
                </a:lnTo>
                <a:close/>
              </a:path>
              <a:path w="487679" h="1217929">
                <a:moveTo>
                  <a:pt x="367271" y="576580"/>
                </a:moveTo>
                <a:lnTo>
                  <a:pt x="365190" y="576580"/>
                </a:lnTo>
                <a:lnTo>
                  <a:pt x="365190" y="575310"/>
                </a:lnTo>
                <a:lnTo>
                  <a:pt x="367271" y="575310"/>
                </a:lnTo>
                <a:lnTo>
                  <a:pt x="367271" y="576580"/>
                </a:lnTo>
                <a:close/>
              </a:path>
              <a:path w="487679" h="1217929">
                <a:moveTo>
                  <a:pt x="331998" y="581660"/>
                </a:moveTo>
                <a:lnTo>
                  <a:pt x="329917" y="581660"/>
                </a:lnTo>
                <a:lnTo>
                  <a:pt x="327848" y="579120"/>
                </a:lnTo>
                <a:lnTo>
                  <a:pt x="327848" y="576580"/>
                </a:lnTo>
                <a:lnTo>
                  <a:pt x="350657" y="576580"/>
                </a:lnTo>
                <a:lnTo>
                  <a:pt x="350657" y="579120"/>
                </a:lnTo>
                <a:lnTo>
                  <a:pt x="334056" y="579120"/>
                </a:lnTo>
                <a:lnTo>
                  <a:pt x="331998" y="581660"/>
                </a:lnTo>
                <a:close/>
              </a:path>
              <a:path w="487679" h="1217929">
                <a:moveTo>
                  <a:pt x="346519" y="581660"/>
                </a:moveTo>
                <a:lnTo>
                  <a:pt x="344450" y="579120"/>
                </a:lnTo>
                <a:lnTo>
                  <a:pt x="346519" y="579120"/>
                </a:lnTo>
                <a:lnTo>
                  <a:pt x="346519" y="581660"/>
                </a:lnTo>
                <a:close/>
              </a:path>
              <a:path w="487679" h="1217929">
                <a:moveTo>
                  <a:pt x="95448" y="596900"/>
                </a:moveTo>
                <a:lnTo>
                  <a:pt x="93366" y="596900"/>
                </a:lnTo>
                <a:lnTo>
                  <a:pt x="93366" y="594360"/>
                </a:lnTo>
                <a:lnTo>
                  <a:pt x="95448" y="591820"/>
                </a:lnTo>
                <a:lnTo>
                  <a:pt x="95448" y="589280"/>
                </a:lnTo>
                <a:lnTo>
                  <a:pt x="87147" y="589280"/>
                </a:lnTo>
                <a:lnTo>
                  <a:pt x="85077" y="586740"/>
                </a:lnTo>
                <a:lnTo>
                  <a:pt x="309165" y="586740"/>
                </a:lnTo>
                <a:lnTo>
                  <a:pt x="309165" y="594360"/>
                </a:lnTo>
                <a:lnTo>
                  <a:pt x="97517" y="594360"/>
                </a:lnTo>
                <a:lnTo>
                  <a:pt x="95448" y="596900"/>
                </a:lnTo>
                <a:close/>
              </a:path>
              <a:path w="487679" h="1217929">
                <a:moveTo>
                  <a:pt x="93366" y="594360"/>
                </a:moveTo>
                <a:lnTo>
                  <a:pt x="91285" y="594360"/>
                </a:lnTo>
                <a:lnTo>
                  <a:pt x="91285" y="591820"/>
                </a:lnTo>
                <a:lnTo>
                  <a:pt x="89216" y="591820"/>
                </a:lnTo>
                <a:lnTo>
                  <a:pt x="89216" y="589280"/>
                </a:lnTo>
                <a:lnTo>
                  <a:pt x="93366" y="589280"/>
                </a:lnTo>
                <a:lnTo>
                  <a:pt x="95448" y="591820"/>
                </a:lnTo>
                <a:lnTo>
                  <a:pt x="93366" y="594360"/>
                </a:lnTo>
                <a:close/>
              </a:path>
              <a:path w="487679" h="1217929">
                <a:moveTo>
                  <a:pt x="305026" y="604520"/>
                </a:moveTo>
                <a:lnTo>
                  <a:pt x="101667" y="604520"/>
                </a:lnTo>
                <a:lnTo>
                  <a:pt x="101667" y="601980"/>
                </a:lnTo>
                <a:lnTo>
                  <a:pt x="97517" y="601980"/>
                </a:lnTo>
                <a:lnTo>
                  <a:pt x="97517" y="594360"/>
                </a:lnTo>
                <a:lnTo>
                  <a:pt x="307084" y="594360"/>
                </a:lnTo>
                <a:lnTo>
                  <a:pt x="307084" y="596900"/>
                </a:lnTo>
                <a:lnTo>
                  <a:pt x="305026" y="596900"/>
                </a:lnTo>
                <a:lnTo>
                  <a:pt x="305026" y="604520"/>
                </a:lnTo>
                <a:close/>
              </a:path>
              <a:path w="487679" h="1217929">
                <a:moveTo>
                  <a:pt x="83008" y="609600"/>
                </a:moveTo>
                <a:lnTo>
                  <a:pt x="72626" y="609600"/>
                </a:lnTo>
                <a:lnTo>
                  <a:pt x="70557" y="607060"/>
                </a:lnTo>
                <a:lnTo>
                  <a:pt x="70557" y="604520"/>
                </a:lnTo>
                <a:lnTo>
                  <a:pt x="68476" y="601980"/>
                </a:lnTo>
                <a:lnTo>
                  <a:pt x="70557" y="601980"/>
                </a:lnTo>
                <a:lnTo>
                  <a:pt x="70557" y="596900"/>
                </a:lnTo>
                <a:lnTo>
                  <a:pt x="74695" y="596900"/>
                </a:lnTo>
                <a:lnTo>
                  <a:pt x="74695" y="599440"/>
                </a:lnTo>
                <a:lnTo>
                  <a:pt x="76777" y="599440"/>
                </a:lnTo>
                <a:lnTo>
                  <a:pt x="76777" y="604520"/>
                </a:lnTo>
                <a:lnTo>
                  <a:pt x="78846" y="604520"/>
                </a:lnTo>
                <a:lnTo>
                  <a:pt x="78846" y="607060"/>
                </a:lnTo>
                <a:lnTo>
                  <a:pt x="83008" y="607060"/>
                </a:lnTo>
                <a:lnTo>
                  <a:pt x="83008" y="609600"/>
                </a:lnTo>
                <a:close/>
              </a:path>
              <a:path w="487679" h="1217929">
                <a:moveTo>
                  <a:pt x="99610" y="614680"/>
                </a:moveTo>
                <a:lnTo>
                  <a:pt x="97517" y="614680"/>
                </a:lnTo>
                <a:lnTo>
                  <a:pt x="97517" y="612140"/>
                </a:lnTo>
                <a:lnTo>
                  <a:pt x="89216" y="612140"/>
                </a:lnTo>
                <a:lnTo>
                  <a:pt x="89216" y="609600"/>
                </a:lnTo>
                <a:lnTo>
                  <a:pt x="91285" y="609600"/>
                </a:lnTo>
                <a:lnTo>
                  <a:pt x="93366" y="607060"/>
                </a:lnTo>
                <a:lnTo>
                  <a:pt x="95448" y="607060"/>
                </a:lnTo>
                <a:lnTo>
                  <a:pt x="95448" y="601980"/>
                </a:lnTo>
                <a:lnTo>
                  <a:pt x="101667" y="601980"/>
                </a:lnTo>
                <a:lnTo>
                  <a:pt x="99610" y="604520"/>
                </a:lnTo>
                <a:lnTo>
                  <a:pt x="99610" y="614680"/>
                </a:lnTo>
                <a:close/>
              </a:path>
              <a:path w="487679" h="1217929">
                <a:moveTo>
                  <a:pt x="101667" y="617220"/>
                </a:moveTo>
                <a:lnTo>
                  <a:pt x="99610" y="617220"/>
                </a:lnTo>
                <a:lnTo>
                  <a:pt x="99610" y="614680"/>
                </a:lnTo>
                <a:lnTo>
                  <a:pt x="101667" y="612140"/>
                </a:lnTo>
                <a:lnTo>
                  <a:pt x="101667" y="609600"/>
                </a:lnTo>
                <a:lnTo>
                  <a:pt x="99610" y="609600"/>
                </a:lnTo>
                <a:lnTo>
                  <a:pt x="99610" y="604520"/>
                </a:lnTo>
                <a:lnTo>
                  <a:pt x="307084" y="604520"/>
                </a:lnTo>
                <a:lnTo>
                  <a:pt x="307084" y="607060"/>
                </a:lnTo>
                <a:lnTo>
                  <a:pt x="305026" y="607060"/>
                </a:lnTo>
                <a:lnTo>
                  <a:pt x="305026" y="609600"/>
                </a:lnTo>
                <a:lnTo>
                  <a:pt x="307084" y="612140"/>
                </a:lnTo>
                <a:lnTo>
                  <a:pt x="307084" y="614680"/>
                </a:lnTo>
                <a:lnTo>
                  <a:pt x="101667" y="614680"/>
                </a:lnTo>
                <a:lnTo>
                  <a:pt x="101667" y="617220"/>
                </a:lnTo>
                <a:close/>
              </a:path>
              <a:path w="487679" h="1217929">
                <a:moveTo>
                  <a:pt x="95448" y="622300"/>
                </a:moveTo>
                <a:lnTo>
                  <a:pt x="80903" y="622300"/>
                </a:lnTo>
                <a:lnTo>
                  <a:pt x="80903" y="619760"/>
                </a:lnTo>
                <a:lnTo>
                  <a:pt x="85077" y="619760"/>
                </a:lnTo>
                <a:lnTo>
                  <a:pt x="85077" y="617220"/>
                </a:lnTo>
                <a:lnTo>
                  <a:pt x="76777" y="617220"/>
                </a:lnTo>
                <a:lnTo>
                  <a:pt x="76777" y="614680"/>
                </a:lnTo>
                <a:lnTo>
                  <a:pt x="74695" y="614680"/>
                </a:lnTo>
                <a:lnTo>
                  <a:pt x="74695" y="609600"/>
                </a:lnTo>
                <a:lnTo>
                  <a:pt x="85077" y="609600"/>
                </a:lnTo>
                <a:lnTo>
                  <a:pt x="87147" y="612140"/>
                </a:lnTo>
                <a:lnTo>
                  <a:pt x="93366" y="612140"/>
                </a:lnTo>
                <a:lnTo>
                  <a:pt x="93366" y="614680"/>
                </a:lnTo>
                <a:lnTo>
                  <a:pt x="95448" y="617220"/>
                </a:lnTo>
                <a:lnTo>
                  <a:pt x="95448" y="622300"/>
                </a:lnTo>
                <a:close/>
              </a:path>
              <a:path w="487679" h="1217929">
                <a:moveTo>
                  <a:pt x="97517" y="617220"/>
                </a:moveTo>
                <a:lnTo>
                  <a:pt x="95448" y="617220"/>
                </a:lnTo>
                <a:lnTo>
                  <a:pt x="95448" y="612140"/>
                </a:lnTo>
                <a:lnTo>
                  <a:pt x="97517" y="612140"/>
                </a:lnTo>
                <a:lnTo>
                  <a:pt x="97517" y="617220"/>
                </a:lnTo>
                <a:close/>
              </a:path>
              <a:path w="487679" h="1217929">
                <a:moveTo>
                  <a:pt x="103736" y="617220"/>
                </a:moveTo>
                <a:lnTo>
                  <a:pt x="101667" y="617220"/>
                </a:lnTo>
                <a:lnTo>
                  <a:pt x="101667" y="614680"/>
                </a:lnTo>
                <a:lnTo>
                  <a:pt x="103736" y="614680"/>
                </a:lnTo>
                <a:lnTo>
                  <a:pt x="103736" y="617220"/>
                </a:lnTo>
                <a:close/>
              </a:path>
              <a:path w="487679" h="1217929">
                <a:moveTo>
                  <a:pt x="105818" y="617220"/>
                </a:moveTo>
                <a:lnTo>
                  <a:pt x="103736" y="617220"/>
                </a:lnTo>
                <a:lnTo>
                  <a:pt x="103736" y="614680"/>
                </a:lnTo>
                <a:lnTo>
                  <a:pt x="105818" y="614680"/>
                </a:lnTo>
                <a:lnTo>
                  <a:pt x="105818" y="617220"/>
                </a:lnTo>
                <a:close/>
              </a:path>
              <a:path w="487679" h="1217929">
                <a:moveTo>
                  <a:pt x="307084" y="619760"/>
                </a:moveTo>
                <a:lnTo>
                  <a:pt x="105818" y="619760"/>
                </a:lnTo>
                <a:lnTo>
                  <a:pt x="105818" y="614680"/>
                </a:lnTo>
                <a:lnTo>
                  <a:pt x="307084" y="614680"/>
                </a:lnTo>
                <a:lnTo>
                  <a:pt x="307084" y="619760"/>
                </a:lnTo>
                <a:close/>
              </a:path>
              <a:path w="487679" h="1217929">
                <a:moveTo>
                  <a:pt x="95448" y="627380"/>
                </a:moveTo>
                <a:lnTo>
                  <a:pt x="83008" y="627380"/>
                </a:lnTo>
                <a:lnTo>
                  <a:pt x="83008" y="624840"/>
                </a:lnTo>
                <a:lnTo>
                  <a:pt x="78846" y="624840"/>
                </a:lnTo>
                <a:lnTo>
                  <a:pt x="78846" y="617220"/>
                </a:lnTo>
                <a:lnTo>
                  <a:pt x="80903" y="617220"/>
                </a:lnTo>
                <a:lnTo>
                  <a:pt x="80903" y="622300"/>
                </a:lnTo>
                <a:lnTo>
                  <a:pt x="95448" y="622300"/>
                </a:lnTo>
                <a:lnTo>
                  <a:pt x="95448" y="627380"/>
                </a:lnTo>
                <a:close/>
              </a:path>
              <a:path w="487679" h="1217929">
                <a:moveTo>
                  <a:pt x="83008" y="619760"/>
                </a:moveTo>
                <a:lnTo>
                  <a:pt x="80903" y="617220"/>
                </a:lnTo>
                <a:lnTo>
                  <a:pt x="83008" y="617220"/>
                </a:lnTo>
                <a:lnTo>
                  <a:pt x="83008" y="619760"/>
                </a:lnTo>
                <a:close/>
              </a:path>
              <a:path w="487679" h="1217929">
                <a:moveTo>
                  <a:pt x="305026" y="622300"/>
                </a:moveTo>
                <a:lnTo>
                  <a:pt x="103736" y="622300"/>
                </a:lnTo>
                <a:lnTo>
                  <a:pt x="103736" y="619760"/>
                </a:lnTo>
                <a:lnTo>
                  <a:pt x="305026" y="619760"/>
                </a:lnTo>
                <a:lnTo>
                  <a:pt x="305026" y="622300"/>
                </a:lnTo>
                <a:close/>
              </a:path>
              <a:path w="487679" h="1217929">
                <a:moveTo>
                  <a:pt x="302957" y="624840"/>
                </a:moveTo>
                <a:lnTo>
                  <a:pt x="101667" y="624840"/>
                </a:lnTo>
                <a:lnTo>
                  <a:pt x="101667" y="622300"/>
                </a:lnTo>
                <a:lnTo>
                  <a:pt x="302957" y="622300"/>
                </a:lnTo>
                <a:lnTo>
                  <a:pt x="302957" y="624840"/>
                </a:lnTo>
                <a:close/>
              </a:path>
              <a:path w="487679" h="1217929">
                <a:moveTo>
                  <a:pt x="103736" y="635000"/>
                </a:moveTo>
                <a:lnTo>
                  <a:pt x="99610" y="635000"/>
                </a:lnTo>
                <a:lnTo>
                  <a:pt x="99610" y="624840"/>
                </a:lnTo>
                <a:lnTo>
                  <a:pt x="300876" y="624840"/>
                </a:lnTo>
                <a:lnTo>
                  <a:pt x="300876" y="629920"/>
                </a:lnTo>
                <a:lnTo>
                  <a:pt x="103736" y="629920"/>
                </a:lnTo>
                <a:lnTo>
                  <a:pt x="103736" y="635000"/>
                </a:lnTo>
                <a:close/>
              </a:path>
              <a:path w="487679" h="1217929">
                <a:moveTo>
                  <a:pt x="95448" y="637540"/>
                </a:moveTo>
                <a:lnTo>
                  <a:pt x="93366" y="637540"/>
                </a:lnTo>
                <a:lnTo>
                  <a:pt x="93366" y="635000"/>
                </a:lnTo>
                <a:lnTo>
                  <a:pt x="91285" y="632460"/>
                </a:lnTo>
                <a:lnTo>
                  <a:pt x="89216" y="632460"/>
                </a:lnTo>
                <a:lnTo>
                  <a:pt x="87147" y="629920"/>
                </a:lnTo>
                <a:lnTo>
                  <a:pt x="85077" y="629920"/>
                </a:lnTo>
                <a:lnTo>
                  <a:pt x="85077" y="627380"/>
                </a:lnTo>
                <a:lnTo>
                  <a:pt x="97517" y="627380"/>
                </a:lnTo>
                <a:lnTo>
                  <a:pt x="97517" y="629920"/>
                </a:lnTo>
                <a:lnTo>
                  <a:pt x="95448" y="632460"/>
                </a:lnTo>
                <a:lnTo>
                  <a:pt x="95448" y="637540"/>
                </a:lnTo>
                <a:close/>
              </a:path>
              <a:path w="487679" h="1217929">
                <a:moveTo>
                  <a:pt x="300876" y="635000"/>
                </a:moveTo>
                <a:lnTo>
                  <a:pt x="107887" y="635000"/>
                </a:lnTo>
                <a:lnTo>
                  <a:pt x="107887" y="632460"/>
                </a:lnTo>
                <a:lnTo>
                  <a:pt x="103736" y="632460"/>
                </a:lnTo>
                <a:lnTo>
                  <a:pt x="103736" y="629920"/>
                </a:lnTo>
                <a:lnTo>
                  <a:pt x="298807" y="629920"/>
                </a:lnTo>
                <a:lnTo>
                  <a:pt x="298807" y="632460"/>
                </a:lnTo>
                <a:lnTo>
                  <a:pt x="300876" y="635000"/>
                </a:lnTo>
                <a:close/>
              </a:path>
              <a:path w="487679" h="1217929">
                <a:moveTo>
                  <a:pt x="105818" y="635000"/>
                </a:moveTo>
                <a:lnTo>
                  <a:pt x="105818" y="632460"/>
                </a:lnTo>
                <a:lnTo>
                  <a:pt x="107887" y="632460"/>
                </a:lnTo>
                <a:lnTo>
                  <a:pt x="105818" y="635000"/>
                </a:lnTo>
                <a:close/>
              </a:path>
              <a:path w="487679" h="1217929">
                <a:moveTo>
                  <a:pt x="109980" y="645160"/>
                </a:moveTo>
                <a:lnTo>
                  <a:pt x="109980" y="640080"/>
                </a:lnTo>
                <a:lnTo>
                  <a:pt x="105818" y="640080"/>
                </a:lnTo>
                <a:lnTo>
                  <a:pt x="105818" y="635000"/>
                </a:lnTo>
                <a:lnTo>
                  <a:pt x="302957" y="635000"/>
                </a:lnTo>
                <a:lnTo>
                  <a:pt x="302957" y="642620"/>
                </a:lnTo>
                <a:lnTo>
                  <a:pt x="112049" y="642620"/>
                </a:lnTo>
                <a:lnTo>
                  <a:pt x="109980" y="645160"/>
                </a:lnTo>
                <a:close/>
              </a:path>
              <a:path w="487679" h="1217929">
                <a:moveTo>
                  <a:pt x="109980" y="642620"/>
                </a:moveTo>
                <a:lnTo>
                  <a:pt x="107887" y="642620"/>
                </a:lnTo>
                <a:lnTo>
                  <a:pt x="107887" y="640080"/>
                </a:lnTo>
                <a:lnTo>
                  <a:pt x="109980" y="640080"/>
                </a:lnTo>
                <a:lnTo>
                  <a:pt x="109980" y="642620"/>
                </a:lnTo>
                <a:close/>
              </a:path>
              <a:path w="487679" h="1217929">
                <a:moveTo>
                  <a:pt x="282193" y="661670"/>
                </a:moveTo>
                <a:lnTo>
                  <a:pt x="114118" y="661670"/>
                </a:lnTo>
                <a:lnTo>
                  <a:pt x="114118" y="659130"/>
                </a:lnTo>
                <a:lnTo>
                  <a:pt x="112049" y="659130"/>
                </a:lnTo>
                <a:lnTo>
                  <a:pt x="112049" y="650240"/>
                </a:lnTo>
                <a:lnTo>
                  <a:pt x="109980" y="650240"/>
                </a:lnTo>
                <a:lnTo>
                  <a:pt x="109980" y="647700"/>
                </a:lnTo>
                <a:lnTo>
                  <a:pt x="107887" y="647700"/>
                </a:lnTo>
                <a:lnTo>
                  <a:pt x="107887" y="645160"/>
                </a:lnTo>
                <a:lnTo>
                  <a:pt x="114118" y="645160"/>
                </a:lnTo>
                <a:lnTo>
                  <a:pt x="112049" y="642620"/>
                </a:lnTo>
                <a:lnTo>
                  <a:pt x="302957" y="642620"/>
                </a:lnTo>
                <a:lnTo>
                  <a:pt x="302957" y="652780"/>
                </a:lnTo>
                <a:lnTo>
                  <a:pt x="280112" y="652780"/>
                </a:lnTo>
                <a:lnTo>
                  <a:pt x="280112" y="657860"/>
                </a:lnTo>
                <a:lnTo>
                  <a:pt x="282193" y="657860"/>
                </a:lnTo>
                <a:lnTo>
                  <a:pt x="282193" y="661670"/>
                </a:lnTo>
                <a:close/>
              </a:path>
              <a:path w="487679" h="1217929">
                <a:moveTo>
                  <a:pt x="302957" y="655320"/>
                </a:moveTo>
                <a:lnTo>
                  <a:pt x="282193" y="655320"/>
                </a:lnTo>
                <a:lnTo>
                  <a:pt x="282193" y="652780"/>
                </a:lnTo>
                <a:lnTo>
                  <a:pt x="302957" y="652780"/>
                </a:lnTo>
                <a:lnTo>
                  <a:pt x="302957" y="655320"/>
                </a:lnTo>
                <a:close/>
              </a:path>
              <a:path w="487679" h="1217929">
                <a:moveTo>
                  <a:pt x="290494" y="659130"/>
                </a:moveTo>
                <a:lnTo>
                  <a:pt x="284262" y="659130"/>
                </a:lnTo>
                <a:lnTo>
                  <a:pt x="284262" y="655320"/>
                </a:lnTo>
                <a:lnTo>
                  <a:pt x="294632" y="655320"/>
                </a:lnTo>
                <a:lnTo>
                  <a:pt x="294632" y="657860"/>
                </a:lnTo>
                <a:lnTo>
                  <a:pt x="290494" y="657860"/>
                </a:lnTo>
                <a:lnTo>
                  <a:pt x="290494" y="659130"/>
                </a:lnTo>
                <a:close/>
              </a:path>
              <a:path w="487679" h="1217929">
                <a:moveTo>
                  <a:pt x="286355" y="671830"/>
                </a:moveTo>
                <a:lnTo>
                  <a:pt x="120326" y="671830"/>
                </a:lnTo>
                <a:lnTo>
                  <a:pt x="120326" y="669290"/>
                </a:lnTo>
                <a:lnTo>
                  <a:pt x="118257" y="666750"/>
                </a:lnTo>
                <a:lnTo>
                  <a:pt x="116188" y="666750"/>
                </a:lnTo>
                <a:lnTo>
                  <a:pt x="116188" y="661670"/>
                </a:lnTo>
                <a:lnTo>
                  <a:pt x="284262" y="661670"/>
                </a:lnTo>
                <a:lnTo>
                  <a:pt x="284262" y="664210"/>
                </a:lnTo>
                <a:lnTo>
                  <a:pt x="286355" y="664210"/>
                </a:lnTo>
                <a:lnTo>
                  <a:pt x="286355" y="671830"/>
                </a:lnTo>
                <a:close/>
              </a:path>
              <a:path w="487679" h="1217929">
                <a:moveTo>
                  <a:pt x="294632" y="671830"/>
                </a:moveTo>
                <a:lnTo>
                  <a:pt x="292575" y="671830"/>
                </a:lnTo>
                <a:lnTo>
                  <a:pt x="292575" y="669290"/>
                </a:lnTo>
                <a:lnTo>
                  <a:pt x="294632" y="669290"/>
                </a:lnTo>
                <a:lnTo>
                  <a:pt x="294632" y="671830"/>
                </a:lnTo>
                <a:close/>
              </a:path>
              <a:path w="487679" h="1217929">
                <a:moveTo>
                  <a:pt x="118257" y="676910"/>
                </a:moveTo>
                <a:lnTo>
                  <a:pt x="116188" y="674370"/>
                </a:lnTo>
                <a:lnTo>
                  <a:pt x="116188" y="671830"/>
                </a:lnTo>
                <a:lnTo>
                  <a:pt x="288425" y="671830"/>
                </a:lnTo>
                <a:lnTo>
                  <a:pt x="288425" y="674370"/>
                </a:lnTo>
                <a:lnTo>
                  <a:pt x="118257" y="674370"/>
                </a:lnTo>
                <a:lnTo>
                  <a:pt x="118257" y="676910"/>
                </a:lnTo>
                <a:close/>
              </a:path>
              <a:path w="487679" h="1217929">
                <a:moveTo>
                  <a:pt x="296702" y="674370"/>
                </a:moveTo>
                <a:lnTo>
                  <a:pt x="290494" y="674370"/>
                </a:lnTo>
                <a:lnTo>
                  <a:pt x="290494" y="671830"/>
                </a:lnTo>
                <a:lnTo>
                  <a:pt x="296702" y="671830"/>
                </a:lnTo>
                <a:lnTo>
                  <a:pt x="296702" y="674370"/>
                </a:lnTo>
                <a:close/>
              </a:path>
              <a:path w="487679" h="1217929">
                <a:moveTo>
                  <a:pt x="118257" y="676910"/>
                </a:moveTo>
                <a:lnTo>
                  <a:pt x="118257" y="674370"/>
                </a:lnTo>
                <a:lnTo>
                  <a:pt x="120326" y="674370"/>
                </a:lnTo>
                <a:lnTo>
                  <a:pt x="118257" y="676910"/>
                </a:lnTo>
                <a:close/>
              </a:path>
              <a:path w="487679" h="1217929">
                <a:moveTo>
                  <a:pt x="296702" y="679450"/>
                </a:moveTo>
                <a:lnTo>
                  <a:pt x="120326" y="679450"/>
                </a:lnTo>
                <a:lnTo>
                  <a:pt x="120326" y="674370"/>
                </a:lnTo>
                <a:lnTo>
                  <a:pt x="294632" y="674370"/>
                </a:lnTo>
                <a:lnTo>
                  <a:pt x="294632" y="676910"/>
                </a:lnTo>
                <a:lnTo>
                  <a:pt x="296702" y="676910"/>
                </a:lnTo>
                <a:lnTo>
                  <a:pt x="296702" y="679450"/>
                </a:lnTo>
                <a:close/>
              </a:path>
              <a:path w="487679" h="1217929">
                <a:moveTo>
                  <a:pt x="300876" y="707390"/>
                </a:moveTo>
                <a:lnTo>
                  <a:pt x="124501" y="707390"/>
                </a:lnTo>
                <a:lnTo>
                  <a:pt x="124501" y="697230"/>
                </a:lnTo>
                <a:lnTo>
                  <a:pt x="122431" y="694690"/>
                </a:lnTo>
                <a:lnTo>
                  <a:pt x="122431" y="692150"/>
                </a:lnTo>
                <a:lnTo>
                  <a:pt x="124501" y="692150"/>
                </a:lnTo>
                <a:lnTo>
                  <a:pt x="124501" y="684530"/>
                </a:lnTo>
                <a:lnTo>
                  <a:pt x="122431" y="684530"/>
                </a:lnTo>
                <a:lnTo>
                  <a:pt x="122431" y="679450"/>
                </a:lnTo>
                <a:lnTo>
                  <a:pt x="298807" y="679450"/>
                </a:lnTo>
                <a:lnTo>
                  <a:pt x="298807" y="687070"/>
                </a:lnTo>
                <a:lnTo>
                  <a:pt x="300876" y="687070"/>
                </a:lnTo>
                <a:lnTo>
                  <a:pt x="300876" y="692150"/>
                </a:lnTo>
                <a:lnTo>
                  <a:pt x="302957" y="694690"/>
                </a:lnTo>
                <a:lnTo>
                  <a:pt x="300876" y="694690"/>
                </a:lnTo>
                <a:lnTo>
                  <a:pt x="300876" y="697230"/>
                </a:lnTo>
                <a:lnTo>
                  <a:pt x="298807" y="697230"/>
                </a:lnTo>
                <a:lnTo>
                  <a:pt x="298807" y="704850"/>
                </a:lnTo>
                <a:lnTo>
                  <a:pt x="300876" y="704850"/>
                </a:lnTo>
                <a:lnTo>
                  <a:pt x="300876" y="707390"/>
                </a:lnTo>
                <a:close/>
              </a:path>
              <a:path w="487679" h="1217929">
                <a:moveTo>
                  <a:pt x="302957" y="712470"/>
                </a:moveTo>
                <a:lnTo>
                  <a:pt x="126582" y="712470"/>
                </a:lnTo>
                <a:lnTo>
                  <a:pt x="126582" y="709930"/>
                </a:lnTo>
                <a:lnTo>
                  <a:pt x="128651" y="709930"/>
                </a:lnTo>
                <a:lnTo>
                  <a:pt x="126582" y="707390"/>
                </a:lnTo>
                <a:lnTo>
                  <a:pt x="302957" y="707390"/>
                </a:lnTo>
                <a:lnTo>
                  <a:pt x="302957" y="712470"/>
                </a:lnTo>
                <a:close/>
              </a:path>
              <a:path w="487679" h="1217929">
                <a:moveTo>
                  <a:pt x="311234" y="722630"/>
                </a:moveTo>
                <a:lnTo>
                  <a:pt x="126582" y="722630"/>
                </a:lnTo>
                <a:lnTo>
                  <a:pt x="128651" y="720090"/>
                </a:lnTo>
                <a:lnTo>
                  <a:pt x="128651" y="712470"/>
                </a:lnTo>
                <a:lnTo>
                  <a:pt x="305026" y="712470"/>
                </a:lnTo>
                <a:lnTo>
                  <a:pt x="307084" y="715010"/>
                </a:lnTo>
                <a:lnTo>
                  <a:pt x="307084" y="717550"/>
                </a:lnTo>
                <a:lnTo>
                  <a:pt x="309165" y="717550"/>
                </a:lnTo>
                <a:lnTo>
                  <a:pt x="311234" y="720090"/>
                </a:lnTo>
                <a:lnTo>
                  <a:pt x="311234" y="722630"/>
                </a:lnTo>
                <a:close/>
              </a:path>
              <a:path w="487679" h="1217929">
                <a:moveTo>
                  <a:pt x="255221" y="737870"/>
                </a:moveTo>
                <a:lnTo>
                  <a:pt x="128651" y="737870"/>
                </a:lnTo>
                <a:lnTo>
                  <a:pt x="128651" y="722630"/>
                </a:lnTo>
                <a:lnTo>
                  <a:pt x="313315" y="722630"/>
                </a:lnTo>
                <a:lnTo>
                  <a:pt x="315397" y="725170"/>
                </a:lnTo>
                <a:lnTo>
                  <a:pt x="248990" y="725170"/>
                </a:lnTo>
                <a:lnTo>
                  <a:pt x="248990" y="727710"/>
                </a:lnTo>
                <a:lnTo>
                  <a:pt x="246920" y="727710"/>
                </a:lnTo>
                <a:lnTo>
                  <a:pt x="246920" y="732790"/>
                </a:lnTo>
                <a:lnTo>
                  <a:pt x="248990" y="732790"/>
                </a:lnTo>
                <a:lnTo>
                  <a:pt x="248990" y="735330"/>
                </a:lnTo>
                <a:lnTo>
                  <a:pt x="255221" y="735330"/>
                </a:lnTo>
                <a:lnTo>
                  <a:pt x="255221" y="737870"/>
                </a:lnTo>
                <a:close/>
              </a:path>
              <a:path w="487679" h="1217929">
                <a:moveTo>
                  <a:pt x="255221" y="730250"/>
                </a:moveTo>
                <a:lnTo>
                  <a:pt x="251071" y="730250"/>
                </a:lnTo>
                <a:lnTo>
                  <a:pt x="251071" y="725170"/>
                </a:lnTo>
                <a:lnTo>
                  <a:pt x="315397" y="725170"/>
                </a:lnTo>
                <a:lnTo>
                  <a:pt x="317478" y="727710"/>
                </a:lnTo>
                <a:lnTo>
                  <a:pt x="255221" y="727710"/>
                </a:lnTo>
                <a:lnTo>
                  <a:pt x="255221" y="730250"/>
                </a:lnTo>
                <a:close/>
              </a:path>
              <a:path w="487679" h="1217929">
                <a:moveTo>
                  <a:pt x="323685" y="735330"/>
                </a:moveTo>
                <a:lnTo>
                  <a:pt x="257302" y="735330"/>
                </a:lnTo>
                <a:lnTo>
                  <a:pt x="255221" y="732790"/>
                </a:lnTo>
                <a:lnTo>
                  <a:pt x="255221" y="727710"/>
                </a:lnTo>
                <a:lnTo>
                  <a:pt x="319547" y="727710"/>
                </a:lnTo>
                <a:lnTo>
                  <a:pt x="319547" y="732790"/>
                </a:lnTo>
                <a:lnTo>
                  <a:pt x="323685" y="732790"/>
                </a:lnTo>
                <a:lnTo>
                  <a:pt x="323685" y="735330"/>
                </a:lnTo>
                <a:close/>
              </a:path>
              <a:path w="487679" h="1217929">
                <a:moveTo>
                  <a:pt x="253128" y="735330"/>
                </a:moveTo>
                <a:lnTo>
                  <a:pt x="248990" y="735330"/>
                </a:lnTo>
                <a:lnTo>
                  <a:pt x="251071" y="732790"/>
                </a:lnTo>
                <a:lnTo>
                  <a:pt x="253128" y="732790"/>
                </a:lnTo>
                <a:lnTo>
                  <a:pt x="253128" y="735330"/>
                </a:lnTo>
                <a:close/>
              </a:path>
              <a:path w="487679" h="1217929">
                <a:moveTo>
                  <a:pt x="321616" y="737870"/>
                </a:moveTo>
                <a:lnTo>
                  <a:pt x="259348" y="737870"/>
                </a:lnTo>
                <a:lnTo>
                  <a:pt x="259348" y="735330"/>
                </a:lnTo>
                <a:lnTo>
                  <a:pt x="321616" y="735330"/>
                </a:lnTo>
                <a:lnTo>
                  <a:pt x="321616" y="737870"/>
                </a:lnTo>
                <a:close/>
              </a:path>
              <a:path w="487679" h="1217929">
                <a:moveTo>
                  <a:pt x="242758" y="740410"/>
                </a:moveTo>
                <a:lnTo>
                  <a:pt x="128651" y="740410"/>
                </a:lnTo>
                <a:lnTo>
                  <a:pt x="130708" y="737870"/>
                </a:lnTo>
                <a:lnTo>
                  <a:pt x="242758" y="737870"/>
                </a:lnTo>
                <a:lnTo>
                  <a:pt x="242758" y="740410"/>
                </a:lnTo>
                <a:close/>
              </a:path>
              <a:path w="487679" h="1217929">
                <a:moveTo>
                  <a:pt x="255221" y="741680"/>
                </a:moveTo>
                <a:lnTo>
                  <a:pt x="126582" y="741680"/>
                </a:lnTo>
                <a:lnTo>
                  <a:pt x="124501" y="740410"/>
                </a:lnTo>
                <a:lnTo>
                  <a:pt x="244851" y="740410"/>
                </a:lnTo>
                <a:lnTo>
                  <a:pt x="242758" y="737870"/>
                </a:lnTo>
                <a:lnTo>
                  <a:pt x="257302" y="737870"/>
                </a:lnTo>
                <a:lnTo>
                  <a:pt x="255221" y="740410"/>
                </a:lnTo>
                <a:lnTo>
                  <a:pt x="255221" y="741680"/>
                </a:lnTo>
                <a:close/>
              </a:path>
              <a:path w="487679" h="1217929">
                <a:moveTo>
                  <a:pt x="323685" y="740410"/>
                </a:moveTo>
                <a:lnTo>
                  <a:pt x="261453" y="740410"/>
                </a:lnTo>
                <a:lnTo>
                  <a:pt x="261453" y="737870"/>
                </a:lnTo>
                <a:lnTo>
                  <a:pt x="323685" y="737870"/>
                </a:lnTo>
                <a:lnTo>
                  <a:pt x="323685" y="740410"/>
                </a:lnTo>
                <a:close/>
              </a:path>
              <a:path w="487679" h="1217929">
                <a:moveTo>
                  <a:pt x="263522" y="741680"/>
                </a:moveTo>
                <a:lnTo>
                  <a:pt x="263522" y="740410"/>
                </a:lnTo>
                <a:lnTo>
                  <a:pt x="265591" y="740410"/>
                </a:lnTo>
                <a:lnTo>
                  <a:pt x="263522" y="741680"/>
                </a:lnTo>
                <a:close/>
              </a:path>
              <a:path w="487679" h="1217929">
                <a:moveTo>
                  <a:pt x="327848" y="744220"/>
                </a:moveTo>
                <a:lnTo>
                  <a:pt x="265591" y="744220"/>
                </a:lnTo>
                <a:lnTo>
                  <a:pt x="265591" y="740410"/>
                </a:lnTo>
                <a:lnTo>
                  <a:pt x="325779" y="740410"/>
                </a:lnTo>
                <a:lnTo>
                  <a:pt x="325779" y="741680"/>
                </a:lnTo>
                <a:lnTo>
                  <a:pt x="329917" y="741680"/>
                </a:lnTo>
                <a:lnTo>
                  <a:pt x="327848" y="744220"/>
                </a:lnTo>
                <a:close/>
              </a:path>
              <a:path w="487679" h="1217929">
                <a:moveTo>
                  <a:pt x="253128" y="746760"/>
                </a:moveTo>
                <a:lnTo>
                  <a:pt x="126582" y="746760"/>
                </a:lnTo>
                <a:lnTo>
                  <a:pt x="126582" y="744220"/>
                </a:lnTo>
                <a:lnTo>
                  <a:pt x="124501" y="741680"/>
                </a:lnTo>
                <a:lnTo>
                  <a:pt x="253128" y="741680"/>
                </a:lnTo>
                <a:lnTo>
                  <a:pt x="253128" y="746760"/>
                </a:lnTo>
                <a:close/>
              </a:path>
              <a:path w="487679" h="1217929">
                <a:moveTo>
                  <a:pt x="251071" y="764540"/>
                </a:moveTo>
                <a:lnTo>
                  <a:pt x="122431" y="764540"/>
                </a:lnTo>
                <a:lnTo>
                  <a:pt x="122431" y="751840"/>
                </a:lnTo>
                <a:lnTo>
                  <a:pt x="124501" y="751840"/>
                </a:lnTo>
                <a:lnTo>
                  <a:pt x="124501" y="749300"/>
                </a:lnTo>
                <a:lnTo>
                  <a:pt x="122431" y="746760"/>
                </a:lnTo>
                <a:lnTo>
                  <a:pt x="122431" y="744220"/>
                </a:lnTo>
                <a:lnTo>
                  <a:pt x="124501" y="744220"/>
                </a:lnTo>
                <a:lnTo>
                  <a:pt x="124501" y="746760"/>
                </a:lnTo>
                <a:lnTo>
                  <a:pt x="253128" y="746760"/>
                </a:lnTo>
                <a:lnTo>
                  <a:pt x="255221" y="749300"/>
                </a:lnTo>
                <a:lnTo>
                  <a:pt x="255221" y="751840"/>
                </a:lnTo>
                <a:lnTo>
                  <a:pt x="257302" y="754380"/>
                </a:lnTo>
                <a:lnTo>
                  <a:pt x="257302" y="756920"/>
                </a:lnTo>
                <a:lnTo>
                  <a:pt x="255221" y="756920"/>
                </a:lnTo>
                <a:lnTo>
                  <a:pt x="255221" y="759460"/>
                </a:lnTo>
                <a:lnTo>
                  <a:pt x="124501" y="759460"/>
                </a:lnTo>
                <a:lnTo>
                  <a:pt x="124501" y="762000"/>
                </a:lnTo>
                <a:lnTo>
                  <a:pt x="251071" y="762000"/>
                </a:lnTo>
                <a:lnTo>
                  <a:pt x="251071" y="764540"/>
                </a:lnTo>
                <a:close/>
              </a:path>
              <a:path w="487679" h="1217929">
                <a:moveTo>
                  <a:pt x="269730" y="751840"/>
                </a:moveTo>
                <a:lnTo>
                  <a:pt x="267661" y="751840"/>
                </a:lnTo>
                <a:lnTo>
                  <a:pt x="267661" y="749300"/>
                </a:lnTo>
                <a:lnTo>
                  <a:pt x="265591" y="746760"/>
                </a:lnTo>
                <a:lnTo>
                  <a:pt x="267661" y="744220"/>
                </a:lnTo>
                <a:lnTo>
                  <a:pt x="329917" y="744220"/>
                </a:lnTo>
                <a:lnTo>
                  <a:pt x="329917" y="746760"/>
                </a:lnTo>
                <a:lnTo>
                  <a:pt x="331998" y="746760"/>
                </a:lnTo>
                <a:lnTo>
                  <a:pt x="331998" y="749300"/>
                </a:lnTo>
                <a:lnTo>
                  <a:pt x="269730" y="749300"/>
                </a:lnTo>
                <a:lnTo>
                  <a:pt x="269730" y="751840"/>
                </a:lnTo>
                <a:close/>
              </a:path>
              <a:path w="487679" h="1217929">
                <a:moveTo>
                  <a:pt x="334056" y="754380"/>
                </a:moveTo>
                <a:lnTo>
                  <a:pt x="269730" y="754380"/>
                </a:lnTo>
                <a:lnTo>
                  <a:pt x="269730" y="749300"/>
                </a:lnTo>
                <a:lnTo>
                  <a:pt x="273892" y="749300"/>
                </a:lnTo>
                <a:lnTo>
                  <a:pt x="273892" y="751840"/>
                </a:lnTo>
                <a:lnTo>
                  <a:pt x="334056" y="751840"/>
                </a:lnTo>
                <a:lnTo>
                  <a:pt x="334056" y="754380"/>
                </a:lnTo>
                <a:close/>
              </a:path>
              <a:path w="487679" h="1217929">
                <a:moveTo>
                  <a:pt x="334056" y="751840"/>
                </a:moveTo>
                <a:lnTo>
                  <a:pt x="275985" y="751840"/>
                </a:lnTo>
                <a:lnTo>
                  <a:pt x="275985" y="749300"/>
                </a:lnTo>
                <a:lnTo>
                  <a:pt x="334056" y="749300"/>
                </a:lnTo>
                <a:lnTo>
                  <a:pt x="334056" y="751840"/>
                </a:lnTo>
                <a:close/>
              </a:path>
              <a:path w="487679" h="1217929">
                <a:moveTo>
                  <a:pt x="273892" y="769620"/>
                </a:moveTo>
                <a:lnTo>
                  <a:pt x="271823" y="769620"/>
                </a:lnTo>
                <a:lnTo>
                  <a:pt x="271823" y="764540"/>
                </a:lnTo>
                <a:lnTo>
                  <a:pt x="273892" y="764540"/>
                </a:lnTo>
                <a:lnTo>
                  <a:pt x="273892" y="762000"/>
                </a:lnTo>
                <a:lnTo>
                  <a:pt x="271823" y="762000"/>
                </a:lnTo>
                <a:lnTo>
                  <a:pt x="271823" y="754380"/>
                </a:lnTo>
                <a:lnTo>
                  <a:pt x="340299" y="754380"/>
                </a:lnTo>
                <a:lnTo>
                  <a:pt x="340299" y="759460"/>
                </a:lnTo>
                <a:lnTo>
                  <a:pt x="342380" y="759460"/>
                </a:lnTo>
                <a:lnTo>
                  <a:pt x="344450" y="762000"/>
                </a:lnTo>
                <a:lnTo>
                  <a:pt x="344450" y="767080"/>
                </a:lnTo>
                <a:lnTo>
                  <a:pt x="273892" y="767080"/>
                </a:lnTo>
                <a:lnTo>
                  <a:pt x="273892" y="769620"/>
                </a:lnTo>
                <a:close/>
              </a:path>
              <a:path w="487679" h="1217929">
                <a:moveTo>
                  <a:pt x="342380" y="759460"/>
                </a:moveTo>
                <a:lnTo>
                  <a:pt x="340299" y="759460"/>
                </a:lnTo>
                <a:lnTo>
                  <a:pt x="342380" y="756920"/>
                </a:lnTo>
                <a:lnTo>
                  <a:pt x="342380" y="759460"/>
                </a:lnTo>
                <a:close/>
              </a:path>
              <a:path w="487679" h="1217929">
                <a:moveTo>
                  <a:pt x="251071" y="772160"/>
                </a:moveTo>
                <a:lnTo>
                  <a:pt x="222030" y="772160"/>
                </a:lnTo>
                <a:lnTo>
                  <a:pt x="222030" y="769620"/>
                </a:lnTo>
                <a:lnTo>
                  <a:pt x="226156" y="769620"/>
                </a:lnTo>
                <a:lnTo>
                  <a:pt x="226156" y="767080"/>
                </a:lnTo>
                <a:lnTo>
                  <a:pt x="232388" y="767080"/>
                </a:lnTo>
                <a:lnTo>
                  <a:pt x="234469" y="764540"/>
                </a:lnTo>
                <a:lnTo>
                  <a:pt x="251071" y="764540"/>
                </a:lnTo>
                <a:lnTo>
                  <a:pt x="251071" y="762000"/>
                </a:lnTo>
                <a:lnTo>
                  <a:pt x="124501" y="762000"/>
                </a:lnTo>
                <a:lnTo>
                  <a:pt x="124501" y="759460"/>
                </a:lnTo>
                <a:lnTo>
                  <a:pt x="253128" y="759460"/>
                </a:lnTo>
                <a:lnTo>
                  <a:pt x="253128" y="769620"/>
                </a:lnTo>
                <a:lnTo>
                  <a:pt x="251071" y="772160"/>
                </a:lnTo>
                <a:close/>
              </a:path>
              <a:path w="487679" h="1217929">
                <a:moveTo>
                  <a:pt x="255221" y="764540"/>
                </a:moveTo>
                <a:lnTo>
                  <a:pt x="253128" y="764540"/>
                </a:lnTo>
                <a:lnTo>
                  <a:pt x="253128" y="759460"/>
                </a:lnTo>
                <a:lnTo>
                  <a:pt x="255221" y="759460"/>
                </a:lnTo>
                <a:lnTo>
                  <a:pt x="255221" y="764540"/>
                </a:lnTo>
                <a:close/>
              </a:path>
              <a:path w="487679" h="1217929">
                <a:moveTo>
                  <a:pt x="273892" y="764540"/>
                </a:moveTo>
                <a:lnTo>
                  <a:pt x="255221" y="764540"/>
                </a:lnTo>
                <a:lnTo>
                  <a:pt x="255221" y="762000"/>
                </a:lnTo>
                <a:lnTo>
                  <a:pt x="273892" y="762000"/>
                </a:lnTo>
                <a:lnTo>
                  <a:pt x="273892" y="764540"/>
                </a:lnTo>
                <a:close/>
              </a:path>
              <a:path w="487679" h="1217929">
                <a:moveTo>
                  <a:pt x="224099" y="769620"/>
                </a:moveTo>
                <a:lnTo>
                  <a:pt x="217879" y="769620"/>
                </a:lnTo>
                <a:lnTo>
                  <a:pt x="217879" y="767080"/>
                </a:lnTo>
                <a:lnTo>
                  <a:pt x="118257" y="767080"/>
                </a:lnTo>
                <a:lnTo>
                  <a:pt x="118257" y="764540"/>
                </a:lnTo>
                <a:lnTo>
                  <a:pt x="224099" y="764540"/>
                </a:lnTo>
                <a:lnTo>
                  <a:pt x="224099" y="769620"/>
                </a:lnTo>
                <a:close/>
              </a:path>
              <a:path w="487679" h="1217929">
                <a:moveTo>
                  <a:pt x="230307" y="767080"/>
                </a:moveTo>
                <a:lnTo>
                  <a:pt x="224099" y="767080"/>
                </a:lnTo>
                <a:lnTo>
                  <a:pt x="224099" y="764540"/>
                </a:lnTo>
                <a:lnTo>
                  <a:pt x="232388" y="764540"/>
                </a:lnTo>
                <a:lnTo>
                  <a:pt x="230307" y="767080"/>
                </a:lnTo>
                <a:close/>
              </a:path>
              <a:path w="487679" h="1217929">
                <a:moveTo>
                  <a:pt x="134859" y="782320"/>
                </a:moveTo>
                <a:lnTo>
                  <a:pt x="118257" y="782320"/>
                </a:lnTo>
                <a:lnTo>
                  <a:pt x="118257" y="772160"/>
                </a:lnTo>
                <a:lnTo>
                  <a:pt x="120326" y="772160"/>
                </a:lnTo>
                <a:lnTo>
                  <a:pt x="120326" y="767080"/>
                </a:lnTo>
                <a:lnTo>
                  <a:pt x="217879" y="767080"/>
                </a:lnTo>
                <a:lnTo>
                  <a:pt x="217879" y="769620"/>
                </a:lnTo>
                <a:lnTo>
                  <a:pt x="213705" y="769620"/>
                </a:lnTo>
                <a:lnTo>
                  <a:pt x="213705" y="774700"/>
                </a:lnTo>
                <a:lnTo>
                  <a:pt x="134859" y="774700"/>
                </a:lnTo>
                <a:lnTo>
                  <a:pt x="134859" y="782320"/>
                </a:lnTo>
                <a:close/>
              </a:path>
              <a:path w="487679" h="1217929">
                <a:moveTo>
                  <a:pt x="282193" y="792480"/>
                </a:moveTo>
                <a:lnTo>
                  <a:pt x="280112" y="792480"/>
                </a:lnTo>
                <a:lnTo>
                  <a:pt x="280112" y="774700"/>
                </a:lnTo>
                <a:lnTo>
                  <a:pt x="273892" y="774700"/>
                </a:lnTo>
                <a:lnTo>
                  <a:pt x="273892" y="767080"/>
                </a:lnTo>
                <a:lnTo>
                  <a:pt x="342380" y="767080"/>
                </a:lnTo>
                <a:lnTo>
                  <a:pt x="342380" y="769620"/>
                </a:lnTo>
                <a:lnTo>
                  <a:pt x="344450" y="769620"/>
                </a:lnTo>
                <a:lnTo>
                  <a:pt x="344450" y="772160"/>
                </a:lnTo>
                <a:lnTo>
                  <a:pt x="342380" y="772160"/>
                </a:lnTo>
                <a:lnTo>
                  <a:pt x="342380" y="777240"/>
                </a:lnTo>
                <a:lnTo>
                  <a:pt x="344450" y="777240"/>
                </a:lnTo>
                <a:lnTo>
                  <a:pt x="344450" y="779780"/>
                </a:lnTo>
                <a:lnTo>
                  <a:pt x="284262" y="779780"/>
                </a:lnTo>
                <a:lnTo>
                  <a:pt x="282193" y="782320"/>
                </a:lnTo>
                <a:lnTo>
                  <a:pt x="294632" y="782320"/>
                </a:lnTo>
                <a:lnTo>
                  <a:pt x="294632" y="787400"/>
                </a:lnTo>
                <a:lnTo>
                  <a:pt x="288425" y="787400"/>
                </a:lnTo>
                <a:lnTo>
                  <a:pt x="288425" y="789940"/>
                </a:lnTo>
                <a:lnTo>
                  <a:pt x="282193" y="789940"/>
                </a:lnTo>
                <a:lnTo>
                  <a:pt x="282193" y="792480"/>
                </a:lnTo>
                <a:close/>
              </a:path>
              <a:path w="487679" h="1217929">
                <a:moveTo>
                  <a:pt x="217879" y="772160"/>
                </a:moveTo>
                <a:lnTo>
                  <a:pt x="213705" y="772160"/>
                </a:lnTo>
                <a:lnTo>
                  <a:pt x="213705" y="769620"/>
                </a:lnTo>
                <a:lnTo>
                  <a:pt x="217879" y="769620"/>
                </a:lnTo>
                <a:lnTo>
                  <a:pt x="217879" y="772160"/>
                </a:lnTo>
                <a:close/>
              </a:path>
              <a:path w="487679" h="1217929">
                <a:moveTo>
                  <a:pt x="215774" y="774700"/>
                </a:moveTo>
                <a:lnTo>
                  <a:pt x="213705" y="774700"/>
                </a:lnTo>
                <a:lnTo>
                  <a:pt x="215774" y="772160"/>
                </a:lnTo>
                <a:lnTo>
                  <a:pt x="215774" y="774700"/>
                </a:lnTo>
                <a:close/>
              </a:path>
              <a:path w="487679" h="1217929">
                <a:moveTo>
                  <a:pt x="248990" y="779780"/>
                </a:moveTo>
                <a:lnTo>
                  <a:pt x="219937" y="779780"/>
                </a:lnTo>
                <a:lnTo>
                  <a:pt x="219937" y="772160"/>
                </a:lnTo>
                <a:lnTo>
                  <a:pt x="248990" y="772160"/>
                </a:lnTo>
                <a:lnTo>
                  <a:pt x="248990" y="779780"/>
                </a:lnTo>
                <a:close/>
              </a:path>
              <a:path w="487679" h="1217929">
                <a:moveTo>
                  <a:pt x="136940" y="779780"/>
                </a:moveTo>
                <a:lnTo>
                  <a:pt x="134859" y="777240"/>
                </a:lnTo>
                <a:lnTo>
                  <a:pt x="134859" y="774700"/>
                </a:lnTo>
                <a:lnTo>
                  <a:pt x="139033" y="774700"/>
                </a:lnTo>
                <a:lnTo>
                  <a:pt x="136940" y="777240"/>
                </a:lnTo>
                <a:lnTo>
                  <a:pt x="136940" y="779780"/>
                </a:lnTo>
                <a:close/>
              </a:path>
              <a:path w="487679" h="1217929">
                <a:moveTo>
                  <a:pt x="136940" y="789940"/>
                </a:moveTo>
                <a:lnTo>
                  <a:pt x="134859" y="789940"/>
                </a:lnTo>
                <a:lnTo>
                  <a:pt x="136940" y="787400"/>
                </a:lnTo>
                <a:lnTo>
                  <a:pt x="136940" y="777240"/>
                </a:lnTo>
                <a:lnTo>
                  <a:pt x="139033" y="777240"/>
                </a:lnTo>
                <a:lnTo>
                  <a:pt x="139033" y="774700"/>
                </a:lnTo>
                <a:lnTo>
                  <a:pt x="217879" y="774700"/>
                </a:lnTo>
                <a:lnTo>
                  <a:pt x="217879" y="779780"/>
                </a:lnTo>
                <a:lnTo>
                  <a:pt x="219937" y="779780"/>
                </a:lnTo>
                <a:lnTo>
                  <a:pt x="219937" y="784860"/>
                </a:lnTo>
                <a:lnTo>
                  <a:pt x="139033" y="784860"/>
                </a:lnTo>
                <a:lnTo>
                  <a:pt x="136940" y="789940"/>
                </a:lnTo>
                <a:close/>
              </a:path>
              <a:path w="487679" h="1217929">
                <a:moveTo>
                  <a:pt x="280112" y="779780"/>
                </a:moveTo>
                <a:lnTo>
                  <a:pt x="278043" y="779780"/>
                </a:lnTo>
                <a:lnTo>
                  <a:pt x="275985" y="777240"/>
                </a:lnTo>
                <a:lnTo>
                  <a:pt x="275985" y="774700"/>
                </a:lnTo>
                <a:lnTo>
                  <a:pt x="280112" y="774700"/>
                </a:lnTo>
                <a:lnTo>
                  <a:pt x="280112" y="779780"/>
                </a:lnTo>
                <a:close/>
              </a:path>
              <a:path w="487679" h="1217929">
                <a:moveTo>
                  <a:pt x="222030" y="784860"/>
                </a:moveTo>
                <a:lnTo>
                  <a:pt x="222030" y="779780"/>
                </a:lnTo>
                <a:lnTo>
                  <a:pt x="246920" y="779780"/>
                </a:lnTo>
                <a:lnTo>
                  <a:pt x="244851" y="782320"/>
                </a:lnTo>
                <a:lnTo>
                  <a:pt x="224099" y="782320"/>
                </a:lnTo>
                <a:lnTo>
                  <a:pt x="222030" y="784860"/>
                </a:lnTo>
                <a:close/>
              </a:path>
              <a:path w="487679" h="1217929">
                <a:moveTo>
                  <a:pt x="344450" y="782320"/>
                </a:moveTo>
                <a:lnTo>
                  <a:pt x="284262" y="782320"/>
                </a:lnTo>
                <a:lnTo>
                  <a:pt x="284262" y="779780"/>
                </a:lnTo>
                <a:lnTo>
                  <a:pt x="344450" y="779780"/>
                </a:lnTo>
                <a:lnTo>
                  <a:pt x="344450" y="782320"/>
                </a:lnTo>
                <a:close/>
              </a:path>
              <a:path w="487679" h="1217929">
                <a:moveTo>
                  <a:pt x="134859" y="789940"/>
                </a:moveTo>
                <a:lnTo>
                  <a:pt x="116188" y="789940"/>
                </a:lnTo>
                <a:lnTo>
                  <a:pt x="116188" y="782320"/>
                </a:lnTo>
                <a:lnTo>
                  <a:pt x="136940" y="782320"/>
                </a:lnTo>
                <a:lnTo>
                  <a:pt x="134859" y="784860"/>
                </a:lnTo>
                <a:lnTo>
                  <a:pt x="134859" y="789940"/>
                </a:lnTo>
                <a:close/>
              </a:path>
              <a:path w="487679" h="1217929">
                <a:moveTo>
                  <a:pt x="244851" y="784860"/>
                </a:moveTo>
                <a:lnTo>
                  <a:pt x="224099" y="784860"/>
                </a:lnTo>
                <a:lnTo>
                  <a:pt x="224099" y="782320"/>
                </a:lnTo>
                <a:lnTo>
                  <a:pt x="244851" y="782320"/>
                </a:lnTo>
                <a:lnTo>
                  <a:pt x="244851" y="784860"/>
                </a:lnTo>
                <a:close/>
              </a:path>
              <a:path w="487679" h="1217929">
                <a:moveTo>
                  <a:pt x="298807" y="787400"/>
                </a:moveTo>
                <a:lnTo>
                  <a:pt x="296702" y="784860"/>
                </a:lnTo>
                <a:lnTo>
                  <a:pt x="296702" y="782320"/>
                </a:lnTo>
                <a:lnTo>
                  <a:pt x="346519" y="782320"/>
                </a:lnTo>
                <a:lnTo>
                  <a:pt x="346519" y="784860"/>
                </a:lnTo>
                <a:lnTo>
                  <a:pt x="298807" y="784860"/>
                </a:lnTo>
                <a:lnTo>
                  <a:pt x="298807" y="787400"/>
                </a:lnTo>
                <a:close/>
              </a:path>
              <a:path w="487679" h="1217929">
                <a:moveTo>
                  <a:pt x="215774" y="789940"/>
                </a:moveTo>
                <a:lnTo>
                  <a:pt x="139033" y="789940"/>
                </a:lnTo>
                <a:lnTo>
                  <a:pt x="139033" y="784860"/>
                </a:lnTo>
                <a:lnTo>
                  <a:pt x="215774" y="784860"/>
                </a:lnTo>
                <a:lnTo>
                  <a:pt x="215774" y="789940"/>
                </a:lnTo>
                <a:close/>
              </a:path>
              <a:path w="487679" h="1217929">
                <a:moveTo>
                  <a:pt x="242758" y="787400"/>
                </a:moveTo>
                <a:lnTo>
                  <a:pt x="222030" y="787400"/>
                </a:lnTo>
                <a:lnTo>
                  <a:pt x="222030" y="784860"/>
                </a:lnTo>
                <a:lnTo>
                  <a:pt x="242758" y="784860"/>
                </a:lnTo>
                <a:lnTo>
                  <a:pt x="242758" y="787400"/>
                </a:lnTo>
                <a:close/>
              </a:path>
              <a:path w="487679" h="1217929">
                <a:moveTo>
                  <a:pt x="348600" y="789940"/>
                </a:moveTo>
                <a:lnTo>
                  <a:pt x="296702" y="789940"/>
                </a:lnTo>
                <a:lnTo>
                  <a:pt x="298807" y="787400"/>
                </a:lnTo>
                <a:lnTo>
                  <a:pt x="300876" y="787400"/>
                </a:lnTo>
                <a:lnTo>
                  <a:pt x="300876" y="784860"/>
                </a:lnTo>
                <a:lnTo>
                  <a:pt x="348600" y="784860"/>
                </a:lnTo>
                <a:lnTo>
                  <a:pt x="348600" y="789940"/>
                </a:lnTo>
                <a:close/>
              </a:path>
              <a:path w="487679" h="1217929">
                <a:moveTo>
                  <a:pt x="122431" y="820420"/>
                </a:moveTo>
                <a:lnTo>
                  <a:pt x="109980" y="820420"/>
                </a:lnTo>
                <a:lnTo>
                  <a:pt x="109980" y="807720"/>
                </a:lnTo>
                <a:lnTo>
                  <a:pt x="112049" y="807720"/>
                </a:lnTo>
                <a:lnTo>
                  <a:pt x="112049" y="805180"/>
                </a:lnTo>
                <a:lnTo>
                  <a:pt x="109980" y="805180"/>
                </a:lnTo>
                <a:lnTo>
                  <a:pt x="109980" y="800100"/>
                </a:lnTo>
                <a:lnTo>
                  <a:pt x="112049" y="800100"/>
                </a:lnTo>
                <a:lnTo>
                  <a:pt x="112049" y="787400"/>
                </a:lnTo>
                <a:lnTo>
                  <a:pt x="114118" y="787400"/>
                </a:lnTo>
                <a:lnTo>
                  <a:pt x="114118" y="789940"/>
                </a:lnTo>
                <a:lnTo>
                  <a:pt x="134859" y="789940"/>
                </a:lnTo>
                <a:lnTo>
                  <a:pt x="134859" y="797560"/>
                </a:lnTo>
                <a:lnTo>
                  <a:pt x="132789" y="797560"/>
                </a:lnTo>
                <a:lnTo>
                  <a:pt x="130708" y="802640"/>
                </a:lnTo>
                <a:lnTo>
                  <a:pt x="128651" y="802640"/>
                </a:lnTo>
                <a:lnTo>
                  <a:pt x="126582" y="805180"/>
                </a:lnTo>
                <a:lnTo>
                  <a:pt x="126582" y="812800"/>
                </a:lnTo>
                <a:lnTo>
                  <a:pt x="124501" y="812800"/>
                </a:lnTo>
                <a:lnTo>
                  <a:pt x="124501" y="815340"/>
                </a:lnTo>
                <a:lnTo>
                  <a:pt x="122431" y="815340"/>
                </a:lnTo>
                <a:lnTo>
                  <a:pt x="122431" y="820420"/>
                </a:lnTo>
                <a:close/>
              </a:path>
              <a:path w="487679" h="1217929">
                <a:moveTo>
                  <a:pt x="238620" y="789940"/>
                </a:moveTo>
                <a:lnTo>
                  <a:pt x="224099" y="789940"/>
                </a:lnTo>
                <a:lnTo>
                  <a:pt x="224099" y="787400"/>
                </a:lnTo>
                <a:lnTo>
                  <a:pt x="238620" y="787400"/>
                </a:lnTo>
                <a:lnTo>
                  <a:pt x="238620" y="789940"/>
                </a:lnTo>
                <a:close/>
              </a:path>
              <a:path w="487679" h="1217929">
                <a:moveTo>
                  <a:pt x="294632" y="789940"/>
                </a:moveTo>
                <a:lnTo>
                  <a:pt x="292575" y="787400"/>
                </a:lnTo>
                <a:lnTo>
                  <a:pt x="294632" y="787400"/>
                </a:lnTo>
                <a:lnTo>
                  <a:pt x="294632" y="789940"/>
                </a:lnTo>
                <a:close/>
              </a:path>
              <a:path w="487679" h="1217929">
                <a:moveTo>
                  <a:pt x="139033" y="797560"/>
                </a:moveTo>
                <a:lnTo>
                  <a:pt x="136940" y="797560"/>
                </a:lnTo>
                <a:lnTo>
                  <a:pt x="136940" y="789940"/>
                </a:lnTo>
                <a:lnTo>
                  <a:pt x="217879" y="789940"/>
                </a:lnTo>
                <a:lnTo>
                  <a:pt x="217879" y="792480"/>
                </a:lnTo>
                <a:lnTo>
                  <a:pt x="213705" y="792480"/>
                </a:lnTo>
                <a:lnTo>
                  <a:pt x="215774" y="795020"/>
                </a:lnTo>
                <a:lnTo>
                  <a:pt x="139033" y="795020"/>
                </a:lnTo>
                <a:lnTo>
                  <a:pt x="139033" y="797560"/>
                </a:lnTo>
                <a:close/>
              </a:path>
              <a:path w="487679" h="1217929">
                <a:moveTo>
                  <a:pt x="352762" y="817880"/>
                </a:moveTo>
                <a:lnTo>
                  <a:pt x="294632" y="817880"/>
                </a:lnTo>
                <a:lnTo>
                  <a:pt x="294632" y="810260"/>
                </a:lnTo>
                <a:lnTo>
                  <a:pt x="296702" y="807720"/>
                </a:lnTo>
                <a:lnTo>
                  <a:pt x="296702" y="802640"/>
                </a:lnTo>
                <a:lnTo>
                  <a:pt x="294632" y="800100"/>
                </a:lnTo>
                <a:lnTo>
                  <a:pt x="294632" y="789940"/>
                </a:lnTo>
                <a:lnTo>
                  <a:pt x="296702" y="789940"/>
                </a:lnTo>
                <a:lnTo>
                  <a:pt x="296702" y="792480"/>
                </a:lnTo>
                <a:lnTo>
                  <a:pt x="298807" y="792480"/>
                </a:lnTo>
                <a:lnTo>
                  <a:pt x="298807" y="795020"/>
                </a:lnTo>
                <a:lnTo>
                  <a:pt x="350657" y="795020"/>
                </a:lnTo>
                <a:lnTo>
                  <a:pt x="350657" y="797560"/>
                </a:lnTo>
                <a:lnTo>
                  <a:pt x="302957" y="797560"/>
                </a:lnTo>
                <a:lnTo>
                  <a:pt x="302957" y="800100"/>
                </a:lnTo>
                <a:lnTo>
                  <a:pt x="352762" y="800100"/>
                </a:lnTo>
                <a:lnTo>
                  <a:pt x="352762" y="802640"/>
                </a:lnTo>
                <a:lnTo>
                  <a:pt x="307084" y="802640"/>
                </a:lnTo>
                <a:lnTo>
                  <a:pt x="307084" y="805180"/>
                </a:lnTo>
                <a:lnTo>
                  <a:pt x="365190" y="805180"/>
                </a:lnTo>
                <a:lnTo>
                  <a:pt x="365190" y="807720"/>
                </a:lnTo>
                <a:lnTo>
                  <a:pt x="363109" y="807720"/>
                </a:lnTo>
                <a:lnTo>
                  <a:pt x="363109" y="812800"/>
                </a:lnTo>
                <a:lnTo>
                  <a:pt x="361039" y="815340"/>
                </a:lnTo>
                <a:lnTo>
                  <a:pt x="352762" y="815340"/>
                </a:lnTo>
                <a:lnTo>
                  <a:pt x="352762" y="817880"/>
                </a:lnTo>
                <a:close/>
              </a:path>
              <a:path w="487679" h="1217929">
                <a:moveTo>
                  <a:pt x="350657" y="792480"/>
                </a:moveTo>
                <a:lnTo>
                  <a:pt x="296702" y="792480"/>
                </a:lnTo>
                <a:lnTo>
                  <a:pt x="298807" y="789940"/>
                </a:lnTo>
                <a:lnTo>
                  <a:pt x="350657" y="789940"/>
                </a:lnTo>
                <a:lnTo>
                  <a:pt x="350657" y="792480"/>
                </a:lnTo>
                <a:close/>
              </a:path>
              <a:path w="487679" h="1217929">
                <a:moveTo>
                  <a:pt x="352762" y="795020"/>
                </a:moveTo>
                <a:lnTo>
                  <a:pt x="300876" y="795020"/>
                </a:lnTo>
                <a:lnTo>
                  <a:pt x="300876" y="792480"/>
                </a:lnTo>
                <a:lnTo>
                  <a:pt x="352762" y="792480"/>
                </a:lnTo>
                <a:lnTo>
                  <a:pt x="352762" y="795020"/>
                </a:lnTo>
                <a:close/>
              </a:path>
              <a:path w="487679" h="1217929">
                <a:moveTo>
                  <a:pt x="136940" y="807720"/>
                </a:moveTo>
                <a:lnTo>
                  <a:pt x="134859" y="807720"/>
                </a:lnTo>
                <a:lnTo>
                  <a:pt x="134859" y="802640"/>
                </a:lnTo>
                <a:lnTo>
                  <a:pt x="136940" y="800100"/>
                </a:lnTo>
                <a:lnTo>
                  <a:pt x="141090" y="800100"/>
                </a:lnTo>
                <a:lnTo>
                  <a:pt x="139033" y="797560"/>
                </a:lnTo>
                <a:lnTo>
                  <a:pt x="141090" y="795020"/>
                </a:lnTo>
                <a:lnTo>
                  <a:pt x="215774" y="795020"/>
                </a:lnTo>
                <a:lnTo>
                  <a:pt x="215774" y="797560"/>
                </a:lnTo>
                <a:lnTo>
                  <a:pt x="203335" y="797560"/>
                </a:lnTo>
                <a:lnTo>
                  <a:pt x="203335" y="800100"/>
                </a:lnTo>
                <a:lnTo>
                  <a:pt x="201266" y="802640"/>
                </a:lnTo>
                <a:lnTo>
                  <a:pt x="153542" y="802640"/>
                </a:lnTo>
                <a:lnTo>
                  <a:pt x="153542" y="805180"/>
                </a:lnTo>
                <a:lnTo>
                  <a:pt x="136940" y="805180"/>
                </a:lnTo>
                <a:lnTo>
                  <a:pt x="136940" y="807720"/>
                </a:lnTo>
                <a:close/>
              </a:path>
              <a:path w="487679" h="1217929">
                <a:moveTo>
                  <a:pt x="365190" y="805180"/>
                </a:moveTo>
                <a:lnTo>
                  <a:pt x="354832" y="805180"/>
                </a:lnTo>
                <a:lnTo>
                  <a:pt x="354832" y="802640"/>
                </a:lnTo>
                <a:lnTo>
                  <a:pt x="356901" y="802640"/>
                </a:lnTo>
                <a:lnTo>
                  <a:pt x="361039" y="797560"/>
                </a:lnTo>
                <a:lnTo>
                  <a:pt x="361039" y="795020"/>
                </a:lnTo>
                <a:lnTo>
                  <a:pt x="363109" y="795020"/>
                </a:lnTo>
                <a:lnTo>
                  <a:pt x="365190" y="797560"/>
                </a:lnTo>
                <a:lnTo>
                  <a:pt x="365190" y="805180"/>
                </a:lnTo>
                <a:close/>
              </a:path>
              <a:path w="487679" h="1217929">
                <a:moveTo>
                  <a:pt x="134859" y="800100"/>
                </a:moveTo>
                <a:lnTo>
                  <a:pt x="132789" y="800100"/>
                </a:lnTo>
                <a:lnTo>
                  <a:pt x="132789" y="797560"/>
                </a:lnTo>
                <a:lnTo>
                  <a:pt x="134859" y="797560"/>
                </a:lnTo>
                <a:lnTo>
                  <a:pt x="134859" y="800100"/>
                </a:lnTo>
                <a:close/>
              </a:path>
              <a:path w="487679" h="1217929">
                <a:moveTo>
                  <a:pt x="211636" y="800100"/>
                </a:moveTo>
                <a:lnTo>
                  <a:pt x="209566" y="800100"/>
                </a:lnTo>
                <a:lnTo>
                  <a:pt x="207497" y="797560"/>
                </a:lnTo>
                <a:lnTo>
                  <a:pt x="213705" y="797560"/>
                </a:lnTo>
                <a:lnTo>
                  <a:pt x="211636" y="800100"/>
                </a:lnTo>
                <a:close/>
              </a:path>
              <a:path w="487679" h="1217929">
                <a:moveTo>
                  <a:pt x="352762" y="800100"/>
                </a:moveTo>
                <a:lnTo>
                  <a:pt x="305026" y="800100"/>
                </a:lnTo>
                <a:lnTo>
                  <a:pt x="302957" y="797560"/>
                </a:lnTo>
                <a:lnTo>
                  <a:pt x="352762" y="797560"/>
                </a:lnTo>
                <a:lnTo>
                  <a:pt x="352762" y="800100"/>
                </a:lnTo>
                <a:close/>
              </a:path>
              <a:path w="487679" h="1217929">
                <a:moveTo>
                  <a:pt x="128651" y="807720"/>
                </a:moveTo>
                <a:lnTo>
                  <a:pt x="128651" y="805180"/>
                </a:lnTo>
                <a:lnTo>
                  <a:pt x="126582" y="805180"/>
                </a:lnTo>
                <a:lnTo>
                  <a:pt x="128651" y="802640"/>
                </a:lnTo>
                <a:lnTo>
                  <a:pt x="130708" y="802640"/>
                </a:lnTo>
                <a:lnTo>
                  <a:pt x="130708" y="805180"/>
                </a:lnTo>
                <a:lnTo>
                  <a:pt x="128651" y="807720"/>
                </a:lnTo>
                <a:close/>
              </a:path>
              <a:path w="487679" h="1217929">
                <a:moveTo>
                  <a:pt x="145241" y="831850"/>
                </a:moveTo>
                <a:lnTo>
                  <a:pt x="143172" y="829310"/>
                </a:lnTo>
                <a:lnTo>
                  <a:pt x="143172" y="824230"/>
                </a:lnTo>
                <a:lnTo>
                  <a:pt x="145241" y="824230"/>
                </a:lnTo>
                <a:lnTo>
                  <a:pt x="145241" y="815340"/>
                </a:lnTo>
                <a:lnTo>
                  <a:pt x="147310" y="812800"/>
                </a:lnTo>
                <a:lnTo>
                  <a:pt x="147310" y="810260"/>
                </a:lnTo>
                <a:lnTo>
                  <a:pt x="151472" y="810260"/>
                </a:lnTo>
                <a:lnTo>
                  <a:pt x="151472" y="807720"/>
                </a:lnTo>
                <a:lnTo>
                  <a:pt x="153542" y="807720"/>
                </a:lnTo>
                <a:lnTo>
                  <a:pt x="153542" y="805180"/>
                </a:lnTo>
                <a:lnTo>
                  <a:pt x="155623" y="802640"/>
                </a:lnTo>
                <a:lnTo>
                  <a:pt x="201266" y="802640"/>
                </a:lnTo>
                <a:lnTo>
                  <a:pt x="201266" y="805180"/>
                </a:lnTo>
                <a:lnTo>
                  <a:pt x="155623" y="805180"/>
                </a:lnTo>
                <a:lnTo>
                  <a:pt x="155623" y="812800"/>
                </a:lnTo>
                <a:lnTo>
                  <a:pt x="153542" y="812800"/>
                </a:lnTo>
                <a:lnTo>
                  <a:pt x="153542" y="815340"/>
                </a:lnTo>
                <a:lnTo>
                  <a:pt x="149403" y="815340"/>
                </a:lnTo>
                <a:lnTo>
                  <a:pt x="149403" y="817880"/>
                </a:lnTo>
                <a:lnTo>
                  <a:pt x="147310" y="817880"/>
                </a:lnTo>
                <a:lnTo>
                  <a:pt x="147310" y="822960"/>
                </a:lnTo>
                <a:lnTo>
                  <a:pt x="155623" y="822960"/>
                </a:lnTo>
                <a:lnTo>
                  <a:pt x="155623" y="826770"/>
                </a:lnTo>
                <a:lnTo>
                  <a:pt x="147310" y="826770"/>
                </a:lnTo>
                <a:lnTo>
                  <a:pt x="145241" y="829310"/>
                </a:lnTo>
                <a:lnTo>
                  <a:pt x="145241" y="831850"/>
                </a:lnTo>
                <a:close/>
              </a:path>
              <a:path w="487679" h="1217929">
                <a:moveTo>
                  <a:pt x="352762" y="805180"/>
                </a:moveTo>
                <a:lnTo>
                  <a:pt x="309165" y="805180"/>
                </a:lnTo>
                <a:lnTo>
                  <a:pt x="307084" y="802640"/>
                </a:lnTo>
                <a:lnTo>
                  <a:pt x="352762" y="802640"/>
                </a:lnTo>
                <a:lnTo>
                  <a:pt x="352762" y="805180"/>
                </a:lnTo>
                <a:close/>
              </a:path>
              <a:path w="487679" h="1217929">
                <a:moveTo>
                  <a:pt x="136940" y="807720"/>
                </a:moveTo>
                <a:lnTo>
                  <a:pt x="136940" y="805180"/>
                </a:lnTo>
                <a:lnTo>
                  <a:pt x="139033" y="805180"/>
                </a:lnTo>
                <a:lnTo>
                  <a:pt x="136940" y="807720"/>
                </a:lnTo>
                <a:close/>
              </a:path>
              <a:path w="487679" h="1217929">
                <a:moveTo>
                  <a:pt x="143172" y="810260"/>
                </a:moveTo>
                <a:lnTo>
                  <a:pt x="136940" y="810260"/>
                </a:lnTo>
                <a:lnTo>
                  <a:pt x="139033" y="807720"/>
                </a:lnTo>
                <a:lnTo>
                  <a:pt x="139033" y="805180"/>
                </a:lnTo>
                <a:lnTo>
                  <a:pt x="153542" y="805180"/>
                </a:lnTo>
                <a:lnTo>
                  <a:pt x="153542" y="807720"/>
                </a:lnTo>
                <a:lnTo>
                  <a:pt x="143172" y="807720"/>
                </a:lnTo>
                <a:lnTo>
                  <a:pt x="143172" y="810260"/>
                </a:lnTo>
                <a:close/>
              </a:path>
              <a:path w="487679" h="1217929">
                <a:moveTo>
                  <a:pt x="159773" y="817880"/>
                </a:moveTo>
                <a:lnTo>
                  <a:pt x="149403" y="817880"/>
                </a:lnTo>
                <a:lnTo>
                  <a:pt x="149403" y="815340"/>
                </a:lnTo>
                <a:lnTo>
                  <a:pt x="153542" y="815340"/>
                </a:lnTo>
                <a:lnTo>
                  <a:pt x="153542" y="812800"/>
                </a:lnTo>
                <a:lnTo>
                  <a:pt x="155623" y="812800"/>
                </a:lnTo>
                <a:lnTo>
                  <a:pt x="155623" y="805180"/>
                </a:lnTo>
                <a:lnTo>
                  <a:pt x="190896" y="805180"/>
                </a:lnTo>
                <a:lnTo>
                  <a:pt x="190896" y="807720"/>
                </a:lnTo>
                <a:lnTo>
                  <a:pt x="159773" y="807720"/>
                </a:lnTo>
                <a:lnTo>
                  <a:pt x="159773" y="817880"/>
                </a:lnTo>
                <a:close/>
              </a:path>
              <a:path w="487679" h="1217929">
                <a:moveTo>
                  <a:pt x="201266" y="807720"/>
                </a:moveTo>
                <a:lnTo>
                  <a:pt x="192965" y="807720"/>
                </a:lnTo>
                <a:lnTo>
                  <a:pt x="192965" y="805180"/>
                </a:lnTo>
                <a:lnTo>
                  <a:pt x="201266" y="805180"/>
                </a:lnTo>
                <a:lnTo>
                  <a:pt x="201266" y="807720"/>
                </a:lnTo>
                <a:close/>
              </a:path>
              <a:path w="487679" h="1217929">
                <a:moveTo>
                  <a:pt x="149403" y="810260"/>
                </a:moveTo>
                <a:lnTo>
                  <a:pt x="143172" y="810260"/>
                </a:lnTo>
                <a:lnTo>
                  <a:pt x="143172" y="807720"/>
                </a:lnTo>
                <a:lnTo>
                  <a:pt x="151472" y="807720"/>
                </a:lnTo>
                <a:lnTo>
                  <a:pt x="149403" y="810260"/>
                </a:lnTo>
                <a:close/>
              </a:path>
              <a:path w="487679" h="1217929">
                <a:moveTo>
                  <a:pt x="161854" y="815340"/>
                </a:moveTo>
                <a:lnTo>
                  <a:pt x="159773" y="815340"/>
                </a:lnTo>
                <a:lnTo>
                  <a:pt x="159773" y="807720"/>
                </a:lnTo>
                <a:lnTo>
                  <a:pt x="174282" y="807720"/>
                </a:lnTo>
                <a:lnTo>
                  <a:pt x="172213" y="810260"/>
                </a:lnTo>
                <a:lnTo>
                  <a:pt x="170143" y="810260"/>
                </a:lnTo>
                <a:lnTo>
                  <a:pt x="170143" y="812800"/>
                </a:lnTo>
                <a:lnTo>
                  <a:pt x="161854" y="812800"/>
                </a:lnTo>
                <a:lnTo>
                  <a:pt x="161854" y="815340"/>
                </a:lnTo>
                <a:close/>
              </a:path>
              <a:path w="487679" h="1217929">
                <a:moveTo>
                  <a:pt x="192965" y="817880"/>
                </a:moveTo>
                <a:lnTo>
                  <a:pt x="170143" y="817880"/>
                </a:lnTo>
                <a:lnTo>
                  <a:pt x="172213" y="815340"/>
                </a:lnTo>
                <a:lnTo>
                  <a:pt x="172213" y="810260"/>
                </a:lnTo>
                <a:lnTo>
                  <a:pt x="174282" y="807720"/>
                </a:lnTo>
                <a:lnTo>
                  <a:pt x="190896" y="807720"/>
                </a:lnTo>
                <a:lnTo>
                  <a:pt x="190896" y="810260"/>
                </a:lnTo>
                <a:lnTo>
                  <a:pt x="192965" y="810260"/>
                </a:lnTo>
                <a:lnTo>
                  <a:pt x="190896" y="812800"/>
                </a:lnTo>
                <a:lnTo>
                  <a:pt x="192965" y="812800"/>
                </a:lnTo>
                <a:lnTo>
                  <a:pt x="192965" y="817880"/>
                </a:lnTo>
                <a:close/>
              </a:path>
              <a:path w="487679" h="1217929">
                <a:moveTo>
                  <a:pt x="195046" y="815340"/>
                </a:moveTo>
                <a:lnTo>
                  <a:pt x="192965" y="815340"/>
                </a:lnTo>
                <a:lnTo>
                  <a:pt x="192965" y="810260"/>
                </a:lnTo>
                <a:lnTo>
                  <a:pt x="190896" y="807720"/>
                </a:lnTo>
                <a:lnTo>
                  <a:pt x="199196" y="807720"/>
                </a:lnTo>
                <a:lnTo>
                  <a:pt x="199196" y="810260"/>
                </a:lnTo>
                <a:lnTo>
                  <a:pt x="195046" y="815340"/>
                </a:lnTo>
                <a:close/>
              </a:path>
              <a:path w="487679" h="1217929">
                <a:moveTo>
                  <a:pt x="134859" y="824230"/>
                </a:moveTo>
                <a:lnTo>
                  <a:pt x="130708" y="824230"/>
                </a:lnTo>
                <a:lnTo>
                  <a:pt x="130708" y="822960"/>
                </a:lnTo>
                <a:lnTo>
                  <a:pt x="132789" y="822960"/>
                </a:lnTo>
                <a:lnTo>
                  <a:pt x="132789" y="820420"/>
                </a:lnTo>
                <a:lnTo>
                  <a:pt x="134859" y="817880"/>
                </a:lnTo>
                <a:lnTo>
                  <a:pt x="134859" y="810260"/>
                </a:lnTo>
                <a:lnTo>
                  <a:pt x="141090" y="810260"/>
                </a:lnTo>
                <a:lnTo>
                  <a:pt x="141090" y="815340"/>
                </a:lnTo>
                <a:lnTo>
                  <a:pt x="139033" y="815340"/>
                </a:lnTo>
                <a:lnTo>
                  <a:pt x="139033" y="817880"/>
                </a:lnTo>
                <a:lnTo>
                  <a:pt x="136940" y="817880"/>
                </a:lnTo>
                <a:lnTo>
                  <a:pt x="136940" y="820420"/>
                </a:lnTo>
                <a:lnTo>
                  <a:pt x="134859" y="822960"/>
                </a:lnTo>
                <a:lnTo>
                  <a:pt x="134859" y="824230"/>
                </a:lnTo>
                <a:close/>
              </a:path>
              <a:path w="487679" h="1217929">
                <a:moveTo>
                  <a:pt x="145241" y="820420"/>
                </a:moveTo>
                <a:lnTo>
                  <a:pt x="139033" y="820420"/>
                </a:lnTo>
                <a:lnTo>
                  <a:pt x="139033" y="815340"/>
                </a:lnTo>
                <a:lnTo>
                  <a:pt x="141090" y="815340"/>
                </a:lnTo>
                <a:lnTo>
                  <a:pt x="141090" y="810260"/>
                </a:lnTo>
                <a:lnTo>
                  <a:pt x="145241" y="810260"/>
                </a:lnTo>
                <a:lnTo>
                  <a:pt x="145241" y="812800"/>
                </a:lnTo>
                <a:lnTo>
                  <a:pt x="143172" y="815340"/>
                </a:lnTo>
                <a:lnTo>
                  <a:pt x="143172" y="817880"/>
                </a:lnTo>
                <a:lnTo>
                  <a:pt x="145241" y="820420"/>
                </a:lnTo>
                <a:close/>
              </a:path>
              <a:path w="487679" h="1217929">
                <a:moveTo>
                  <a:pt x="166005" y="815340"/>
                </a:moveTo>
                <a:lnTo>
                  <a:pt x="161854" y="815340"/>
                </a:lnTo>
                <a:lnTo>
                  <a:pt x="163924" y="812800"/>
                </a:lnTo>
                <a:lnTo>
                  <a:pt x="166005" y="812800"/>
                </a:lnTo>
                <a:lnTo>
                  <a:pt x="166005" y="815340"/>
                </a:lnTo>
                <a:close/>
              </a:path>
              <a:path w="487679" h="1217929">
                <a:moveTo>
                  <a:pt x="168074" y="815340"/>
                </a:moveTo>
                <a:lnTo>
                  <a:pt x="166005" y="815340"/>
                </a:lnTo>
                <a:lnTo>
                  <a:pt x="166005" y="812800"/>
                </a:lnTo>
                <a:lnTo>
                  <a:pt x="170143" y="812800"/>
                </a:lnTo>
                <a:lnTo>
                  <a:pt x="168074" y="815340"/>
                </a:lnTo>
                <a:close/>
              </a:path>
              <a:path w="487679" h="1217929">
                <a:moveTo>
                  <a:pt x="163924" y="834390"/>
                </a:moveTo>
                <a:lnTo>
                  <a:pt x="159773" y="834390"/>
                </a:lnTo>
                <a:lnTo>
                  <a:pt x="157680" y="831850"/>
                </a:lnTo>
                <a:lnTo>
                  <a:pt x="157680" y="829310"/>
                </a:lnTo>
                <a:lnTo>
                  <a:pt x="159773" y="829310"/>
                </a:lnTo>
                <a:lnTo>
                  <a:pt x="159773" y="822960"/>
                </a:lnTo>
                <a:lnTo>
                  <a:pt x="163924" y="822960"/>
                </a:lnTo>
                <a:lnTo>
                  <a:pt x="163924" y="820420"/>
                </a:lnTo>
                <a:lnTo>
                  <a:pt x="161854" y="820420"/>
                </a:lnTo>
                <a:lnTo>
                  <a:pt x="161854" y="817880"/>
                </a:lnTo>
                <a:lnTo>
                  <a:pt x="163924" y="817880"/>
                </a:lnTo>
                <a:lnTo>
                  <a:pt x="163924" y="815340"/>
                </a:lnTo>
                <a:lnTo>
                  <a:pt x="170143" y="815340"/>
                </a:lnTo>
                <a:lnTo>
                  <a:pt x="170143" y="817880"/>
                </a:lnTo>
                <a:lnTo>
                  <a:pt x="168074" y="820420"/>
                </a:lnTo>
                <a:lnTo>
                  <a:pt x="168074" y="822960"/>
                </a:lnTo>
                <a:lnTo>
                  <a:pt x="166005" y="824230"/>
                </a:lnTo>
                <a:lnTo>
                  <a:pt x="166005" y="826770"/>
                </a:lnTo>
                <a:lnTo>
                  <a:pt x="163924" y="829310"/>
                </a:lnTo>
                <a:lnTo>
                  <a:pt x="163924" y="834390"/>
                </a:lnTo>
                <a:close/>
              </a:path>
              <a:path w="487679" h="1217929">
                <a:moveTo>
                  <a:pt x="155623" y="822960"/>
                </a:moveTo>
                <a:lnTo>
                  <a:pt x="147310" y="822960"/>
                </a:lnTo>
                <a:lnTo>
                  <a:pt x="147310" y="817880"/>
                </a:lnTo>
                <a:lnTo>
                  <a:pt x="157680" y="817880"/>
                </a:lnTo>
                <a:lnTo>
                  <a:pt x="155623" y="820420"/>
                </a:lnTo>
                <a:lnTo>
                  <a:pt x="155623" y="822960"/>
                </a:lnTo>
                <a:close/>
              </a:path>
              <a:path w="487679" h="1217929">
                <a:moveTo>
                  <a:pt x="188814" y="826770"/>
                </a:moveTo>
                <a:lnTo>
                  <a:pt x="172213" y="826770"/>
                </a:lnTo>
                <a:lnTo>
                  <a:pt x="172213" y="817880"/>
                </a:lnTo>
                <a:lnTo>
                  <a:pt x="190896" y="817880"/>
                </a:lnTo>
                <a:lnTo>
                  <a:pt x="190896" y="824230"/>
                </a:lnTo>
                <a:lnTo>
                  <a:pt x="188814" y="824230"/>
                </a:lnTo>
                <a:lnTo>
                  <a:pt x="188814" y="826770"/>
                </a:lnTo>
                <a:close/>
              </a:path>
              <a:path w="487679" h="1217929">
                <a:moveTo>
                  <a:pt x="346519" y="867410"/>
                </a:moveTo>
                <a:lnTo>
                  <a:pt x="346519" y="864870"/>
                </a:lnTo>
                <a:lnTo>
                  <a:pt x="302957" y="864870"/>
                </a:lnTo>
                <a:lnTo>
                  <a:pt x="302957" y="852170"/>
                </a:lnTo>
                <a:lnTo>
                  <a:pt x="300876" y="849630"/>
                </a:lnTo>
                <a:lnTo>
                  <a:pt x="300876" y="831850"/>
                </a:lnTo>
                <a:lnTo>
                  <a:pt x="298807" y="831850"/>
                </a:lnTo>
                <a:lnTo>
                  <a:pt x="298807" y="829310"/>
                </a:lnTo>
                <a:lnTo>
                  <a:pt x="296702" y="829310"/>
                </a:lnTo>
                <a:lnTo>
                  <a:pt x="296702" y="826770"/>
                </a:lnTo>
                <a:lnTo>
                  <a:pt x="294632" y="826770"/>
                </a:lnTo>
                <a:lnTo>
                  <a:pt x="294632" y="824230"/>
                </a:lnTo>
                <a:lnTo>
                  <a:pt x="292575" y="822960"/>
                </a:lnTo>
                <a:lnTo>
                  <a:pt x="292575" y="817880"/>
                </a:lnTo>
                <a:lnTo>
                  <a:pt x="350657" y="817880"/>
                </a:lnTo>
                <a:lnTo>
                  <a:pt x="350657" y="820420"/>
                </a:lnTo>
                <a:lnTo>
                  <a:pt x="346519" y="820420"/>
                </a:lnTo>
                <a:lnTo>
                  <a:pt x="346519" y="822960"/>
                </a:lnTo>
                <a:lnTo>
                  <a:pt x="348600" y="822960"/>
                </a:lnTo>
                <a:lnTo>
                  <a:pt x="348600" y="834390"/>
                </a:lnTo>
                <a:lnTo>
                  <a:pt x="346519" y="836930"/>
                </a:lnTo>
                <a:lnTo>
                  <a:pt x="346519" y="854710"/>
                </a:lnTo>
                <a:lnTo>
                  <a:pt x="348600" y="854710"/>
                </a:lnTo>
                <a:lnTo>
                  <a:pt x="348600" y="864870"/>
                </a:lnTo>
                <a:lnTo>
                  <a:pt x="346519" y="867410"/>
                </a:lnTo>
                <a:close/>
              </a:path>
              <a:path w="487679" h="1217929">
                <a:moveTo>
                  <a:pt x="116188" y="822960"/>
                </a:moveTo>
                <a:lnTo>
                  <a:pt x="107887" y="822960"/>
                </a:lnTo>
                <a:lnTo>
                  <a:pt x="107887" y="820420"/>
                </a:lnTo>
                <a:lnTo>
                  <a:pt x="118257" y="820420"/>
                </a:lnTo>
                <a:lnTo>
                  <a:pt x="116188" y="822960"/>
                </a:lnTo>
                <a:close/>
              </a:path>
              <a:path w="487679" h="1217929">
                <a:moveTo>
                  <a:pt x="136940" y="834390"/>
                </a:moveTo>
                <a:lnTo>
                  <a:pt x="134859" y="834390"/>
                </a:lnTo>
                <a:lnTo>
                  <a:pt x="130708" y="829310"/>
                </a:lnTo>
                <a:lnTo>
                  <a:pt x="130708" y="826770"/>
                </a:lnTo>
                <a:lnTo>
                  <a:pt x="134859" y="826770"/>
                </a:lnTo>
                <a:lnTo>
                  <a:pt x="134859" y="824230"/>
                </a:lnTo>
                <a:lnTo>
                  <a:pt x="136940" y="822960"/>
                </a:lnTo>
                <a:lnTo>
                  <a:pt x="136940" y="820420"/>
                </a:lnTo>
                <a:lnTo>
                  <a:pt x="143172" y="820420"/>
                </a:lnTo>
                <a:lnTo>
                  <a:pt x="143172" y="822960"/>
                </a:lnTo>
                <a:lnTo>
                  <a:pt x="141090" y="822960"/>
                </a:lnTo>
                <a:lnTo>
                  <a:pt x="141090" y="826770"/>
                </a:lnTo>
                <a:lnTo>
                  <a:pt x="139033" y="829310"/>
                </a:lnTo>
                <a:lnTo>
                  <a:pt x="139033" y="831850"/>
                </a:lnTo>
                <a:lnTo>
                  <a:pt x="136940" y="831850"/>
                </a:lnTo>
                <a:lnTo>
                  <a:pt x="136940" y="834390"/>
                </a:lnTo>
                <a:close/>
              </a:path>
              <a:path w="487679" h="1217929">
                <a:moveTo>
                  <a:pt x="112049" y="826770"/>
                </a:moveTo>
                <a:lnTo>
                  <a:pt x="109980" y="824230"/>
                </a:lnTo>
                <a:lnTo>
                  <a:pt x="109980" y="822960"/>
                </a:lnTo>
                <a:lnTo>
                  <a:pt x="114118" y="822960"/>
                </a:lnTo>
                <a:lnTo>
                  <a:pt x="112049" y="824230"/>
                </a:lnTo>
                <a:lnTo>
                  <a:pt x="112049" y="826770"/>
                </a:lnTo>
                <a:close/>
              </a:path>
              <a:path w="487679" h="1217929">
                <a:moveTo>
                  <a:pt x="130708" y="826770"/>
                </a:moveTo>
                <a:lnTo>
                  <a:pt x="128651" y="826770"/>
                </a:lnTo>
                <a:lnTo>
                  <a:pt x="128651" y="824230"/>
                </a:lnTo>
                <a:lnTo>
                  <a:pt x="132789" y="824230"/>
                </a:lnTo>
                <a:lnTo>
                  <a:pt x="130708" y="826770"/>
                </a:lnTo>
                <a:close/>
              </a:path>
              <a:path w="487679" h="1217929">
                <a:moveTo>
                  <a:pt x="151472" y="839470"/>
                </a:moveTo>
                <a:lnTo>
                  <a:pt x="145241" y="839470"/>
                </a:lnTo>
                <a:lnTo>
                  <a:pt x="143172" y="836930"/>
                </a:lnTo>
                <a:lnTo>
                  <a:pt x="143172" y="834390"/>
                </a:lnTo>
                <a:lnTo>
                  <a:pt x="145241" y="834390"/>
                </a:lnTo>
                <a:lnTo>
                  <a:pt x="145241" y="829310"/>
                </a:lnTo>
                <a:lnTo>
                  <a:pt x="147310" y="829310"/>
                </a:lnTo>
                <a:lnTo>
                  <a:pt x="147310" y="826770"/>
                </a:lnTo>
                <a:lnTo>
                  <a:pt x="155623" y="826770"/>
                </a:lnTo>
                <a:lnTo>
                  <a:pt x="155623" y="831850"/>
                </a:lnTo>
                <a:lnTo>
                  <a:pt x="151472" y="831850"/>
                </a:lnTo>
                <a:lnTo>
                  <a:pt x="151472" y="839470"/>
                </a:lnTo>
                <a:close/>
              </a:path>
              <a:path w="487679" h="1217929">
                <a:moveTo>
                  <a:pt x="174282" y="831850"/>
                </a:moveTo>
                <a:lnTo>
                  <a:pt x="170143" y="831850"/>
                </a:lnTo>
                <a:lnTo>
                  <a:pt x="170143" y="826770"/>
                </a:lnTo>
                <a:lnTo>
                  <a:pt x="186733" y="826770"/>
                </a:lnTo>
                <a:lnTo>
                  <a:pt x="186733" y="829310"/>
                </a:lnTo>
                <a:lnTo>
                  <a:pt x="174282" y="829310"/>
                </a:lnTo>
                <a:lnTo>
                  <a:pt x="174282" y="831850"/>
                </a:lnTo>
                <a:close/>
              </a:path>
              <a:path w="487679" h="1217929">
                <a:moveTo>
                  <a:pt x="184664" y="831850"/>
                </a:moveTo>
                <a:lnTo>
                  <a:pt x="174282" y="831850"/>
                </a:lnTo>
                <a:lnTo>
                  <a:pt x="174282" y="829310"/>
                </a:lnTo>
                <a:lnTo>
                  <a:pt x="186733" y="829310"/>
                </a:lnTo>
                <a:lnTo>
                  <a:pt x="184664" y="831850"/>
                </a:lnTo>
                <a:close/>
              </a:path>
              <a:path w="487679" h="1217929">
                <a:moveTo>
                  <a:pt x="153542" y="836930"/>
                </a:moveTo>
                <a:lnTo>
                  <a:pt x="151472" y="836930"/>
                </a:lnTo>
                <a:lnTo>
                  <a:pt x="151472" y="831850"/>
                </a:lnTo>
                <a:lnTo>
                  <a:pt x="155623" y="831850"/>
                </a:lnTo>
                <a:lnTo>
                  <a:pt x="155623" y="834390"/>
                </a:lnTo>
                <a:lnTo>
                  <a:pt x="153542" y="836930"/>
                </a:lnTo>
                <a:close/>
              </a:path>
              <a:path w="487679" h="1217929">
                <a:moveTo>
                  <a:pt x="163924" y="836930"/>
                </a:moveTo>
                <a:lnTo>
                  <a:pt x="157680" y="836930"/>
                </a:lnTo>
                <a:lnTo>
                  <a:pt x="157680" y="831850"/>
                </a:lnTo>
                <a:lnTo>
                  <a:pt x="159773" y="834390"/>
                </a:lnTo>
                <a:lnTo>
                  <a:pt x="163924" y="834390"/>
                </a:lnTo>
                <a:lnTo>
                  <a:pt x="163924" y="836930"/>
                </a:lnTo>
                <a:close/>
              </a:path>
              <a:path w="487679" h="1217929">
                <a:moveTo>
                  <a:pt x="176387" y="842010"/>
                </a:moveTo>
                <a:lnTo>
                  <a:pt x="168074" y="842010"/>
                </a:lnTo>
                <a:lnTo>
                  <a:pt x="168074" y="831850"/>
                </a:lnTo>
                <a:lnTo>
                  <a:pt x="182595" y="831850"/>
                </a:lnTo>
                <a:lnTo>
                  <a:pt x="182595" y="834390"/>
                </a:lnTo>
                <a:lnTo>
                  <a:pt x="180513" y="836930"/>
                </a:lnTo>
                <a:lnTo>
                  <a:pt x="178456" y="836930"/>
                </a:lnTo>
                <a:lnTo>
                  <a:pt x="178456" y="839470"/>
                </a:lnTo>
                <a:lnTo>
                  <a:pt x="176387" y="839470"/>
                </a:lnTo>
                <a:lnTo>
                  <a:pt x="176387" y="842010"/>
                </a:lnTo>
                <a:close/>
              </a:path>
              <a:path w="487679" h="1217929">
                <a:moveTo>
                  <a:pt x="331998" y="872490"/>
                </a:moveTo>
                <a:lnTo>
                  <a:pt x="300876" y="872490"/>
                </a:lnTo>
                <a:lnTo>
                  <a:pt x="300876" y="864870"/>
                </a:lnTo>
                <a:lnTo>
                  <a:pt x="338230" y="864870"/>
                </a:lnTo>
                <a:lnTo>
                  <a:pt x="338230" y="869950"/>
                </a:lnTo>
                <a:lnTo>
                  <a:pt x="331998" y="869950"/>
                </a:lnTo>
                <a:lnTo>
                  <a:pt x="331998" y="872490"/>
                </a:lnTo>
                <a:close/>
              </a:path>
              <a:path w="487679" h="1217929">
                <a:moveTo>
                  <a:pt x="338230" y="872490"/>
                </a:moveTo>
                <a:lnTo>
                  <a:pt x="336149" y="872490"/>
                </a:lnTo>
                <a:lnTo>
                  <a:pt x="336149" y="869950"/>
                </a:lnTo>
                <a:lnTo>
                  <a:pt x="338230" y="869950"/>
                </a:lnTo>
                <a:lnTo>
                  <a:pt x="338230" y="872490"/>
                </a:lnTo>
                <a:close/>
              </a:path>
              <a:path w="487679" h="1217929">
                <a:moveTo>
                  <a:pt x="329917" y="902970"/>
                </a:moveTo>
                <a:lnTo>
                  <a:pt x="305026" y="902970"/>
                </a:lnTo>
                <a:lnTo>
                  <a:pt x="305026" y="890270"/>
                </a:lnTo>
                <a:lnTo>
                  <a:pt x="307084" y="887730"/>
                </a:lnTo>
                <a:lnTo>
                  <a:pt x="305026" y="887730"/>
                </a:lnTo>
                <a:lnTo>
                  <a:pt x="305026" y="877570"/>
                </a:lnTo>
                <a:lnTo>
                  <a:pt x="302957" y="877570"/>
                </a:lnTo>
                <a:lnTo>
                  <a:pt x="302957" y="872490"/>
                </a:lnTo>
                <a:lnTo>
                  <a:pt x="329917" y="872490"/>
                </a:lnTo>
                <a:lnTo>
                  <a:pt x="329917" y="875030"/>
                </a:lnTo>
                <a:lnTo>
                  <a:pt x="327848" y="875030"/>
                </a:lnTo>
                <a:lnTo>
                  <a:pt x="327848" y="880110"/>
                </a:lnTo>
                <a:lnTo>
                  <a:pt x="325779" y="880110"/>
                </a:lnTo>
                <a:lnTo>
                  <a:pt x="325779" y="882650"/>
                </a:lnTo>
                <a:lnTo>
                  <a:pt x="327848" y="885190"/>
                </a:lnTo>
                <a:lnTo>
                  <a:pt x="327848" y="892810"/>
                </a:lnTo>
                <a:lnTo>
                  <a:pt x="329917" y="892810"/>
                </a:lnTo>
                <a:lnTo>
                  <a:pt x="329917" y="902970"/>
                </a:lnTo>
                <a:close/>
              </a:path>
              <a:path w="487679" h="1217929">
                <a:moveTo>
                  <a:pt x="331998" y="906780"/>
                </a:moveTo>
                <a:lnTo>
                  <a:pt x="307084" y="906780"/>
                </a:lnTo>
                <a:lnTo>
                  <a:pt x="307084" y="902970"/>
                </a:lnTo>
                <a:lnTo>
                  <a:pt x="331998" y="902970"/>
                </a:lnTo>
                <a:lnTo>
                  <a:pt x="331998" y="906780"/>
                </a:lnTo>
                <a:close/>
              </a:path>
              <a:path w="487679" h="1217929">
                <a:moveTo>
                  <a:pt x="334056" y="909320"/>
                </a:moveTo>
                <a:lnTo>
                  <a:pt x="311234" y="909320"/>
                </a:lnTo>
                <a:lnTo>
                  <a:pt x="309165" y="906780"/>
                </a:lnTo>
                <a:lnTo>
                  <a:pt x="334056" y="906780"/>
                </a:lnTo>
                <a:lnTo>
                  <a:pt x="334056" y="909320"/>
                </a:lnTo>
                <a:close/>
              </a:path>
              <a:path w="487679" h="1217929">
                <a:moveTo>
                  <a:pt x="340299" y="919480"/>
                </a:moveTo>
                <a:lnTo>
                  <a:pt x="311234" y="919480"/>
                </a:lnTo>
                <a:lnTo>
                  <a:pt x="311234" y="914400"/>
                </a:lnTo>
                <a:lnTo>
                  <a:pt x="309165" y="911860"/>
                </a:lnTo>
                <a:lnTo>
                  <a:pt x="309165" y="909320"/>
                </a:lnTo>
                <a:lnTo>
                  <a:pt x="336149" y="909320"/>
                </a:lnTo>
                <a:lnTo>
                  <a:pt x="336149" y="911860"/>
                </a:lnTo>
                <a:lnTo>
                  <a:pt x="338230" y="911860"/>
                </a:lnTo>
                <a:lnTo>
                  <a:pt x="338230" y="914400"/>
                </a:lnTo>
                <a:lnTo>
                  <a:pt x="340299" y="914400"/>
                </a:lnTo>
                <a:lnTo>
                  <a:pt x="340299" y="919480"/>
                </a:lnTo>
                <a:close/>
              </a:path>
              <a:path w="487679" h="1217929">
                <a:moveTo>
                  <a:pt x="315409" y="924560"/>
                </a:moveTo>
                <a:lnTo>
                  <a:pt x="313315" y="924560"/>
                </a:lnTo>
                <a:lnTo>
                  <a:pt x="313315" y="919480"/>
                </a:lnTo>
                <a:lnTo>
                  <a:pt x="342380" y="919480"/>
                </a:lnTo>
                <a:lnTo>
                  <a:pt x="344450" y="922020"/>
                </a:lnTo>
                <a:lnTo>
                  <a:pt x="315409" y="922020"/>
                </a:lnTo>
                <a:lnTo>
                  <a:pt x="315409" y="924560"/>
                </a:lnTo>
                <a:close/>
              </a:path>
              <a:path w="487679" h="1217929">
                <a:moveTo>
                  <a:pt x="327848" y="970280"/>
                </a:moveTo>
                <a:lnTo>
                  <a:pt x="321616" y="970280"/>
                </a:lnTo>
                <a:lnTo>
                  <a:pt x="321616" y="960120"/>
                </a:lnTo>
                <a:lnTo>
                  <a:pt x="319547" y="960120"/>
                </a:lnTo>
                <a:lnTo>
                  <a:pt x="319547" y="949960"/>
                </a:lnTo>
                <a:lnTo>
                  <a:pt x="321616" y="947420"/>
                </a:lnTo>
                <a:lnTo>
                  <a:pt x="321616" y="942340"/>
                </a:lnTo>
                <a:lnTo>
                  <a:pt x="319547" y="939800"/>
                </a:lnTo>
                <a:lnTo>
                  <a:pt x="317478" y="939800"/>
                </a:lnTo>
                <a:lnTo>
                  <a:pt x="317478" y="937260"/>
                </a:lnTo>
                <a:lnTo>
                  <a:pt x="315409" y="934720"/>
                </a:lnTo>
                <a:lnTo>
                  <a:pt x="315409" y="932180"/>
                </a:lnTo>
                <a:lnTo>
                  <a:pt x="313315" y="929640"/>
                </a:lnTo>
                <a:lnTo>
                  <a:pt x="315409" y="927100"/>
                </a:lnTo>
                <a:lnTo>
                  <a:pt x="313315" y="927100"/>
                </a:lnTo>
                <a:lnTo>
                  <a:pt x="315409" y="924560"/>
                </a:lnTo>
                <a:lnTo>
                  <a:pt x="315409" y="922020"/>
                </a:lnTo>
                <a:lnTo>
                  <a:pt x="344450" y="922020"/>
                </a:lnTo>
                <a:lnTo>
                  <a:pt x="344450" y="924560"/>
                </a:lnTo>
                <a:lnTo>
                  <a:pt x="346519" y="927100"/>
                </a:lnTo>
                <a:lnTo>
                  <a:pt x="346519" y="929640"/>
                </a:lnTo>
                <a:lnTo>
                  <a:pt x="348600" y="929640"/>
                </a:lnTo>
                <a:lnTo>
                  <a:pt x="348600" y="934720"/>
                </a:lnTo>
                <a:lnTo>
                  <a:pt x="352762" y="934720"/>
                </a:lnTo>
                <a:lnTo>
                  <a:pt x="352762" y="937260"/>
                </a:lnTo>
                <a:lnTo>
                  <a:pt x="356901" y="937260"/>
                </a:lnTo>
                <a:lnTo>
                  <a:pt x="356901" y="939800"/>
                </a:lnTo>
                <a:lnTo>
                  <a:pt x="358970" y="942340"/>
                </a:lnTo>
                <a:lnTo>
                  <a:pt x="361039" y="942340"/>
                </a:lnTo>
                <a:lnTo>
                  <a:pt x="361039" y="944880"/>
                </a:lnTo>
                <a:lnTo>
                  <a:pt x="363109" y="944880"/>
                </a:lnTo>
                <a:lnTo>
                  <a:pt x="363109" y="947420"/>
                </a:lnTo>
                <a:lnTo>
                  <a:pt x="369340" y="947420"/>
                </a:lnTo>
                <a:lnTo>
                  <a:pt x="369340" y="952500"/>
                </a:lnTo>
                <a:lnTo>
                  <a:pt x="371433" y="955040"/>
                </a:lnTo>
                <a:lnTo>
                  <a:pt x="371433" y="957580"/>
                </a:lnTo>
                <a:lnTo>
                  <a:pt x="373491" y="957580"/>
                </a:lnTo>
                <a:lnTo>
                  <a:pt x="373491" y="960120"/>
                </a:lnTo>
                <a:lnTo>
                  <a:pt x="375572" y="962660"/>
                </a:lnTo>
                <a:lnTo>
                  <a:pt x="377641" y="962660"/>
                </a:lnTo>
                <a:lnTo>
                  <a:pt x="377641" y="965200"/>
                </a:lnTo>
                <a:lnTo>
                  <a:pt x="375572" y="965200"/>
                </a:lnTo>
                <a:lnTo>
                  <a:pt x="377641" y="967740"/>
                </a:lnTo>
                <a:lnTo>
                  <a:pt x="327848" y="967740"/>
                </a:lnTo>
                <a:lnTo>
                  <a:pt x="327848" y="970280"/>
                </a:lnTo>
                <a:close/>
              </a:path>
              <a:path w="487679" h="1217929">
                <a:moveTo>
                  <a:pt x="327848" y="972820"/>
                </a:moveTo>
                <a:lnTo>
                  <a:pt x="319547" y="972820"/>
                </a:lnTo>
                <a:lnTo>
                  <a:pt x="319547" y="967740"/>
                </a:lnTo>
                <a:lnTo>
                  <a:pt x="321616" y="970280"/>
                </a:lnTo>
                <a:lnTo>
                  <a:pt x="327848" y="970280"/>
                </a:lnTo>
                <a:lnTo>
                  <a:pt x="327848" y="972820"/>
                </a:lnTo>
                <a:close/>
              </a:path>
              <a:path w="487679" h="1217929">
                <a:moveTo>
                  <a:pt x="381803" y="994410"/>
                </a:moveTo>
                <a:lnTo>
                  <a:pt x="342380" y="994410"/>
                </a:lnTo>
                <a:lnTo>
                  <a:pt x="342380" y="991870"/>
                </a:lnTo>
                <a:lnTo>
                  <a:pt x="338230" y="991870"/>
                </a:lnTo>
                <a:lnTo>
                  <a:pt x="338230" y="988060"/>
                </a:lnTo>
                <a:lnTo>
                  <a:pt x="336149" y="985520"/>
                </a:lnTo>
                <a:lnTo>
                  <a:pt x="336149" y="980440"/>
                </a:lnTo>
                <a:lnTo>
                  <a:pt x="334056" y="977900"/>
                </a:lnTo>
                <a:lnTo>
                  <a:pt x="331998" y="977900"/>
                </a:lnTo>
                <a:lnTo>
                  <a:pt x="331998" y="975360"/>
                </a:lnTo>
                <a:lnTo>
                  <a:pt x="329917" y="975360"/>
                </a:lnTo>
                <a:lnTo>
                  <a:pt x="327848" y="972820"/>
                </a:lnTo>
                <a:lnTo>
                  <a:pt x="329917" y="970280"/>
                </a:lnTo>
                <a:lnTo>
                  <a:pt x="329917" y="967740"/>
                </a:lnTo>
                <a:lnTo>
                  <a:pt x="377641" y="967740"/>
                </a:lnTo>
                <a:lnTo>
                  <a:pt x="377641" y="970280"/>
                </a:lnTo>
                <a:lnTo>
                  <a:pt x="379722" y="970280"/>
                </a:lnTo>
                <a:lnTo>
                  <a:pt x="379722" y="985520"/>
                </a:lnTo>
                <a:lnTo>
                  <a:pt x="381803" y="985520"/>
                </a:lnTo>
                <a:lnTo>
                  <a:pt x="381803" y="994410"/>
                </a:lnTo>
                <a:close/>
              </a:path>
              <a:path w="487679" h="1217929">
                <a:moveTo>
                  <a:pt x="325779" y="980440"/>
                </a:moveTo>
                <a:lnTo>
                  <a:pt x="323685" y="980440"/>
                </a:lnTo>
                <a:lnTo>
                  <a:pt x="323685" y="975360"/>
                </a:lnTo>
                <a:lnTo>
                  <a:pt x="321616" y="975360"/>
                </a:lnTo>
                <a:lnTo>
                  <a:pt x="321616" y="972820"/>
                </a:lnTo>
                <a:lnTo>
                  <a:pt x="325779" y="972820"/>
                </a:lnTo>
                <a:lnTo>
                  <a:pt x="325779" y="980440"/>
                </a:lnTo>
                <a:close/>
              </a:path>
              <a:path w="487679" h="1217929">
                <a:moveTo>
                  <a:pt x="381803" y="1007110"/>
                </a:moveTo>
                <a:lnTo>
                  <a:pt x="344450" y="1007110"/>
                </a:lnTo>
                <a:lnTo>
                  <a:pt x="344450" y="1004570"/>
                </a:lnTo>
                <a:lnTo>
                  <a:pt x="342380" y="1004570"/>
                </a:lnTo>
                <a:lnTo>
                  <a:pt x="342380" y="999490"/>
                </a:lnTo>
                <a:lnTo>
                  <a:pt x="340299" y="996950"/>
                </a:lnTo>
                <a:lnTo>
                  <a:pt x="340299" y="991870"/>
                </a:lnTo>
                <a:lnTo>
                  <a:pt x="342380" y="991870"/>
                </a:lnTo>
                <a:lnTo>
                  <a:pt x="342380" y="994410"/>
                </a:lnTo>
                <a:lnTo>
                  <a:pt x="381803" y="994410"/>
                </a:lnTo>
                <a:lnTo>
                  <a:pt x="381803" y="1007110"/>
                </a:lnTo>
                <a:close/>
              </a:path>
              <a:path w="487679" h="1217929">
                <a:moveTo>
                  <a:pt x="377641" y="1014730"/>
                </a:moveTo>
                <a:lnTo>
                  <a:pt x="346519" y="1014730"/>
                </a:lnTo>
                <a:lnTo>
                  <a:pt x="346519" y="1009650"/>
                </a:lnTo>
                <a:lnTo>
                  <a:pt x="348600" y="1009650"/>
                </a:lnTo>
                <a:lnTo>
                  <a:pt x="346519" y="1007110"/>
                </a:lnTo>
                <a:lnTo>
                  <a:pt x="377641" y="1007110"/>
                </a:lnTo>
                <a:lnTo>
                  <a:pt x="377641" y="1014730"/>
                </a:lnTo>
                <a:close/>
              </a:path>
              <a:path w="487679" h="1217929">
                <a:moveTo>
                  <a:pt x="381803" y="1032510"/>
                </a:moveTo>
                <a:lnTo>
                  <a:pt x="350657" y="1032510"/>
                </a:lnTo>
                <a:lnTo>
                  <a:pt x="350657" y="1027430"/>
                </a:lnTo>
                <a:lnTo>
                  <a:pt x="348600" y="1027430"/>
                </a:lnTo>
                <a:lnTo>
                  <a:pt x="348600" y="1014730"/>
                </a:lnTo>
                <a:lnTo>
                  <a:pt x="375572" y="1014730"/>
                </a:lnTo>
                <a:lnTo>
                  <a:pt x="375572" y="1017270"/>
                </a:lnTo>
                <a:lnTo>
                  <a:pt x="379722" y="1017270"/>
                </a:lnTo>
                <a:lnTo>
                  <a:pt x="379722" y="1019810"/>
                </a:lnTo>
                <a:lnTo>
                  <a:pt x="352762" y="1019810"/>
                </a:lnTo>
                <a:lnTo>
                  <a:pt x="352762" y="1022350"/>
                </a:lnTo>
                <a:lnTo>
                  <a:pt x="381803" y="1022350"/>
                </a:lnTo>
                <a:lnTo>
                  <a:pt x="381803" y="1024890"/>
                </a:lnTo>
                <a:lnTo>
                  <a:pt x="379722" y="1024890"/>
                </a:lnTo>
                <a:lnTo>
                  <a:pt x="381803" y="1027430"/>
                </a:lnTo>
                <a:lnTo>
                  <a:pt x="381803" y="1032510"/>
                </a:lnTo>
                <a:close/>
              </a:path>
              <a:path w="487679" h="1217929">
                <a:moveTo>
                  <a:pt x="381803" y="1022350"/>
                </a:moveTo>
                <a:lnTo>
                  <a:pt x="352762" y="1022350"/>
                </a:lnTo>
                <a:lnTo>
                  <a:pt x="352762" y="1019810"/>
                </a:lnTo>
                <a:lnTo>
                  <a:pt x="381803" y="1019810"/>
                </a:lnTo>
                <a:lnTo>
                  <a:pt x="381803" y="1022350"/>
                </a:lnTo>
                <a:close/>
              </a:path>
              <a:path w="487679" h="1217929">
                <a:moveTo>
                  <a:pt x="354832" y="1035050"/>
                </a:moveTo>
                <a:lnTo>
                  <a:pt x="350657" y="1035050"/>
                </a:lnTo>
                <a:lnTo>
                  <a:pt x="352762" y="1032510"/>
                </a:lnTo>
                <a:lnTo>
                  <a:pt x="354832" y="1032510"/>
                </a:lnTo>
                <a:lnTo>
                  <a:pt x="354832" y="1035050"/>
                </a:lnTo>
                <a:close/>
              </a:path>
              <a:path w="487679" h="1217929">
                <a:moveTo>
                  <a:pt x="383873" y="1040130"/>
                </a:moveTo>
                <a:lnTo>
                  <a:pt x="354832" y="1040130"/>
                </a:lnTo>
                <a:lnTo>
                  <a:pt x="354832" y="1037590"/>
                </a:lnTo>
                <a:lnTo>
                  <a:pt x="352762" y="1037590"/>
                </a:lnTo>
                <a:lnTo>
                  <a:pt x="352762" y="1035050"/>
                </a:lnTo>
                <a:lnTo>
                  <a:pt x="354832" y="1035050"/>
                </a:lnTo>
                <a:lnTo>
                  <a:pt x="354832" y="1032510"/>
                </a:lnTo>
                <a:lnTo>
                  <a:pt x="383873" y="1032510"/>
                </a:lnTo>
                <a:lnTo>
                  <a:pt x="383873" y="1040130"/>
                </a:lnTo>
                <a:close/>
              </a:path>
              <a:path w="487679" h="1217929">
                <a:moveTo>
                  <a:pt x="388011" y="1042670"/>
                </a:moveTo>
                <a:lnTo>
                  <a:pt x="352762" y="1042670"/>
                </a:lnTo>
                <a:lnTo>
                  <a:pt x="352762" y="1040130"/>
                </a:lnTo>
                <a:lnTo>
                  <a:pt x="383873" y="1040130"/>
                </a:lnTo>
                <a:lnTo>
                  <a:pt x="385942" y="1037590"/>
                </a:lnTo>
                <a:lnTo>
                  <a:pt x="385942" y="1040130"/>
                </a:lnTo>
                <a:lnTo>
                  <a:pt x="388011" y="1042670"/>
                </a:lnTo>
                <a:close/>
              </a:path>
              <a:path w="487679" h="1217929">
                <a:moveTo>
                  <a:pt x="394255" y="1050290"/>
                </a:moveTo>
                <a:lnTo>
                  <a:pt x="352762" y="1050290"/>
                </a:lnTo>
                <a:lnTo>
                  <a:pt x="352762" y="1045210"/>
                </a:lnTo>
                <a:lnTo>
                  <a:pt x="354832" y="1042670"/>
                </a:lnTo>
                <a:lnTo>
                  <a:pt x="390080" y="1042670"/>
                </a:lnTo>
                <a:lnTo>
                  <a:pt x="390080" y="1045210"/>
                </a:lnTo>
                <a:lnTo>
                  <a:pt x="392186" y="1045210"/>
                </a:lnTo>
                <a:lnTo>
                  <a:pt x="394255" y="1047750"/>
                </a:lnTo>
                <a:lnTo>
                  <a:pt x="394255" y="1050290"/>
                </a:lnTo>
                <a:close/>
              </a:path>
              <a:path w="487679" h="1217929">
                <a:moveTo>
                  <a:pt x="394255" y="1055370"/>
                </a:moveTo>
                <a:lnTo>
                  <a:pt x="350657" y="1055370"/>
                </a:lnTo>
                <a:lnTo>
                  <a:pt x="350657" y="1052830"/>
                </a:lnTo>
                <a:lnTo>
                  <a:pt x="352762" y="1052830"/>
                </a:lnTo>
                <a:lnTo>
                  <a:pt x="350657" y="1050290"/>
                </a:lnTo>
                <a:lnTo>
                  <a:pt x="350657" y="1047750"/>
                </a:lnTo>
                <a:lnTo>
                  <a:pt x="352762" y="1050290"/>
                </a:lnTo>
                <a:lnTo>
                  <a:pt x="394255" y="1050290"/>
                </a:lnTo>
                <a:lnTo>
                  <a:pt x="394255" y="1055370"/>
                </a:lnTo>
                <a:close/>
              </a:path>
              <a:path w="487679" h="1217929">
                <a:moveTo>
                  <a:pt x="394255" y="1065530"/>
                </a:moveTo>
                <a:lnTo>
                  <a:pt x="346519" y="1065530"/>
                </a:lnTo>
                <a:lnTo>
                  <a:pt x="346519" y="1062990"/>
                </a:lnTo>
                <a:lnTo>
                  <a:pt x="344450" y="1062990"/>
                </a:lnTo>
                <a:lnTo>
                  <a:pt x="344450" y="1060450"/>
                </a:lnTo>
                <a:lnTo>
                  <a:pt x="348600" y="1060450"/>
                </a:lnTo>
                <a:lnTo>
                  <a:pt x="348600" y="1055370"/>
                </a:lnTo>
                <a:lnTo>
                  <a:pt x="392186" y="1055370"/>
                </a:lnTo>
                <a:lnTo>
                  <a:pt x="392186" y="1057910"/>
                </a:lnTo>
                <a:lnTo>
                  <a:pt x="394255" y="1057910"/>
                </a:lnTo>
                <a:lnTo>
                  <a:pt x="394255" y="1065530"/>
                </a:lnTo>
                <a:close/>
              </a:path>
              <a:path w="487679" h="1217929">
                <a:moveTo>
                  <a:pt x="350657" y="1071880"/>
                </a:moveTo>
                <a:lnTo>
                  <a:pt x="344450" y="1071880"/>
                </a:lnTo>
                <a:lnTo>
                  <a:pt x="344450" y="1068070"/>
                </a:lnTo>
                <a:lnTo>
                  <a:pt x="350657" y="1068070"/>
                </a:lnTo>
                <a:lnTo>
                  <a:pt x="350657" y="1065530"/>
                </a:lnTo>
                <a:lnTo>
                  <a:pt x="396324" y="1065530"/>
                </a:lnTo>
                <a:lnTo>
                  <a:pt x="396324" y="1070610"/>
                </a:lnTo>
                <a:lnTo>
                  <a:pt x="350657" y="1070610"/>
                </a:lnTo>
                <a:lnTo>
                  <a:pt x="350657" y="1071880"/>
                </a:lnTo>
                <a:close/>
              </a:path>
              <a:path w="487679" h="1217929">
                <a:moveTo>
                  <a:pt x="396324" y="1076960"/>
                </a:moveTo>
                <a:lnTo>
                  <a:pt x="350657" y="1076960"/>
                </a:lnTo>
                <a:lnTo>
                  <a:pt x="350657" y="1070610"/>
                </a:lnTo>
                <a:lnTo>
                  <a:pt x="396324" y="1070610"/>
                </a:lnTo>
                <a:lnTo>
                  <a:pt x="396324" y="1071880"/>
                </a:lnTo>
                <a:lnTo>
                  <a:pt x="398405" y="1071880"/>
                </a:lnTo>
                <a:lnTo>
                  <a:pt x="398405" y="1074420"/>
                </a:lnTo>
                <a:lnTo>
                  <a:pt x="396324" y="1074420"/>
                </a:lnTo>
                <a:lnTo>
                  <a:pt x="396324" y="1076960"/>
                </a:lnTo>
                <a:close/>
              </a:path>
              <a:path w="487679" h="1217929">
                <a:moveTo>
                  <a:pt x="400462" y="1084580"/>
                </a:moveTo>
                <a:lnTo>
                  <a:pt x="352762" y="1084580"/>
                </a:lnTo>
                <a:lnTo>
                  <a:pt x="352762" y="1082040"/>
                </a:lnTo>
                <a:lnTo>
                  <a:pt x="350657" y="1082040"/>
                </a:lnTo>
                <a:lnTo>
                  <a:pt x="350657" y="1079500"/>
                </a:lnTo>
                <a:lnTo>
                  <a:pt x="352762" y="1079500"/>
                </a:lnTo>
                <a:lnTo>
                  <a:pt x="352762" y="1076960"/>
                </a:lnTo>
                <a:lnTo>
                  <a:pt x="400462" y="1076960"/>
                </a:lnTo>
                <a:lnTo>
                  <a:pt x="400462" y="1084580"/>
                </a:lnTo>
                <a:close/>
              </a:path>
              <a:path w="487679" h="1217929">
                <a:moveTo>
                  <a:pt x="402532" y="1094740"/>
                </a:moveTo>
                <a:lnTo>
                  <a:pt x="346519" y="1094740"/>
                </a:lnTo>
                <a:lnTo>
                  <a:pt x="346519" y="1092200"/>
                </a:lnTo>
                <a:lnTo>
                  <a:pt x="352762" y="1092200"/>
                </a:lnTo>
                <a:lnTo>
                  <a:pt x="352762" y="1089660"/>
                </a:lnTo>
                <a:lnTo>
                  <a:pt x="354832" y="1089660"/>
                </a:lnTo>
                <a:lnTo>
                  <a:pt x="354832" y="1084580"/>
                </a:lnTo>
                <a:lnTo>
                  <a:pt x="402532" y="1084580"/>
                </a:lnTo>
                <a:lnTo>
                  <a:pt x="402532" y="1094740"/>
                </a:lnTo>
                <a:close/>
              </a:path>
              <a:path w="487679" h="1217929">
                <a:moveTo>
                  <a:pt x="404613" y="1097280"/>
                </a:moveTo>
                <a:lnTo>
                  <a:pt x="350657" y="1097280"/>
                </a:lnTo>
                <a:lnTo>
                  <a:pt x="350657" y="1094740"/>
                </a:lnTo>
                <a:lnTo>
                  <a:pt x="404613" y="1094740"/>
                </a:lnTo>
                <a:lnTo>
                  <a:pt x="404613" y="1097280"/>
                </a:lnTo>
                <a:close/>
              </a:path>
              <a:path w="487679" h="1217929">
                <a:moveTo>
                  <a:pt x="354832" y="1107440"/>
                </a:moveTo>
                <a:lnTo>
                  <a:pt x="350657" y="1107440"/>
                </a:lnTo>
                <a:lnTo>
                  <a:pt x="350657" y="1104900"/>
                </a:lnTo>
                <a:lnTo>
                  <a:pt x="348600" y="1104900"/>
                </a:lnTo>
                <a:lnTo>
                  <a:pt x="348600" y="1097280"/>
                </a:lnTo>
                <a:lnTo>
                  <a:pt x="406682" y="1097280"/>
                </a:lnTo>
                <a:lnTo>
                  <a:pt x="406682" y="1102360"/>
                </a:lnTo>
                <a:lnTo>
                  <a:pt x="354832" y="1102360"/>
                </a:lnTo>
                <a:lnTo>
                  <a:pt x="354832" y="1107440"/>
                </a:lnTo>
                <a:close/>
              </a:path>
              <a:path w="487679" h="1217929">
                <a:moveTo>
                  <a:pt x="358970" y="1104900"/>
                </a:moveTo>
                <a:lnTo>
                  <a:pt x="358970" y="1102360"/>
                </a:lnTo>
                <a:lnTo>
                  <a:pt x="361039" y="1102360"/>
                </a:lnTo>
                <a:lnTo>
                  <a:pt x="358970" y="1104900"/>
                </a:lnTo>
                <a:close/>
              </a:path>
              <a:path w="487679" h="1217929">
                <a:moveTo>
                  <a:pt x="354832" y="1132840"/>
                </a:moveTo>
                <a:lnTo>
                  <a:pt x="354832" y="1122680"/>
                </a:lnTo>
                <a:lnTo>
                  <a:pt x="358970" y="1122680"/>
                </a:lnTo>
                <a:lnTo>
                  <a:pt x="356901" y="1120140"/>
                </a:lnTo>
                <a:lnTo>
                  <a:pt x="356901" y="1117600"/>
                </a:lnTo>
                <a:lnTo>
                  <a:pt x="354832" y="1117600"/>
                </a:lnTo>
                <a:lnTo>
                  <a:pt x="354832" y="1115060"/>
                </a:lnTo>
                <a:lnTo>
                  <a:pt x="356901" y="1115060"/>
                </a:lnTo>
                <a:lnTo>
                  <a:pt x="356901" y="1112520"/>
                </a:lnTo>
                <a:lnTo>
                  <a:pt x="354832" y="1112520"/>
                </a:lnTo>
                <a:lnTo>
                  <a:pt x="356901" y="1109980"/>
                </a:lnTo>
                <a:lnTo>
                  <a:pt x="356901" y="1107440"/>
                </a:lnTo>
                <a:lnTo>
                  <a:pt x="361039" y="1107440"/>
                </a:lnTo>
                <a:lnTo>
                  <a:pt x="361039" y="1102360"/>
                </a:lnTo>
                <a:lnTo>
                  <a:pt x="404613" y="1102360"/>
                </a:lnTo>
                <a:lnTo>
                  <a:pt x="404613" y="1104900"/>
                </a:lnTo>
                <a:lnTo>
                  <a:pt x="402532" y="1107440"/>
                </a:lnTo>
                <a:lnTo>
                  <a:pt x="402532" y="1109980"/>
                </a:lnTo>
                <a:lnTo>
                  <a:pt x="396324" y="1109980"/>
                </a:lnTo>
                <a:lnTo>
                  <a:pt x="396324" y="1120140"/>
                </a:lnTo>
                <a:lnTo>
                  <a:pt x="394255" y="1120140"/>
                </a:lnTo>
                <a:lnTo>
                  <a:pt x="392186" y="1122680"/>
                </a:lnTo>
                <a:lnTo>
                  <a:pt x="392186" y="1127760"/>
                </a:lnTo>
                <a:lnTo>
                  <a:pt x="390080" y="1127760"/>
                </a:lnTo>
                <a:lnTo>
                  <a:pt x="390080" y="1130300"/>
                </a:lnTo>
                <a:lnTo>
                  <a:pt x="356901" y="1130300"/>
                </a:lnTo>
                <a:lnTo>
                  <a:pt x="354832" y="1132840"/>
                </a:lnTo>
                <a:close/>
              </a:path>
              <a:path w="487679" h="1217929">
                <a:moveTo>
                  <a:pt x="385942" y="1140460"/>
                </a:moveTo>
                <a:lnTo>
                  <a:pt x="356901" y="1140460"/>
                </a:lnTo>
                <a:lnTo>
                  <a:pt x="356901" y="1130300"/>
                </a:lnTo>
                <a:lnTo>
                  <a:pt x="388011" y="1130300"/>
                </a:lnTo>
                <a:lnTo>
                  <a:pt x="388011" y="1135380"/>
                </a:lnTo>
                <a:lnTo>
                  <a:pt x="385942" y="1135380"/>
                </a:lnTo>
                <a:lnTo>
                  <a:pt x="385942" y="1140460"/>
                </a:lnTo>
                <a:close/>
              </a:path>
              <a:path w="487679" h="1217929">
                <a:moveTo>
                  <a:pt x="383873" y="1145540"/>
                </a:moveTo>
                <a:lnTo>
                  <a:pt x="350657" y="1145540"/>
                </a:lnTo>
                <a:lnTo>
                  <a:pt x="350657" y="1143000"/>
                </a:lnTo>
                <a:lnTo>
                  <a:pt x="354832" y="1143000"/>
                </a:lnTo>
                <a:lnTo>
                  <a:pt x="354832" y="1140460"/>
                </a:lnTo>
                <a:lnTo>
                  <a:pt x="383873" y="1140460"/>
                </a:lnTo>
                <a:lnTo>
                  <a:pt x="383873" y="1145540"/>
                </a:lnTo>
                <a:close/>
              </a:path>
              <a:path w="487679" h="1217929">
                <a:moveTo>
                  <a:pt x="379722" y="1150620"/>
                </a:moveTo>
                <a:lnTo>
                  <a:pt x="354832" y="1150620"/>
                </a:lnTo>
                <a:lnTo>
                  <a:pt x="354832" y="1145540"/>
                </a:lnTo>
                <a:lnTo>
                  <a:pt x="381803" y="1145540"/>
                </a:lnTo>
                <a:lnTo>
                  <a:pt x="381803" y="1148080"/>
                </a:lnTo>
                <a:lnTo>
                  <a:pt x="379722" y="1148080"/>
                </a:lnTo>
                <a:lnTo>
                  <a:pt x="379722" y="1150620"/>
                </a:lnTo>
                <a:close/>
              </a:path>
              <a:path w="487679" h="1217929">
                <a:moveTo>
                  <a:pt x="371433" y="1162050"/>
                </a:moveTo>
                <a:lnTo>
                  <a:pt x="350657" y="1162050"/>
                </a:lnTo>
                <a:lnTo>
                  <a:pt x="350657" y="1159510"/>
                </a:lnTo>
                <a:lnTo>
                  <a:pt x="354832" y="1159510"/>
                </a:lnTo>
                <a:lnTo>
                  <a:pt x="354832" y="1153160"/>
                </a:lnTo>
                <a:lnTo>
                  <a:pt x="352762" y="1153160"/>
                </a:lnTo>
                <a:lnTo>
                  <a:pt x="352762" y="1150620"/>
                </a:lnTo>
                <a:lnTo>
                  <a:pt x="375572" y="1150620"/>
                </a:lnTo>
                <a:lnTo>
                  <a:pt x="375572" y="1154430"/>
                </a:lnTo>
                <a:lnTo>
                  <a:pt x="371433" y="1154430"/>
                </a:lnTo>
                <a:lnTo>
                  <a:pt x="371433" y="1162050"/>
                </a:lnTo>
                <a:close/>
              </a:path>
              <a:path w="487679" h="1217929">
                <a:moveTo>
                  <a:pt x="363109" y="1167130"/>
                </a:moveTo>
                <a:lnTo>
                  <a:pt x="348600" y="1167130"/>
                </a:lnTo>
                <a:lnTo>
                  <a:pt x="348600" y="1162050"/>
                </a:lnTo>
                <a:lnTo>
                  <a:pt x="365190" y="1162050"/>
                </a:lnTo>
                <a:lnTo>
                  <a:pt x="365190" y="1164590"/>
                </a:lnTo>
                <a:lnTo>
                  <a:pt x="363109" y="1164590"/>
                </a:lnTo>
                <a:lnTo>
                  <a:pt x="363109" y="1167130"/>
                </a:lnTo>
                <a:close/>
              </a:path>
              <a:path w="487679" h="1217929">
                <a:moveTo>
                  <a:pt x="369340" y="1164590"/>
                </a:moveTo>
                <a:lnTo>
                  <a:pt x="367271" y="1164590"/>
                </a:lnTo>
                <a:lnTo>
                  <a:pt x="367271" y="1162050"/>
                </a:lnTo>
                <a:lnTo>
                  <a:pt x="369340" y="1162050"/>
                </a:lnTo>
                <a:lnTo>
                  <a:pt x="369340" y="1164590"/>
                </a:lnTo>
                <a:close/>
              </a:path>
              <a:path w="487679" h="1217929">
                <a:moveTo>
                  <a:pt x="365190" y="1167130"/>
                </a:moveTo>
                <a:lnTo>
                  <a:pt x="363109" y="1167130"/>
                </a:lnTo>
                <a:lnTo>
                  <a:pt x="363109" y="1164590"/>
                </a:lnTo>
                <a:lnTo>
                  <a:pt x="365190" y="1164590"/>
                </a:lnTo>
                <a:lnTo>
                  <a:pt x="365190" y="1167130"/>
                </a:lnTo>
                <a:close/>
              </a:path>
              <a:path w="487679" h="1217929">
                <a:moveTo>
                  <a:pt x="361039" y="1169670"/>
                </a:moveTo>
                <a:lnTo>
                  <a:pt x="344450" y="1169670"/>
                </a:lnTo>
                <a:lnTo>
                  <a:pt x="344450" y="1167130"/>
                </a:lnTo>
                <a:lnTo>
                  <a:pt x="361039" y="1167130"/>
                </a:lnTo>
                <a:lnTo>
                  <a:pt x="361039" y="1169670"/>
                </a:lnTo>
                <a:close/>
              </a:path>
              <a:path w="487679" h="1217929">
                <a:moveTo>
                  <a:pt x="346519" y="1217930"/>
                </a:moveTo>
                <a:lnTo>
                  <a:pt x="344450" y="1217930"/>
                </a:lnTo>
                <a:lnTo>
                  <a:pt x="344450" y="1207770"/>
                </a:lnTo>
                <a:lnTo>
                  <a:pt x="342380" y="1205230"/>
                </a:lnTo>
                <a:lnTo>
                  <a:pt x="342380" y="1202690"/>
                </a:lnTo>
                <a:lnTo>
                  <a:pt x="344450" y="1202690"/>
                </a:lnTo>
                <a:lnTo>
                  <a:pt x="344450" y="1189990"/>
                </a:lnTo>
                <a:lnTo>
                  <a:pt x="342380" y="1189990"/>
                </a:lnTo>
                <a:lnTo>
                  <a:pt x="342380" y="1177290"/>
                </a:lnTo>
                <a:lnTo>
                  <a:pt x="340299" y="1177290"/>
                </a:lnTo>
                <a:lnTo>
                  <a:pt x="340299" y="1172210"/>
                </a:lnTo>
                <a:lnTo>
                  <a:pt x="342380" y="1172210"/>
                </a:lnTo>
                <a:lnTo>
                  <a:pt x="342380" y="1169670"/>
                </a:lnTo>
                <a:lnTo>
                  <a:pt x="358970" y="1169670"/>
                </a:lnTo>
                <a:lnTo>
                  <a:pt x="358970" y="1179830"/>
                </a:lnTo>
                <a:lnTo>
                  <a:pt x="361039" y="1182370"/>
                </a:lnTo>
                <a:lnTo>
                  <a:pt x="361039" y="1184910"/>
                </a:lnTo>
                <a:lnTo>
                  <a:pt x="358970" y="1184910"/>
                </a:lnTo>
                <a:lnTo>
                  <a:pt x="361039" y="1187450"/>
                </a:lnTo>
                <a:lnTo>
                  <a:pt x="358970" y="1187450"/>
                </a:lnTo>
                <a:lnTo>
                  <a:pt x="358970" y="1189990"/>
                </a:lnTo>
                <a:lnTo>
                  <a:pt x="356901" y="1192530"/>
                </a:lnTo>
                <a:lnTo>
                  <a:pt x="356901" y="1197610"/>
                </a:lnTo>
                <a:lnTo>
                  <a:pt x="354832" y="1200150"/>
                </a:lnTo>
                <a:lnTo>
                  <a:pt x="354832" y="1202690"/>
                </a:lnTo>
                <a:lnTo>
                  <a:pt x="352762" y="1205230"/>
                </a:lnTo>
                <a:lnTo>
                  <a:pt x="350657" y="1205230"/>
                </a:lnTo>
                <a:lnTo>
                  <a:pt x="350657" y="1207770"/>
                </a:lnTo>
                <a:lnTo>
                  <a:pt x="348600" y="1210310"/>
                </a:lnTo>
                <a:lnTo>
                  <a:pt x="348600" y="1215390"/>
                </a:lnTo>
                <a:lnTo>
                  <a:pt x="346519" y="1217930"/>
                </a:lnTo>
                <a:close/>
              </a:path>
            </a:pathLst>
          </a:custGeom>
          <a:solidFill>
            <a:srgbClr val="C9CCCC"/>
          </a:solidFill>
        </p:spPr>
        <p:txBody>
          <a:bodyPr wrap="square" lIns="0" tIns="0" rIns="0" bIns="0" rtlCol="0"/>
          <a:lstStyle/>
          <a:p/>
        </p:txBody>
      </p:sp>
      <p:sp>
        <p:nvSpPr>
          <p:cNvPr id="251" name="object 251"/>
          <p:cNvSpPr/>
          <p:nvPr/>
        </p:nvSpPr>
        <p:spPr>
          <a:xfrm>
            <a:off x="5513655" y="3184804"/>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2" name="object 252"/>
          <p:cNvSpPr/>
          <p:nvPr/>
        </p:nvSpPr>
        <p:spPr>
          <a:xfrm>
            <a:off x="5567610" y="330236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53" name="object 253"/>
          <p:cNvSpPr/>
          <p:nvPr/>
        </p:nvSpPr>
        <p:spPr>
          <a:xfrm>
            <a:off x="5565531" y="3182303"/>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54" name="object 254"/>
          <p:cNvSpPr/>
          <p:nvPr/>
        </p:nvSpPr>
        <p:spPr>
          <a:xfrm>
            <a:off x="5561391" y="316478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55" name="object 255"/>
          <p:cNvSpPr/>
          <p:nvPr/>
        </p:nvSpPr>
        <p:spPr>
          <a:xfrm>
            <a:off x="5521943" y="3184804"/>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56" name="object 256"/>
          <p:cNvSpPr/>
          <p:nvPr/>
        </p:nvSpPr>
        <p:spPr>
          <a:xfrm>
            <a:off x="5561391" y="3162299"/>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7" name="object 257"/>
          <p:cNvSpPr/>
          <p:nvPr/>
        </p:nvSpPr>
        <p:spPr>
          <a:xfrm>
            <a:off x="5521955" y="3179789"/>
            <a:ext cx="2540" cy="5080"/>
          </a:xfrm>
          <a:custGeom>
            <a:rect l="l" t="t" r="r" b="b"/>
            <a:pathLst>
              <a:path w="2539" h="5080">
                <a:moveTo>
                  <a:pt x="0" y="5013"/>
                </a:moveTo>
                <a:lnTo>
                  <a:pt x="0" y="0"/>
                </a:lnTo>
                <a:lnTo>
                  <a:pt x="2081" y="0"/>
                </a:lnTo>
                <a:lnTo>
                  <a:pt x="2081" y="5013"/>
                </a:lnTo>
                <a:lnTo>
                  <a:pt x="0" y="5013"/>
                </a:lnTo>
                <a:close/>
              </a:path>
            </a:pathLst>
          </a:custGeom>
          <a:solidFill>
            <a:srgbClr val="C9CCCC"/>
          </a:solidFill>
        </p:spPr>
        <p:txBody>
          <a:bodyPr wrap="square" lIns="0" tIns="0" rIns="0" bIns="0" rtlCol="0"/>
          <a:lstStyle/>
          <a:p/>
        </p:txBody>
      </p:sp>
      <p:sp>
        <p:nvSpPr>
          <p:cNvPr id="258" name="object 258"/>
          <p:cNvSpPr/>
          <p:nvPr/>
        </p:nvSpPr>
        <p:spPr>
          <a:xfrm>
            <a:off x="5289555" y="2659474"/>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59" name="object 259"/>
          <p:cNvSpPr/>
          <p:nvPr/>
        </p:nvSpPr>
        <p:spPr>
          <a:xfrm>
            <a:off x="5328975" y="2724497"/>
            <a:ext cx="2540" cy="2540"/>
          </a:xfrm>
          <a:custGeom>
            <a:rect l="l" t="t" r="r" b="b"/>
            <a:pathLst>
              <a:path w="2539"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260" name="object 260"/>
          <p:cNvSpPr/>
          <p:nvPr/>
        </p:nvSpPr>
        <p:spPr>
          <a:xfrm>
            <a:off x="5339348" y="2909624"/>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61" name="object 261"/>
          <p:cNvSpPr/>
          <p:nvPr/>
        </p:nvSpPr>
        <p:spPr>
          <a:xfrm>
            <a:off x="5320677" y="2724500"/>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62" name="object 262"/>
          <p:cNvSpPr/>
          <p:nvPr/>
        </p:nvSpPr>
        <p:spPr>
          <a:xfrm>
            <a:off x="5304076" y="268949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63" name="object 263"/>
          <p:cNvSpPr/>
          <p:nvPr/>
        </p:nvSpPr>
        <p:spPr>
          <a:xfrm>
            <a:off x="5428565" y="2894609"/>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64" name="object 264"/>
          <p:cNvSpPr/>
          <p:nvPr/>
        </p:nvSpPr>
        <p:spPr>
          <a:xfrm>
            <a:off x="5544785" y="3027191"/>
            <a:ext cx="2540" cy="2540"/>
          </a:xfrm>
          <a:custGeom>
            <a:rect l="l" t="t" r="r" b="b"/>
            <a:pathLst>
              <a:path w="2539"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65" name="object 265"/>
          <p:cNvSpPr/>
          <p:nvPr/>
        </p:nvSpPr>
        <p:spPr>
          <a:xfrm>
            <a:off x="5517815" y="2889601"/>
            <a:ext cx="2540" cy="5080"/>
          </a:xfrm>
          <a:custGeom>
            <a:rect l="l" t="t" r="r" b="b"/>
            <a:pathLst>
              <a:path w="2539" h="5080">
                <a:moveTo>
                  <a:pt x="2069" y="5001"/>
                </a:moveTo>
                <a:lnTo>
                  <a:pt x="0" y="2536"/>
                </a:lnTo>
                <a:lnTo>
                  <a:pt x="0" y="0"/>
                </a:lnTo>
                <a:lnTo>
                  <a:pt x="2069" y="0"/>
                </a:lnTo>
                <a:lnTo>
                  <a:pt x="2069" y="5001"/>
                </a:lnTo>
                <a:close/>
              </a:path>
            </a:pathLst>
          </a:custGeom>
          <a:solidFill>
            <a:srgbClr val="C9CCCC"/>
          </a:solidFill>
        </p:spPr>
        <p:txBody>
          <a:bodyPr wrap="square" lIns="0" tIns="0" rIns="0" bIns="0" rtlCol="0"/>
          <a:lstStyle/>
          <a:p/>
        </p:txBody>
      </p:sp>
      <p:sp>
        <p:nvSpPr>
          <p:cNvPr id="266" name="object 266"/>
          <p:cNvSpPr/>
          <p:nvPr/>
        </p:nvSpPr>
        <p:spPr>
          <a:xfrm>
            <a:off x="5287483" y="3032210"/>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7" name="object 267"/>
          <p:cNvSpPr/>
          <p:nvPr/>
        </p:nvSpPr>
        <p:spPr>
          <a:xfrm>
            <a:off x="5295787" y="2679479"/>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68" name="object 268"/>
          <p:cNvSpPr/>
          <p:nvPr/>
        </p:nvSpPr>
        <p:spPr>
          <a:xfrm>
            <a:off x="5302017" y="2671995"/>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9" name="object 269"/>
          <p:cNvSpPr/>
          <p:nvPr/>
        </p:nvSpPr>
        <p:spPr>
          <a:xfrm>
            <a:off x="5291638" y="2664470"/>
            <a:ext cx="4445" cy="5080"/>
          </a:xfrm>
          <a:custGeom>
            <a:rect l="l" t="t" r="r" b="b"/>
            <a:pathLst>
              <a:path w="4445" h="5080">
                <a:moveTo>
                  <a:pt x="4150" y="4989"/>
                </a:moveTo>
                <a:lnTo>
                  <a:pt x="2069" y="2524"/>
                </a:lnTo>
                <a:lnTo>
                  <a:pt x="0" y="2524"/>
                </a:lnTo>
                <a:lnTo>
                  <a:pt x="0" y="0"/>
                </a:lnTo>
                <a:lnTo>
                  <a:pt x="2069" y="0"/>
                </a:lnTo>
                <a:lnTo>
                  <a:pt x="4150" y="2524"/>
                </a:lnTo>
                <a:lnTo>
                  <a:pt x="4150" y="4989"/>
                </a:lnTo>
                <a:close/>
              </a:path>
            </a:pathLst>
          </a:custGeom>
          <a:solidFill>
            <a:srgbClr val="C9CCCC"/>
          </a:solidFill>
        </p:spPr>
        <p:txBody>
          <a:bodyPr wrap="square" lIns="0" tIns="0" rIns="0" bIns="0" rtlCol="0"/>
          <a:lstStyle/>
          <a:p/>
        </p:txBody>
      </p:sp>
      <p:sp>
        <p:nvSpPr>
          <p:cNvPr id="270" name="object 270"/>
          <p:cNvSpPr/>
          <p:nvPr/>
        </p:nvSpPr>
        <p:spPr>
          <a:xfrm>
            <a:off x="5542704" y="3247329"/>
            <a:ext cx="4445" cy="2540"/>
          </a:xfrm>
          <a:custGeom>
            <a:rect l="l" t="t" r="r" b="b"/>
            <a:pathLst>
              <a:path w="4445" h="2539">
                <a:moveTo>
                  <a:pt x="4150" y="2524"/>
                </a:moveTo>
                <a:lnTo>
                  <a:pt x="0" y="2524"/>
                </a:lnTo>
                <a:lnTo>
                  <a:pt x="0" y="0"/>
                </a:lnTo>
                <a:lnTo>
                  <a:pt x="4150" y="0"/>
                </a:lnTo>
                <a:lnTo>
                  <a:pt x="4150" y="2524"/>
                </a:lnTo>
                <a:close/>
              </a:path>
            </a:pathLst>
          </a:custGeom>
          <a:solidFill>
            <a:srgbClr val="C9CCCC"/>
          </a:solidFill>
        </p:spPr>
        <p:txBody>
          <a:bodyPr wrap="square" lIns="0" tIns="0" rIns="0" bIns="0" rtlCol="0"/>
          <a:lstStyle/>
          <a:p/>
        </p:txBody>
      </p:sp>
      <p:sp>
        <p:nvSpPr>
          <p:cNvPr id="271" name="object 271"/>
          <p:cNvSpPr/>
          <p:nvPr/>
        </p:nvSpPr>
        <p:spPr>
          <a:xfrm>
            <a:off x="5293707" y="2664465"/>
            <a:ext cx="2540" cy="2540"/>
          </a:xfrm>
          <a:custGeom>
            <a:rect l="l" t="t" r="r" b="b"/>
            <a:pathLst>
              <a:path w="2539"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72" name="object 272"/>
          <p:cNvSpPr/>
          <p:nvPr/>
        </p:nvSpPr>
        <p:spPr>
          <a:xfrm>
            <a:off x="5561391" y="315228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73" name="object 273"/>
          <p:cNvSpPr/>
          <p:nvPr/>
        </p:nvSpPr>
        <p:spPr>
          <a:xfrm>
            <a:off x="5302017" y="2684491"/>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74" name="object 274"/>
          <p:cNvSpPr/>
          <p:nvPr/>
        </p:nvSpPr>
        <p:spPr>
          <a:xfrm>
            <a:off x="5299919" y="2681985"/>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275" name="object 275"/>
          <p:cNvSpPr/>
          <p:nvPr/>
        </p:nvSpPr>
        <p:spPr>
          <a:xfrm>
            <a:off x="5573830" y="3247330"/>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76" name="object 276"/>
          <p:cNvSpPr/>
          <p:nvPr/>
        </p:nvSpPr>
        <p:spPr>
          <a:xfrm>
            <a:off x="5548926" y="3069728"/>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277" name="object 277"/>
          <p:cNvSpPr/>
          <p:nvPr/>
        </p:nvSpPr>
        <p:spPr>
          <a:xfrm>
            <a:off x="5557238" y="3129776"/>
            <a:ext cx="8890" cy="22860"/>
          </a:xfrm>
          <a:custGeom>
            <a:rect l="l" t="t" r="r" b="b"/>
            <a:pathLst>
              <a:path w="8889" h="22860">
                <a:moveTo>
                  <a:pt x="4150" y="22504"/>
                </a:moveTo>
                <a:lnTo>
                  <a:pt x="0" y="22504"/>
                </a:lnTo>
                <a:lnTo>
                  <a:pt x="0" y="19992"/>
                </a:lnTo>
                <a:lnTo>
                  <a:pt x="2069" y="17491"/>
                </a:lnTo>
                <a:lnTo>
                  <a:pt x="2069" y="7489"/>
                </a:lnTo>
                <a:lnTo>
                  <a:pt x="0" y="7489"/>
                </a:lnTo>
                <a:lnTo>
                  <a:pt x="0" y="0"/>
                </a:lnTo>
                <a:lnTo>
                  <a:pt x="4150" y="0"/>
                </a:lnTo>
                <a:lnTo>
                  <a:pt x="6207" y="2488"/>
                </a:lnTo>
                <a:lnTo>
                  <a:pt x="6207" y="5001"/>
                </a:lnTo>
                <a:lnTo>
                  <a:pt x="4150" y="5001"/>
                </a:lnTo>
                <a:lnTo>
                  <a:pt x="6207" y="7489"/>
                </a:lnTo>
                <a:lnTo>
                  <a:pt x="6207" y="10002"/>
                </a:lnTo>
                <a:lnTo>
                  <a:pt x="8276" y="10002"/>
                </a:lnTo>
                <a:lnTo>
                  <a:pt x="8276" y="15003"/>
                </a:lnTo>
                <a:lnTo>
                  <a:pt x="6207" y="15003"/>
                </a:lnTo>
                <a:lnTo>
                  <a:pt x="6207" y="19992"/>
                </a:lnTo>
                <a:lnTo>
                  <a:pt x="4150" y="19992"/>
                </a:lnTo>
                <a:lnTo>
                  <a:pt x="4150" y="22504"/>
                </a:lnTo>
                <a:close/>
              </a:path>
            </a:pathLst>
          </a:custGeom>
          <a:solidFill>
            <a:srgbClr val="C9CCCC"/>
          </a:solidFill>
        </p:spPr>
        <p:txBody>
          <a:bodyPr wrap="square" lIns="0" tIns="0" rIns="0" bIns="0" rtlCol="0"/>
          <a:lstStyle/>
          <a:p/>
        </p:txBody>
      </p:sp>
      <p:sp>
        <p:nvSpPr>
          <p:cNvPr id="278" name="object 278"/>
          <p:cNvSpPr/>
          <p:nvPr/>
        </p:nvSpPr>
        <p:spPr>
          <a:xfrm>
            <a:off x="5378772" y="2927140"/>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79" name="object 279"/>
          <p:cNvSpPr/>
          <p:nvPr/>
        </p:nvSpPr>
        <p:spPr>
          <a:xfrm>
            <a:off x="5567616" y="3139772"/>
            <a:ext cx="2540" cy="5080"/>
          </a:xfrm>
          <a:custGeom>
            <a:rect l="l" t="t" r="r" b="b"/>
            <a:pathLst>
              <a:path w="2539"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280" name="object 280"/>
          <p:cNvSpPr/>
          <p:nvPr/>
        </p:nvSpPr>
        <p:spPr>
          <a:xfrm>
            <a:off x="5567616" y="3252329"/>
            <a:ext cx="2540" cy="2540"/>
          </a:xfrm>
          <a:custGeom>
            <a:rect l="l" t="t" r="r" b="b"/>
            <a:pathLst>
              <a:path w="2539"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81" name="object 281"/>
          <p:cNvSpPr/>
          <p:nvPr/>
        </p:nvSpPr>
        <p:spPr>
          <a:xfrm>
            <a:off x="5563448" y="3147260"/>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82" name="object 282"/>
          <p:cNvSpPr/>
          <p:nvPr/>
        </p:nvSpPr>
        <p:spPr>
          <a:xfrm>
            <a:off x="5565523" y="3144773"/>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283" name="object 283"/>
          <p:cNvSpPr/>
          <p:nvPr/>
        </p:nvSpPr>
        <p:spPr>
          <a:xfrm>
            <a:off x="5565517" y="3134757"/>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84" name="object 284"/>
          <p:cNvSpPr/>
          <p:nvPr/>
        </p:nvSpPr>
        <p:spPr>
          <a:xfrm>
            <a:off x="5563461" y="3137260"/>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85" name="object 285"/>
          <p:cNvSpPr/>
          <p:nvPr/>
        </p:nvSpPr>
        <p:spPr>
          <a:xfrm>
            <a:off x="5553081" y="3137265"/>
            <a:ext cx="4445" cy="5080"/>
          </a:xfrm>
          <a:custGeom>
            <a:rect l="l" t="t" r="r" b="b"/>
            <a:pathLst>
              <a:path w="4445" h="5080">
                <a:moveTo>
                  <a:pt x="2069" y="5013"/>
                </a:moveTo>
                <a:lnTo>
                  <a:pt x="0" y="5013"/>
                </a:lnTo>
                <a:lnTo>
                  <a:pt x="0" y="0"/>
                </a:lnTo>
                <a:lnTo>
                  <a:pt x="4150" y="0"/>
                </a:lnTo>
                <a:lnTo>
                  <a:pt x="4150" y="2512"/>
                </a:lnTo>
                <a:lnTo>
                  <a:pt x="2069" y="2512"/>
                </a:lnTo>
                <a:lnTo>
                  <a:pt x="2069" y="5013"/>
                </a:lnTo>
                <a:close/>
              </a:path>
            </a:pathLst>
          </a:custGeom>
          <a:solidFill>
            <a:srgbClr val="C9CCCC"/>
          </a:solidFill>
        </p:spPr>
        <p:txBody>
          <a:bodyPr wrap="square" lIns="0" tIns="0" rIns="0" bIns="0" rtlCol="0"/>
          <a:lstStyle/>
          <a:p/>
        </p:txBody>
      </p:sp>
      <p:sp>
        <p:nvSpPr>
          <p:cNvPr id="286" name="object 286"/>
          <p:cNvSpPr/>
          <p:nvPr/>
        </p:nvSpPr>
        <p:spPr>
          <a:xfrm>
            <a:off x="5567616" y="3147261"/>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87" name="object 287"/>
          <p:cNvSpPr/>
          <p:nvPr/>
        </p:nvSpPr>
        <p:spPr>
          <a:xfrm>
            <a:off x="5304073" y="2984680"/>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88" name="object 288"/>
          <p:cNvSpPr/>
          <p:nvPr/>
        </p:nvSpPr>
        <p:spPr>
          <a:xfrm>
            <a:off x="5295788" y="2719525"/>
            <a:ext cx="14604" cy="15240"/>
          </a:xfrm>
          <a:custGeom>
            <a:rect l="l" t="t" r="r" b="b"/>
            <a:pathLst>
              <a:path w="14604" h="15239">
                <a:moveTo>
                  <a:pt x="8300" y="2500"/>
                </a:moveTo>
                <a:lnTo>
                  <a:pt x="4126" y="2500"/>
                </a:lnTo>
                <a:lnTo>
                  <a:pt x="6231" y="0"/>
                </a:lnTo>
                <a:lnTo>
                  <a:pt x="8300" y="2500"/>
                </a:lnTo>
                <a:close/>
              </a:path>
              <a:path w="14604" h="15239">
                <a:moveTo>
                  <a:pt x="12451" y="9990"/>
                </a:moveTo>
                <a:lnTo>
                  <a:pt x="2057" y="9990"/>
                </a:lnTo>
                <a:lnTo>
                  <a:pt x="2057" y="7501"/>
                </a:lnTo>
                <a:lnTo>
                  <a:pt x="0" y="4977"/>
                </a:lnTo>
                <a:lnTo>
                  <a:pt x="0" y="2500"/>
                </a:lnTo>
                <a:lnTo>
                  <a:pt x="12451" y="2500"/>
                </a:lnTo>
                <a:lnTo>
                  <a:pt x="12451" y="9990"/>
                </a:lnTo>
                <a:close/>
              </a:path>
              <a:path w="14604" h="15239">
                <a:moveTo>
                  <a:pt x="12451" y="15003"/>
                </a:moveTo>
                <a:lnTo>
                  <a:pt x="6231" y="15003"/>
                </a:lnTo>
                <a:lnTo>
                  <a:pt x="6231" y="12502"/>
                </a:lnTo>
                <a:lnTo>
                  <a:pt x="4126" y="9990"/>
                </a:lnTo>
                <a:lnTo>
                  <a:pt x="14520" y="9990"/>
                </a:lnTo>
                <a:lnTo>
                  <a:pt x="14520" y="12502"/>
                </a:lnTo>
                <a:lnTo>
                  <a:pt x="12451" y="15003"/>
                </a:lnTo>
                <a:close/>
              </a:path>
            </a:pathLst>
          </a:custGeom>
          <a:solidFill>
            <a:srgbClr val="C9CCCC"/>
          </a:solidFill>
        </p:spPr>
        <p:txBody>
          <a:bodyPr wrap="square" lIns="0" tIns="0" rIns="0" bIns="0" rtlCol="0"/>
          <a:lstStyle/>
          <a:p/>
        </p:txBody>
      </p:sp>
      <p:sp>
        <p:nvSpPr>
          <p:cNvPr id="289" name="object 289"/>
          <p:cNvSpPr/>
          <p:nvPr/>
        </p:nvSpPr>
        <p:spPr>
          <a:xfrm>
            <a:off x="5567617" y="3247329"/>
            <a:ext cx="4445" cy="5080"/>
          </a:xfrm>
          <a:custGeom>
            <a:rect l="l" t="t" r="r" b="b"/>
            <a:pathLst>
              <a:path w="4445" h="5079">
                <a:moveTo>
                  <a:pt x="4126" y="5001"/>
                </a:moveTo>
                <a:lnTo>
                  <a:pt x="2069" y="5001"/>
                </a:lnTo>
                <a:lnTo>
                  <a:pt x="2069" y="2524"/>
                </a:lnTo>
                <a:lnTo>
                  <a:pt x="0" y="2524"/>
                </a:lnTo>
                <a:lnTo>
                  <a:pt x="0" y="0"/>
                </a:lnTo>
                <a:lnTo>
                  <a:pt x="4126" y="0"/>
                </a:lnTo>
                <a:lnTo>
                  <a:pt x="4126" y="5001"/>
                </a:lnTo>
                <a:close/>
              </a:path>
            </a:pathLst>
          </a:custGeom>
          <a:solidFill>
            <a:srgbClr val="C9CCCC"/>
          </a:solidFill>
        </p:spPr>
        <p:txBody>
          <a:bodyPr wrap="square" lIns="0" tIns="0" rIns="0" bIns="0" rtlCol="0"/>
          <a:lstStyle/>
          <a:p/>
        </p:txBody>
      </p:sp>
      <p:sp>
        <p:nvSpPr>
          <p:cNvPr id="290" name="object 290"/>
          <p:cNvSpPr/>
          <p:nvPr/>
        </p:nvSpPr>
        <p:spPr>
          <a:xfrm>
            <a:off x="5310296" y="2737003"/>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91" name="object 291"/>
          <p:cNvSpPr/>
          <p:nvPr/>
        </p:nvSpPr>
        <p:spPr>
          <a:xfrm>
            <a:off x="5326909" y="2774559"/>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92" name="object 292"/>
          <p:cNvSpPr/>
          <p:nvPr/>
        </p:nvSpPr>
        <p:spPr>
          <a:xfrm>
            <a:off x="5565531" y="3147261"/>
            <a:ext cx="2540" cy="5080"/>
          </a:xfrm>
          <a:custGeom>
            <a:rect l="l" t="t" r="r" b="b"/>
            <a:pathLst>
              <a:path w="2539" h="5080">
                <a:moveTo>
                  <a:pt x="0" y="5013"/>
                </a:moveTo>
                <a:lnTo>
                  <a:pt x="0" y="0"/>
                </a:lnTo>
                <a:lnTo>
                  <a:pt x="2081" y="0"/>
                </a:lnTo>
                <a:lnTo>
                  <a:pt x="2081" y="2524"/>
                </a:lnTo>
                <a:lnTo>
                  <a:pt x="0" y="5013"/>
                </a:lnTo>
                <a:close/>
              </a:path>
            </a:pathLst>
          </a:custGeom>
          <a:solidFill>
            <a:srgbClr val="C9CCCC"/>
          </a:solidFill>
        </p:spPr>
        <p:txBody>
          <a:bodyPr wrap="square" lIns="0" tIns="0" rIns="0" bIns="0" rtlCol="0"/>
          <a:lstStyle/>
          <a:p/>
        </p:txBody>
      </p:sp>
      <p:sp>
        <p:nvSpPr>
          <p:cNvPr id="293" name="object 293"/>
          <p:cNvSpPr/>
          <p:nvPr/>
        </p:nvSpPr>
        <p:spPr>
          <a:xfrm>
            <a:off x="5295792" y="2666983"/>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94" name="object 294"/>
          <p:cNvSpPr/>
          <p:nvPr/>
        </p:nvSpPr>
        <p:spPr>
          <a:xfrm>
            <a:off x="5542702" y="3187302"/>
            <a:ext cx="2540" cy="7620"/>
          </a:xfrm>
          <a:custGeom>
            <a:rect l="l" t="t" r="r" b="b"/>
            <a:pathLst>
              <a:path w="2539" h="7619">
                <a:moveTo>
                  <a:pt x="0" y="7501"/>
                </a:moveTo>
                <a:lnTo>
                  <a:pt x="0" y="0"/>
                </a:lnTo>
                <a:lnTo>
                  <a:pt x="2093" y="0"/>
                </a:lnTo>
                <a:lnTo>
                  <a:pt x="2093" y="7501"/>
                </a:lnTo>
                <a:lnTo>
                  <a:pt x="0" y="7501"/>
                </a:lnTo>
                <a:close/>
              </a:path>
            </a:pathLst>
          </a:custGeom>
          <a:solidFill>
            <a:srgbClr val="C9CCCC"/>
          </a:solidFill>
        </p:spPr>
        <p:txBody>
          <a:bodyPr wrap="square" lIns="0" tIns="0" rIns="0" bIns="0" rtlCol="0"/>
          <a:lstStyle/>
          <a:p/>
        </p:txBody>
      </p:sp>
      <p:sp>
        <p:nvSpPr>
          <p:cNvPr id="295" name="object 295"/>
          <p:cNvSpPr/>
          <p:nvPr/>
        </p:nvSpPr>
        <p:spPr>
          <a:xfrm>
            <a:off x="5542704" y="3154792"/>
            <a:ext cx="6350" cy="7620"/>
          </a:xfrm>
          <a:custGeom>
            <a:rect l="l" t="t" r="r" b="b"/>
            <a:pathLst>
              <a:path w="6350" h="7619">
                <a:moveTo>
                  <a:pt x="4150" y="7489"/>
                </a:moveTo>
                <a:lnTo>
                  <a:pt x="2081" y="7489"/>
                </a:lnTo>
                <a:lnTo>
                  <a:pt x="2081" y="4977"/>
                </a:lnTo>
                <a:lnTo>
                  <a:pt x="0" y="4977"/>
                </a:lnTo>
                <a:lnTo>
                  <a:pt x="0" y="2488"/>
                </a:lnTo>
                <a:lnTo>
                  <a:pt x="2081" y="2488"/>
                </a:lnTo>
                <a:lnTo>
                  <a:pt x="2081" y="0"/>
                </a:lnTo>
                <a:lnTo>
                  <a:pt x="6219" y="0"/>
                </a:lnTo>
                <a:lnTo>
                  <a:pt x="6219" y="2488"/>
                </a:lnTo>
                <a:lnTo>
                  <a:pt x="4150" y="4977"/>
                </a:lnTo>
                <a:lnTo>
                  <a:pt x="4150" y="7489"/>
                </a:lnTo>
                <a:close/>
              </a:path>
            </a:pathLst>
          </a:custGeom>
          <a:solidFill>
            <a:srgbClr val="C9CCCC"/>
          </a:solidFill>
        </p:spPr>
        <p:txBody>
          <a:bodyPr wrap="square" lIns="0" tIns="0" rIns="0" bIns="0" rtlCol="0"/>
          <a:lstStyle/>
          <a:p/>
        </p:txBody>
      </p:sp>
      <p:sp>
        <p:nvSpPr>
          <p:cNvPr id="296" name="object 296"/>
          <p:cNvSpPr/>
          <p:nvPr/>
        </p:nvSpPr>
        <p:spPr>
          <a:xfrm>
            <a:off x="5540650" y="3212298"/>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97" name="object 297"/>
          <p:cNvSpPr/>
          <p:nvPr/>
        </p:nvSpPr>
        <p:spPr>
          <a:xfrm>
            <a:off x="5546856" y="3207299"/>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98" name="object 298"/>
          <p:cNvSpPr/>
          <p:nvPr/>
        </p:nvSpPr>
        <p:spPr>
          <a:xfrm>
            <a:off x="5542702" y="3264843"/>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99" name="object 299"/>
          <p:cNvSpPr/>
          <p:nvPr/>
        </p:nvSpPr>
        <p:spPr>
          <a:xfrm>
            <a:off x="5546856" y="3159775"/>
            <a:ext cx="2540" cy="5080"/>
          </a:xfrm>
          <a:custGeom>
            <a:rect l="l" t="t" r="r" b="b"/>
            <a:pathLst>
              <a:path w="2539" h="5080">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300" name="object 300"/>
          <p:cNvSpPr/>
          <p:nvPr/>
        </p:nvSpPr>
        <p:spPr>
          <a:xfrm>
            <a:off x="5559307" y="3122258"/>
            <a:ext cx="2540" cy="5080"/>
          </a:xfrm>
          <a:custGeom>
            <a:rect l="l" t="t" r="r" b="b"/>
            <a:pathLst>
              <a:path w="2539" h="5080">
                <a:moveTo>
                  <a:pt x="2081" y="4989"/>
                </a:moveTo>
                <a:lnTo>
                  <a:pt x="0" y="4989"/>
                </a:lnTo>
                <a:lnTo>
                  <a:pt x="0" y="0"/>
                </a:lnTo>
                <a:lnTo>
                  <a:pt x="2081" y="2512"/>
                </a:lnTo>
                <a:lnTo>
                  <a:pt x="2081" y="4989"/>
                </a:lnTo>
                <a:close/>
              </a:path>
            </a:pathLst>
          </a:custGeom>
          <a:solidFill>
            <a:srgbClr val="C9CCCC"/>
          </a:solidFill>
        </p:spPr>
        <p:txBody>
          <a:bodyPr wrap="square" lIns="0" tIns="0" rIns="0" bIns="0" rtlCol="0"/>
          <a:lstStyle/>
          <a:p/>
        </p:txBody>
      </p:sp>
      <p:sp>
        <p:nvSpPr>
          <p:cNvPr id="301" name="object 301"/>
          <p:cNvSpPr/>
          <p:nvPr/>
        </p:nvSpPr>
        <p:spPr>
          <a:xfrm>
            <a:off x="5540631" y="3264843"/>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02" name="object 302"/>
          <p:cNvSpPr/>
          <p:nvPr/>
        </p:nvSpPr>
        <p:spPr>
          <a:xfrm>
            <a:off x="5544785" y="3189809"/>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03" name="object 303"/>
          <p:cNvSpPr/>
          <p:nvPr/>
        </p:nvSpPr>
        <p:spPr>
          <a:xfrm>
            <a:off x="5538551" y="3174771"/>
            <a:ext cx="4445" cy="2540"/>
          </a:xfrm>
          <a:custGeom>
            <a:rect l="l" t="t" r="r" b="b"/>
            <a:pathLst>
              <a:path w="4445" h="2539">
                <a:moveTo>
                  <a:pt x="4150" y="2524"/>
                </a:moveTo>
                <a:lnTo>
                  <a:pt x="0" y="2524"/>
                </a:lnTo>
                <a:lnTo>
                  <a:pt x="2093" y="0"/>
                </a:lnTo>
                <a:lnTo>
                  <a:pt x="4150" y="2524"/>
                </a:lnTo>
                <a:close/>
              </a:path>
            </a:pathLst>
          </a:custGeom>
          <a:solidFill>
            <a:srgbClr val="C9CCCC"/>
          </a:solidFill>
        </p:spPr>
        <p:txBody>
          <a:bodyPr wrap="square" lIns="0" tIns="0" rIns="0" bIns="0" rtlCol="0"/>
          <a:lstStyle/>
          <a:p/>
        </p:txBody>
      </p:sp>
      <p:sp>
        <p:nvSpPr>
          <p:cNvPr id="304" name="object 304"/>
          <p:cNvSpPr/>
          <p:nvPr/>
        </p:nvSpPr>
        <p:spPr>
          <a:xfrm>
            <a:off x="5546858" y="3149772"/>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305" name="object 305"/>
          <p:cNvSpPr/>
          <p:nvPr/>
        </p:nvSpPr>
        <p:spPr>
          <a:xfrm>
            <a:off x="5532338" y="3119754"/>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306" name="object 306"/>
          <p:cNvSpPr/>
          <p:nvPr/>
        </p:nvSpPr>
        <p:spPr>
          <a:xfrm>
            <a:off x="5538545" y="3164776"/>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307" name="object 307"/>
          <p:cNvSpPr/>
          <p:nvPr/>
        </p:nvSpPr>
        <p:spPr>
          <a:xfrm>
            <a:off x="5540650" y="3217311"/>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308" name="object 308"/>
          <p:cNvSpPr/>
          <p:nvPr/>
        </p:nvSpPr>
        <p:spPr>
          <a:xfrm>
            <a:off x="5540631" y="321481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09" name="object 309"/>
          <p:cNvSpPr/>
          <p:nvPr/>
        </p:nvSpPr>
        <p:spPr>
          <a:xfrm>
            <a:off x="5544785" y="3144779"/>
            <a:ext cx="2540" cy="5080"/>
          </a:xfrm>
          <a:custGeom>
            <a:rect l="l" t="t" r="r" b="b"/>
            <a:pathLst>
              <a:path w="2539" h="5080">
                <a:moveTo>
                  <a:pt x="0" y="4989"/>
                </a:moveTo>
                <a:lnTo>
                  <a:pt x="0" y="0"/>
                </a:lnTo>
                <a:lnTo>
                  <a:pt x="2069" y="0"/>
                </a:lnTo>
                <a:lnTo>
                  <a:pt x="2069" y="4989"/>
                </a:lnTo>
                <a:lnTo>
                  <a:pt x="0" y="4989"/>
                </a:lnTo>
                <a:close/>
              </a:path>
            </a:pathLst>
          </a:custGeom>
          <a:solidFill>
            <a:srgbClr val="C9CCCC"/>
          </a:solidFill>
        </p:spPr>
        <p:txBody>
          <a:bodyPr wrap="square" lIns="0" tIns="0" rIns="0" bIns="0" rtlCol="0"/>
          <a:lstStyle/>
          <a:p/>
        </p:txBody>
      </p:sp>
      <p:sp>
        <p:nvSpPr>
          <p:cNvPr id="310" name="object 310"/>
          <p:cNvSpPr/>
          <p:nvPr/>
        </p:nvSpPr>
        <p:spPr>
          <a:xfrm>
            <a:off x="5540631" y="3154787"/>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11" name="object 311"/>
          <p:cNvSpPr/>
          <p:nvPr/>
        </p:nvSpPr>
        <p:spPr>
          <a:xfrm>
            <a:off x="5555152" y="3097260"/>
            <a:ext cx="4445" cy="10160"/>
          </a:xfrm>
          <a:custGeom>
            <a:rect l="l" t="t" r="r" b="b"/>
            <a:pathLst>
              <a:path w="4445" h="10160">
                <a:moveTo>
                  <a:pt x="2081" y="9978"/>
                </a:moveTo>
                <a:lnTo>
                  <a:pt x="0" y="7477"/>
                </a:lnTo>
                <a:lnTo>
                  <a:pt x="0" y="0"/>
                </a:lnTo>
                <a:lnTo>
                  <a:pt x="2081" y="2476"/>
                </a:lnTo>
                <a:lnTo>
                  <a:pt x="2081" y="4989"/>
                </a:lnTo>
                <a:lnTo>
                  <a:pt x="4138" y="4989"/>
                </a:lnTo>
                <a:lnTo>
                  <a:pt x="4138" y="7477"/>
                </a:lnTo>
                <a:lnTo>
                  <a:pt x="2081" y="7477"/>
                </a:lnTo>
                <a:lnTo>
                  <a:pt x="2081" y="9978"/>
                </a:lnTo>
                <a:close/>
              </a:path>
            </a:pathLst>
          </a:custGeom>
          <a:solidFill>
            <a:srgbClr val="C9CCCC"/>
          </a:solidFill>
        </p:spPr>
        <p:txBody>
          <a:bodyPr wrap="square" lIns="0" tIns="0" rIns="0" bIns="0" rtlCol="0"/>
          <a:lstStyle/>
          <a:p/>
        </p:txBody>
      </p:sp>
      <p:sp>
        <p:nvSpPr>
          <p:cNvPr id="312" name="object 312"/>
          <p:cNvSpPr/>
          <p:nvPr/>
        </p:nvSpPr>
        <p:spPr>
          <a:xfrm>
            <a:off x="5548931" y="3239827"/>
            <a:ext cx="6350" cy="10160"/>
          </a:xfrm>
          <a:custGeom>
            <a:rect l="l" t="t" r="r" b="b"/>
            <a:pathLst>
              <a:path w="6350" h="10160">
                <a:moveTo>
                  <a:pt x="6207" y="10014"/>
                </a:moveTo>
                <a:lnTo>
                  <a:pt x="4150" y="10014"/>
                </a:lnTo>
                <a:lnTo>
                  <a:pt x="4150" y="7489"/>
                </a:lnTo>
                <a:lnTo>
                  <a:pt x="2093" y="7489"/>
                </a:lnTo>
                <a:lnTo>
                  <a:pt x="2093" y="5001"/>
                </a:lnTo>
                <a:lnTo>
                  <a:pt x="0" y="5001"/>
                </a:lnTo>
                <a:lnTo>
                  <a:pt x="0" y="0"/>
                </a:lnTo>
                <a:lnTo>
                  <a:pt x="2093" y="0"/>
                </a:lnTo>
                <a:lnTo>
                  <a:pt x="2093" y="2524"/>
                </a:lnTo>
                <a:lnTo>
                  <a:pt x="4150" y="2524"/>
                </a:lnTo>
                <a:lnTo>
                  <a:pt x="4150" y="5001"/>
                </a:lnTo>
                <a:lnTo>
                  <a:pt x="6207" y="7489"/>
                </a:lnTo>
                <a:lnTo>
                  <a:pt x="6207" y="10014"/>
                </a:lnTo>
                <a:close/>
              </a:path>
            </a:pathLst>
          </a:custGeom>
          <a:solidFill>
            <a:srgbClr val="C9CCCC"/>
          </a:solidFill>
        </p:spPr>
        <p:txBody>
          <a:bodyPr wrap="square" lIns="0" tIns="0" rIns="0" bIns="0" rtlCol="0"/>
          <a:lstStyle/>
          <a:p/>
        </p:txBody>
      </p:sp>
      <p:sp>
        <p:nvSpPr>
          <p:cNvPr id="313" name="object 313"/>
          <p:cNvSpPr/>
          <p:nvPr/>
        </p:nvSpPr>
        <p:spPr>
          <a:xfrm>
            <a:off x="5557240" y="310475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14" name="object 314"/>
          <p:cNvSpPr/>
          <p:nvPr/>
        </p:nvSpPr>
        <p:spPr>
          <a:xfrm>
            <a:off x="5551009" y="318231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15" name="object 315"/>
          <p:cNvSpPr/>
          <p:nvPr/>
        </p:nvSpPr>
        <p:spPr>
          <a:xfrm>
            <a:off x="5553083" y="3249846"/>
            <a:ext cx="4445" cy="10160"/>
          </a:xfrm>
          <a:custGeom>
            <a:rect l="l" t="t" r="r" b="b"/>
            <a:pathLst>
              <a:path w="4445" h="10160">
                <a:moveTo>
                  <a:pt x="2069" y="9990"/>
                </a:moveTo>
                <a:lnTo>
                  <a:pt x="2069" y="7501"/>
                </a:lnTo>
                <a:lnTo>
                  <a:pt x="0" y="5013"/>
                </a:lnTo>
                <a:lnTo>
                  <a:pt x="2069" y="2488"/>
                </a:lnTo>
                <a:lnTo>
                  <a:pt x="2069" y="0"/>
                </a:lnTo>
                <a:lnTo>
                  <a:pt x="4150" y="2488"/>
                </a:lnTo>
                <a:lnTo>
                  <a:pt x="4150" y="7501"/>
                </a:lnTo>
                <a:lnTo>
                  <a:pt x="2069" y="9990"/>
                </a:lnTo>
                <a:close/>
              </a:path>
            </a:pathLst>
          </a:custGeom>
          <a:solidFill>
            <a:srgbClr val="C9CCCC"/>
          </a:solidFill>
        </p:spPr>
        <p:txBody>
          <a:bodyPr wrap="square" lIns="0" tIns="0" rIns="0" bIns="0" rtlCol="0"/>
          <a:lstStyle/>
          <a:p/>
        </p:txBody>
      </p:sp>
      <p:sp>
        <p:nvSpPr>
          <p:cNvPr id="316" name="object 316"/>
          <p:cNvSpPr/>
          <p:nvPr/>
        </p:nvSpPr>
        <p:spPr>
          <a:xfrm>
            <a:off x="5555147" y="3222336"/>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317" name="object 317"/>
          <p:cNvSpPr/>
          <p:nvPr/>
        </p:nvSpPr>
        <p:spPr>
          <a:xfrm>
            <a:off x="5544785" y="3244828"/>
            <a:ext cx="4445" cy="2540"/>
          </a:xfrm>
          <a:custGeom>
            <a:rect l="l" t="t" r="r" b="b"/>
            <a:pathLst>
              <a:path w="4445" h="2539">
                <a:moveTo>
                  <a:pt x="2069" y="2500"/>
                </a:moveTo>
                <a:lnTo>
                  <a:pt x="0" y="2500"/>
                </a:lnTo>
                <a:lnTo>
                  <a:pt x="2069" y="0"/>
                </a:lnTo>
                <a:lnTo>
                  <a:pt x="4138" y="0"/>
                </a:lnTo>
                <a:lnTo>
                  <a:pt x="2069" y="2500"/>
                </a:lnTo>
                <a:close/>
              </a:path>
            </a:pathLst>
          </a:custGeom>
          <a:solidFill>
            <a:srgbClr val="C9CCCC"/>
          </a:solidFill>
        </p:spPr>
        <p:txBody>
          <a:bodyPr wrap="square" lIns="0" tIns="0" rIns="0" bIns="0" rtlCol="0"/>
          <a:lstStyle/>
          <a:p/>
        </p:txBody>
      </p:sp>
      <p:sp>
        <p:nvSpPr>
          <p:cNvPr id="318" name="object 318"/>
          <p:cNvSpPr/>
          <p:nvPr/>
        </p:nvSpPr>
        <p:spPr>
          <a:xfrm>
            <a:off x="5553081" y="3217318"/>
            <a:ext cx="4445" cy="5080"/>
          </a:xfrm>
          <a:custGeom>
            <a:rect l="l" t="t" r="r" b="b"/>
            <a:pathLst>
              <a:path w="4445" h="5080">
                <a:moveTo>
                  <a:pt x="2069" y="5013"/>
                </a:moveTo>
                <a:lnTo>
                  <a:pt x="0" y="5013"/>
                </a:lnTo>
                <a:lnTo>
                  <a:pt x="0" y="2500"/>
                </a:lnTo>
                <a:lnTo>
                  <a:pt x="2069" y="0"/>
                </a:lnTo>
                <a:lnTo>
                  <a:pt x="4150" y="0"/>
                </a:lnTo>
                <a:lnTo>
                  <a:pt x="4150" y="2500"/>
                </a:lnTo>
                <a:lnTo>
                  <a:pt x="2069" y="2500"/>
                </a:lnTo>
                <a:lnTo>
                  <a:pt x="2069" y="5013"/>
                </a:lnTo>
                <a:close/>
              </a:path>
            </a:pathLst>
          </a:custGeom>
          <a:solidFill>
            <a:srgbClr val="C9CCCC"/>
          </a:solidFill>
        </p:spPr>
        <p:txBody>
          <a:bodyPr wrap="square" lIns="0" tIns="0" rIns="0" bIns="0" rtlCol="0"/>
          <a:lstStyle/>
          <a:p/>
        </p:txBody>
      </p:sp>
      <p:sp>
        <p:nvSpPr>
          <p:cNvPr id="319" name="object 319"/>
          <p:cNvSpPr/>
          <p:nvPr/>
        </p:nvSpPr>
        <p:spPr>
          <a:xfrm>
            <a:off x="5538545" y="3267334"/>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320" name="object 320"/>
          <p:cNvSpPr/>
          <p:nvPr/>
        </p:nvSpPr>
        <p:spPr>
          <a:xfrm>
            <a:off x="5553081" y="3267332"/>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321" name="object 321"/>
          <p:cNvSpPr/>
          <p:nvPr/>
        </p:nvSpPr>
        <p:spPr>
          <a:xfrm>
            <a:off x="5548926" y="3272356"/>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322" name="object 322"/>
          <p:cNvSpPr/>
          <p:nvPr/>
        </p:nvSpPr>
        <p:spPr>
          <a:xfrm>
            <a:off x="5540650" y="314477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23" name="object 323"/>
          <p:cNvSpPr/>
          <p:nvPr/>
        </p:nvSpPr>
        <p:spPr>
          <a:xfrm>
            <a:off x="5551011" y="3269861"/>
            <a:ext cx="4445" cy="2540"/>
          </a:xfrm>
          <a:custGeom>
            <a:rect l="l" t="t" r="r" b="b"/>
            <a:pathLst>
              <a:path w="4445" h="2539">
                <a:moveTo>
                  <a:pt x="2069" y="2488"/>
                </a:moveTo>
                <a:lnTo>
                  <a:pt x="0" y="2488"/>
                </a:lnTo>
                <a:lnTo>
                  <a:pt x="0" y="0"/>
                </a:lnTo>
                <a:lnTo>
                  <a:pt x="4138" y="0"/>
                </a:lnTo>
                <a:lnTo>
                  <a:pt x="2069" y="2488"/>
                </a:lnTo>
                <a:close/>
              </a:path>
            </a:pathLst>
          </a:custGeom>
          <a:solidFill>
            <a:srgbClr val="C9CCCC"/>
          </a:solidFill>
        </p:spPr>
        <p:txBody>
          <a:bodyPr wrap="square" lIns="0" tIns="0" rIns="0" bIns="0" rtlCol="0"/>
          <a:lstStyle/>
          <a:p/>
        </p:txBody>
      </p:sp>
      <p:sp>
        <p:nvSpPr>
          <p:cNvPr id="324" name="object 324"/>
          <p:cNvSpPr/>
          <p:nvPr/>
        </p:nvSpPr>
        <p:spPr>
          <a:xfrm>
            <a:off x="5538547" y="3147267"/>
            <a:ext cx="2540" cy="5080"/>
          </a:xfrm>
          <a:custGeom>
            <a:rect l="l" t="t" r="r" b="b"/>
            <a:pathLst>
              <a:path w="2539" h="5080">
                <a:moveTo>
                  <a:pt x="2093" y="5013"/>
                </a:moveTo>
                <a:lnTo>
                  <a:pt x="0" y="2500"/>
                </a:lnTo>
                <a:lnTo>
                  <a:pt x="2093" y="0"/>
                </a:lnTo>
                <a:lnTo>
                  <a:pt x="2093" y="5013"/>
                </a:lnTo>
                <a:close/>
              </a:path>
            </a:pathLst>
          </a:custGeom>
          <a:solidFill>
            <a:srgbClr val="C9CCCC"/>
          </a:solidFill>
        </p:spPr>
        <p:txBody>
          <a:bodyPr wrap="square" lIns="0" tIns="0" rIns="0" bIns="0" rtlCol="0"/>
          <a:lstStyle/>
          <a:p/>
        </p:txBody>
      </p:sp>
      <p:sp>
        <p:nvSpPr>
          <p:cNvPr id="325" name="object 325"/>
          <p:cNvSpPr/>
          <p:nvPr/>
        </p:nvSpPr>
        <p:spPr>
          <a:xfrm>
            <a:off x="5540631" y="3149774"/>
            <a:ext cx="4445" cy="5080"/>
          </a:xfrm>
          <a:custGeom>
            <a:rect l="l" t="t" r="r" b="b"/>
            <a:pathLst>
              <a:path w="4445" h="5080">
                <a:moveTo>
                  <a:pt x="2069" y="5013"/>
                </a:moveTo>
                <a:lnTo>
                  <a:pt x="0" y="5013"/>
                </a:lnTo>
                <a:lnTo>
                  <a:pt x="0" y="0"/>
                </a:lnTo>
                <a:lnTo>
                  <a:pt x="4162" y="0"/>
                </a:lnTo>
                <a:lnTo>
                  <a:pt x="4162" y="2512"/>
                </a:lnTo>
                <a:lnTo>
                  <a:pt x="2069" y="2512"/>
                </a:lnTo>
                <a:lnTo>
                  <a:pt x="2069" y="5013"/>
                </a:lnTo>
                <a:close/>
              </a:path>
            </a:pathLst>
          </a:custGeom>
          <a:solidFill>
            <a:srgbClr val="C9CCCC"/>
          </a:solidFill>
        </p:spPr>
        <p:txBody>
          <a:bodyPr wrap="square" lIns="0" tIns="0" rIns="0" bIns="0" rtlCol="0"/>
          <a:lstStyle/>
          <a:p/>
        </p:txBody>
      </p:sp>
      <p:sp>
        <p:nvSpPr>
          <p:cNvPr id="326" name="object 326"/>
          <p:cNvSpPr/>
          <p:nvPr/>
        </p:nvSpPr>
        <p:spPr>
          <a:xfrm>
            <a:off x="5526109" y="2969654"/>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27" name="object 327"/>
          <p:cNvSpPr/>
          <p:nvPr/>
        </p:nvSpPr>
        <p:spPr>
          <a:xfrm>
            <a:off x="5557240" y="311475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328" name="object 328"/>
          <p:cNvSpPr/>
          <p:nvPr/>
        </p:nvSpPr>
        <p:spPr>
          <a:xfrm>
            <a:off x="5555147" y="3184804"/>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329" name="object 329"/>
          <p:cNvSpPr/>
          <p:nvPr/>
        </p:nvSpPr>
        <p:spPr>
          <a:xfrm>
            <a:off x="5555152" y="3179795"/>
            <a:ext cx="2540" cy="5080"/>
          </a:xfrm>
          <a:custGeom>
            <a:rect l="l" t="t" r="r" b="b"/>
            <a:pathLst>
              <a:path w="2539" h="5080">
                <a:moveTo>
                  <a:pt x="0" y="5001"/>
                </a:moveTo>
                <a:lnTo>
                  <a:pt x="0" y="0"/>
                </a:lnTo>
                <a:lnTo>
                  <a:pt x="2081" y="0"/>
                </a:lnTo>
                <a:lnTo>
                  <a:pt x="2081" y="2512"/>
                </a:lnTo>
                <a:lnTo>
                  <a:pt x="0" y="5001"/>
                </a:lnTo>
                <a:close/>
              </a:path>
            </a:pathLst>
          </a:custGeom>
          <a:solidFill>
            <a:srgbClr val="C9CCCC"/>
          </a:solidFill>
        </p:spPr>
        <p:txBody>
          <a:bodyPr wrap="square" lIns="0" tIns="0" rIns="0" bIns="0" rtlCol="0"/>
          <a:lstStyle/>
          <a:p/>
        </p:txBody>
      </p:sp>
      <p:sp>
        <p:nvSpPr>
          <p:cNvPr id="330" name="object 330"/>
          <p:cNvSpPr/>
          <p:nvPr/>
        </p:nvSpPr>
        <p:spPr>
          <a:xfrm>
            <a:off x="5551012" y="3187295"/>
            <a:ext cx="8890" cy="20320"/>
          </a:xfrm>
          <a:custGeom>
            <a:rect l="l" t="t" r="r" b="b"/>
            <a:pathLst>
              <a:path w="8889" h="20319">
                <a:moveTo>
                  <a:pt x="4138" y="20004"/>
                </a:moveTo>
                <a:lnTo>
                  <a:pt x="0" y="20004"/>
                </a:lnTo>
                <a:lnTo>
                  <a:pt x="0" y="17503"/>
                </a:lnTo>
                <a:lnTo>
                  <a:pt x="2069" y="17503"/>
                </a:lnTo>
                <a:lnTo>
                  <a:pt x="2069" y="15015"/>
                </a:lnTo>
                <a:lnTo>
                  <a:pt x="0" y="15015"/>
                </a:lnTo>
                <a:lnTo>
                  <a:pt x="2069" y="12502"/>
                </a:lnTo>
                <a:lnTo>
                  <a:pt x="2069" y="7513"/>
                </a:lnTo>
                <a:lnTo>
                  <a:pt x="4138" y="7513"/>
                </a:lnTo>
                <a:lnTo>
                  <a:pt x="4138" y="0"/>
                </a:lnTo>
                <a:lnTo>
                  <a:pt x="6219" y="0"/>
                </a:lnTo>
                <a:lnTo>
                  <a:pt x="6219" y="2512"/>
                </a:lnTo>
                <a:lnTo>
                  <a:pt x="8276" y="2512"/>
                </a:lnTo>
                <a:lnTo>
                  <a:pt x="8276" y="5001"/>
                </a:lnTo>
                <a:lnTo>
                  <a:pt x="6219" y="5001"/>
                </a:lnTo>
                <a:lnTo>
                  <a:pt x="6219" y="17503"/>
                </a:lnTo>
                <a:lnTo>
                  <a:pt x="4138" y="20004"/>
                </a:lnTo>
                <a:close/>
              </a:path>
            </a:pathLst>
          </a:custGeom>
          <a:solidFill>
            <a:srgbClr val="C9CCCC"/>
          </a:solidFill>
        </p:spPr>
        <p:txBody>
          <a:bodyPr wrap="square" lIns="0" tIns="0" rIns="0" bIns="0" rtlCol="0"/>
          <a:lstStyle/>
          <a:p/>
        </p:txBody>
      </p:sp>
      <p:sp>
        <p:nvSpPr>
          <p:cNvPr id="331" name="object 331"/>
          <p:cNvSpPr/>
          <p:nvPr/>
        </p:nvSpPr>
        <p:spPr>
          <a:xfrm>
            <a:off x="5551009" y="3207297"/>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332" name="object 332"/>
          <p:cNvSpPr/>
          <p:nvPr/>
        </p:nvSpPr>
        <p:spPr>
          <a:xfrm>
            <a:off x="5553081" y="3149768"/>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33" name="object 333"/>
          <p:cNvSpPr/>
          <p:nvPr/>
        </p:nvSpPr>
        <p:spPr>
          <a:xfrm>
            <a:off x="5557235" y="3294876"/>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34" name="object 334"/>
          <p:cNvSpPr/>
          <p:nvPr/>
        </p:nvSpPr>
        <p:spPr>
          <a:xfrm>
            <a:off x="5528194" y="3154787"/>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5" name="object 335"/>
          <p:cNvSpPr/>
          <p:nvPr/>
        </p:nvSpPr>
        <p:spPr>
          <a:xfrm>
            <a:off x="5351805" y="2899627"/>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6" name="object 336"/>
          <p:cNvSpPr/>
          <p:nvPr/>
        </p:nvSpPr>
        <p:spPr>
          <a:xfrm>
            <a:off x="5569687" y="3234833"/>
            <a:ext cx="2540" cy="7620"/>
          </a:xfrm>
          <a:custGeom>
            <a:rect l="l" t="t" r="r" b="b"/>
            <a:pathLst>
              <a:path w="2539" h="7619">
                <a:moveTo>
                  <a:pt x="0" y="7489"/>
                </a:moveTo>
                <a:lnTo>
                  <a:pt x="0" y="0"/>
                </a:lnTo>
                <a:lnTo>
                  <a:pt x="2057" y="0"/>
                </a:lnTo>
                <a:lnTo>
                  <a:pt x="2057" y="4989"/>
                </a:lnTo>
                <a:lnTo>
                  <a:pt x="0" y="7489"/>
                </a:lnTo>
                <a:close/>
              </a:path>
            </a:pathLst>
          </a:custGeom>
          <a:solidFill>
            <a:srgbClr val="C9CCCC"/>
          </a:solidFill>
        </p:spPr>
        <p:txBody>
          <a:bodyPr wrap="square" lIns="0" tIns="0" rIns="0" bIns="0" rtlCol="0"/>
          <a:lstStyle/>
          <a:p/>
        </p:txBody>
      </p:sp>
      <p:sp>
        <p:nvSpPr>
          <p:cNvPr id="337" name="object 337"/>
          <p:cNvSpPr/>
          <p:nvPr/>
        </p:nvSpPr>
        <p:spPr>
          <a:xfrm>
            <a:off x="5567616" y="3209824"/>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8" name="object 338"/>
          <p:cNvSpPr/>
          <p:nvPr/>
        </p:nvSpPr>
        <p:spPr>
          <a:xfrm>
            <a:off x="5569687" y="3217317"/>
            <a:ext cx="2540" cy="5080"/>
          </a:xfrm>
          <a:custGeom>
            <a:rect l="l" t="t" r="r" b="b"/>
            <a:pathLst>
              <a:path w="2539" h="5080">
                <a:moveTo>
                  <a:pt x="2057" y="5025"/>
                </a:moveTo>
                <a:lnTo>
                  <a:pt x="0" y="5025"/>
                </a:lnTo>
                <a:lnTo>
                  <a:pt x="0" y="0"/>
                </a:lnTo>
                <a:lnTo>
                  <a:pt x="2057" y="2488"/>
                </a:lnTo>
                <a:lnTo>
                  <a:pt x="2057" y="5025"/>
                </a:lnTo>
                <a:close/>
              </a:path>
            </a:pathLst>
          </a:custGeom>
          <a:solidFill>
            <a:srgbClr val="C9CCCC"/>
          </a:solidFill>
        </p:spPr>
        <p:txBody>
          <a:bodyPr wrap="square" lIns="0" tIns="0" rIns="0" bIns="0" rtlCol="0"/>
          <a:lstStyle/>
          <a:p/>
        </p:txBody>
      </p:sp>
      <p:sp>
        <p:nvSpPr>
          <p:cNvPr id="339" name="object 339"/>
          <p:cNvSpPr/>
          <p:nvPr/>
        </p:nvSpPr>
        <p:spPr>
          <a:xfrm>
            <a:off x="5528194" y="3014685"/>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340" name="object 340"/>
          <p:cNvSpPr/>
          <p:nvPr/>
        </p:nvSpPr>
        <p:spPr>
          <a:xfrm>
            <a:off x="5561396" y="3187295"/>
            <a:ext cx="10795" cy="15240"/>
          </a:xfrm>
          <a:custGeom>
            <a:rect l="l" t="t" r="r" b="b"/>
            <a:pathLst>
              <a:path w="10795" h="15239">
                <a:moveTo>
                  <a:pt x="8288" y="15015"/>
                </a:moveTo>
                <a:lnTo>
                  <a:pt x="4138" y="15015"/>
                </a:lnTo>
                <a:lnTo>
                  <a:pt x="2069" y="12502"/>
                </a:lnTo>
                <a:lnTo>
                  <a:pt x="2069" y="10014"/>
                </a:lnTo>
                <a:lnTo>
                  <a:pt x="0" y="10014"/>
                </a:lnTo>
                <a:lnTo>
                  <a:pt x="0" y="0"/>
                </a:lnTo>
                <a:lnTo>
                  <a:pt x="10346" y="0"/>
                </a:lnTo>
                <a:lnTo>
                  <a:pt x="10346" y="7513"/>
                </a:lnTo>
                <a:lnTo>
                  <a:pt x="8288" y="7513"/>
                </a:lnTo>
                <a:lnTo>
                  <a:pt x="8288" y="10014"/>
                </a:lnTo>
                <a:lnTo>
                  <a:pt x="10346" y="12502"/>
                </a:lnTo>
                <a:lnTo>
                  <a:pt x="8288" y="12502"/>
                </a:lnTo>
                <a:lnTo>
                  <a:pt x="8288" y="15015"/>
                </a:lnTo>
                <a:close/>
              </a:path>
            </a:pathLst>
          </a:custGeom>
          <a:solidFill>
            <a:srgbClr val="C9CCCC"/>
          </a:solidFill>
        </p:spPr>
        <p:txBody>
          <a:bodyPr wrap="square" lIns="0" tIns="0" rIns="0" bIns="0" rtlCol="0"/>
          <a:lstStyle/>
          <a:p/>
        </p:txBody>
      </p:sp>
      <p:sp>
        <p:nvSpPr>
          <p:cNvPr id="341" name="object 341"/>
          <p:cNvSpPr/>
          <p:nvPr/>
        </p:nvSpPr>
        <p:spPr>
          <a:xfrm>
            <a:off x="5567616" y="3237332"/>
            <a:ext cx="2540" cy="5080"/>
          </a:xfrm>
          <a:custGeom>
            <a:rect l="l" t="t" r="r" b="b"/>
            <a:pathLst>
              <a:path w="2539" h="5080">
                <a:moveTo>
                  <a:pt x="2069" y="5013"/>
                </a:moveTo>
                <a:lnTo>
                  <a:pt x="0" y="5013"/>
                </a:lnTo>
                <a:lnTo>
                  <a:pt x="0" y="0"/>
                </a:lnTo>
                <a:lnTo>
                  <a:pt x="2069" y="2488"/>
                </a:lnTo>
                <a:lnTo>
                  <a:pt x="2069" y="5013"/>
                </a:lnTo>
                <a:close/>
              </a:path>
            </a:pathLst>
          </a:custGeom>
          <a:solidFill>
            <a:srgbClr val="C9CCCC"/>
          </a:solidFill>
        </p:spPr>
        <p:txBody>
          <a:bodyPr wrap="square" lIns="0" tIns="0" rIns="0" bIns="0" rtlCol="0"/>
          <a:lstStyle/>
          <a:p/>
        </p:txBody>
      </p:sp>
      <p:sp>
        <p:nvSpPr>
          <p:cNvPr id="342" name="object 342"/>
          <p:cNvSpPr/>
          <p:nvPr/>
        </p:nvSpPr>
        <p:spPr>
          <a:xfrm>
            <a:off x="5567616" y="3202310"/>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43" name="object 343"/>
          <p:cNvSpPr/>
          <p:nvPr/>
        </p:nvSpPr>
        <p:spPr>
          <a:xfrm>
            <a:off x="5546856" y="3302370"/>
            <a:ext cx="10795" cy="12700"/>
          </a:xfrm>
          <a:custGeom>
            <a:rect l="l" t="t" r="r" b="b"/>
            <a:pathLst>
              <a:path w="10795" h="12700">
                <a:moveTo>
                  <a:pt x="2069" y="12514"/>
                </a:moveTo>
                <a:lnTo>
                  <a:pt x="0" y="12514"/>
                </a:lnTo>
                <a:lnTo>
                  <a:pt x="2069" y="10002"/>
                </a:lnTo>
                <a:lnTo>
                  <a:pt x="0" y="10002"/>
                </a:lnTo>
                <a:lnTo>
                  <a:pt x="2069" y="7501"/>
                </a:lnTo>
                <a:lnTo>
                  <a:pt x="2069" y="4989"/>
                </a:lnTo>
                <a:lnTo>
                  <a:pt x="4150" y="2500"/>
                </a:lnTo>
                <a:lnTo>
                  <a:pt x="4150" y="0"/>
                </a:lnTo>
                <a:lnTo>
                  <a:pt x="10382" y="0"/>
                </a:lnTo>
                <a:lnTo>
                  <a:pt x="10382" y="2500"/>
                </a:lnTo>
                <a:lnTo>
                  <a:pt x="8300" y="2500"/>
                </a:lnTo>
                <a:lnTo>
                  <a:pt x="8300" y="4989"/>
                </a:lnTo>
                <a:lnTo>
                  <a:pt x="6219" y="4989"/>
                </a:lnTo>
                <a:lnTo>
                  <a:pt x="6219" y="7501"/>
                </a:lnTo>
                <a:lnTo>
                  <a:pt x="4150" y="7501"/>
                </a:lnTo>
                <a:lnTo>
                  <a:pt x="4150" y="10002"/>
                </a:lnTo>
                <a:lnTo>
                  <a:pt x="2069" y="12514"/>
                </a:lnTo>
                <a:close/>
              </a:path>
            </a:pathLst>
          </a:custGeom>
          <a:solidFill>
            <a:srgbClr val="C9CCCC"/>
          </a:solidFill>
        </p:spPr>
        <p:txBody>
          <a:bodyPr wrap="square" lIns="0" tIns="0" rIns="0" bIns="0" rtlCol="0"/>
          <a:lstStyle/>
          <a:p/>
        </p:txBody>
      </p:sp>
      <p:sp>
        <p:nvSpPr>
          <p:cNvPr id="344" name="object 344"/>
          <p:cNvSpPr/>
          <p:nvPr/>
        </p:nvSpPr>
        <p:spPr>
          <a:xfrm>
            <a:off x="5538545" y="3279849"/>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345" name="object 345"/>
          <p:cNvSpPr/>
          <p:nvPr/>
        </p:nvSpPr>
        <p:spPr>
          <a:xfrm>
            <a:off x="5536476" y="3274859"/>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46" name="object 346"/>
          <p:cNvSpPr/>
          <p:nvPr/>
        </p:nvSpPr>
        <p:spPr>
          <a:xfrm>
            <a:off x="5534407" y="3244828"/>
            <a:ext cx="4445" cy="2540"/>
          </a:xfrm>
          <a:custGeom>
            <a:rect l="l" t="t" r="r" b="b"/>
            <a:pathLst>
              <a:path w="4445" h="2539">
                <a:moveTo>
                  <a:pt x="4138" y="2500"/>
                </a:moveTo>
                <a:lnTo>
                  <a:pt x="2069" y="2500"/>
                </a:lnTo>
                <a:lnTo>
                  <a:pt x="0" y="0"/>
                </a:lnTo>
                <a:lnTo>
                  <a:pt x="4138" y="0"/>
                </a:lnTo>
                <a:lnTo>
                  <a:pt x="4138" y="2500"/>
                </a:lnTo>
                <a:close/>
              </a:path>
            </a:pathLst>
          </a:custGeom>
          <a:solidFill>
            <a:srgbClr val="C9CCCC"/>
          </a:solidFill>
        </p:spPr>
        <p:txBody>
          <a:bodyPr wrap="square" lIns="0" tIns="0" rIns="0" bIns="0" rtlCol="0"/>
          <a:lstStyle/>
          <a:p/>
        </p:txBody>
      </p:sp>
      <p:sp>
        <p:nvSpPr>
          <p:cNvPr id="347" name="object 347"/>
          <p:cNvSpPr/>
          <p:nvPr/>
        </p:nvSpPr>
        <p:spPr>
          <a:xfrm>
            <a:off x="5536476" y="3219807"/>
            <a:ext cx="2540" cy="2540"/>
          </a:xfrm>
          <a:custGeom>
            <a:rect l="l" t="t" r="r" b="b"/>
            <a:pathLst>
              <a:path w="2539"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348" name="object 348"/>
          <p:cNvSpPr/>
          <p:nvPr/>
        </p:nvSpPr>
        <p:spPr>
          <a:xfrm>
            <a:off x="5536476" y="315728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49" name="object 349"/>
          <p:cNvSpPr/>
          <p:nvPr/>
        </p:nvSpPr>
        <p:spPr>
          <a:xfrm>
            <a:off x="5534420" y="3272356"/>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350" name="object 350"/>
          <p:cNvSpPr/>
          <p:nvPr/>
        </p:nvSpPr>
        <p:spPr>
          <a:xfrm>
            <a:off x="5555152" y="3294876"/>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51" name="object 351"/>
          <p:cNvSpPr/>
          <p:nvPr/>
        </p:nvSpPr>
        <p:spPr>
          <a:xfrm>
            <a:off x="5532338" y="3134757"/>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352" name="object 352"/>
          <p:cNvSpPr/>
          <p:nvPr/>
        </p:nvSpPr>
        <p:spPr>
          <a:xfrm>
            <a:off x="5534407" y="3247330"/>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353" name="object 353"/>
          <p:cNvSpPr/>
          <p:nvPr/>
        </p:nvSpPr>
        <p:spPr>
          <a:xfrm>
            <a:off x="5532338" y="3132269"/>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354" name="object 354"/>
          <p:cNvSpPr/>
          <p:nvPr/>
        </p:nvSpPr>
        <p:spPr>
          <a:xfrm>
            <a:off x="5555152" y="3299865"/>
            <a:ext cx="2540" cy="2540"/>
          </a:xfrm>
          <a:custGeom>
            <a:rect l="l" t="t" r="r" b="b"/>
            <a:pathLst>
              <a:path w="2539" h="2539">
                <a:moveTo>
                  <a:pt x="2081" y="2500"/>
                </a:moveTo>
                <a:lnTo>
                  <a:pt x="0" y="2500"/>
                </a:lnTo>
                <a:lnTo>
                  <a:pt x="2081" y="0"/>
                </a:lnTo>
                <a:lnTo>
                  <a:pt x="2081" y="2500"/>
                </a:lnTo>
                <a:close/>
              </a:path>
            </a:pathLst>
          </a:custGeom>
          <a:solidFill>
            <a:srgbClr val="C9CCCC"/>
          </a:solidFill>
        </p:spPr>
        <p:txBody>
          <a:bodyPr wrap="square" lIns="0" tIns="0" rIns="0" bIns="0" rtlCol="0"/>
          <a:lstStyle/>
          <a:p/>
        </p:txBody>
      </p:sp>
      <p:sp>
        <p:nvSpPr>
          <p:cNvPr id="355" name="object 355"/>
          <p:cNvSpPr/>
          <p:nvPr/>
        </p:nvSpPr>
        <p:spPr>
          <a:xfrm>
            <a:off x="5540633" y="3314885"/>
            <a:ext cx="4445" cy="5080"/>
          </a:xfrm>
          <a:custGeom>
            <a:rect l="l" t="t" r="r" b="b"/>
            <a:pathLst>
              <a:path w="4445" h="5079">
                <a:moveTo>
                  <a:pt x="4162" y="4989"/>
                </a:moveTo>
                <a:lnTo>
                  <a:pt x="2069" y="4989"/>
                </a:lnTo>
                <a:lnTo>
                  <a:pt x="2069" y="2500"/>
                </a:lnTo>
                <a:lnTo>
                  <a:pt x="0" y="2500"/>
                </a:lnTo>
                <a:lnTo>
                  <a:pt x="2069" y="0"/>
                </a:lnTo>
                <a:lnTo>
                  <a:pt x="4162" y="0"/>
                </a:lnTo>
                <a:lnTo>
                  <a:pt x="4162" y="4989"/>
                </a:lnTo>
                <a:close/>
              </a:path>
            </a:pathLst>
          </a:custGeom>
          <a:solidFill>
            <a:srgbClr val="C9CCCC"/>
          </a:solidFill>
        </p:spPr>
        <p:txBody>
          <a:bodyPr wrap="square" lIns="0" tIns="0" rIns="0" bIns="0" rtlCol="0"/>
          <a:lstStyle/>
          <a:p/>
        </p:txBody>
      </p:sp>
      <p:sp>
        <p:nvSpPr>
          <p:cNvPr id="356" name="object 356"/>
          <p:cNvSpPr/>
          <p:nvPr/>
        </p:nvSpPr>
        <p:spPr>
          <a:xfrm>
            <a:off x="5553081" y="3292359"/>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57" name="object 357"/>
          <p:cNvSpPr/>
          <p:nvPr/>
        </p:nvSpPr>
        <p:spPr>
          <a:xfrm>
            <a:off x="5538547" y="3327375"/>
            <a:ext cx="2540" cy="2540"/>
          </a:xfrm>
          <a:custGeom>
            <a:rect l="l" t="t" r="r" b="b"/>
            <a:pathLst>
              <a:path w="2539"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358" name="object 358"/>
          <p:cNvSpPr/>
          <p:nvPr/>
        </p:nvSpPr>
        <p:spPr>
          <a:xfrm>
            <a:off x="5551011" y="3292352"/>
            <a:ext cx="2540" cy="5080"/>
          </a:xfrm>
          <a:custGeom>
            <a:rect l="l" t="t" r="r" b="b"/>
            <a:pathLst>
              <a:path w="2539" h="5079">
                <a:moveTo>
                  <a:pt x="0" y="5013"/>
                </a:moveTo>
                <a:lnTo>
                  <a:pt x="0" y="0"/>
                </a:lnTo>
                <a:lnTo>
                  <a:pt x="2069" y="0"/>
                </a:lnTo>
                <a:lnTo>
                  <a:pt x="2069" y="2536"/>
                </a:lnTo>
                <a:lnTo>
                  <a:pt x="0" y="5013"/>
                </a:lnTo>
                <a:close/>
              </a:path>
            </a:pathLst>
          </a:custGeom>
          <a:solidFill>
            <a:srgbClr val="C9CCCC"/>
          </a:solidFill>
        </p:spPr>
        <p:txBody>
          <a:bodyPr wrap="square" lIns="0" tIns="0" rIns="0" bIns="0" rtlCol="0"/>
          <a:lstStyle/>
          <a:p/>
        </p:txBody>
      </p:sp>
      <p:sp>
        <p:nvSpPr>
          <p:cNvPr id="359" name="object 359"/>
          <p:cNvSpPr/>
          <p:nvPr/>
        </p:nvSpPr>
        <p:spPr>
          <a:xfrm>
            <a:off x="5557240" y="323732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60" name="object 360"/>
          <p:cNvSpPr/>
          <p:nvPr/>
        </p:nvSpPr>
        <p:spPr>
          <a:xfrm>
            <a:off x="5426507" y="2887125"/>
            <a:ext cx="4445" cy="5080"/>
          </a:xfrm>
          <a:custGeom>
            <a:rect l="l" t="t" r="r" b="b"/>
            <a:pathLst>
              <a:path w="4445" h="5080">
                <a:moveTo>
                  <a:pt x="2069" y="5013"/>
                </a:moveTo>
                <a:lnTo>
                  <a:pt x="0" y="5013"/>
                </a:lnTo>
                <a:lnTo>
                  <a:pt x="0" y="2476"/>
                </a:lnTo>
                <a:lnTo>
                  <a:pt x="2069" y="0"/>
                </a:lnTo>
                <a:lnTo>
                  <a:pt x="4150" y="2476"/>
                </a:lnTo>
                <a:lnTo>
                  <a:pt x="2069" y="5013"/>
                </a:lnTo>
                <a:close/>
              </a:path>
            </a:pathLst>
          </a:custGeom>
          <a:solidFill>
            <a:srgbClr val="C9CCCC"/>
          </a:solidFill>
        </p:spPr>
        <p:txBody>
          <a:bodyPr wrap="square" lIns="0" tIns="0" rIns="0" bIns="0" rtlCol="0"/>
          <a:lstStyle/>
          <a:p/>
        </p:txBody>
      </p:sp>
      <p:sp>
        <p:nvSpPr>
          <p:cNvPr id="361" name="object 361"/>
          <p:cNvSpPr/>
          <p:nvPr/>
        </p:nvSpPr>
        <p:spPr>
          <a:xfrm>
            <a:off x="5312369" y="2679497"/>
            <a:ext cx="4445" cy="2540"/>
          </a:xfrm>
          <a:custGeom>
            <a:rect l="l" t="t" r="r" b="b"/>
            <a:pathLst>
              <a:path w="4445" h="2539">
                <a:moveTo>
                  <a:pt x="2081" y="2488"/>
                </a:moveTo>
                <a:lnTo>
                  <a:pt x="0" y="2488"/>
                </a:lnTo>
                <a:lnTo>
                  <a:pt x="0" y="0"/>
                </a:lnTo>
                <a:lnTo>
                  <a:pt x="4162" y="0"/>
                </a:lnTo>
                <a:lnTo>
                  <a:pt x="2081" y="2488"/>
                </a:lnTo>
                <a:close/>
              </a:path>
            </a:pathLst>
          </a:custGeom>
          <a:solidFill>
            <a:srgbClr val="C9CCCC"/>
          </a:solidFill>
        </p:spPr>
        <p:txBody>
          <a:bodyPr wrap="square" lIns="0" tIns="0" rIns="0" bIns="0" rtlCol="0"/>
          <a:lstStyle/>
          <a:p/>
        </p:txBody>
      </p:sp>
      <p:sp>
        <p:nvSpPr>
          <p:cNvPr id="362" name="object 362"/>
          <p:cNvSpPr/>
          <p:nvPr/>
        </p:nvSpPr>
        <p:spPr>
          <a:xfrm>
            <a:off x="5304073" y="2661981"/>
            <a:ext cx="2540" cy="5080"/>
          </a:xfrm>
          <a:custGeom>
            <a:rect l="l" t="t" r="r" b="b"/>
            <a:pathLst>
              <a:path w="2539" h="5080">
                <a:moveTo>
                  <a:pt x="2069" y="5013"/>
                </a:moveTo>
                <a:lnTo>
                  <a:pt x="0" y="5013"/>
                </a:lnTo>
                <a:lnTo>
                  <a:pt x="0" y="2488"/>
                </a:lnTo>
                <a:lnTo>
                  <a:pt x="2069" y="0"/>
                </a:lnTo>
                <a:lnTo>
                  <a:pt x="2069" y="5013"/>
                </a:lnTo>
                <a:close/>
              </a:path>
            </a:pathLst>
          </a:custGeom>
          <a:solidFill>
            <a:srgbClr val="C9CCCC"/>
          </a:solidFill>
        </p:spPr>
        <p:txBody>
          <a:bodyPr wrap="square" lIns="0" tIns="0" rIns="0" bIns="0" rtlCol="0"/>
          <a:lstStyle/>
          <a:p/>
        </p:txBody>
      </p:sp>
      <p:sp>
        <p:nvSpPr>
          <p:cNvPr id="363" name="object 363"/>
          <p:cNvSpPr/>
          <p:nvPr/>
        </p:nvSpPr>
        <p:spPr>
          <a:xfrm>
            <a:off x="5297856" y="266198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64" name="object 364"/>
          <p:cNvSpPr/>
          <p:nvPr/>
        </p:nvSpPr>
        <p:spPr>
          <a:xfrm>
            <a:off x="5424436" y="2894620"/>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65" name="object 365"/>
          <p:cNvSpPr/>
          <p:nvPr/>
        </p:nvSpPr>
        <p:spPr>
          <a:xfrm>
            <a:off x="5291641" y="2651986"/>
            <a:ext cx="6350" cy="12700"/>
          </a:xfrm>
          <a:custGeom>
            <a:rect l="l" t="t" r="r" b="b"/>
            <a:pathLst>
              <a:path w="6350" h="12700">
                <a:moveTo>
                  <a:pt x="6207" y="12478"/>
                </a:moveTo>
                <a:lnTo>
                  <a:pt x="4150" y="12478"/>
                </a:lnTo>
                <a:lnTo>
                  <a:pt x="0" y="7489"/>
                </a:lnTo>
                <a:lnTo>
                  <a:pt x="0" y="0"/>
                </a:lnTo>
                <a:lnTo>
                  <a:pt x="2069" y="0"/>
                </a:lnTo>
                <a:lnTo>
                  <a:pt x="2069" y="2488"/>
                </a:lnTo>
                <a:lnTo>
                  <a:pt x="4150" y="2488"/>
                </a:lnTo>
                <a:lnTo>
                  <a:pt x="4150" y="9990"/>
                </a:lnTo>
                <a:lnTo>
                  <a:pt x="6207" y="12478"/>
                </a:lnTo>
                <a:close/>
              </a:path>
            </a:pathLst>
          </a:custGeom>
          <a:solidFill>
            <a:srgbClr val="C9CCCC"/>
          </a:solidFill>
        </p:spPr>
        <p:txBody>
          <a:bodyPr wrap="square" lIns="0" tIns="0" rIns="0" bIns="0" rtlCol="0"/>
          <a:lstStyle/>
          <a:p/>
        </p:txBody>
      </p:sp>
      <p:sp>
        <p:nvSpPr>
          <p:cNvPr id="366" name="object 366"/>
          <p:cNvSpPr/>
          <p:nvPr/>
        </p:nvSpPr>
        <p:spPr>
          <a:xfrm>
            <a:off x="5297856" y="2664463"/>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367" name="object 367"/>
          <p:cNvSpPr/>
          <p:nvPr/>
        </p:nvSpPr>
        <p:spPr>
          <a:xfrm>
            <a:off x="5428578" y="2884583"/>
            <a:ext cx="2540" cy="2540"/>
          </a:xfrm>
          <a:custGeom>
            <a:rect l="l" t="t" r="r" b="b"/>
            <a:pathLst>
              <a:path w="2539" h="2539">
                <a:moveTo>
                  <a:pt x="2081" y="2536"/>
                </a:moveTo>
                <a:lnTo>
                  <a:pt x="0" y="2536"/>
                </a:lnTo>
                <a:lnTo>
                  <a:pt x="2081" y="0"/>
                </a:lnTo>
                <a:lnTo>
                  <a:pt x="2081" y="2536"/>
                </a:lnTo>
                <a:close/>
              </a:path>
            </a:pathLst>
          </a:custGeom>
          <a:solidFill>
            <a:srgbClr val="C9CCCC"/>
          </a:solidFill>
        </p:spPr>
        <p:txBody>
          <a:bodyPr wrap="square" lIns="0" tIns="0" rIns="0" bIns="0" rtlCol="0"/>
          <a:lstStyle/>
          <a:p/>
        </p:txBody>
      </p:sp>
      <p:sp>
        <p:nvSpPr>
          <p:cNvPr id="368" name="object 368"/>
          <p:cNvSpPr/>
          <p:nvPr/>
        </p:nvSpPr>
        <p:spPr>
          <a:xfrm>
            <a:off x="5316539" y="269200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369" name="object 369"/>
          <p:cNvSpPr/>
          <p:nvPr/>
        </p:nvSpPr>
        <p:spPr>
          <a:xfrm>
            <a:off x="5391240" y="2904620"/>
            <a:ext cx="6350" cy="15240"/>
          </a:xfrm>
          <a:custGeom>
            <a:rect l="l" t="t" r="r" b="b"/>
            <a:pathLst>
              <a:path w="6350" h="15239">
                <a:moveTo>
                  <a:pt x="2069" y="15027"/>
                </a:moveTo>
                <a:lnTo>
                  <a:pt x="0" y="15027"/>
                </a:lnTo>
                <a:lnTo>
                  <a:pt x="0" y="12490"/>
                </a:lnTo>
                <a:lnTo>
                  <a:pt x="2069" y="10014"/>
                </a:lnTo>
                <a:lnTo>
                  <a:pt x="2069" y="2500"/>
                </a:lnTo>
                <a:lnTo>
                  <a:pt x="4138" y="0"/>
                </a:lnTo>
                <a:lnTo>
                  <a:pt x="4138" y="2500"/>
                </a:lnTo>
                <a:lnTo>
                  <a:pt x="6219" y="2500"/>
                </a:lnTo>
                <a:lnTo>
                  <a:pt x="6219" y="5013"/>
                </a:lnTo>
                <a:lnTo>
                  <a:pt x="4138" y="7501"/>
                </a:lnTo>
                <a:lnTo>
                  <a:pt x="4138" y="10014"/>
                </a:lnTo>
                <a:lnTo>
                  <a:pt x="2069" y="12490"/>
                </a:lnTo>
                <a:lnTo>
                  <a:pt x="2069" y="15027"/>
                </a:lnTo>
                <a:close/>
              </a:path>
            </a:pathLst>
          </a:custGeom>
          <a:solidFill>
            <a:srgbClr val="C9CCCC"/>
          </a:solidFill>
        </p:spPr>
        <p:txBody>
          <a:bodyPr wrap="square" lIns="0" tIns="0" rIns="0" bIns="0" rtlCol="0"/>
          <a:lstStyle/>
          <a:p/>
        </p:txBody>
      </p:sp>
      <p:sp>
        <p:nvSpPr>
          <p:cNvPr id="370" name="object 370"/>
          <p:cNvSpPr/>
          <p:nvPr/>
        </p:nvSpPr>
        <p:spPr>
          <a:xfrm>
            <a:off x="5391235" y="29121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71" name="object 371"/>
          <p:cNvSpPr/>
          <p:nvPr/>
        </p:nvSpPr>
        <p:spPr>
          <a:xfrm>
            <a:off x="5393310" y="2917112"/>
            <a:ext cx="2540" cy="2540"/>
          </a:xfrm>
          <a:custGeom>
            <a:rect l="l" t="t" r="r" b="b"/>
            <a:pathLst>
              <a:path w="2539"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372" name="object 372"/>
          <p:cNvSpPr/>
          <p:nvPr/>
        </p:nvSpPr>
        <p:spPr>
          <a:xfrm>
            <a:off x="5314453" y="2694505"/>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73" name="object 373"/>
          <p:cNvSpPr/>
          <p:nvPr/>
        </p:nvSpPr>
        <p:spPr>
          <a:xfrm>
            <a:off x="5312369" y="2694505"/>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74" name="object 374"/>
          <p:cNvSpPr/>
          <p:nvPr/>
        </p:nvSpPr>
        <p:spPr>
          <a:xfrm>
            <a:off x="5308229" y="2664471"/>
            <a:ext cx="4445" cy="5080"/>
          </a:xfrm>
          <a:custGeom>
            <a:rect l="l" t="t" r="r" b="b"/>
            <a:pathLst>
              <a:path w="4445" h="5080">
                <a:moveTo>
                  <a:pt x="2069" y="4989"/>
                </a:moveTo>
                <a:lnTo>
                  <a:pt x="0" y="4989"/>
                </a:lnTo>
                <a:lnTo>
                  <a:pt x="0" y="0"/>
                </a:lnTo>
                <a:lnTo>
                  <a:pt x="4138" y="0"/>
                </a:lnTo>
                <a:lnTo>
                  <a:pt x="4138" y="2524"/>
                </a:lnTo>
                <a:lnTo>
                  <a:pt x="2069" y="4989"/>
                </a:lnTo>
                <a:close/>
              </a:path>
            </a:pathLst>
          </a:custGeom>
          <a:solidFill>
            <a:srgbClr val="C9CCCC"/>
          </a:solidFill>
        </p:spPr>
        <p:txBody>
          <a:bodyPr wrap="square" lIns="0" tIns="0" rIns="0" bIns="0" rtlCol="0"/>
          <a:lstStyle/>
          <a:p/>
        </p:txBody>
      </p:sp>
      <p:sp>
        <p:nvSpPr>
          <p:cNvPr id="375" name="object 375"/>
          <p:cNvSpPr/>
          <p:nvPr/>
        </p:nvSpPr>
        <p:spPr>
          <a:xfrm>
            <a:off x="5302017" y="2656951"/>
            <a:ext cx="4445" cy="7620"/>
          </a:xfrm>
          <a:custGeom>
            <a:rect l="l" t="t" r="r" b="b"/>
            <a:pathLst>
              <a:path w="4445" h="7619">
                <a:moveTo>
                  <a:pt x="2057" y="7513"/>
                </a:moveTo>
                <a:lnTo>
                  <a:pt x="0" y="7513"/>
                </a:lnTo>
                <a:lnTo>
                  <a:pt x="0" y="2536"/>
                </a:lnTo>
                <a:lnTo>
                  <a:pt x="2057" y="2536"/>
                </a:lnTo>
                <a:lnTo>
                  <a:pt x="2057" y="0"/>
                </a:lnTo>
                <a:lnTo>
                  <a:pt x="4126" y="0"/>
                </a:lnTo>
                <a:lnTo>
                  <a:pt x="4126" y="5025"/>
                </a:lnTo>
                <a:lnTo>
                  <a:pt x="2057" y="5025"/>
                </a:lnTo>
                <a:lnTo>
                  <a:pt x="2057" y="7513"/>
                </a:lnTo>
                <a:close/>
              </a:path>
            </a:pathLst>
          </a:custGeom>
          <a:solidFill>
            <a:srgbClr val="C9CCCC"/>
          </a:solidFill>
        </p:spPr>
        <p:txBody>
          <a:bodyPr wrap="square" lIns="0" tIns="0" rIns="0" bIns="0" rtlCol="0"/>
          <a:lstStyle/>
          <a:p/>
        </p:txBody>
      </p:sp>
      <p:sp>
        <p:nvSpPr>
          <p:cNvPr id="376" name="object 376"/>
          <p:cNvSpPr/>
          <p:nvPr/>
        </p:nvSpPr>
        <p:spPr>
          <a:xfrm>
            <a:off x="5295787" y="265447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77" name="object 377"/>
          <p:cNvSpPr/>
          <p:nvPr/>
        </p:nvSpPr>
        <p:spPr>
          <a:xfrm>
            <a:off x="5297862" y="2659488"/>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8" name="object 378"/>
          <p:cNvSpPr/>
          <p:nvPr/>
        </p:nvSpPr>
        <p:spPr>
          <a:xfrm>
            <a:off x="5304075" y="2654482"/>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379" name="object 379"/>
          <p:cNvSpPr/>
          <p:nvPr/>
        </p:nvSpPr>
        <p:spPr>
          <a:xfrm>
            <a:off x="5308226" y="266198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80" name="object 380"/>
          <p:cNvSpPr/>
          <p:nvPr/>
        </p:nvSpPr>
        <p:spPr>
          <a:xfrm>
            <a:off x="5443097" y="2857101"/>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381" name="object 381"/>
          <p:cNvSpPr/>
          <p:nvPr/>
        </p:nvSpPr>
        <p:spPr>
          <a:xfrm>
            <a:off x="5297856" y="2656950"/>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382" name="object 382"/>
          <p:cNvSpPr/>
          <p:nvPr/>
        </p:nvSpPr>
        <p:spPr>
          <a:xfrm>
            <a:off x="5293694" y="2649472"/>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383" name="object 383"/>
          <p:cNvSpPr/>
          <p:nvPr/>
        </p:nvSpPr>
        <p:spPr>
          <a:xfrm>
            <a:off x="5308230" y="2656951"/>
            <a:ext cx="4445" cy="2540"/>
          </a:xfrm>
          <a:custGeom>
            <a:rect l="l" t="t" r="r" b="b"/>
            <a:pathLst>
              <a:path w="4445" h="2539">
                <a:moveTo>
                  <a:pt x="4138" y="2536"/>
                </a:moveTo>
                <a:lnTo>
                  <a:pt x="0" y="2536"/>
                </a:lnTo>
                <a:lnTo>
                  <a:pt x="0" y="0"/>
                </a:lnTo>
                <a:lnTo>
                  <a:pt x="4138" y="0"/>
                </a:lnTo>
                <a:lnTo>
                  <a:pt x="4138" y="2536"/>
                </a:lnTo>
                <a:close/>
              </a:path>
            </a:pathLst>
          </a:custGeom>
          <a:solidFill>
            <a:srgbClr val="C9CCCC"/>
          </a:solidFill>
        </p:spPr>
        <p:txBody>
          <a:bodyPr wrap="square" lIns="0" tIns="0" rIns="0" bIns="0" rtlCol="0"/>
          <a:lstStyle/>
          <a:p/>
        </p:txBody>
      </p:sp>
      <p:sp>
        <p:nvSpPr>
          <p:cNvPr id="384" name="object 384"/>
          <p:cNvSpPr/>
          <p:nvPr/>
        </p:nvSpPr>
        <p:spPr>
          <a:xfrm>
            <a:off x="5426507" y="2892126"/>
            <a:ext cx="2540" cy="5080"/>
          </a:xfrm>
          <a:custGeom>
            <a:rect l="l" t="t" r="r" b="b"/>
            <a:pathLst>
              <a:path w="2539" h="5080">
                <a:moveTo>
                  <a:pt x="0" y="4977"/>
                </a:moveTo>
                <a:lnTo>
                  <a:pt x="0" y="2488"/>
                </a:lnTo>
                <a:lnTo>
                  <a:pt x="2069" y="0"/>
                </a:lnTo>
                <a:lnTo>
                  <a:pt x="2069" y="2488"/>
                </a:lnTo>
                <a:lnTo>
                  <a:pt x="0" y="4977"/>
                </a:lnTo>
                <a:close/>
              </a:path>
            </a:pathLst>
          </a:custGeom>
          <a:solidFill>
            <a:srgbClr val="C9CCCC"/>
          </a:solidFill>
        </p:spPr>
        <p:txBody>
          <a:bodyPr wrap="square" lIns="0" tIns="0" rIns="0" bIns="0" rtlCol="0"/>
          <a:lstStyle/>
          <a:p/>
        </p:txBody>
      </p:sp>
      <p:sp>
        <p:nvSpPr>
          <p:cNvPr id="385" name="object 385"/>
          <p:cNvSpPr/>
          <p:nvPr/>
        </p:nvSpPr>
        <p:spPr>
          <a:xfrm>
            <a:off x="5430663" y="2884600"/>
            <a:ext cx="6350" cy="10160"/>
          </a:xfrm>
          <a:custGeom>
            <a:rect l="l" t="t" r="r" b="b"/>
            <a:pathLst>
              <a:path w="6350" h="10160">
                <a:moveTo>
                  <a:pt x="4138" y="10014"/>
                </a:moveTo>
                <a:lnTo>
                  <a:pt x="0" y="10014"/>
                </a:lnTo>
                <a:lnTo>
                  <a:pt x="0" y="0"/>
                </a:lnTo>
                <a:lnTo>
                  <a:pt x="2069" y="0"/>
                </a:lnTo>
                <a:lnTo>
                  <a:pt x="2069" y="2524"/>
                </a:lnTo>
                <a:lnTo>
                  <a:pt x="6219" y="2524"/>
                </a:lnTo>
                <a:lnTo>
                  <a:pt x="6219" y="7525"/>
                </a:lnTo>
                <a:lnTo>
                  <a:pt x="4138" y="7525"/>
                </a:lnTo>
                <a:lnTo>
                  <a:pt x="4138" y="10014"/>
                </a:lnTo>
                <a:close/>
              </a:path>
            </a:pathLst>
          </a:custGeom>
          <a:solidFill>
            <a:srgbClr val="C9CCCC"/>
          </a:solidFill>
        </p:spPr>
        <p:txBody>
          <a:bodyPr wrap="square" lIns="0" tIns="0" rIns="0" bIns="0" rtlCol="0"/>
          <a:lstStyle/>
          <a:p/>
        </p:txBody>
      </p:sp>
      <p:sp>
        <p:nvSpPr>
          <p:cNvPr id="386" name="object 386"/>
          <p:cNvSpPr/>
          <p:nvPr/>
        </p:nvSpPr>
        <p:spPr>
          <a:xfrm>
            <a:off x="5289553" y="2649469"/>
            <a:ext cx="2540" cy="2540"/>
          </a:xfrm>
          <a:custGeom>
            <a:rect l="l" t="t" r="r" b="b"/>
            <a:pathLst>
              <a:path w="2539"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87" name="object 387"/>
          <p:cNvSpPr/>
          <p:nvPr/>
        </p:nvSpPr>
        <p:spPr>
          <a:xfrm>
            <a:off x="5302017" y="2654476"/>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88" name="object 388"/>
          <p:cNvSpPr/>
          <p:nvPr/>
        </p:nvSpPr>
        <p:spPr>
          <a:xfrm>
            <a:off x="5299919" y="2654476"/>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89" name="object 389"/>
          <p:cNvSpPr/>
          <p:nvPr/>
        </p:nvSpPr>
        <p:spPr>
          <a:xfrm>
            <a:off x="5299919" y="2656952"/>
            <a:ext cx="2540" cy="2540"/>
          </a:xfrm>
          <a:custGeom>
            <a:rect l="l" t="t" r="r" b="b"/>
            <a:pathLst>
              <a:path w="2539" h="2539">
                <a:moveTo>
                  <a:pt x="2093" y="2536"/>
                </a:moveTo>
                <a:lnTo>
                  <a:pt x="0" y="0"/>
                </a:lnTo>
                <a:lnTo>
                  <a:pt x="2093" y="0"/>
                </a:lnTo>
                <a:lnTo>
                  <a:pt x="2093" y="2536"/>
                </a:lnTo>
                <a:close/>
              </a:path>
            </a:pathLst>
          </a:custGeom>
          <a:solidFill>
            <a:srgbClr val="C9CCCC"/>
          </a:solidFill>
        </p:spPr>
        <p:txBody>
          <a:bodyPr wrap="square" lIns="0" tIns="0" rIns="0" bIns="0" rtlCol="0"/>
          <a:lstStyle/>
          <a:p/>
        </p:txBody>
      </p:sp>
      <p:sp>
        <p:nvSpPr>
          <p:cNvPr id="390" name="object 390"/>
          <p:cNvSpPr/>
          <p:nvPr/>
        </p:nvSpPr>
        <p:spPr>
          <a:xfrm>
            <a:off x="5436889" y="2872122"/>
            <a:ext cx="12700" cy="17780"/>
          </a:xfrm>
          <a:custGeom>
            <a:rect l="l" t="t" r="r" b="b"/>
            <a:pathLst>
              <a:path w="12700" h="17780">
                <a:moveTo>
                  <a:pt x="10370" y="7489"/>
                </a:moveTo>
                <a:lnTo>
                  <a:pt x="6219" y="7489"/>
                </a:lnTo>
                <a:lnTo>
                  <a:pt x="6219" y="4977"/>
                </a:lnTo>
                <a:lnTo>
                  <a:pt x="4126" y="4977"/>
                </a:lnTo>
                <a:lnTo>
                  <a:pt x="4126" y="2476"/>
                </a:lnTo>
                <a:lnTo>
                  <a:pt x="6219" y="2476"/>
                </a:lnTo>
                <a:lnTo>
                  <a:pt x="6219" y="0"/>
                </a:lnTo>
                <a:lnTo>
                  <a:pt x="8276" y="0"/>
                </a:lnTo>
                <a:lnTo>
                  <a:pt x="8276" y="2476"/>
                </a:lnTo>
                <a:lnTo>
                  <a:pt x="10370" y="4977"/>
                </a:lnTo>
                <a:lnTo>
                  <a:pt x="10370" y="7489"/>
                </a:lnTo>
                <a:close/>
              </a:path>
              <a:path w="12700" h="17780">
                <a:moveTo>
                  <a:pt x="12439" y="12466"/>
                </a:moveTo>
                <a:lnTo>
                  <a:pt x="4126" y="12466"/>
                </a:lnTo>
                <a:lnTo>
                  <a:pt x="4126" y="7489"/>
                </a:lnTo>
                <a:lnTo>
                  <a:pt x="12439" y="7489"/>
                </a:lnTo>
                <a:lnTo>
                  <a:pt x="12439" y="12466"/>
                </a:lnTo>
                <a:close/>
              </a:path>
              <a:path w="12700" h="17780">
                <a:moveTo>
                  <a:pt x="4126" y="17479"/>
                </a:moveTo>
                <a:lnTo>
                  <a:pt x="0" y="17479"/>
                </a:lnTo>
                <a:lnTo>
                  <a:pt x="0" y="14991"/>
                </a:lnTo>
                <a:lnTo>
                  <a:pt x="2069" y="12466"/>
                </a:lnTo>
                <a:lnTo>
                  <a:pt x="10370" y="12466"/>
                </a:lnTo>
                <a:lnTo>
                  <a:pt x="8276" y="14991"/>
                </a:lnTo>
                <a:lnTo>
                  <a:pt x="4126" y="14991"/>
                </a:lnTo>
                <a:lnTo>
                  <a:pt x="4126" y="17479"/>
                </a:lnTo>
                <a:close/>
              </a:path>
            </a:pathLst>
          </a:custGeom>
          <a:solidFill>
            <a:srgbClr val="C9CCCC"/>
          </a:solidFill>
        </p:spPr>
        <p:txBody>
          <a:bodyPr wrap="square" lIns="0" tIns="0" rIns="0" bIns="0" rtlCol="0"/>
          <a:lstStyle/>
          <a:p/>
        </p:txBody>
      </p:sp>
      <p:sp>
        <p:nvSpPr>
          <p:cNvPr id="391" name="object 391"/>
          <p:cNvSpPr/>
          <p:nvPr/>
        </p:nvSpPr>
        <p:spPr>
          <a:xfrm>
            <a:off x="5328975" y="2704494"/>
            <a:ext cx="2540" cy="2540"/>
          </a:xfrm>
          <a:custGeom>
            <a:rect l="l" t="t" r="r" b="b"/>
            <a:pathLst>
              <a:path w="2539"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392" name="object 392"/>
          <p:cNvSpPr/>
          <p:nvPr/>
        </p:nvSpPr>
        <p:spPr>
          <a:xfrm>
            <a:off x="5368413" y="2907124"/>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93" name="object 393"/>
          <p:cNvSpPr/>
          <p:nvPr/>
        </p:nvSpPr>
        <p:spPr>
          <a:xfrm>
            <a:off x="5362170" y="2884583"/>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394" name="object 394"/>
          <p:cNvSpPr/>
          <p:nvPr/>
        </p:nvSpPr>
        <p:spPr>
          <a:xfrm>
            <a:off x="5370493" y="2914623"/>
            <a:ext cx="2540" cy="2540"/>
          </a:xfrm>
          <a:custGeom>
            <a:rect l="l" t="t" r="r" b="b"/>
            <a:pathLst>
              <a:path w="2539"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395" name="object 395"/>
          <p:cNvSpPr/>
          <p:nvPr/>
        </p:nvSpPr>
        <p:spPr>
          <a:xfrm>
            <a:off x="5360101" y="2884583"/>
            <a:ext cx="2540" cy="2540"/>
          </a:xfrm>
          <a:custGeom>
            <a:rect l="l" t="t" r="r" b="b"/>
            <a:pathLst>
              <a:path w="2539" h="2539">
                <a:moveTo>
                  <a:pt x="2081" y="2536"/>
                </a:moveTo>
                <a:lnTo>
                  <a:pt x="0" y="2536"/>
                </a:lnTo>
                <a:lnTo>
                  <a:pt x="2081" y="0"/>
                </a:lnTo>
                <a:lnTo>
                  <a:pt x="2081" y="2536"/>
                </a:lnTo>
                <a:close/>
              </a:path>
            </a:pathLst>
          </a:custGeom>
          <a:solidFill>
            <a:srgbClr val="C9CCCC"/>
          </a:solidFill>
        </p:spPr>
        <p:txBody>
          <a:bodyPr wrap="square" lIns="0" tIns="0" rIns="0" bIns="0" rtlCol="0"/>
          <a:lstStyle/>
          <a:p/>
        </p:txBody>
      </p:sp>
      <p:sp>
        <p:nvSpPr>
          <p:cNvPr id="396" name="object 396"/>
          <p:cNvSpPr/>
          <p:nvPr/>
        </p:nvSpPr>
        <p:spPr>
          <a:xfrm>
            <a:off x="5368413" y="2919639"/>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397" name="object 397"/>
          <p:cNvSpPr/>
          <p:nvPr/>
        </p:nvSpPr>
        <p:spPr>
          <a:xfrm>
            <a:off x="5362188" y="2914629"/>
            <a:ext cx="6350" cy="10160"/>
          </a:xfrm>
          <a:custGeom>
            <a:rect l="l" t="t" r="r" b="b"/>
            <a:pathLst>
              <a:path w="6350" h="10160">
                <a:moveTo>
                  <a:pt x="6219" y="7501"/>
                </a:moveTo>
                <a:lnTo>
                  <a:pt x="2081" y="7501"/>
                </a:lnTo>
                <a:lnTo>
                  <a:pt x="2081" y="5013"/>
                </a:lnTo>
                <a:lnTo>
                  <a:pt x="4150" y="2488"/>
                </a:lnTo>
                <a:lnTo>
                  <a:pt x="4150" y="0"/>
                </a:lnTo>
                <a:lnTo>
                  <a:pt x="6219" y="0"/>
                </a:lnTo>
                <a:lnTo>
                  <a:pt x="6219" y="7501"/>
                </a:lnTo>
                <a:close/>
              </a:path>
              <a:path w="6350" h="10160">
                <a:moveTo>
                  <a:pt x="4150" y="9990"/>
                </a:moveTo>
                <a:lnTo>
                  <a:pt x="0" y="9990"/>
                </a:lnTo>
                <a:lnTo>
                  <a:pt x="0" y="7501"/>
                </a:lnTo>
                <a:lnTo>
                  <a:pt x="4150" y="7501"/>
                </a:lnTo>
                <a:lnTo>
                  <a:pt x="4150" y="9990"/>
                </a:lnTo>
                <a:close/>
              </a:path>
            </a:pathLst>
          </a:custGeom>
          <a:solidFill>
            <a:srgbClr val="C9CCCC"/>
          </a:solidFill>
        </p:spPr>
        <p:txBody>
          <a:bodyPr wrap="square" lIns="0" tIns="0" rIns="0" bIns="0" rtlCol="0"/>
          <a:lstStyle/>
          <a:p/>
        </p:txBody>
      </p:sp>
      <p:sp>
        <p:nvSpPr>
          <p:cNvPr id="398" name="object 398"/>
          <p:cNvSpPr/>
          <p:nvPr/>
        </p:nvSpPr>
        <p:spPr>
          <a:xfrm>
            <a:off x="5360101" y="2867094"/>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399" name="object 399"/>
          <p:cNvSpPr/>
          <p:nvPr/>
        </p:nvSpPr>
        <p:spPr>
          <a:xfrm>
            <a:off x="5351805" y="2892120"/>
            <a:ext cx="2540" cy="5080"/>
          </a:xfrm>
          <a:custGeom>
            <a:rect l="l" t="t" r="r" b="b"/>
            <a:pathLst>
              <a:path w="2539" h="5080">
                <a:moveTo>
                  <a:pt x="2069" y="4989"/>
                </a:moveTo>
                <a:lnTo>
                  <a:pt x="0" y="4989"/>
                </a:lnTo>
                <a:lnTo>
                  <a:pt x="0" y="0"/>
                </a:lnTo>
                <a:lnTo>
                  <a:pt x="2069" y="2500"/>
                </a:lnTo>
                <a:lnTo>
                  <a:pt x="2069" y="4989"/>
                </a:lnTo>
                <a:close/>
              </a:path>
            </a:pathLst>
          </a:custGeom>
          <a:solidFill>
            <a:srgbClr val="C9CCCC"/>
          </a:solidFill>
        </p:spPr>
        <p:txBody>
          <a:bodyPr wrap="square" lIns="0" tIns="0" rIns="0" bIns="0" rtlCol="0"/>
          <a:lstStyle/>
          <a:p/>
        </p:txBody>
      </p:sp>
      <p:sp>
        <p:nvSpPr>
          <p:cNvPr id="400" name="object 400"/>
          <p:cNvSpPr/>
          <p:nvPr/>
        </p:nvSpPr>
        <p:spPr>
          <a:xfrm>
            <a:off x="5343509" y="2894613"/>
            <a:ext cx="17145" cy="25400"/>
          </a:xfrm>
          <a:custGeom>
            <a:rect l="l" t="t" r="r" b="b"/>
            <a:pathLst>
              <a:path w="17145" h="25400">
                <a:moveTo>
                  <a:pt x="12439" y="15003"/>
                </a:moveTo>
                <a:lnTo>
                  <a:pt x="4150" y="15003"/>
                </a:lnTo>
                <a:lnTo>
                  <a:pt x="8312" y="9990"/>
                </a:lnTo>
                <a:lnTo>
                  <a:pt x="8312" y="7513"/>
                </a:lnTo>
                <a:lnTo>
                  <a:pt x="12439" y="2488"/>
                </a:lnTo>
                <a:lnTo>
                  <a:pt x="12439" y="0"/>
                </a:lnTo>
                <a:lnTo>
                  <a:pt x="14520" y="0"/>
                </a:lnTo>
                <a:lnTo>
                  <a:pt x="16589" y="2488"/>
                </a:lnTo>
                <a:lnTo>
                  <a:pt x="16589" y="7513"/>
                </a:lnTo>
                <a:lnTo>
                  <a:pt x="14520" y="7513"/>
                </a:lnTo>
                <a:lnTo>
                  <a:pt x="14520" y="9990"/>
                </a:lnTo>
                <a:lnTo>
                  <a:pt x="10370" y="9990"/>
                </a:lnTo>
                <a:lnTo>
                  <a:pt x="10370" y="12526"/>
                </a:lnTo>
                <a:lnTo>
                  <a:pt x="12439" y="15003"/>
                </a:lnTo>
                <a:close/>
              </a:path>
              <a:path w="17145" h="25400">
                <a:moveTo>
                  <a:pt x="12439" y="12526"/>
                </a:moveTo>
                <a:lnTo>
                  <a:pt x="10370" y="12526"/>
                </a:lnTo>
                <a:lnTo>
                  <a:pt x="10370" y="9990"/>
                </a:lnTo>
                <a:lnTo>
                  <a:pt x="14520" y="9990"/>
                </a:lnTo>
                <a:lnTo>
                  <a:pt x="12439" y="12526"/>
                </a:lnTo>
                <a:close/>
              </a:path>
              <a:path w="17145" h="25400">
                <a:moveTo>
                  <a:pt x="4150" y="25017"/>
                </a:moveTo>
                <a:lnTo>
                  <a:pt x="2057" y="25017"/>
                </a:lnTo>
                <a:lnTo>
                  <a:pt x="2057" y="22516"/>
                </a:lnTo>
                <a:lnTo>
                  <a:pt x="0" y="17527"/>
                </a:lnTo>
                <a:lnTo>
                  <a:pt x="0" y="15003"/>
                </a:lnTo>
                <a:lnTo>
                  <a:pt x="10370" y="15003"/>
                </a:lnTo>
                <a:lnTo>
                  <a:pt x="10370" y="17527"/>
                </a:lnTo>
                <a:lnTo>
                  <a:pt x="8312" y="17527"/>
                </a:lnTo>
                <a:lnTo>
                  <a:pt x="6219" y="20016"/>
                </a:lnTo>
                <a:lnTo>
                  <a:pt x="4150" y="20016"/>
                </a:lnTo>
                <a:lnTo>
                  <a:pt x="4150" y="25017"/>
                </a:lnTo>
                <a:close/>
              </a:path>
            </a:pathLst>
          </a:custGeom>
          <a:solidFill>
            <a:srgbClr val="C9CCCC"/>
          </a:solidFill>
        </p:spPr>
        <p:txBody>
          <a:bodyPr wrap="square" lIns="0" tIns="0" rIns="0" bIns="0" rtlCol="0"/>
          <a:lstStyle/>
          <a:p/>
        </p:txBody>
      </p:sp>
      <p:sp>
        <p:nvSpPr>
          <p:cNvPr id="401" name="object 401"/>
          <p:cNvSpPr/>
          <p:nvPr/>
        </p:nvSpPr>
        <p:spPr>
          <a:xfrm>
            <a:off x="5353881" y="2894609"/>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402" name="object 402"/>
          <p:cNvSpPr/>
          <p:nvPr/>
        </p:nvSpPr>
        <p:spPr>
          <a:xfrm>
            <a:off x="5351805" y="2824564"/>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403" name="object 403"/>
          <p:cNvSpPr/>
          <p:nvPr/>
        </p:nvSpPr>
        <p:spPr>
          <a:xfrm>
            <a:off x="5358030" y="2887114"/>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404" name="object 404"/>
          <p:cNvSpPr/>
          <p:nvPr/>
        </p:nvSpPr>
        <p:spPr>
          <a:xfrm>
            <a:off x="5355960" y="2889602"/>
            <a:ext cx="2540" cy="5080"/>
          </a:xfrm>
          <a:custGeom>
            <a:rect l="l" t="t" r="r" b="b"/>
            <a:pathLst>
              <a:path w="2539"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405" name="object 405"/>
          <p:cNvSpPr/>
          <p:nvPr/>
        </p:nvSpPr>
        <p:spPr>
          <a:xfrm>
            <a:off x="5308226" y="268949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406" name="object 406"/>
          <p:cNvSpPr/>
          <p:nvPr/>
        </p:nvSpPr>
        <p:spPr>
          <a:xfrm>
            <a:off x="5360101" y="2894609"/>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407" name="object 407"/>
          <p:cNvSpPr/>
          <p:nvPr/>
        </p:nvSpPr>
        <p:spPr>
          <a:xfrm>
            <a:off x="5355960" y="2904622"/>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408" name="object 408"/>
          <p:cNvSpPr/>
          <p:nvPr/>
        </p:nvSpPr>
        <p:spPr>
          <a:xfrm>
            <a:off x="5324834" y="2689498"/>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409" name="object 409"/>
          <p:cNvSpPr/>
          <p:nvPr/>
        </p:nvSpPr>
        <p:spPr>
          <a:xfrm>
            <a:off x="5306144" y="2661982"/>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410" name="object 410"/>
          <p:cNvSpPr/>
          <p:nvPr/>
        </p:nvSpPr>
        <p:spPr>
          <a:xfrm>
            <a:off x="5395381" y="2897109"/>
            <a:ext cx="2540" cy="5080"/>
          </a:xfrm>
          <a:custGeom>
            <a:rect l="l" t="t" r="r" b="b"/>
            <a:pathLst>
              <a:path w="2539" h="5080">
                <a:moveTo>
                  <a:pt x="2081" y="5013"/>
                </a:moveTo>
                <a:lnTo>
                  <a:pt x="0" y="5013"/>
                </a:lnTo>
                <a:lnTo>
                  <a:pt x="0" y="2524"/>
                </a:lnTo>
                <a:lnTo>
                  <a:pt x="2081" y="0"/>
                </a:lnTo>
                <a:lnTo>
                  <a:pt x="2081" y="5013"/>
                </a:lnTo>
                <a:close/>
              </a:path>
            </a:pathLst>
          </a:custGeom>
          <a:solidFill>
            <a:srgbClr val="C9CCCC"/>
          </a:solidFill>
        </p:spPr>
        <p:txBody>
          <a:bodyPr wrap="square" lIns="0" tIns="0" rIns="0" bIns="0" rtlCol="0"/>
          <a:lstStyle/>
          <a:p/>
        </p:txBody>
      </p:sp>
      <p:sp>
        <p:nvSpPr>
          <p:cNvPr id="411" name="object 411"/>
          <p:cNvSpPr/>
          <p:nvPr/>
        </p:nvSpPr>
        <p:spPr>
          <a:xfrm>
            <a:off x="5304073" y="2676989"/>
            <a:ext cx="19050" cy="17780"/>
          </a:xfrm>
          <a:custGeom>
            <a:rect l="l" t="t" r="r" b="b"/>
            <a:pathLst>
              <a:path w="19050" h="17780">
                <a:moveTo>
                  <a:pt x="6243" y="2500"/>
                </a:moveTo>
                <a:lnTo>
                  <a:pt x="2069" y="2500"/>
                </a:lnTo>
                <a:lnTo>
                  <a:pt x="0" y="0"/>
                </a:lnTo>
                <a:lnTo>
                  <a:pt x="6243" y="0"/>
                </a:lnTo>
                <a:lnTo>
                  <a:pt x="6243" y="2500"/>
                </a:lnTo>
                <a:close/>
              </a:path>
              <a:path w="19050" h="17780">
                <a:moveTo>
                  <a:pt x="10394" y="7489"/>
                </a:moveTo>
                <a:lnTo>
                  <a:pt x="0" y="7489"/>
                </a:lnTo>
                <a:lnTo>
                  <a:pt x="0" y="2500"/>
                </a:lnTo>
                <a:lnTo>
                  <a:pt x="8300" y="2500"/>
                </a:lnTo>
                <a:lnTo>
                  <a:pt x="8300" y="5001"/>
                </a:lnTo>
                <a:lnTo>
                  <a:pt x="10394" y="5001"/>
                </a:lnTo>
                <a:lnTo>
                  <a:pt x="10394" y="7489"/>
                </a:lnTo>
                <a:close/>
              </a:path>
              <a:path w="19050" h="17780">
                <a:moveTo>
                  <a:pt x="14532" y="7489"/>
                </a:moveTo>
                <a:lnTo>
                  <a:pt x="12451" y="7489"/>
                </a:lnTo>
                <a:lnTo>
                  <a:pt x="12451" y="5001"/>
                </a:lnTo>
                <a:lnTo>
                  <a:pt x="14532" y="7489"/>
                </a:lnTo>
                <a:close/>
              </a:path>
              <a:path w="19050" h="17780">
                <a:moveTo>
                  <a:pt x="4174" y="10014"/>
                </a:moveTo>
                <a:lnTo>
                  <a:pt x="2069" y="10014"/>
                </a:lnTo>
                <a:lnTo>
                  <a:pt x="2069" y="7489"/>
                </a:lnTo>
                <a:lnTo>
                  <a:pt x="4174" y="7489"/>
                </a:lnTo>
                <a:lnTo>
                  <a:pt x="4174" y="10014"/>
                </a:lnTo>
                <a:close/>
              </a:path>
              <a:path w="19050" h="17780">
                <a:moveTo>
                  <a:pt x="12451" y="17503"/>
                </a:moveTo>
                <a:lnTo>
                  <a:pt x="6243" y="17503"/>
                </a:lnTo>
                <a:lnTo>
                  <a:pt x="6243" y="12490"/>
                </a:lnTo>
                <a:lnTo>
                  <a:pt x="4174" y="12490"/>
                </a:lnTo>
                <a:lnTo>
                  <a:pt x="4174" y="7489"/>
                </a:lnTo>
                <a:lnTo>
                  <a:pt x="16601" y="7489"/>
                </a:lnTo>
                <a:lnTo>
                  <a:pt x="18670" y="10014"/>
                </a:lnTo>
                <a:lnTo>
                  <a:pt x="10394" y="10014"/>
                </a:lnTo>
                <a:lnTo>
                  <a:pt x="12451" y="12490"/>
                </a:lnTo>
                <a:lnTo>
                  <a:pt x="12451" y="17503"/>
                </a:lnTo>
                <a:close/>
              </a:path>
              <a:path w="19050" h="17780">
                <a:moveTo>
                  <a:pt x="14532" y="15027"/>
                </a:moveTo>
                <a:lnTo>
                  <a:pt x="12451" y="15027"/>
                </a:lnTo>
                <a:lnTo>
                  <a:pt x="12451" y="10014"/>
                </a:lnTo>
                <a:lnTo>
                  <a:pt x="18670" y="10014"/>
                </a:lnTo>
                <a:lnTo>
                  <a:pt x="16601" y="12490"/>
                </a:lnTo>
                <a:lnTo>
                  <a:pt x="14532" y="12490"/>
                </a:lnTo>
                <a:lnTo>
                  <a:pt x="14532" y="15027"/>
                </a:lnTo>
                <a:close/>
              </a:path>
              <a:path w="19050" h="17780">
                <a:moveTo>
                  <a:pt x="16601" y="15027"/>
                </a:moveTo>
                <a:lnTo>
                  <a:pt x="14532" y="15027"/>
                </a:lnTo>
                <a:lnTo>
                  <a:pt x="14532" y="12490"/>
                </a:lnTo>
                <a:lnTo>
                  <a:pt x="16601" y="12490"/>
                </a:lnTo>
                <a:lnTo>
                  <a:pt x="16601" y="15027"/>
                </a:lnTo>
                <a:close/>
              </a:path>
            </a:pathLst>
          </a:custGeom>
          <a:solidFill>
            <a:srgbClr val="C9CCCC"/>
          </a:solidFill>
        </p:spPr>
        <p:txBody>
          <a:bodyPr wrap="square" lIns="0" tIns="0" rIns="0" bIns="0" rtlCol="0"/>
          <a:lstStyle/>
          <a:p/>
        </p:txBody>
      </p:sp>
      <p:sp>
        <p:nvSpPr>
          <p:cNvPr id="412" name="object 412"/>
          <p:cNvSpPr/>
          <p:nvPr/>
        </p:nvSpPr>
        <p:spPr>
          <a:xfrm>
            <a:off x="5302019" y="2689493"/>
            <a:ext cx="2540" cy="2540"/>
          </a:xfrm>
          <a:custGeom>
            <a:rect l="l" t="t" r="r" b="b"/>
            <a:pathLst>
              <a:path w="2539"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413" name="object 413"/>
          <p:cNvSpPr/>
          <p:nvPr/>
        </p:nvSpPr>
        <p:spPr>
          <a:xfrm>
            <a:off x="5326909" y="2704496"/>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414" name="object 414"/>
          <p:cNvSpPr/>
          <p:nvPr/>
        </p:nvSpPr>
        <p:spPr>
          <a:xfrm>
            <a:off x="5395385" y="2912137"/>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415" name="object 415"/>
          <p:cNvSpPr/>
          <p:nvPr/>
        </p:nvSpPr>
        <p:spPr>
          <a:xfrm>
            <a:off x="5382930" y="2904616"/>
            <a:ext cx="4445" cy="7620"/>
          </a:xfrm>
          <a:custGeom>
            <a:rect l="l" t="t" r="r" b="b"/>
            <a:pathLst>
              <a:path w="4445" h="7619">
                <a:moveTo>
                  <a:pt x="0" y="7501"/>
                </a:moveTo>
                <a:lnTo>
                  <a:pt x="0" y="2512"/>
                </a:lnTo>
                <a:lnTo>
                  <a:pt x="2081" y="0"/>
                </a:lnTo>
                <a:lnTo>
                  <a:pt x="4150" y="0"/>
                </a:lnTo>
                <a:lnTo>
                  <a:pt x="4150" y="2512"/>
                </a:lnTo>
                <a:lnTo>
                  <a:pt x="2081" y="2512"/>
                </a:lnTo>
                <a:lnTo>
                  <a:pt x="2081" y="5001"/>
                </a:lnTo>
                <a:lnTo>
                  <a:pt x="0" y="7501"/>
                </a:lnTo>
                <a:close/>
              </a:path>
              <a:path w="4445" h="7619">
                <a:moveTo>
                  <a:pt x="4150" y="5001"/>
                </a:moveTo>
                <a:lnTo>
                  <a:pt x="2081" y="2512"/>
                </a:lnTo>
                <a:lnTo>
                  <a:pt x="4150" y="2512"/>
                </a:lnTo>
                <a:lnTo>
                  <a:pt x="4150" y="5001"/>
                </a:lnTo>
                <a:close/>
              </a:path>
            </a:pathLst>
          </a:custGeom>
          <a:solidFill>
            <a:srgbClr val="C9CCCC"/>
          </a:solidFill>
        </p:spPr>
        <p:txBody>
          <a:bodyPr wrap="square" lIns="0" tIns="0" rIns="0" bIns="0" rtlCol="0"/>
          <a:lstStyle/>
          <a:p/>
        </p:txBody>
      </p:sp>
      <p:sp>
        <p:nvSpPr>
          <p:cNvPr id="416" name="object 416"/>
          <p:cNvSpPr/>
          <p:nvPr/>
        </p:nvSpPr>
        <p:spPr>
          <a:xfrm>
            <a:off x="5387086" y="2902116"/>
            <a:ext cx="2540" cy="2540"/>
          </a:xfrm>
          <a:custGeom>
            <a:rect l="l" t="t" r="r" b="b"/>
            <a:pathLst>
              <a:path w="2539"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417" name="object 417"/>
          <p:cNvSpPr/>
          <p:nvPr/>
        </p:nvSpPr>
        <p:spPr>
          <a:xfrm>
            <a:off x="5326904" y="2722021"/>
            <a:ext cx="2540" cy="2540"/>
          </a:xfrm>
          <a:custGeom>
            <a:rect l="l" t="t" r="r" b="b"/>
            <a:pathLst>
              <a:path w="2539" h="2539">
                <a:moveTo>
                  <a:pt x="2081" y="2476"/>
                </a:moveTo>
                <a:lnTo>
                  <a:pt x="0" y="2476"/>
                </a:lnTo>
                <a:lnTo>
                  <a:pt x="2081" y="0"/>
                </a:lnTo>
                <a:lnTo>
                  <a:pt x="2081" y="2476"/>
                </a:lnTo>
                <a:close/>
              </a:path>
            </a:pathLst>
          </a:custGeom>
          <a:solidFill>
            <a:srgbClr val="C9CCCC"/>
          </a:solidFill>
        </p:spPr>
        <p:txBody>
          <a:bodyPr wrap="square" lIns="0" tIns="0" rIns="0" bIns="0" rtlCol="0"/>
          <a:lstStyle/>
          <a:p/>
        </p:txBody>
      </p:sp>
      <p:sp>
        <p:nvSpPr>
          <p:cNvPr id="418" name="object 418"/>
          <p:cNvSpPr/>
          <p:nvPr/>
        </p:nvSpPr>
        <p:spPr>
          <a:xfrm>
            <a:off x="5382946" y="29121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19" name="object 419"/>
          <p:cNvSpPr/>
          <p:nvPr/>
        </p:nvSpPr>
        <p:spPr>
          <a:xfrm>
            <a:off x="5328990" y="2719511"/>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420" name="object 420"/>
          <p:cNvSpPr/>
          <p:nvPr/>
        </p:nvSpPr>
        <p:spPr>
          <a:xfrm>
            <a:off x="5324828" y="270702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21" name="object 421"/>
          <p:cNvSpPr/>
          <p:nvPr/>
        </p:nvSpPr>
        <p:spPr>
          <a:xfrm>
            <a:off x="5324828" y="272201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22" name="object 422"/>
          <p:cNvSpPr/>
          <p:nvPr/>
        </p:nvSpPr>
        <p:spPr>
          <a:xfrm>
            <a:off x="5291637" y="2649475"/>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423" name="object 423"/>
          <p:cNvSpPr/>
          <p:nvPr/>
        </p:nvSpPr>
        <p:spPr>
          <a:xfrm>
            <a:off x="5575898" y="3164794"/>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424" name="object 424"/>
          <p:cNvSpPr/>
          <p:nvPr/>
        </p:nvSpPr>
        <p:spPr>
          <a:xfrm>
            <a:off x="5577980" y="3242328"/>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25" name="object 425"/>
          <p:cNvSpPr/>
          <p:nvPr/>
        </p:nvSpPr>
        <p:spPr>
          <a:xfrm>
            <a:off x="5260497" y="2624442"/>
            <a:ext cx="2540" cy="2540"/>
          </a:xfrm>
          <a:custGeom>
            <a:rect l="l" t="t" r="r" b="b"/>
            <a:pathLst>
              <a:path w="2539" h="2539">
                <a:moveTo>
                  <a:pt x="2093" y="2524"/>
                </a:moveTo>
                <a:lnTo>
                  <a:pt x="0" y="0"/>
                </a:lnTo>
                <a:lnTo>
                  <a:pt x="2093" y="0"/>
                </a:lnTo>
                <a:lnTo>
                  <a:pt x="2093" y="2524"/>
                </a:lnTo>
                <a:close/>
              </a:path>
            </a:pathLst>
          </a:custGeom>
          <a:solidFill>
            <a:srgbClr val="C9CCCC"/>
          </a:solidFill>
        </p:spPr>
        <p:txBody>
          <a:bodyPr wrap="square" lIns="0" tIns="0" rIns="0" bIns="0" rtlCol="0"/>
          <a:lstStyle/>
          <a:p/>
        </p:txBody>
      </p:sp>
      <p:sp>
        <p:nvSpPr>
          <p:cNvPr id="426" name="object 426"/>
          <p:cNvSpPr/>
          <p:nvPr/>
        </p:nvSpPr>
        <p:spPr>
          <a:xfrm>
            <a:off x="5565523" y="3172281"/>
            <a:ext cx="12700" cy="10160"/>
          </a:xfrm>
          <a:custGeom>
            <a:rect l="l" t="t" r="r" b="b"/>
            <a:pathLst>
              <a:path w="12700" h="10160">
                <a:moveTo>
                  <a:pt x="8300" y="5013"/>
                </a:moveTo>
                <a:lnTo>
                  <a:pt x="2093" y="5013"/>
                </a:lnTo>
                <a:lnTo>
                  <a:pt x="2093" y="0"/>
                </a:lnTo>
                <a:lnTo>
                  <a:pt x="4162" y="2488"/>
                </a:lnTo>
                <a:lnTo>
                  <a:pt x="8300" y="2488"/>
                </a:lnTo>
                <a:lnTo>
                  <a:pt x="8300" y="5013"/>
                </a:lnTo>
                <a:close/>
              </a:path>
              <a:path w="12700" h="10160">
                <a:moveTo>
                  <a:pt x="10370" y="7489"/>
                </a:moveTo>
                <a:lnTo>
                  <a:pt x="0" y="7489"/>
                </a:lnTo>
                <a:lnTo>
                  <a:pt x="0" y="5013"/>
                </a:lnTo>
                <a:lnTo>
                  <a:pt x="12475" y="5013"/>
                </a:lnTo>
                <a:lnTo>
                  <a:pt x="10370" y="7489"/>
                </a:lnTo>
                <a:close/>
              </a:path>
              <a:path w="12700" h="10160">
                <a:moveTo>
                  <a:pt x="4162" y="10026"/>
                </a:moveTo>
                <a:lnTo>
                  <a:pt x="2093" y="10026"/>
                </a:lnTo>
                <a:lnTo>
                  <a:pt x="2093" y="7489"/>
                </a:lnTo>
                <a:lnTo>
                  <a:pt x="4162" y="7489"/>
                </a:lnTo>
                <a:lnTo>
                  <a:pt x="4162" y="10026"/>
                </a:lnTo>
                <a:close/>
              </a:path>
            </a:pathLst>
          </a:custGeom>
          <a:solidFill>
            <a:srgbClr val="C9CCCC"/>
          </a:solidFill>
        </p:spPr>
        <p:txBody>
          <a:bodyPr wrap="square" lIns="0" tIns="0" rIns="0" bIns="0" rtlCol="0"/>
          <a:lstStyle/>
          <a:p/>
        </p:txBody>
      </p:sp>
      <p:sp>
        <p:nvSpPr>
          <p:cNvPr id="427" name="object 427"/>
          <p:cNvSpPr/>
          <p:nvPr/>
        </p:nvSpPr>
        <p:spPr>
          <a:xfrm>
            <a:off x="5577996" y="3174771"/>
            <a:ext cx="2540" cy="2540"/>
          </a:xfrm>
          <a:custGeom>
            <a:rect l="l" t="t" r="r" b="b"/>
            <a:pathLst>
              <a:path w="2539" h="2539">
                <a:moveTo>
                  <a:pt x="2057" y="2524"/>
                </a:moveTo>
                <a:lnTo>
                  <a:pt x="0" y="2524"/>
                </a:lnTo>
                <a:lnTo>
                  <a:pt x="2057" y="0"/>
                </a:lnTo>
                <a:lnTo>
                  <a:pt x="2057" y="2524"/>
                </a:lnTo>
                <a:close/>
              </a:path>
            </a:pathLst>
          </a:custGeom>
          <a:solidFill>
            <a:srgbClr val="C9CCCC"/>
          </a:solidFill>
        </p:spPr>
        <p:txBody>
          <a:bodyPr wrap="square" lIns="0" tIns="0" rIns="0" bIns="0" rtlCol="0"/>
          <a:lstStyle/>
          <a:p/>
        </p:txBody>
      </p:sp>
      <p:sp>
        <p:nvSpPr>
          <p:cNvPr id="428" name="object 428"/>
          <p:cNvSpPr/>
          <p:nvPr/>
        </p:nvSpPr>
        <p:spPr>
          <a:xfrm>
            <a:off x="5577980" y="3239816"/>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429" name="object 429"/>
          <p:cNvSpPr/>
          <p:nvPr/>
        </p:nvSpPr>
        <p:spPr>
          <a:xfrm>
            <a:off x="5571749" y="3142295"/>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430" name="object 430"/>
          <p:cNvSpPr/>
          <p:nvPr/>
        </p:nvSpPr>
        <p:spPr>
          <a:xfrm>
            <a:off x="5262595" y="2619459"/>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431" name="object 431"/>
          <p:cNvSpPr/>
          <p:nvPr/>
        </p:nvSpPr>
        <p:spPr>
          <a:xfrm>
            <a:off x="5306144" y="2659494"/>
            <a:ext cx="4445" cy="2540"/>
          </a:xfrm>
          <a:custGeom>
            <a:rect l="l" t="t" r="r" b="b"/>
            <a:pathLst>
              <a:path w="4445" h="2539">
                <a:moveTo>
                  <a:pt x="2081" y="2488"/>
                </a:moveTo>
                <a:lnTo>
                  <a:pt x="0" y="2488"/>
                </a:lnTo>
                <a:lnTo>
                  <a:pt x="2081" y="0"/>
                </a:lnTo>
                <a:lnTo>
                  <a:pt x="4150" y="0"/>
                </a:lnTo>
                <a:lnTo>
                  <a:pt x="2081" y="2488"/>
                </a:lnTo>
                <a:close/>
              </a:path>
            </a:pathLst>
          </a:custGeom>
          <a:solidFill>
            <a:srgbClr val="C9CCCC"/>
          </a:solidFill>
        </p:spPr>
        <p:txBody>
          <a:bodyPr wrap="square" lIns="0" tIns="0" rIns="0" bIns="0" rtlCol="0"/>
          <a:lstStyle/>
          <a:p/>
        </p:txBody>
      </p:sp>
      <p:sp>
        <p:nvSpPr>
          <p:cNvPr id="432" name="object 432"/>
          <p:cNvSpPr/>
          <p:nvPr/>
        </p:nvSpPr>
        <p:spPr>
          <a:xfrm>
            <a:off x="5575899" y="3129780"/>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433" name="object 433"/>
          <p:cNvSpPr/>
          <p:nvPr/>
        </p:nvSpPr>
        <p:spPr>
          <a:xfrm>
            <a:off x="5258440" y="2619459"/>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434" name="object 434"/>
          <p:cNvSpPr/>
          <p:nvPr/>
        </p:nvSpPr>
        <p:spPr>
          <a:xfrm>
            <a:off x="5256370" y="2619463"/>
            <a:ext cx="4445" cy="10160"/>
          </a:xfrm>
          <a:custGeom>
            <a:rect l="l" t="t" r="r" b="b"/>
            <a:pathLst>
              <a:path w="4445" h="10160">
                <a:moveTo>
                  <a:pt x="0" y="9990"/>
                </a:moveTo>
                <a:lnTo>
                  <a:pt x="0" y="0"/>
                </a:lnTo>
                <a:lnTo>
                  <a:pt x="2069" y="0"/>
                </a:lnTo>
                <a:lnTo>
                  <a:pt x="2069" y="2500"/>
                </a:lnTo>
                <a:lnTo>
                  <a:pt x="4138" y="5001"/>
                </a:lnTo>
                <a:lnTo>
                  <a:pt x="4138" y="7501"/>
                </a:lnTo>
                <a:lnTo>
                  <a:pt x="2069" y="7501"/>
                </a:lnTo>
                <a:lnTo>
                  <a:pt x="0" y="9990"/>
                </a:lnTo>
                <a:close/>
              </a:path>
            </a:pathLst>
          </a:custGeom>
          <a:solidFill>
            <a:srgbClr val="C9CCCC"/>
          </a:solidFill>
        </p:spPr>
        <p:txBody>
          <a:bodyPr wrap="square" lIns="0" tIns="0" rIns="0" bIns="0" rtlCol="0"/>
          <a:lstStyle/>
          <a:p/>
        </p:txBody>
      </p:sp>
      <p:sp>
        <p:nvSpPr>
          <p:cNvPr id="435" name="object 435"/>
          <p:cNvSpPr/>
          <p:nvPr/>
        </p:nvSpPr>
        <p:spPr>
          <a:xfrm>
            <a:off x="5258440" y="2616946"/>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436" name="object 436"/>
          <p:cNvSpPr/>
          <p:nvPr/>
        </p:nvSpPr>
        <p:spPr>
          <a:xfrm>
            <a:off x="5264653" y="2631980"/>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37" name="object 437"/>
          <p:cNvSpPr/>
          <p:nvPr/>
        </p:nvSpPr>
        <p:spPr>
          <a:xfrm>
            <a:off x="5256370" y="2614458"/>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438" name="object 438"/>
          <p:cNvSpPr/>
          <p:nvPr/>
        </p:nvSpPr>
        <p:spPr>
          <a:xfrm>
            <a:off x="5575899" y="3132269"/>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439" name="object 439"/>
          <p:cNvSpPr/>
          <p:nvPr/>
        </p:nvSpPr>
        <p:spPr>
          <a:xfrm>
            <a:off x="5268820" y="2651981"/>
            <a:ext cx="2540" cy="7620"/>
          </a:xfrm>
          <a:custGeom>
            <a:rect l="l" t="t" r="r" b="b"/>
            <a:pathLst>
              <a:path w="2539" h="7619">
                <a:moveTo>
                  <a:pt x="2057" y="7489"/>
                </a:moveTo>
                <a:lnTo>
                  <a:pt x="0" y="4989"/>
                </a:lnTo>
                <a:lnTo>
                  <a:pt x="0" y="0"/>
                </a:lnTo>
                <a:lnTo>
                  <a:pt x="2057" y="2500"/>
                </a:lnTo>
                <a:lnTo>
                  <a:pt x="2057" y="7489"/>
                </a:lnTo>
                <a:close/>
              </a:path>
            </a:pathLst>
          </a:custGeom>
          <a:solidFill>
            <a:srgbClr val="C9CCCC"/>
          </a:solidFill>
        </p:spPr>
        <p:txBody>
          <a:bodyPr wrap="square" lIns="0" tIns="0" rIns="0" bIns="0" rtlCol="0"/>
          <a:lstStyle/>
          <a:p/>
        </p:txBody>
      </p:sp>
      <p:sp>
        <p:nvSpPr>
          <p:cNvPr id="440" name="object 440"/>
          <p:cNvSpPr/>
          <p:nvPr/>
        </p:nvSpPr>
        <p:spPr>
          <a:xfrm>
            <a:off x="5264666" y="2641955"/>
            <a:ext cx="2540" cy="5080"/>
          </a:xfrm>
          <a:custGeom>
            <a:rect l="l" t="t" r="r" b="b"/>
            <a:pathLst>
              <a:path w="2539" h="5080">
                <a:moveTo>
                  <a:pt x="2057" y="5025"/>
                </a:moveTo>
                <a:lnTo>
                  <a:pt x="0" y="5025"/>
                </a:lnTo>
                <a:lnTo>
                  <a:pt x="0" y="0"/>
                </a:lnTo>
                <a:lnTo>
                  <a:pt x="2057" y="2512"/>
                </a:lnTo>
                <a:lnTo>
                  <a:pt x="2057" y="5025"/>
                </a:lnTo>
                <a:close/>
              </a:path>
            </a:pathLst>
          </a:custGeom>
          <a:solidFill>
            <a:srgbClr val="C9CCCC"/>
          </a:solidFill>
        </p:spPr>
        <p:txBody>
          <a:bodyPr wrap="square" lIns="0" tIns="0" rIns="0" bIns="0" rtlCol="0"/>
          <a:lstStyle/>
          <a:p/>
        </p:txBody>
      </p:sp>
      <p:sp>
        <p:nvSpPr>
          <p:cNvPr id="441" name="object 441"/>
          <p:cNvSpPr/>
          <p:nvPr/>
        </p:nvSpPr>
        <p:spPr>
          <a:xfrm>
            <a:off x="5256376" y="2634469"/>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442" name="object 442"/>
          <p:cNvSpPr/>
          <p:nvPr/>
        </p:nvSpPr>
        <p:spPr>
          <a:xfrm>
            <a:off x="5266723" y="2649475"/>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443" name="object 443"/>
          <p:cNvSpPr/>
          <p:nvPr/>
        </p:nvSpPr>
        <p:spPr>
          <a:xfrm>
            <a:off x="5279186" y="2654476"/>
            <a:ext cx="2540" cy="2540"/>
          </a:xfrm>
          <a:custGeom>
            <a:rect l="l" t="t" r="r" b="b"/>
            <a:pathLst>
              <a:path w="2539"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444" name="object 444"/>
          <p:cNvSpPr/>
          <p:nvPr/>
        </p:nvSpPr>
        <p:spPr>
          <a:xfrm>
            <a:off x="5277104" y="2649472"/>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445" name="object 445"/>
          <p:cNvSpPr/>
          <p:nvPr/>
        </p:nvSpPr>
        <p:spPr>
          <a:xfrm>
            <a:off x="5275032" y="2656951"/>
            <a:ext cx="2540" cy="2540"/>
          </a:xfrm>
          <a:custGeom>
            <a:rect l="l" t="t" r="r" b="b"/>
            <a:pathLst>
              <a:path w="2539" h="2539">
                <a:moveTo>
                  <a:pt x="2069" y="2536"/>
                </a:moveTo>
                <a:lnTo>
                  <a:pt x="0" y="2536"/>
                </a:lnTo>
                <a:lnTo>
                  <a:pt x="0" y="0"/>
                </a:lnTo>
                <a:lnTo>
                  <a:pt x="2069" y="2536"/>
                </a:lnTo>
                <a:close/>
              </a:path>
            </a:pathLst>
          </a:custGeom>
          <a:solidFill>
            <a:srgbClr val="C9CCCC"/>
          </a:solidFill>
        </p:spPr>
        <p:txBody>
          <a:bodyPr wrap="square" lIns="0" tIns="0" rIns="0" bIns="0" rtlCol="0"/>
          <a:lstStyle/>
          <a:p/>
        </p:txBody>
      </p:sp>
      <p:sp>
        <p:nvSpPr>
          <p:cNvPr id="446" name="object 446"/>
          <p:cNvSpPr/>
          <p:nvPr/>
        </p:nvSpPr>
        <p:spPr>
          <a:xfrm>
            <a:off x="5575899" y="3244829"/>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447" name="object 447"/>
          <p:cNvSpPr/>
          <p:nvPr/>
        </p:nvSpPr>
        <p:spPr>
          <a:xfrm>
            <a:off x="5231455" y="2581930"/>
            <a:ext cx="2540" cy="5080"/>
          </a:xfrm>
          <a:custGeom>
            <a:rect l="l" t="t" r="r" b="b"/>
            <a:pathLst>
              <a:path w="2539" h="5080">
                <a:moveTo>
                  <a:pt x="0" y="4989"/>
                </a:moveTo>
                <a:lnTo>
                  <a:pt x="0" y="0"/>
                </a:lnTo>
                <a:lnTo>
                  <a:pt x="2069" y="0"/>
                </a:lnTo>
                <a:lnTo>
                  <a:pt x="2069" y="4989"/>
                </a:lnTo>
                <a:lnTo>
                  <a:pt x="0" y="4989"/>
                </a:lnTo>
                <a:close/>
              </a:path>
            </a:pathLst>
          </a:custGeom>
          <a:solidFill>
            <a:srgbClr val="C9CCCC"/>
          </a:solidFill>
        </p:spPr>
        <p:txBody>
          <a:bodyPr wrap="square" lIns="0" tIns="0" rIns="0" bIns="0" rtlCol="0"/>
          <a:lstStyle/>
          <a:p/>
        </p:txBody>
      </p:sp>
      <p:sp>
        <p:nvSpPr>
          <p:cNvPr id="448" name="object 448"/>
          <p:cNvSpPr/>
          <p:nvPr/>
        </p:nvSpPr>
        <p:spPr>
          <a:xfrm>
            <a:off x="5229404" y="2584422"/>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449" name="object 449"/>
          <p:cNvSpPr/>
          <p:nvPr/>
        </p:nvSpPr>
        <p:spPr>
          <a:xfrm>
            <a:off x="5243905" y="2594420"/>
            <a:ext cx="2540" cy="2540"/>
          </a:xfrm>
          <a:custGeom>
            <a:rect l="l" t="t" r="r" b="b"/>
            <a:pathLst>
              <a:path w="2539"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450" name="object 450"/>
          <p:cNvSpPr/>
          <p:nvPr/>
        </p:nvSpPr>
        <p:spPr>
          <a:xfrm>
            <a:off x="5227301" y="2579412"/>
            <a:ext cx="2540" cy="2540"/>
          </a:xfrm>
          <a:custGeom>
            <a:rect l="l" t="t" r="r" b="b"/>
            <a:pathLst>
              <a:path w="2539" h="2539">
                <a:moveTo>
                  <a:pt x="2093" y="2536"/>
                </a:moveTo>
                <a:lnTo>
                  <a:pt x="0" y="0"/>
                </a:lnTo>
                <a:lnTo>
                  <a:pt x="2093" y="0"/>
                </a:lnTo>
                <a:lnTo>
                  <a:pt x="2093" y="2536"/>
                </a:lnTo>
                <a:close/>
              </a:path>
            </a:pathLst>
          </a:custGeom>
          <a:solidFill>
            <a:srgbClr val="C9CCCC"/>
          </a:solidFill>
        </p:spPr>
        <p:txBody>
          <a:bodyPr wrap="square" lIns="0" tIns="0" rIns="0" bIns="0" rtlCol="0"/>
          <a:lstStyle/>
          <a:p/>
        </p:txBody>
      </p:sp>
      <p:sp>
        <p:nvSpPr>
          <p:cNvPr id="451" name="object 451"/>
          <p:cNvSpPr/>
          <p:nvPr/>
        </p:nvSpPr>
        <p:spPr>
          <a:xfrm>
            <a:off x="5243900" y="2596937"/>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452" name="object 452"/>
          <p:cNvSpPr/>
          <p:nvPr/>
        </p:nvSpPr>
        <p:spPr>
          <a:xfrm>
            <a:off x="5573841" y="3244828"/>
            <a:ext cx="2540" cy="2540"/>
          </a:xfrm>
          <a:custGeom>
            <a:rect l="l" t="t" r="r" b="b"/>
            <a:pathLst>
              <a:path w="2539" h="2539">
                <a:moveTo>
                  <a:pt x="2057" y="2500"/>
                </a:moveTo>
                <a:lnTo>
                  <a:pt x="0" y="2500"/>
                </a:lnTo>
                <a:lnTo>
                  <a:pt x="2057" y="0"/>
                </a:lnTo>
                <a:lnTo>
                  <a:pt x="2057" y="2500"/>
                </a:lnTo>
                <a:close/>
              </a:path>
            </a:pathLst>
          </a:custGeom>
          <a:solidFill>
            <a:srgbClr val="C9CCCC"/>
          </a:solidFill>
        </p:spPr>
        <p:txBody>
          <a:bodyPr wrap="square" lIns="0" tIns="0" rIns="0" bIns="0" rtlCol="0"/>
          <a:lstStyle/>
          <a:p/>
        </p:txBody>
      </p:sp>
      <p:sp>
        <p:nvSpPr>
          <p:cNvPr id="453" name="object 453"/>
          <p:cNvSpPr/>
          <p:nvPr/>
        </p:nvSpPr>
        <p:spPr>
          <a:xfrm>
            <a:off x="5256371" y="2626971"/>
            <a:ext cx="4445" cy="2540"/>
          </a:xfrm>
          <a:custGeom>
            <a:rect l="l" t="t" r="r" b="b"/>
            <a:pathLst>
              <a:path w="4445" h="2539">
                <a:moveTo>
                  <a:pt x="4138" y="2488"/>
                </a:moveTo>
                <a:lnTo>
                  <a:pt x="0" y="2488"/>
                </a:lnTo>
                <a:lnTo>
                  <a:pt x="2069" y="0"/>
                </a:lnTo>
                <a:lnTo>
                  <a:pt x="4138" y="0"/>
                </a:lnTo>
                <a:lnTo>
                  <a:pt x="4138" y="2488"/>
                </a:lnTo>
                <a:close/>
              </a:path>
            </a:pathLst>
          </a:custGeom>
          <a:solidFill>
            <a:srgbClr val="C9CCCC"/>
          </a:solidFill>
        </p:spPr>
        <p:txBody>
          <a:bodyPr wrap="square" lIns="0" tIns="0" rIns="0" bIns="0" rtlCol="0"/>
          <a:lstStyle/>
          <a:p/>
        </p:txBody>
      </p:sp>
      <p:sp>
        <p:nvSpPr>
          <p:cNvPr id="454" name="object 454"/>
          <p:cNvSpPr/>
          <p:nvPr/>
        </p:nvSpPr>
        <p:spPr>
          <a:xfrm>
            <a:off x="5494971" y="2849579"/>
            <a:ext cx="4445" cy="2540"/>
          </a:xfrm>
          <a:custGeom>
            <a:rect l="l" t="t" r="r" b="b"/>
            <a:pathLst>
              <a:path w="4445" h="2539">
                <a:moveTo>
                  <a:pt x="2081" y="2524"/>
                </a:moveTo>
                <a:lnTo>
                  <a:pt x="0" y="0"/>
                </a:lnTo>
                <a:lnTo>
                  <a:pt x="4150" y="0"/>
                </a:lnTo>
                <a:lnTo>
                  <a:pt x="2081" y="2524"/>
                </a:lnTo>
                <a:close/>
              </a:path>
            </a:pathLst>
          </a:custGeom>
          <a:solidFill>
            <a:srgbClr val="C9CCCC"/>
          </a:solidFill>
        </p:spPr>
        <p:txBody>
          <a:bodyPr wrap="square" lIns="0" tIns="0" rIns="0" bIns="0" rtlCol="0"/>
          <a:lstStyle/>
          <a:p/>
        </p:txBody>
      </p:sp>
      <p:sp>
        <p:nvSpPr>
          <p:cNvPr id="455" name="object 455"/>
          <p:cNvSpPr/>
          <p:nvPr/>
        </p:nvSpPr>
        <p:spPr>
          <a:xfrm>
            <a:off x="5270877" y="2614446"/>
            <a:ext cx="4445" cy="10160"/>
          </a:xfrm>
          <a:custGeom>
            <a:rect l="l" t="t" r="r" b="b"/>
            <a:pathLst>
              <a:path w="4445" h="10160">
                <a:moveTo>
                  <a:pt x="2093" y="10014"/>
                </a:moveTo>
                <a:lnTo>
                  <a:pt x="0" y="10014"/>
                </a:lnTo>
                <a:lnTo>
                  <a:pt x="0" y="5013"/>
                </a:lnTo>
                <a:lnTo>
                  <a:pt x="2093" y="0"/>
                </a:lnTo>
                <a:lnTo>
                  <a:pt x="4150" y="2500"/>
                </a:lnTo>
                <a:lnTo>
                  <a:pt x="4150" y="5013"/>
                </a:lnTo>
                <a:lnTo>
                  <a:pt x="2093" y="5013"/>
                </a:lnTo>
                <a:lnTo>
                  <a:pt x="2093" y="10014"/>
                </a:lnTo>
                <a:close/>
              </a:path>
            </a:pathLst>
          </a:custGeom>
          <a:solidFill>
            <a:srgbClr val="C9CCCC"/>
          </a:solidFill>
        </p:spPr>
        <p:txBody>
          <a:bodyPr wrap="square" lIns="0" tIns="0" rIns="0" bIns="0" rtlCol="0"/>
          <a:lstStyle/>
          <a:p/>
        </p:txBody>
      </p:sp>
      <p:sp>
        <p:nvSpPr>
          <p:cNvPr id="456" name="object 456"/>
          <p:cNvSpPr/>
          <p:nvPr/>
        </p:nvSpPr>
        <p:spPr>
          <a:xfrm>
            <a:off x="5268820" y="2624447"/>
            <a:ext cx="12700" cy="15240"/>
          </a:xfrm>
          <a:custGeom>
            <a:rect l="l" t="t" r="r" b="b"/>
            <a:pathLst>
              <a:path w="12700" h="15239">
                <a:moveTo>
                  <a:pt x="2057" y="15027"/>
                </a:moveTo>
                <a:lnTo>
                  <a:pt x="0" y="15027"/>
                </a:lnTo>
                <a:lnTo>
                  <a:pt x="0" y="7525"/>
                </a:lnTo>
                <a:lnTo>
                  <a:pt x="2057" y="5013"/>
                </a:lnTo>
                <a:lnTo>
                  <a:pt x="2057" y="2524"/>
                </a:lnTo>
                <a:lnTo>
                  <a:pt x="4138" y="0"/>
                </a:lnTo>
                <a:lnTo>
                  <a:pt x="6207" y="0"/>
                </a:lnTo>
                <a:lnTo>
                  <a:pt x="6207" y="2524"/>
                </a:lnTo>
                <a:lnTo>
                  <a:pt x="12451" y="2524"/>
                </a:lnTo>
                <a:lnTo>
                  <a:pt x="12451" y="5013"/>
                </a:lnTo>
                <a:lnTo>
                  <a:pt x="10382" y="5013"/>
                </a:lnTo>
                <a:lnTo>
                  <a:pt x="8276" y="7525"/>
                </a:lnTo>
                <a:lnTo>
                  <a:pt x="6207" y="7525"/>
                </a:lnTo>
                <a:lnTo>
                  <a:pt x="6207" y="10026"/>
                </a:lnTo>
                <a:lnTo>
                  <a:pt x="4138" y="10026"/>
                </a:lnTo>
                <a:lnTo>
                  <a:pt x="4138" y="12502"/>
                </a:lnTo>
                <a:lnTo>
                  <a:pt x="2057" y="12502"/>
                </a:lnTo>
                <a:lnTo>
                  <a:pt x="2057" y="15027"/>
                </a:lnTo>
                <a:close/>
              </a:path>
            </a:pathLst>
          </a:custGeom>
          <a:solidFill>
            <a:srgbClr val="C9CCCC"/>
          </a:solidFill>
        </p:spPr>
        <p:txBody>
          <a:bodyPr wrap="square" lIns="0" tIns="0" rIns="0" bIns="0" rtlCol="0"/>
          <a:lstStyle/>
          <a:p/>
        </p:txBody>
      </p:sp>
      <p:sp>
        <p:nvSpPr>
          <p:cNvPr id="457" name="object 457"/>
          <p:cNvSpPr/>
          <p:nvPr/>
        </p:nvSpPr>
        <p:spPr>
          <a:xfrm>
            <a:off x="5519886" y="2869604"/>
            <a:ext cx="2540" cy="2540"/>
          </a:xfrm>
          <a:custGeom>
            <a:rect l="l" t="t" r="r" b="b"/>
            <a:pathLst>
              <a:path w="2539"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458" name="object 458"/>
          <p:cNvSpPr/>
          <p:nvPr/>
        </p:nvSpPr>
        <p:spPr>
          <a:xfrm>
            <a:off x="5270877" y="2614458"/>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459" name="object 459"/>
          <p:cNvSpPr/>
          <p:nvPr/>
        </p:nvSpPr>
        <p:spPr>
          <a:xfrm>
            <a:off x="5275048" y="2621953"/>
            <a:ext cx="6350" cy="2540"/>
          </a:xfrm>
          <a:custGeom>
            <a:rect l="l" t="t" r="r" b="b"/>
            <a:pathLst>
              <a:path w="6350" h="2539">
                <a:moveTo>
                  <a:pt x="6207" y="2488"/>
                </a:moveTo>
                <a:lnTo>
                  <a:pt x="2057" y="2488"/>
                </a:lnTo>
                <a:lnTo>
                  <a:pt x="0" y="0"/>
                </a:lnTo>
                <a:lnTo>
                  <a:pt x="6207" y="0"/>
                </a:lnTo>
                <a:lnTo>
                  <a:pt x="6207" y="2488"/>
                </a:lnTo>
                <a:close/>
              </a:path>
            </a:pathLst>
          </a:custGeom>
          <a:solidFill>
            <a:srgbClr val="C9CCCC"/>
          </a:solidFill>
        </p:spPr>
        <p:txBody>
          <a:bodyPr wrap="square" lIns="0" tIns="0" rIns="0" bIns="0" rtlCol="0"/>
          <a:lstStyle/>
          <a:p/>
        </p:txBody>
      </p:sp>
      <p:sp>
        <p:nvSpPr>
          <p:cNvPr id="460" name="object 460"/>
          <p:cNvSpPr/>
          <p:nvPr/>
        </p:nvSpPr>
        <p:spPr>
          <a:xfrm>
            <a:off x="5266732" y="2639473"/>
            <a:ext cx="10795" cy="17780"/>
          </a:xfrm>
          <a:custGeom>
            <a:rect l="l" t="t" r="r" b="b"/>
            <a:pathLst>
              <a:path w="10795" h="17780">
                <a:moveTo>
                  <a:pt x="8300" y="7501"/>
                </a:moveTo>
                <a:lnTo>
                  <a:pt x="2081" y="7501"/>
                </a:lnTo>
                <a:lnTo>
                  <a:pt x="2081" y="4989"/>
                </a:lnTo>
                <a:lnTo>
                  <a:pt x="0" y="4989"/>
                </a:lnTo>
                <a:lnTo>
                  <a:pt x="0" y="0"/>
                </a:lnTo>
                <a:lnTo>
                  <a:pt x="6243" y="0"/>
                </a:lnTo>
                <a:lnTo>
                  <a:pt x="6243" y="2500"/>
                </a:lnTo>
                <a:lnTo>
                  <a:pt x="8300" y="4989"/>
                </a:lnTo>
                <a:lnTo>
                  <a:pt x="8300" y="7501"/>
                </a:lnTo>
                <a:close/>
              </a:path>
              <a:path w="10795" h="17780">
                <a:moveTo>
                  <a:pt x="8300" y="17491"/>
                </a:moveTo>
                <a:lnTo>
                  <a:pt x="6243" y="15003"/>
                </a:lnTo>
                <a:lnTo>
                  <a:pt x="6243" y="12514"/>
                </a:lnTo>
                <a:lnTo>
                  <a:pt x="4150" y="12514"/>
                </a:lnTo>
                <a:lnTo>
                  <a:pt x="4150" y="7501"/>
                </a:lnTo>
                <a:lnTo>
                  <a:pt x="10370" y="7501"/>
                </a:lnTo>
                <a:lnTo>
                  <a:pt x="8300" y="9990"/>
                </a:lnTo>
                <a:lnTo>
                  <a:pt x="8300" y="17491"/>
                </a:lnTo>
                <a:close/>
              </a:path>
            </a:pathLst>
          </a:custGeom>
          <a:solidFill>
            <a:srgbClr val="C9CCCC"/>
          </a:solidFill>
        </p:spPr>
        <p:txBody>
          <a:bodyPr wrap="square" lIns="0" tIns="0" rIns="0" bIns="0" rtlCol="0"/>
          <a:lstStyle/>
          <a:p/>
        </p:txBody>
      </p:sp>
      <p:sp>
        <p:nvSpPr>
          <p:cNvPr id="461" name="object 461"/>
          <p:cNvSpPr/>
          <p:nvPr/>
        </p:nvSpPr>
        <p:spPr>
          <a:xfrm>
            <a:off x="5275033" y="2634461"/>
            <a:ext cx="6350" cy="10160"/>
          </a:xfrm>
          <a:custGeom>
            <a:rect l="l" t="t" r="r" b="b"/>
            <a:pathLst>
              <a:path w="6350" h="10160">
                <a:moveTo>
                  <a:pt x="4162" y="2488"/>
                </a:moveTo>
                <a:lnTo>
                  <a:pt x="2069" y="2488"/>
                </a:lnTo>
                <a:lnTo>
                  <a:pt x="2069" y="0"/>
                </a:lnTo>
                <a:lnTo>
                  <a:pt x="4162" y="0"/>
                </a:lnTo>
                <a:lnTo>
                  <a:pt x="4162" y="2488"/>
                </a:lnTo>
                <a:close/>
              </a:path>
              <a:path w="6350" h="10160">
                <a:moveTo>
                  <a:pt x="6219" y="7489"/>
                </a:moveTo>
                <a:lnTo>
                  <a:pt x="0" y="7489"/>
                </a:lnTo>
                <a:lnTo>
                  <a:pt x="0" y="2488"/>
                </a:lnTo>
                <a:lnTo>
                  <a:pt x="6219" y="2488"/>
                </a:lnTo>
                <a:lnTo>
                  <a:pt x="6219" y="7489"/>
                </a:lnTo>
                <a:close/>
              </a:path>
              <a:path w="6350" h="10160">
                <a:moveTo>
                  <a:pt x="4162" y="10002"/>
                </a:moveTo>
                <a:lnTo>
                  <a:pt x="2069" y="7489"/>
                </a:lnTo>
                <a:lnTo>
                  <a:pt x="4162" y="7489"/>
                </a:lnTo>
                <a:lnTo>
                  <a:pt x="4162" y="10002"/>
                </a:lnTo>
                <a:close/>
              </a:path>
            </a:pathLst>
          </a:custGeom>
          <a:solidFill>
            <a:srgbClr val="C9CCCC"/>
          </a:solidFill>
        </p:spPr>
        <p:txBody>
          <a:bodyPr wrap="square" lIns="0" tIns="0" rIns="0" bIns="0" rtlCol="0"/>
          <a:lstStyle/>
          <a:p/>
        </p:txBody>
      </p:sp>
      <p:sp>
        <p:nvSpPr>
          <p:cNvPr id="462" name="object 462"/>
          <p:cNvSpPr/>
          <p:nvPr/>
        </p:nvSpPr>
        <p:spPr>
          <a:xfrm>
            <a:off x="5285412" y="2639474"/>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463" name="object 463"/>
          <p:cNvSpPr/>
          <p:nvPr/>
        </p:nvSpPr>
        <p:spPr>
          <a:xfrm>
            <a:off x="5268815" y="2616953"/>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464" name="object 464"/>
          <p:cNvSpPr/>
          <p:nvPr/>
        </p:nvSpPr>
        <p:spPr>
          <a:xfrm>
            <a:off x="5285412" y="2641968"/>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465" name="object 465"/>
          <p:cNvSpPr/>
          <p:nvPr/>
        </p:nvSpPr>
        <p:spPr>
          <a:xfrm>
            <a:off x="5283320" y="2626964"/>
            <a:ext cx="6350" cy="20320"/>
          </a:xfrm>
          <a:custGeom>
            <a:rect l="l" t="t" r="r" b="b"/>
            <a:pathLst>
              <a:path w="6350" h="20319">
                <a:moveTo>
                  <a:pt x="6231" y="20004"/>
                </a:moveTo>
                <a:lnTo>
                  <a:pt x="4162" y="20004"/>
                </a:lnTo>
                <a:lnTo>
                  <a:pt x="4162" y="12526"/>
                </a:lnTo>
                <a:lnTo>
                  <a:pt x="2093" y="12526"/>
                </a:lnTo>
                <a:lnTo>
                  <a:pt x="2093" y="5001"/>
                </a:lnTo>
                <a:lnTo>
                  <a:pt x="0" y="5001"/>
                </a:lnTo>
                <a:lnTo>
                  <a:pt x="0" y="0"/>
                </a:lnTo>
                <a:lnTo>
                  <a:pt x="4162" y="0"/>
                </a:lnTo>
                <a:lnTo>
                  <a:pt x="4162" y="2500"/>
                </a:lnTo>
                <a:lnTo>
                  <a:pt x="6231" y="5001"/>
                </a:lnTo>
                <a:lnTo>
                  <a:pt x="6231" y="20004"/>
                </a:lnTo>
                <a:close/>
              </a:path>
            </a:pathLst>
          </a:custGeom>
          <a:solidFill>
            <a:srgbClr val="C9CCCC"/>
          </a:solidFill>
        </p:spPr>
        <p:txBody>
          <a:bodyPr wrap="square" lIns="0" tIns="0" rIns="0" bIns="0" rtlCol="0"/>
          <a:lstStyle/>
          <a:p/>
        </p:txBody>
      </p:sp>
      <p:sp>
        <p:nvSpPr>
          <p:cNvPr id="466" name="object 466"/>
          <p:cNvSpPr/>
          <p:nvPr/>
        </p:nvSpPr>
        <p:spPr>
          <a:xfrm>
            <a:off x="5472157" y="2812068"/>
            <a:ext cx="6350" cy="7620"/>
          </a:xfrm>
          <a:custGeom>
            <a:rect l="l" t="t" r="r" b="b"/>
            <a:pathLst>
              <a:path w="6350" h="7619">
                <a:moveTo>
                  <a:pt x="4150" y="5001"/>
                </a:moveTo>
                <a:lnTo>
                  <a:pt x="0" y="5001"/>
                </a:lnTo>
                <a:lnTo>
                  <a:pt x="2069" y="2512"/>
                </a:lnTo>
                <a:lnTo>
                  <a:pt x="2069" y="0"/>
                </a:lnTo>
                <a:lnTo>
                  <a:pt x="4150" y="0"/>
                </a:lnTo>
                <a:lnTo>
                  <a:pt x="4150" y="5001"/>
                </a:lnTo>
                <a:close/>
              </a:path>
              <a:path w="6350" h="7619">
                <a:moveTo>
                  <a:pt x="6207" y="7513"/>
                </a:moveTo>
                <a:lnTo>
                  <a:pt x="2069" y="7513"/>
                </a:lnTo>
                <a:lnTo>
                  <a:pt x="2069" y="5001"/>
                </a:lnTo>
                <a:lnTo>
                  <a:pt x="6207" y="5001"/>
                </a:lnTo>
                <a:lnTo>
                  <a:pt x="6207" y="7513"/>
                </a:lnTo>
                <a:close/>
              </a:path>
            </a:pathLst>
          </a:custGeom>
          <a:solidFill>
            <a:srgbClr val="C9CCCC"/>
          </a:solidFill>
        </p:spPr>
        <p:txBody>
          <a:bodyPr wrap="square" lIns="0" tIns="0" rIns="0" bIns="0" rtlCol="0"/>
          <a:lstStyle/>
          <a:p/>
        </p:txBody>
      </p:sp>
      <p:sp>
        <p:nvSpPr>
          <p:cNvPr id="467" name="object 467"/>
          <p:cNvSpPr/>
          <p:nvPr/>
        </p:nvSpPr>
        <p:spPr>
          <a:xfrm>
            <a:off x="5279189" y="2631971"/>
            <a:ext cx="6350" cy="12700"/>
          </a:xfrm>
          <a:custGeom>
            <a:rect l="l" t="t" r="r" b="b"/>
            <a:pathLst>
              <a:path w="6350" h="12700">
                <a:moveTo>
                  <a:pt x="6219" y="4977"/>
                </a:moveTo>
                <a:lnTo>
                  <a:pt x="0" y="4977"/>
                </a:lnTo>
                <a:lnTo>
                  <a:pt x="0" y="2488"/>
                </a:lnTo>
                <a:lnTo>
                  <a:pt x="2069" y="0"/>
                </a:lnTo>
                <a:lnTo>
                  <a:pt x="4138" y="0"/>
                </a:lnTo>
                <a:lnTo>
                  <a:pt x="6219" y="2488"/>
                </a:lnTo>
                <a:lnTo>
                  <a:pt x="6219" y="4977"/>
                </a:lnTo>
                <a:close/>
              </a:path>
              <a:path w="6350" h="12700">
                <a:moveTo>
                  <a:pt x="4138" y="9978"/>
                </a:moveTo>
                <a:lnTo>
                  <a:pt x="2069" y="9978"/>
                </a:lnTo>
                <a:lnTo>
                  <a:pt x="2069" y="4977"/>
                </a:lnTo>
                <a:lnTo>
                  <a:pt x="4138" y="4977"/>
                </a:lnTo>
                <a:lnTo>
                  <a:pt x="4138" y="9978"/>
                </a:lnTo>
                <a:close/>
              </a:path>
              <a:path w="6350" h="12700">
                <a:moveTo>
                  <a:pt x="6219" y="12490"/>
                </a:moveTo>
                <a:lnTo>
                  <a:pt x="0" y="12490"/>
                </a:lnTo>
                <a:lnTo>
                  <a:pt x="0" y="9978"/>
                </a:lnTo>
                <a:lnTo>
                  <a:pt x="6219" y="9978"/>
                </a:lnTo>
                <a:lnTo>
                  <a:pt x="6219" y="12490"/>
                </a:lnTo>
                <a:close/>
              </a:path>
            </a:pathLst>
          </a:custGeom>
          <a:solidFill>
            <a:srgbClr val="C9CCCC"/>
          </a:solidFill>
        </p:spPr>
        <p:txBody>
          <a:bodyPr wrap="square" lIns="0" tIns="0" rIns="0" bIns="0" rtlCol="0"/>
          <a:lstStyle/>
          <a:p/>
        </p:txBody>
      </p:sp>
      <p:sp>
        <p:nvSpPr>
          <p:cNvPr id="468" name="object 468"/>
          <p:cNvSpPr/>
          <p:nvPr/>
        </p:nvSpPr>
        <p:spPr>
          <a:xfrm>
            <a:off x="5519886" y="2874605"/>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469" name="object 469"/>
          <p:cNvSpPr/>
          <p:nvPr/>
        </p:nvSpPr>
        <p:spPr>
          <a:xfrm>
            <a:off x="5275032" y="2644462"/>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470" name="object 470"/>
          <p:cNvSpPr/>
          <p:nvPr/>
        </p:nvSpPr>
        <p:spPr>
          <a:xfrm>
            <a:off x="5289555" y="2636957"/>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471" name="object 471"/>
          <p:cNvSpPr/>
          <p:nvPr/>
        </p:nvSpPr>
        <p:spPr>
          <a:xfrm>
            <a:off x="5283327" y="263948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472" name="object 472"/>
          <p:cNvSpPr/>
          <p:nvPr/>
        </p:nvSpPr>
        <p:spPr>
          <a:xfrm>
            <a:off x="5569692" y="309472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473" name="object 473"/>
          <p:cNvSpPr/>
          <p:nvPr/>
        </p:nvSpPr>
        <p:spPr>
          <a:xfrm>
            <a:off x="5567616" y="3092230"/>
            <a:ext cx="2540" cy="5080"/>
          </a:xfrm>
          <a:custGeom>
            <a:rect l="l" t="t" r="r" b="b"/>
            <a:pathLst>
              <a:path w="2539" h="5080">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474" name="object 474"/>
          <p:cNvSpPr/>
          <p:nvPr/>
        </p:nvSpPr>
        <p:spPr>
          <a:xfrm>
            <a:off x="5275033" y="2624441"/>
            <a:ext cx="4445" cy="2540"/>
          </a:xfrm>
          <a:custGeom>
            <a:rect l="l" t="t" r="r" b="b"/>
            <a:pathLst>
              <a:path w="4445" h="2539">
                <a:moveTo>
                  <a:pt x="4162" y="2524"/>
                </a:moveTo>
                <a:lnTo>
                  <a:pt x="0" y="2524"/>
                </a:lnTo>
                <a:lnTo>
                  <a:pt x="2069" y="0"/>
                </a:lnTo>
                <a:lnTo>
                  <a:pt x="4162" y="0"/>
                </a:lnTo>
                <a:lnTo>
                  <a:pt x="4162" y="2524"/>
                </a:lnTo>
                <a:close/>
              </a:path>
            </a:pathLst>
          </a:custGeom>
          <a:solidFill>
            <a:srgbClr val="C9CCCC"/>
          </a:solidFill>
        </p:spPr>
        <p:txBody>
          <a:bodyPr wrap="square" lIns="0" tIns="0" rIns="0" bIns="0" rtlCol="0"/>
          <a:lstStyle/>
          <a:p/>
        </p:txBody>
      </p:sp>
      <p:sp>
        <p:nvSpPr>
          <p:cNvPr id="475" name="object 475"/>
          <p:cNvSpPr/>
          <p:nvPr/>
        </p:nvSpPr>
        <p:spPr>
          <a:xfrm>
            <a:off x="5575899" y="3122266"/>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476" name="object 476"/>
          <p:cNvSpPr/>
          <p:nvPr/>
        </p:nvSpPr>
        <p:spPr>
          <a:xfrm>
            <a:off x="5283327" y="2624442"/>
            <a:ext cx="2540" cy="2540"/>
          </a:xfrm>
          <a:custGeom>
            <a:rect l="l" t="t" r="r" b="b"/>
            <a:pathLst>
              <a:path w="2539"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477" name="object 477"/>
          <p:cNvSpPr/>
          <p:nvPr/>
        </p:nvSpPr>
        <p:spPr>
          <a:xfrm>
            <a:off x="5571749" y="3102262"/>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478" name="object 478"/>
          <p:cNvSpPr/>
          <p:nvPr/>
        </p:nvSpPr>
        <p:spPr>
          <a:xfrm>
            <a:off x="5281257" y="2629442"/>
            <a:ext cx="2540" cy="2540"/>
          </a:xfrm>
          <a:custGeom>
            <a:rect l="l" t="t" r="r" b="b"/>
            <a:pathLst>
              <a:path w="2539"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479" name="object 479"/>
          <p:cNvSpPr/>
          <p:nvPr/>
        </p:nvSpPr>
        <p:spPr>
          <a:xfrm>
            <a:off x="5513655" y="287460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80" name="object 480"/>
          <p:cNvSpPr/>
          <p:nvPr/>
        </p:nvSpPr>
        <p:spPr>
          <a:xfrm>
            <a:off x="5281254" y="262696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81" name="object 481"/>
          <p:cNvSpPr/>
          <p:nvPr/>
        </p:nvSpPr>
        <p:spPr>
          <a:xfrm>
            <a:off x="5277103" y="2629460"/>
            <a:ext cx="4445" cy="5080"/>
          </a:xfrm>
          <a:custGeom>
            <a:rect l="l" t="t" r="r" b="b"/>
            <a:pathLst>
              <a:path w="4445" h="5080">
                <a:moveTo>
                  <a:pt x="2081" y="5001"/>
                </a:moveTo>
                <a:lnTo>
                  <a:pt x="0" y="5001"/>
                </a:lnTo>
                <a:lnTo>
                  <a:pt x="0" y="2512"/>
                </a:lnTo>
                <a:lnTo>
                  <a:pt x="2081" y="0"/>
                </a:lnTo>
                <a:lnTo>
                  <a:pt x="4150" y="0"/>
                </a:lnTo>
                <a:lnTo>
                  <a:pt x="4150" y="2512"/>
                </a:lnTo>
                <a:lnTo>
                  <a:pt x="2081" y="2512"/>
                </a:lnTo>
                <a:lnTo>
                  <a:pt x="2081" y="5001"/>
                </a:lnTo>
                <a:close/>
              </a:path>
            </a:pathLst>
          </a:custGeom>
          <a:solidFill>
            <a:srgbClr val="C9CCCC"/>
          </a:solidFill>
        </p:spPr>
        <p:txBody>
          <a:bodyPr wrap="square" lIns="0" tIns="0" rIns="0" bIns="0" rtlCol="0"/>
          <a:lstStyle/>
          <a:p/>
        </p:txBody>
      </p:sp>
      <p:sp>
        <p:nvSpPr>
          <p:cNvPr id="482" name="object 482"/>
          <p:cNvSpPr/>
          <p:nvPr/>
        </p:nvSpPr>
        <p:spPr>
          <a:xfrm>
            <a:off x="5272977" y="263948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83" name="object 483"/>
          <p:cNvSpPr/>
          <p:nvPr/>
        </p:nvSpPr>
        <p:spPr>
          <a:xfrm>
            <a:off x="5511591" y="2877112"/>
            <a:ext cx="8890" cy="20320"/>
          </a:xfrm>
          <a:custGeom>
            <a:rect l="l" t="t" r="r" b="b"/>
            <a:pathLst>
              <a:path w="8889" h="20319">
                <a:moveTo>
                  <a:pt x="6219" y="19992"/>
                </a:moveTo>
                <a:lnTo>
                  <a:pt x="4138" y="17491"/>
                </a:lnTo>
                <a:lnTo>
                  <a:pt x="2069" y="17491"/>
                </a:lnTo>
                <a:lnTo>
                  <a:pt x="2069" y="15003"/>
                </a:lnTo>
                <a:lnTo>
                  <a:pt x="0" y="15003"/>
                </a:lnTo>
                <a:lnTo>
                  <a:pt x="0" y="12490"/>
                </a:lnTo>
                <a:lnTo>
                  <a:pt x="2069" y="12490"/>
                </a:lnTo>
                <a:lnTo>
                  <a:pt x="2069" y="7477"/>
                </a:lnTo>
                <a:lnTo>
                  <a:pt x="0" y="7477"/>
                </a:lnTo>
                <a:lnTo>
                  <a:pt x="0" y="2500"/>
                </a:lnTo>
                <a:lnTo>
                  <a:pt x="2069" y="0"/>
                </a:lnTo>
                <a:lnTo>
                  <a:pt x="6219" y="0"/>
                </a:lnTo>
                <a:lnTo>
                  <a:pt x="6219" y="2500"/>
                </a:lnTo>
                <a:lnTo>
                  <a:pt x="8276" y="2500"/>
                </a:lnTo>
                <a:lnTo>
                  <a:pt x="8276" y="5001"/>
                </a:lnTo>
                <a:lnTo>
                  <a:pt x="6219" y="7477"/>
                </a:lnTo>
                <a:lnTo>
                  <a:pt x="6219" y="19992"/>
                </a:lnTo>
                <a:close/>
              </a:path>
            </a:pathLst>
          </a:custGeom>
          <a:solidFill>
            <a:srgbClr val="C9CCCC"/>
          </a:solidFill>
        </p:spPr>
        <p:txBody>
          <a:bodyPr wrap="square" lIns="0" tIns="0" rIns="0" bIns="0" rtlCol="0"/>
          <a:lstStyle/>
          <a:p/>
        </p:txBody>
      </p:sp>
      <p:sp>
        <p:nvSpPr>
          <p:cNvPr id="484" name="object 484"/>
          <p:cNvSpPr/>
          <p:nvPr/>
        </p:nvSpPr>
        <p:spPr>
          <a:xfrm>
            <a:off x="6071842" y="2556909"/>
            <a:ext cx="2540" cy="2540"/>
          </a:xfrm>
          <a:custGeom>
            <a:rect l="l" t="t" r="r" b="b"/>
            <a:pathLst>
              <a:path w="2539"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485" name="object 485"/>
          <p:cNvSpPr/>
          <p:nvPr/>
        </p:nvSpPr>
        <p:spPr>
          <a:xfrm>
            <a:off x="6086350" y="2549408"/>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486" name="object 486"/>
          <p:cNvSpPr/>
          <p:nvPr/>
        </p:nvSpPr>
        <p:spPr>
          <a:xfrm>
            <a:off x="5868482" y="3299859"/>
            <a:ext cx="2540" cy="5080"/>
          </a:xfrm>
          <a:custGeom>
            <a:rect l="l" t="t" r="r" b="b"/>
            <a:pathLst>
              <a:path w="2539"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487" name="object 487"/>
          <p:cNvSpPr/>
          <p:nvPr/>
        </p:nvSpPr>
        <p:spPr>
          <a:xfrm>
            <a:off x="6067688" y="2561921"/>
            <a:ext cx="2540" cy="2540"/>
          </a:xfrm>
          <a:custGeom>
            <a:rect l="l" t="t" r="r" b="b"/>
            <a:pathLst>
              <a:path w="2539"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488" name="object 488"/>
          <p:cNvSpPr/>
          <p:nvPr/>
        </p:nvSpPr>
        <p:spPr>
          <a:xfrm>
            <a:off x="6075984" y="2579421"/>
            <a:ext cx="2540" cy="2540"/>
          </a:xfrm>
          <a:custGeom>
            <a:rect l="l" t="t" r="r" b="b"/>
            <a:pathLst>
              <a:path w="2539"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489" name="object 489"/>
          <p:cNvSpPr/>
          <p:nvPr/>
        </p:nvSpPr>
        <p:spPr>
          <a:xfrm>
            <a:off x="6069745" y="2554379"/>
            <a:ext cx="2540" cy="2540"/>
          </a:xfrm>
          <a:custGeom>
            <a:rect l="l" t="t" r="r" b="b"/>
            <a:pathLst>
              <a:path w="2539"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490" name="object 490"/>
          <p:cNvSpPr/>
          <p:nvPr/>
        </p:nvSpPr>
        <p:spPr>
          <a:xfrm>
            <a:off x="6084279" y="2551902"/>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491" name="object 491"/>
          <p:cNvSpPr/>
          <p:nvPr/>
        </p:nvSpPr>
        <p:spPr>
          <a:xfrm>
            <a:off x="6051082" y="258692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492" name="object 492"/>
          <p:cNvSpPr/>
          <p:nvPr/>
        </p:nvSpPr>
        <p:spPr>
          <a:xfrm>
            <a:off x="6071829" y="2559415"/>
            <a:ext cx="4445" cy="2540"/>
          </a:xfrm>
          <a:custGeom>
            <a:rect l="l" t="t" r="r" b="b"/>
            <a:pathLst>
              <a:path w="4445" h="2539">
                <a:moveTo>
                  <a:pt x="2069" y="2500"/>
                </a:moveTo>
                <a:lnTo>
                  <a:pt x="0" y="2500"/>
                </a:lnTo>
                <a:lnTo>
                  <a:pt x="2069" y="0"/>
                </a:lnTo>
                <a:lnTo>
                  <a:pt x="4162" y="0"/>
                </a:lnTo>
                <a:lnTo>
                  <a:pt x="2069" y="2500"/>
                </a:lnTo>
                <a:close/>
              </a:path>
            </a:pathLst>
          </a:custGeom>
          <a:solidFill>
            <a:srgbClr val="C9CCCC"/>
          </a:solidFill>
        </p:spPr>
        <p:txBody>
          <a:bodyPr wrap="square" lIns="0" tIns="0" rIns="0" bIns="0" rtlCol="0"/>
          <a:lstStyle/>
          <a:p/>
        </p:txBody>
      </p:sp>
      <p:sp>
        <p:nvSpPr>
          <p:cNvPr id="493" name="object 493"/>
          <p:cNvSpPr/>
          <p:nvPr/>
        </p:nvSpPr>
        <p:spPr>
          <a:xfrm>
            <a:off x="6073900" y="2549408"/>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494" name="object 494"/>
          <p:cNvSpPr/>
          <p:nvPr/>
        </p:nvSpPr>
        <p:spPr>
          <a:xfrm>
            <a:off x="6051083" y="2584425"/>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495" name="object 495"/>
          <p:cNvSpPr/>
          <p:nvPr/>
        </p:nvSpPr>
        <p:spPr>
          <a:xfrm>
            <a:off x="6082204" y="255691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496" name="object 496"/>
          <p:cNvSpPr/>
          <p:nvPr/>
        </p:nvSpPr>
        <p:spPr>
          <a:xfrm>
            <a:off x="6057308" y="2589431"/>
            <a:ext cx="2540" cy="5080"/>
          </a:xfrm>
          <a:custGeom>
            <a:rect l="l" t="t" r="r" b="b"/>
            <a:pathLst>
              <a:path w="2539" h="5080">
                <a:moveTo>
                  <a:pt x="0" y="4989"/>
                </a:moveTo>
                <a:lnTo>
                  <a:pt x="0" y="2500"/>
                </a:lnTo>
                <a:lnTo>
                  <a:pt x="2081" y="0"/>
                </a:lnTo>
                <a:lnTo>
                  <a:pt x="2081" y="2500"/>
                </a:lnTo>
                <a:lnTo>
                  <a:pt x="0" y="4989"/>
                </a:lnTo>
                <a:close/>
              </a:path>
            </a:pathLst>
          </a:custGeom>
          <a:solidFill>
            <a:srgbClr val="C9CCCC"/>
          </a:solidFill>
        </p:spPr>
        <p:txBody>
          <a:bodyPr wrap="square" lIns="0" tIns="0" rIns="0" bIns="0" rtlCol="0"/>
          <a:lstStyle/>
          <a:p/>
        </p:txBody>
      </p:sp>
      <p:sp>
        <p:nvSpPr>
          <p:cNvPr id="497" name="object 497"/>
          <p:cNvSpPr/>
          <p:nvPr/>
        </p:nvSpPr>
        <p:spPr>
          <a:xfrm>
            <a:off x="6053151" y="2594412"/>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498" name="object 498"/>
          <p:cNvSpPr/>
          <p:nvPr/>
        </p:nvSpPr>
        <p:spPr>
          <a:xfrm>
            <a:off x="6051082" y="258942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499" name="object 499"/>
          <p:cNvSpPr/>
          <p:nvPr/>
        </p:nvSpPr>
        <p:spPr>
          <a:xfrm>
            <a:off x="5806230" y="255190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00" name="object 500"/>
          <p:cNvSpPr/>
          <p:nvPr/>
        </p:nvSpPr>
        <p:spPr>
          <a:xfrm>
            <a:off x="6063521" y="2566906"/>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501" name="object 501"/>
          <p:cNvSpPr/>
          <p:nvPr/>
        </p:nvSpPr>
        <p:spPr>
          <a:xfrm>
            <a:off x="6080123" y="2556916"/>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502" name="object 502"/>
          <p:cNvSpPr/>
          <p:nvPr/>
        </p:nvSpPr>
        <p:spPr>
          <a:xfrm>
            <a:off x="6113322" y="2912129"/>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503" name="object 503"/>
          <p:cNvSpPr/>
          <p:nvPr/>
        </p:nvSpPr>
        <p:spPr>
          <a:xfrm>
            <a:off x="6063533" y="2576929"/>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504" name="object 504"/>
          <p:cNvSpPr/>
          <p:nvPr/>
        </p:nvSpPr>
        <p:spPr>
          <a:xfrm>
            <a:off x="6061463" y="2581936"/>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505" name="object 505"/>
          <p:cNvSpPr/>
          <p:nvPr/>
        </p:nvSpPr>
        <p:spPr>
          <a:xfrm>
            <a:off x="6158970" y="3124770"/>
            <a:ext cx="4445" cy="5080"/>
          </a:xfrm>
          <a:custGeom>
            <a:rect l="l" t="t" r="r" b="b"/>
            <a:pathLst>
              <a:path w="4445" h="5080">
                <a:moveTo>
                  <a:pt x="4150" y="5001"/>
                </a:moveTo>
                <a:lnTo>
                  <a:pt x="0" y="5001"/>
                </a:lnTo>
                <a:lnTo>
                  <a:pt x="0" y="2476"/>
                </a:lnTo>
                <a:lnTo>
                  <a:pt x="2081" y="2476"/>
                </a:lnTo>
                <a:lnTo>
                  <a:pt x="2081" y="0"/>
                </a:lnTo>
                <a:lnTo>
                  <a:pt x="4150" y="2476"/>
                </a:lnTo>
                <a:lnTo>
                  <a:pt x="4150" y="5001"/>
                </a:lnTo>
                <a:close/>
              </a:path>
            </a:pathLst>
          </a:custGeom>
          <a:solidFill>
            <a:srgbClr val="C9CCCC"/>
          </a:solidFill>
        </p:spPr>
        <p:txBody>
          <a:bodyPr wrap="square" lIns="0" tIns="0" rIns="0" bIns="0" rtlCol="0"/>
          <a:lstStyle/>
          <a:p/>
        </p:txBody>
      </p:sp>
      <p:sp>
        <p:nvSpPr>
          <p:cNvPr id="506" name="object 506"/>
          <p:cNvSpPr/>
          <p:nvPr/>
        </p:nvSpPr>
        <p:spPr>
          <a:xfrm>
            <a:off x="6136152" y="3267336"/>
            <a:ext cx="2540" cy="5080"/>
          </a:xfrm>
          <a:custGeom>
            <a:rect l="l" t="t" r="r" b="b"/>
            <a:pathLst>
              <a:path w="2539" h="5079">
                <a:moveTo>
                  <a:pt x="0" y="5013"/>
                </a:moveTo>
                <a:lnTo>
                  <a:pt x="0" y="0"/>
                </a:lnTo>
                <a:lnTo>
                  <a:pt x="2081" y="0"/>
                </a:lnTo>
                <a:lnTo>
                  <a:pt x="2081" y="5013"/>
                </a:lnTo>
                <a:lnTo>
                  <a:pt x="0" y="5013"/>
                </a:lnTo>
                <a:close/>
              </a:path>
            </a:pathLst>
          </a:custGeom>
          <a:solidFill>
            <a:srgbClr val="C9CCCC"/>
          </a:solidFill>
        </p:spPr>
        <p:txBody>
          <a:bodyPr wrap="square" lIns="0" tIns="0" rIns="0" bIns="0" rtlCol="0"/>
          <a:lstStyle/>
          <a:p/>
        </p:txBody>
      </p:sp>
      <p:sp>
        <p:nvSpPr>
          <p:cNvPr id="507" name="object 507"/>
          <p:cNvSpPr/>
          <p:nvPr/>
        </p:nvSpPr>
        <p:spPr>
          <a:xfrm>
            <a:off x="6009566" y="3387432"/>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508" name="object 508"/>
          <p:cNvSpPr/>
          <p:nvPr/>
        </p:nvSpPr>
        <p:spPr>
          <a:xfrm>
            <a:off x="6015802" y="3389926"/>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509" name="object 509"/>
          <p:cNvSpPr/>
          <p:nvPr/>
        </p:nvSpPr>
        <p:spPr>
          <a:xfrm>
            <a:off x="6156900" y="315977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510" name="object 510"/>
          <p:cNvSpPr/>
          <p:nvPr/>
        </p:nvSpPr>
        <p:spPr>
          <a:xfrm>
            <a:off x="6152743" y="3134754"/>
            <a:ext cx="2540" cy="2540"/>
          </a:xfrm>
          <a:custGeom>
            <a:rect l="l" t="t" r="r" b="b"/>
            <a:pathLst>
              <a:path w="2539"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511" name="object 511"/>
          <p:cNvSpPr/>
          <p:nvPr/>
        </p:nvSpPr>
        <p:spPr>
          <a:xfrm>
            <a:off x="6156898" y="3139754"/>
            <a:ext cx="2540" cy="2540"/>
          </a:xfrm>
          <a:custGeom>
            <a:rect l="l" t="t" r="r" b="b"/>
            <a:pathLst>
              <a:path w="2539"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512" name="object 512"/>
          <p:cNvSpPr/>
          <p:nvPr/>
        </p:nvSpPr>
        <p:spPr>
          <a:xfrm>
            <a:off x="6055237" y="2599427"/>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513" name="object 513"/>
          <p:cNvSpPr/>
          <p:nvPr/>
        </p:nvSpPr>
        <p:spPr>
          <a:xfrm>
            <a:off x="6161051" y="3134757"/>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514" name="object 514"/>
          <p:cNvSpPr/>
          <p:nvPr/>
        </p:nvSpPr>
        <p:spPr>
          <a:xfrm>
            <a:off x="6163123" y="3129771"/>
            <a:ext cx="2540" cy="7620"/>
          </a:xfrm>
          <a:custGeom>
            <a:rect l="l" t="t" r="r" b="b"/>
            <a:pathLst>
              <a:path w="2539" h="7619">
                <a:moveTo>
                  <a:pt x="2069" y="7489"/>
                </a:moveTo>
                <a:lnTo>
                  <a:pt x="0" y="5001"/>
                </a:lnTo>
                <a:lnTo>
                  <a:pt x="0" y="0"/>
                </a:lnTo>
                <a:lnTo>
                  <a:pt x="2069" y="0"/>
                </a:lnTo>
                <a:lnTo>
                  <a:pt x="2069" y="7489"/>
                </a:lnTo>
                <a:close/>
              </a:path>
            </a:pathLst>
          </a:custGeom>
          <a:solidFill>
            <a:srgbClr val="C9CCCC"/>
          </a:solidFill>
        </p:spPr>
        <p:txBody>
          <a:bodyPr wrap="square" lIns="0" tIns="0" rIns="0" bIns="0" rtlCol="0"/>
          <a:lstStyle/>
          <a:p/>
        </p:txBody>
      </p:sp>
      <p:sp>
        <p:nvSpPr>
          <p:cNvPr id="515" name="object 515"/>
          <p:cNvSpPr/>
          <p:nvPr/>
        </p:nvSpPr>
        <p:spPr>
          <a:xfrm>
            <a:off x="6156899" y="3132265"/>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516" name="object 516"/>
          <p:cNvSpPr/>
          <p:nvPr/>
        </p:nvSpPr>
        <p:spPr>
          <a:xfrm>
            <a:off x="6067688" y="2566910"/>
            <a:ext cx="2540" cy="2540"/>
          </a:xfrm>
          <a:custGeom>
            <a:rect l="l" t="t" r="r" b="b"/>
            <a:pathLst>
              <a:path w="2539" h="2539">
                <a:moveTo>
                  <a:pt x="2057" y="2512"/>
                </a:moveTo>
                <a:lnTo>
                  <a:pt x="0" y="2512"/>
                </a:lnTo>
                <a:lnTo>
                  <a:pt x="2057" y="0"/>
                </a:lnTo>
                <a:lnTo>
                  <a:pt x="2057" y="2512"/>
                </a:lnTo>
                <a:close/>
              </a:path>
            </a:pathLst>
          </a:custGeom>
          <a:solidFill>
            <a:srgbClr val="C9CCCC"/>
          </a:solidFill>
        </p:spPr>
        <p:txBody>
          <a:bodyPr wrap="square" lIns="0" tIns="0" rIns="0" bIns="0" rtlCol="0"/>
          <a:lstStyle/>
          <a:p/>
        </p:txBody>
      </p:sp>
      <p:sp>
        <p:nvSpPr>
          <p:cNvPr id="517" name="object 517"/>
          <p:cNvSpPr/>
          <p:nvPr/>
        </p:nvSpPr>
        <p:spPr>
          <a:xfrm>
            <a:off x="6154843" y="3159775"/>
            <a:ext cx="2540" cy="2540"/>
          </a:xfrm>
          <a:custGeom>
            <a:rect l="l" t="t" r="r" b="b"/>
            <a:pathLst>
              <a:path w="2539"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518" name="object 518"/>
          <p:cNvSpPr/>
          <p:nvPr/>
        </p:nvSpPr>
        <p:spPr>
          <a:xfrm>
            <a:off x="6017890" y="328987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19" name="object 519"/>
          <p:cNvSpPr/>
          <p:nvPr/>
        </p:nvSpPr>
        <p:spPr>
          <a:xfrm>
            <a:off x="5912060" y="3407448"/>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520" name="object 520"/>
          <p:cNvSpPr/>
          <p:nvPr/>
        </p:nvSpPr>
        <p:spPr>
          <a:xfrm>
            <a:off x="5897524" y="3302372"/>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521" name="object 521"/>
          <p:cNvSpPr/>
          <p:nvPr/>
        </p:nvSpPr>
        <p:spPr>
          <a:xfrm>
            <a:off x="6013728" y="3312367"/>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522" name="object 522"/>
          <p:cNvSpPr/>
          <p:nvPr/>
        </p:nvSpPr>
        <p:spPr>
          <a:xfrm>
            <a:off x="5858112" y="3274865"/>
            <a:ext cx="14604" cy="25400"/>
          </a:xfrm>
          <a:custGeom>
            <a:rect l="l" t="t" r="r" b="b"/>
            <a:pathLst>
              <a:path w="14604" h="25400">
                <a:moveTo>
                  <a:pt x="12439" y="4977"/>
                </a:moveTo>
                <a:lnTo>
                  <a:pt x="6219" y="4977"/>
                </a:lnTo>
                <a:lnTo>
                  <a:pt x="8300" y="2488"/>
                </a:lnTo>
                <a:lnTo>
                  <a:pt x="8300" y="0"/>
                </a:lnTo>
                <a:lnTo>
                  <a:pt x="10370" y="0"/>
                </a:lnTo>
                <a:lnTo>
                  <a:pt x="10370" y="2488"/>
                </a:lnTo>
                <a:lnTo>
                  <a:pt x="12439" y="2488"/>
                </a:lnTo>
                <a:lnTo>
                  <a:pt x="12439" y="4977"/>
                </a:lnTo>
                <a:close/>
              </a:path>
              <a:path w="14604" h="25400">
                <a:moveTo>
                  <a:pt x="12439" y="24993"/>
                </a:moveTo>
                <a:lnTo>
                  <a:pt x="10370" y="24993"/>
                </a:lnTo>
                <a:lnTo>
                  <a:pt x="8300" y="22504"/>
                </a:lnTo>
                <a:lnTo>
                  <a:pt x="8300" y="15003"/>
                </a:lnTo>
                <a:lnTo>
                  <a:pt x="6219" y="12466"/>
                </a:lnTo>
                <a:lnTo>
                  <a:pt x="6219" y="9990"/>
                </a:lnTo>
                <a:lnTo>
                  <a:pt x="2057" y="9990"/>
                </a:lnTo>
                <a:lnTo>
                  <a:pt x="2057" y="7501"/>
                </a:lnTo>
                <a:lnTo>
                  <a:pt x="0" y="4977"/>
                </a:lnTo>
                <a:lnTo>
                  <a:pt x="14520" y="4977"/>
                </a:lnTo>
                <a:lnTo>
                  <a:pt x="14520" y="15003"/>
                </a:lnTo>
                <a:lnTo>
                  <a:pt x="12439" y="17491"/>
                </a:lnTo>
                <a:lnTo>
                  <a:pt x="12439" y="24993"/>
                </a:lnTo>
                <a:close/>
              </a:path>
            </a:pathLst>
          </a:custGeom>
          <a:solidFill>
            <a:srgbClr val="C9CCCC"/>
          </a:solidFill>
        </p:spPr>
        <p:txBody>
          <a:bodyPr wrap="square" lIns="0" tIns="0" rIns="0" bIns="0" rtlCol="0"/>
          <a:lstStyle/>
          <a:p/>
        </p:txBody>
      </p:sp>
      <p:sp>
        <p:nvSpPr>
          <p:cNvPr id="523" name="object 523"/>
          <p:cNvSpPr/>
          <p:nvPr/>
        </p:nvSpPr>
        <p:spPr>
          <a:xfrm>
            <a:off x="6005427" y="3392433"/>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524" name="object 524"/>
          <p:cNvSpPr/>
          <p:nvPr/>
        </p:nvSpPr>
        <p:spPr>
          <a:xfrm>
            <a:off x="6007506" y="3389924"/>
            <a:ext cx="2540" cy="5080"/>
          </a:xfrm>
          <a:custGeom>
            <a:rect l="l" t="t" r="r" b="b"/>
            <a:pathLst>
              <a:path w="2539"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525" name="object 525"/>
          <p:cNvSpPr/>
          <p:nvPr/>
        </p:nvSpPr>
        <p:spPr>
          <a:xfrm>
            <a:off x="6152743" y="3182303"/>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526" name="object 526"/>
          <p:cNvSpPr/>
          <p:nvPr/>
        </p:nvSpPr>
        <p:spPr>
          <a:xfrm>
            <a:off x="5912060" y="3389920"/>
            <a:ext cx="2540" cy="2540"/>
          </a:xfrm>
          <a:custGeom>
            <a:rect l="l" t="t" r="r" b="b"/>
            <a:pathLst>
              <a:path w="2539"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527" name="object 527"/>
          <p:cNvSpPr/>
          <p:nvPr/>
        </p:nvSpPr>
        <p:spPr>
          <a:xfrm>
            <a:off x="6071842" y="2581930"/>
            <a:ext cx="2540" cy="2540"/>
          </a:xfrm>
          <a:custGeom>
            <a:rect l="l" t="t" r="r" b="b"/>
            <a:pathLst>
              <a:path w="2539"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528" name="object 528"/>
          <p:cNvSpPr/>
          <p:nvPr/>
        </p:nvSpPr>
        <p:spPr>
          <a:xfrm>
            <a:off x="6024098" y="2586923"/>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529" name="object 529"/>
          <p:cNvSpPr/>
          <p:nvPr/>
        </p:nvSpPr>
        <p:spPr>
          <a:xfrm>
            <a:off x="6057308" y="2561915"/>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530" name="object 530"/>
          <p:cNvSpPr/>
          <p:nvPr/>
        </p:nvSpPr>
        <p:spPr>
          <a:xfrm>
            <a:off x="6059392" y="2571905"/>
            <a:ext cx="2540" cy="2540"/>
          </a:xfrm>
          <a:custGeom>
            <a:rect l="l" t="t" r="r" b="b"/>
            <a:pathLst>
              <a:path w="2539"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531" name="object 531"/>
          <p:cNvSpPr/>
          <p:nvPr/>
        </p:nvSpPr>
        <p:spPr>
          <a:xfrm>
            <a:off x="6015802" y="2589425"/>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532" name="object 532"/>
          <p:cNvSpPr/>
          <p:nvPr/>
        </p:nvSpPr>
        <p:spPr>
          <a:xfrm>
            <a:off x="6015785" y="2581934"/>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533" name="object 533"/>
          <p:cNvSpPr/>
          <p:nvPr/>
        </p:nvSpPr>
        <p:spPr>
          <a:xfrm>
            <a:off x="6053154" y="2564414"/>
            <a:ext cx="10795" cy="15240"/>
          </a:xfrm>
          <a:custGeom>
            <a:rect l="l" t="t" r="r" b="b"/>
            <a:pathLst>
              <a:path w="10795" h="15239">
                <a:moveTo>
                  <a:pt x="8300" y="5013"/>
                </a:moveTo>
                <a:lnTo>
                  <a:pt x="4150" y="5013"/>
                </a:lnTo>
                <a:lnTo>
                  <a:pt x="4150" y="0"/>
                </a:lnTo>
                <a:lnTo>
                  <a:pt x="6243" y="2488"/>
                </a:lnTo>
                <a:lnTo>
                  <a:pt x="8300" y="2488"/>
                </a:lnTo>
                <a:lnTo>
                  <a:pt x="8300" y="5013"/>
                </a:lnTo>
                <a:close/>
              </a:path>
              <a:path w="10795" h="15239">
                <a:moveTo>
                  <a:pt x="6243" y="9978"/>
                </a:moveTo>
                <a:lnTo>
                  <a:pt x="2081" y="9978"/>
                </a:lnTo>
                <a:lnTo>
                  <a:pt x="2081" y="5013"/>
                </a:lnTo>
                <a:lnTo>
                  <a:pt x="10370" y="5013"/>
                </a:lnTo>
                <a:lnTo>
                  <a:pt x="10370" y="7489"/>
                </a:lnTo>
                <a:lnTo>
                  <a:pt x="6243" y="7489"/>
                </a:lnTo>
                <a:lnTo>
                  <a:pt x="6243" y="9978"/>
                </a:lnTo>
                <a:close/>
              </a:path>
              <a:path w="10795" h="15239">
                <a:moveTo>
                  <a:pt x="0" y="15003"/>
                </a:moveTo>
                <a:lnTo>
                  <a:pt x="0" y="9978"/>
                </a:lnTo>
                <a:lnTo>
                  <a:pt x="4150" y="9978"/>
                </a:lnTo>
                <a:lnTo>
                  <a:pt x="4150" y="12514"/>
                </a:lnTo>
                <a:lnTo>
                  <a:pt x="2081" y="12514"/>
                </a:lnTo>
                <a:lnTo>
                  <a:pt x="0" y="15003"/>
                </a:lnTo>
                <a:close/>
              </a:path>
            </a:pathLst>
          </a:custGeom>
          <a:solidFill>
            <a:srgbClr val="C9CCCC"/>
          </a:solidFill>
        </p:spPr>
        <p:txBody>
          <a:bodyPr wrap="square" lIns="0" tIns="0" rIns="0" bIns="0" rtlCol="0"/>
          <a:lstStyle/>
          <a:p/>
        </p:txBody>
      </p:sp>
      <p:sp>
        <p:nvSpPr>
          <p:cNvPr id="534" name="object 534"/>
          <p:cNvSpPr/>
          <p:nvPr/>
        </p:nvSpPr>
        <p:spPr>
          <a:xfrm>
            <a:off x="6063533" y="2561915"/>
            <a:ext cx="2540" cy="2540"/>
          </a:xfrm>
          <a:custGeom>
            <a:rect l="l" t="t" r="r" b="b"/>
            <a:pathLst>
              <a:path w="2539"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535" name="object 535"/>
          <p:cNvSpPr/>
          <p:nvPr/>
        </p:nvSpPr>
        <p:spPr>
          <a:xfrm>
            <a:off x="6057311" y="2867093"/>
            <a:ext cx="6350" cy="5080"/>
          </a:xfrm>
          <a:custGeom>
            <a:rect l="l" t="t" r="r" b="b"/>
            <a:pathLst>
              <a:path w="6350" h="5080">
                <a:moveTo>
                  <a:pt x="6207" y="5013"/>
                </a:moveTo>
                <a:lnTo>
                  <a:pt x="4138" y="5013"/>
                </a:lnTo>
                <a:lnTo>
                  <a:pt x="2081" y="2512"/>
                </a:lnTo>
                <a:lnTo>
                  <a:pt x="0" y="2512"/>
                </a:lnTo>
                <a:lnTo>
                  <a:pt x="0" y="0"/>
                </a:lnTo>
                <a:lnTo>
                  <a:pt x="4138" y="2512"/>
                </a:lnTo>
                <a:lnTo>
                  <a:pt x="6207" y="5013"/>
                </a:lnTo>
                <a:close/>
              </a:path>
            </a:pathLst>
          </a:custGeom>
          <a:solidFill>
            <a:srgbClr val="C9CCCC"/>
          </a:solidFill>
        </p:spPr>
        <p:txBody>
          <a:bodyPr wrap="square" lIns="0" tIns="0" rIns="0" bIns="0" rtlCol="0"/>
          <a:lstStyle/>
          <a:p/>
        </p:txBody>
      </p:sp>
      <p:sp>
        <p:nvSpPr>
          <p:cNvPr id="536" name="object 536"/>
          <p:cNvSpPr/>
          <p:nvPr/>
        </p:nvSpPr>
        <p:spPr>
          <a:xfrm>
            <a:off x="6069745" y="2875851"/>
            <a:ext cx="2540" cy="1270"/>
          </a:xfrm>
          <a:custGeom>
            <a:rect l="l" t="t" r="r" b="b"/>
            <a:pathLst>
              <a:path w="2539" h="1269">
                <a:moveTo>
                  <a:pt x="2093" y="1256"/>
                </a:moveTo>
                <a:lnTo>
                  <a:pt x="0" y="1256"/>
                </a:lnTo>
                <a:lnTo>
                  <a:pt x="0" y="0"/>
                </a:lnTo>
                <a:lnTo>
                  <a:pt x="2093" y="1256"/>
                </a:lnTo>
                <a:close/>
              </a:path>
            </a:pathLst>
          </a:custGeom>
          <a:solidFill>
            <a:srgbClr val="C9CCCC"/>
          </a:solidFill>
        </p:spPr>
        <p:txBody>
          <a:bodyPr wrap="square" lIns="0" tIns="0" rIns="0" bIns="0" rtlCol="0"/>
          <a:lstStyle/>
          <a:p/>
        </p:txBody>
      </p:sp>
      <p:sp>
        <p:nvSpPr>
          <p:cNvPr id="537" name="object 537"/>
          <p:cNvSpPr/>
          <p:nvPr/>
        </p:nvSpPr>
        <p:spPr>
          <a:xfrm>
            <a:off x="5766807" y="2424343"/>
            <a:ext cx="398780" cy="975360"/>
          </a:xfrm>
          <a:custGeom>
            <a:rect l="l" t="t" r="r" b="b"/>
            <a:pathLst>
              <a:path w="398779" h="975360">
                <a:moveTo>
                  <a:pt x="178444" y="6350"/>
                </a:moveTo>
                <a:lnTo>
                  <a:pt x="170131" y="6350"/>
                </a:lnTo>
                <a:lnTo>
                  <a:pt x="170131" y="3810"/>
                </a:lnTo>
                <a:lnTo>
                  <a:pt x="172213" y="1270"/>
                </a:lnTo>
                <a:lnTo>
                  <a:pt x="172213" y="0"/>
                </a:lnTo>
                <a:lnTo>
                  <a:pt x="174306" y="0"/>
                </a:lnTo>
                <a:lnTo>
                  <a:pt x="174306" y="3810"/>
                </a:lnTo>
                <a:lnTo>
                  <a:pt x="176375" y="3810"/>
                </a:lnTo>
                <a:lnTo>
                  <a:pt x="178444" y="6350"/>
                </a:lnTo>
                <a:close/>
              </a:path>
              <a:path w="398779" h="975360">
                <a:moveTo>
                  <a:pt x="168062" y="8890"/>
                </a:moveTo>
                <a:lnTo>
                  <a:pt x="163912" y="8890"/>
                </a:lnTo>
                <a:lnTo>
                  <a:pt x="165981" y="6350"/>
                </a:lnTo>
                <a:lnTo>
                  <a:pt x="168062" y="8890"/>
                </a:lnTo>
                <a:close/>
              </a:path>
              <a:path w="398779" h="975360">
                <a:moveTo>
                  <a:pt x="180513" y="8890"/>
                </a:moveTo>
                <a:lnTo>
                  <a:pt x="168062" y="8890"/>
                </a:lnTo>
                <a:lnTo>
                  <a:pt x="168062" y="6350"/>
                </a:lnTo>
                <a:lnTo>
                  <a:pt x="180513" y="6350"/>
                </a:lnTo>
                <a:lnTo>
                  <a:pt x="180513" y="8890"/>
                </a:lnTo>
                <a:close/>
              </a:path>
              <a:path w="398779" h="975360">
                <a:moveTo>
                  <a:pt x="182583" y="11430"/>
                </a:moveTo>
                <a:lnTo>
                  <a:pt x="157704" y="11430"/>
                </a:lnTo>
                <a:lnTo>
                  <a:pt x="157704" y="8890"/>
                </a:lnTo>
                <a:lnTo>
                  <a:pt x="182583" y="8890"/>
                </a:lnTo>
                <a:lnTo>
                  <a:pt x="182583" y="11430"/>
                </a:lnTo>
                <a:close/>
              </a:path>
              <a:path w="398779" h="975360">
                <a:moveTo>
                  <a:pt x="195046" y="24130"/>
                </a:moveTo>
                <a:lnTo>
                  <a:pt x="145253" y="24130"/>
                </a:lnTo>
                <a:lnTo>
                  <a:pt x="145253" y="19050"/>
                </a:lnTo>
                <a:lnTo>
                  <a:pt x="147322" y="19050"/>
                </a:lnTo>
                <a:lnTo>
                  <a:pt x="147322" y="16510"/>
                </a:lnTo>
                <a:lnTo>
                  <a:pt x="153530" y="16510"/>
                </a:lnTo>
                <a:lnTo>
                  <a:pt x="153530" y="11430"/>
                </a:lnTo>
                <a:lnTo>
                  <a:pt x="184676" y="11430"/>
                </a:lnTo>
                <a:lnTo>
                  <a:pt x="184676" y="13970"/>
                </a:lnTo>
                <a:lnTo>
                  <a:pt x="186745" y="13970"/>
                </a:lnTo>
                <a:lnTo>
                  <a:pt x="186745" y="21590"/>
                </a:lnTo>
                <a:lnTo>
                  <a:pt x="195046" y="21590"/>
                </a:lnTo>
                <a:lnTo>
                  <a:pt x="195046" y="24130"/>
                </a:lnTo>
                <a:close/>
              </a:path>
              <a:path w="398779" h="975360">
                <a:moveTo>
                  <a:pt x="151472" y="16510"/>
                </a:moveTo>
                <a:lnTo>
                  <a:pt x="149391" y="16510"/>
                </a:lnTo>
                <a:lnTo>
                  <a:pt x="149391" y="13970"/>
                </a:lnTo>
                <a:lnTo>
                  <a:pt x="151472" y="13970"/>
                </a:lnTo>
                <a:lnTo>
                  <a:pt x="151472" y="16510"/>
                </a:lnTo>
                <a:close/>
              </a:path>
              <a:path w="398779" h="975360">
                <a:moveTo>
                  <a:pt x="203347" y="31750"/>
                </a:moveTo>
                <a:lnTo>
                  <a:pt x="147322" y="31750"/>
                </a:lnTo>
                <a:lnTo>
                  <a:pt x="147322" y="24130"/>
                </a:lnTo>
                <a:lnTo>
                  <a:pt x="199196" y="24130"/>
                </a:lnTo>
                <a:lnTo>
                  <a:pt x="199196" y="26670"/>
                </a:lnTo>
                <a:lnTo>
                  <a:pt x="201278" y="26670"/>
                </a:lnTo>
                <a:lnTo>
                  <a:pt x="201278" y="29210"/>
                </a:lnTo>
                <a:lnTo>
                  <a:pt x="203347" y="29210"/>
                </a:lnTo>
                <a:lnTo>
                  <a:pt x="203347" y="31750"/>
                </a:lnTo>
                <a:close/>
              </a:path>
              <a:path w="398779" h="975360">
                <a:moveTo>
                  <a:pt x="222006" y="29210"/>
                </a:moveTo>
                <a:lnTo>
                  <a:pt x="211660" y="29210"/>
                </a:lnTo>
                <a:lnTo>
                  <a:pt x="211660" y="26670"/>
                </a:lnTo>
                <a:lnTo>
                  <a:pt x="222006" y="26670"/>
                </a:lnTo>
                <a:lnTo>
                  <a:pt x="222006" y="29210"/>
                </a:lnTo>
                <a:close/>
              </a:path>
              <a:path w="398779" h="975360">
                <a:moveTo>
                  <a:pt x="224099" y="34290"/>
                </a:moveTo>
                <a:lnTo>
                  <a:pt x="143172" y="34290"/>
                </a:lnTo>
                <a:lnTo>
                  <a:pt x="143172" y="31750"/>
                </a:lnTo>
                <a:lnTo>
                  <a:pt x="205404" y="31750"/>
                </a:lnTo>
                <a:lnTo>
                  <a:pt x="203347" y="29210"/>
                </a:lnTo>
                <a:lnTo>
                  <a:pt x="224099" y="29210"/>
                </a:lnTo>
                <a:lnTo>
                  <a:pt x="224099" y="34290"/>
                </a:lnTo>
                <a:close/>
              </a:path>
              <a:path w="398779" h="975360">
                <a:moveTo>
                  <a:pt x="240701" y="31750"/>
                </a:moveTo>
                <a:lnTo>
                  <a:pt x="238620" y="31750"/>
                </a:lnTo>
                <a:lnTo>
                  <a:pt x="238620" y="29210"/>
                </a:lnTo>
                <a:lnTo>
                  <a:pt x="240701" y="29210"/>
                </a:lnTo>
                <a:lnTo>
                  <a:pt x="240701" y="31750"/>
                </a:lnTo>
                <a:close/>
              </a:path>
              <a:path w="398779" h="975360">
                <a:moveTo>
                  <a:pt x="242770" y="31750"/>
                </a:moveTo>
                <a:lnTo>
                  <a:pt x="240701" y="31750"/>
                </a:lnTo>
                <a:lnTo>
                  <a:pt x="242770" y="29210"/>
                </a:lnTo>
                <a:lnTo>
                  <a:pt x="242770" y="31750"/>
                </a:lnTo>
                <a:close/>
              </a:path>
              <a:path w="398779" h="975360">
                <a:moveTo>
                  <a:pt x="244851" y="34290"/>
                </a:moveTo>
                <a:lnTo>
                  <a:pt x="232388" y="34290"/>
                </a:lnTo>
                <a:lnTo>
                  <a:pt x="232388" y="31750"/>
                </a:lnTo>
                <a:lnTo>
                  <a:pt x="244851" y="31750"/>
                </a:lnTo>
                <a:lnTo>
                  <a:pt x="244851" y="34290"/>
                </a:lnTo>
                <a:close/>
              </a:path>
              <a:path w="398779" h="975360">
                <a:moveTo>
                  <a:pt x="251083" y="39370"/>
                </a:moveTo>
                <a:lnTo>
                  <a:pt x="130720" y="39370"/>
                </a:lnTo>
                <a:lnTo>
                  <a:pt x="130720" y="36830"/>
                </a:lnTo>
                <a:lnTo>
                  <a:pt x="141090" y="36830"/>
                </a:lnTo>
                <a:lnTo>
                  <a:pt x="141090" y="34290"/>
                </a:lnTo>
                <a:lnTo>
                  <a:pt x="246908" y="34290"/>
                </a:lnTo>
                <a:lnTo>
                  <a:pt x="246908" y="31750"/>
                </a:lnTo>
                <a:lnTo>
                  <a:pt x="248978" y="31750"/>
                </a:lnTo>
                <a:lnTo>
                  <a:pt x="248978" y="34290"/>
                </a:lnTo>
                <a:lnTo>
                  <a:pt x="251083" y="36830"/>
                </a:lnTo>
                <a:lnTo>
                  <a:pt x="251083" y="39370"/>
                </a:lnTo>
                <a:close/>
              </a:path>
              <a:path w="398779" h="975360">
                <a:moveTo>
                  <a:pt x="248978" y="54610"/>
                </a:moveTo>
                <a:lnTo>
                  <a:pt x="244851" y="54610"/>
                </a:lnTo>
                <a:lnTo>
                  <a:pt x="244851" y="52070"/>
                </a:lnTo>
                <a:lnTo>
                  <a:pt x="103748" y="52070"/>
                </a:lnTo>
                <a:lnTo>
                  <a:pt x="103748" y="41910"/>
                </a:lnTo>
                <a:lnTo>
                  <a:pt x="105830" y="41910"/>
                </a:lnTo>
                <a:lnTo>
                  <a:pt x="105830" y="39370"/>
                </a:lnTo>
                <a:lnTo>
                  <a:pt x="109968" y="39370"/>
                </a:lnTo>
                <a:lnTo>
                  <a:pt x="109968" y="36830"/>
                </a:lnTo>
                <a:lnTo>
                  <a:pt x="116212" y="36830"/>
                </a:lnTo>
                <a:lnTo>
                  <a:pt x="116212" y="44450"/>
                </a:lnTo>
                <a:lnTo>
                  <a:pt x="120350" y="44450"/>
                </a:lnTo>
                <a:lnTo>
                  <a:pt x="120350" y="46990"/>
                </a:lnTo>
                <a:lnTo>
                  <a:pt x="251083" y="46990"/>
                </a:lnTo>
                <a:lnTo>
                  <a:pt x="251083" y="49530"/>
                </a:lnTo>
                <a:lnTo>
                  <a:pt x="248978" y="49530"/>
                </a:lnTo>
                <a:lnTo>
                  <a:pt x="248978" y="54610"/>
                </a:lnTo>
                <a:close/>
              </a:path>
              <a:path w="398779" h="975360">
                <a:moveTo>
                  <a:pt x="255221" y="41910"/>
                </a:moveTo>
                <a:lnTo>
                  <a:pt x="128651" y="41910"/>
                </a:lnTo>
                <a:lnTo>
                  <a:pt x="128651" y="39370"/>
                </a:lnTo>
                <a:lnTo>
                  <a:pt x="251083" y="39370"/>
                </a:lnTo>
                <a:lnTo>
                  <a:pt x="253152" y="36830"/>
                </a:lnTo>
                <a:lnTo>
                  <a:pt x="255221" y="36830"/>
                </a:lnTo>
                <a:lnTo>
                  <a:pt x="255221" y="41910"/>
                </a:lnTo>
                <a:close/>
              </a:path>
              <a:path w="398779" h="975360">
                <a:moveTo>
                  <a:pt x="20752" y="41910"/>
                </a:moveTo>
                <a:lnTo>
                  <a:pt x="18670" y="41910"/>
                </a:lnTo>
                <a:lnTo>
                  <a:pt x="18670" y="39370"/>
                </a:lnTo>
                <a:lnTo>
                  <a:pt x="20752" y="39370"/>
                </a:lnTo>
                <a:lnTo>
                  <a:pt x="20752" y="41910"/>
                </a:lnTo>
                <a:close/>
              </a:path>
              <a:path w="398779" h="975360">
                <a:moveTo>
                  <a:pt x="70533" y="46990"/>
                </a:moveTo>
                <a:lnTo>
                  <a:pt x="62256" y="46990"/>
                </a:lnTo>
                <a:lnTo>
                  <a:pt x="62256" y="41910"/>
                </a:lnTo>
                <a:lnTo>
                  <a:pt x="64325" y="41910"/>
                </a:lnTo>
                <a:lnTo>
                  <a:pt x="64325" y="39370"/>
                </a:lnTo>
                <a:lnTo>
                  <a:pt x="68476" y="39370"/>
                </a:lnTo>
                <a:lnTo>
                  <a:pt x="70533" y="41910"/>
                </a:lnTo>
                <a:lnTo>
                  <a:pt x="70533" y="46990"/>
                </a:lnTo>
                <a:close/>
              </a:path>
              <a:path w="398779" h="975360">
                <a:moveTo>
                  <a:pt x="82996" y="41910"/>
                </a:moveTo>
                <a:lnTo>
                  <a:pt x="80927" y="41910"/>
                </a:lnTo>
                <a:lnTo>
                  <a:pt x="80927" y="39370"/>
                </a:lnTo>
                <a:lnTo>
                  <a:pt x="82996" y="39370"/>
                </a:lnTo>
                <a:lnTo>
                  <a:pt x="82996" y="41910"/>
                </a:lnTo>
                <a:close/>
              </a:path>
              <a:path w="398779" h="975360">
                <a:moveTo>
                  <a:pt x="37341" y="52070"/>
                </a:moveTo>
                <a:lnTo>
                  <a:pt x="14520" y="52070"/>
                </a:lnTo>
                <a:lnTo>
                  <a:pt x="14520" y="46990"/>
                </a:lnTo>
                <a:lnTo>
                  <a:pt x="16601" y="44450"/>
                </a:lnTo>
                <a:lnTo>
                  <a:pt x="16601" y="41910"/>
                </a:lnTo>
                <a:lnTo>
                  <a:pt x="22833" y="41910"/>
                </a:lnTo>
                <a:lnTo>
                  <a:pt x="22833" y="44450"/>
                </a:lnTo>
                <a:lnTo>
                  <a:pt x="26983" y="44450"/>
                </a:lnTo>
                <a:lnTo>
                  <a:pt x="29041" y="46990"/>
                </a:lnTo>
                <a:lnTo>
                  <a:pt x="33215" y="46990"/>
                </a:lnTo>
                <a:lnTo>
                  <a:pt x="33215" y="49530"/>
                </a:lnTo>
                <a:lnTo>
                  <a:pt x="37341" y="49530"/>
                </a:lnTo>
                <a:lnTo>
                  <a:pt x="37341" y="52070"/>
                </a:lnTo>
                <a:close/>
              </a:path>
              <a:path w="398779" h="975360">
                <a:moveTo>
                  <a:pt x="85065" y="44450"/>
                </a:moveTo>
                <a:lnTo>
                  <a:pt x="78858" y="44450"/>
                </a:lnTo>
                <a:lnTo>
                  <a:pt x="78858" y="41910"/>
                </a:lnTo>
                <a:lnTo>
                  <a:pt x="85065" y="41910"/>
                </a:lnTo>
                <a:lnTo>
                  <a:pt x="85065" y="44450"/>
                </a:lnTo>
                <a:close/>
              </a:path>
              <a:path w="398779" h="975360">
                <a:moveTo>
                  <a:pt x="253152" y="44450"/>
                </a:moveTo>
                <a:lnTo>
                  <a:pt x="124489" y="44450"/>
                </a:lnTo>
                <a:lnTo>
                  <a:pt x="124489" y="41910"/>
                </a:lnTo>
                <a:lnTo>
                  <a:pt x="253152" y="41910"/>
                </a:lnTo>
                <a:lnTo>
                  <a:pt x="253152" y="44450"/>
                </a:lnTo>
                <a:close/>
              </a:path>
              <a:path w="398779" h="975360">
                <a:moveTo>
                  <a:pt x="31110" y="46990"/>
                </a:moveTo>
                <a:lnTo>
                  <a:pt x="29041" y="46990"/>
                </a:lnTo>
                <a:lnTo>
                  <a:pt x="29041" y="44450"/>
                </a:lnTo>
                <a:lnTo>
                  <a:pt x="31110" y="44450"/>
                </a:lnTo>
                <a:lnTo>
                  <a:pt x="31110" y="46990"/>
                </a:lnTo>
                <a:close/>
              </a:path>
              <a:path w="398779" h="975360">
                <a:moveTo>
                  <a:pt x="87135" y="46990"/>
                </a:moveTo>
                <a:lnTo>
                  <a:pt x="76765" y="46990"/>
                </a:lnTo>
                <a:lnTo>
                  <a:pt x="76765" y="44450"/>
                </a:lnTo>
                <a:lnTo>
                  <a:pt x="87135" y="44450"/>
                </a:lnTo>
                <a:lnTo>
                  <a:pt x="87135" y="46990"/>
                </a:lnTo>
                <a:close/>
              </a:path>
              <a:path w="398779" h="975360">
                <a:moveTo>
                  <a:pt x="251083" y="46990"/>
                </a:moveTo>
                <a:lnTo>
                  <a:pt x="122419" y="46990"/>
                </a:lnTo>
                <a:lnTo>
                  <a:pt x="122419" y="44450"/>
                </a:lnTo>
                <a:lnTo>
                  <a:pt x="251083" y="44450"/>
                </a:lnTo>
                <a:lnTo>
                  <a:pt x="251083" y="46990"/>
                </a:lnTo>
                <a:close/>
              </a:path>
              <a:path w="398779" h="975360">
                <a:moveTo>
                  <a:pt x="72626" y="49530"/>
                </a:moveTo>
                <a:lnTo>
                  <a:pt x="60163" y="49530"/>
                </a:lnTo>
                <a:lnTo>
                  <a:pt x="60163" y="46990"/>
                </a:lnTo>
                <a:lnTo>
                  <a:pt x="72626" y="46990"/>
                </a:lnTo>
                <a:lnTo>
                  <a:pt x="72626" y="49530"/>
                </a:lnTo>
                <a:close/>
              </a:path>
              <a:path w="398779" h="975360">
                <a:moveTo>
                  <a:pt x="91297" y="52070"/>
                </a:moveTo>
                <a:lnTo>
                  <a:pt x="76765" y="52070"/>
                </a:lnTo>
                <a:lnTo>
                  <a:pt x="76765" y="49530"/>
                </a:lnTo>
                <a:lnTo>
                  <a:pt x="78858" y="49530"/>
                </a:lnTo>
                <a:lnTo>
                  <a:pt x="78858" y="46990"/>
                </a:lnTo>
                <a:lnTo>
                  <a:pt x="89240" y="46990"/>
                </a:lnTo>
                <a:lnTo>
                  <a:pt x="91297" y="49530"/>
                </a:lnTo>
                <a:lnTo>
                  <a:pt x="91297" y="52070"/>
                </a:lnTo>
                <a:close/>
              </a:path>
              <a:path w="398779" h="975360">
                <a:moveTo>
                  <a:pt x="97517" y="57150"/>
                </a:moveTo>
                <a:lnTo>
                  <a:pt x="56024" y="57150"/>
                </a:lnTo>
                <a:lnTo>
                  <a:pt x="56024" y="49530"/>
                </a:lnTo>
                <a:lnTo>
                  <a:pt x="74707" y="49530"/>
                </a:lnTo>
                <a:lnTo>
                  <a:pt x="74707" y="52070"/>
                </a:lnTo>
                <a:lnTo>
                  <a:pt x="93366" y="52070"/>
                </a:lnTo>
                <a:lnTo>
                  <a:pt x="93366" y="54610"/>
                </a:lnTo>
                <a:lnTo>
                  <a:pt x="97517" y="54610"/>
                </a:lnTo>
                <a:lnTo>
                  <a:pt x="97517" y="57150"/>
                </a:lnTo>
                <a:close/>
              </a:path>
              <a:path w="398779" h="975360">
                <a:moveTo>
                  <a:pt x="39435" y="54610"/>
                </a:moveTo>
                <a:lnTo>
                  <a:pt x="12451" y="54610"/>
                </a:lnTo>
                <a:lnTo>
                  <a:pt x="12451" y="52070"/>
                </a:lnTo>
                <a:lnTo>
                  <a:pt x="39435" y="52070"/>
                </a:lnTo>
                <a:lnTo>
                  <a:pt x="39435" y="54610"/>
                </a:lnTo>
                <a:close/>
              </a:path>
              <a:path w="398779" h="975360">
                <a:moveTo>
                  <a:pt x="240701" y="62230"/>
                </a:moveTo>
                <a:lnTo>
                  <a:pt x="51874" y="62230"/>
                </a:lnTo>
                <a:lnTo>
                  <a:pt x="51874" y="57150"/>
                </a:lnTo>
                <a:lnTo>
                  <a:pt x="101679" y="57150"/>
                </a:lnTo>
                <a:lnTo>
                  <a:pt x="101679" y="52070"/>
                </a:lnTo>
                <a:lnTo>
                  <a:pt x="242770" y="52070"/>
                </a:lnTo>
                <a:lnTo>
                  <a:pt x="242770" y="59690"/>
                </a:lnTo>
                <a:lnTo>
                  <a:pt x="240701" y="59690"/>
                </a:lnTo>
                <a:lnTo>
                  <a:pt x="240701" y="62230"/>
                </a:lnTo>
                <a:close/>
              </a:path>
              <a:path w="398779" h="975360">
                <a:moveTo>
                  <a:pt x="240701" y="64770"/>
                </a:moveTo>
                <a:lnTo>
                  <a:pt x="6231" y="64770"/>
                </a:lnTo>
                <a:lnTo>
                  <a:pt x="6231" y="62230"/>
                </a:lnTo>
                <a:lnTo>
                  <a:pt x="8300" y="59690"/>
                </a:lnTo>
                <a:lnTo>
                  <a:pt x="8300" y="57150"/>
                </a:lnTo>
                <a:lnTo>
                  <a:pt x="10394" y="57150"/>
                </a:lnTo>
                <a:lnTo>
                  <a:pt x="10394" y="54610"/>
                </a:lnTo>
                <a:lnTo>
                  <a:pt x="41504" y="54610"/>
                </a:lnTo>
                <a:lnTo>
                  <a:pt x="41504" y="59690"/>
                </a:lnTo>
                <a:lnTo>
                  <a:pt x="45642" y="59690"/>
                </a:lnTo>
                <a:lnTo>
                  <a:pt x="45642" y="62230"/>
                </a:lnTo>
                <a:lnTo>
                  <a:pt x="240701" y="62230"/>
                </a:lnTo>
                <a:lnTo>
                  <a:pt x="240701" y="64770"/>
                </a:lnTo>
                <a:close/>
              </a:path>
              <a:path w="398779" h="975360">
                <a:moveTo>
                  <a:pt x="4138" y="64770"/>
                </a:moveTo>
                <a:lnTo>
                  <a:pt x="2069" y="64770"/>
                </a:lnTo>
                <a:lnTo>
                  <a:pt x="2069" y="62230"/>
                </a:lnTo>
                <a:lnTo>
                  <a:pt x="4138" y="62230"/>
                </a:lnTo>
                <a:lnTo>
                  <a:pt x="4138" y="64770"/>
                </a:lnTo>
                <a:close/>
              </a:path>
              <a:path w="398779" h="975360">
                <a:moveTo>
                  <a:pt x="242770" y="67310"/>
                </a:moveTo>
                <a:lnTo>
                  <a:pt x="0" y="67310"/>
                </a:lnTo>
                <a:lnTo>
                  <a:pt x="0" y="64770"/>
                </a:lnTo>
                <a:lnTo>
                  <a:pt x="242770" y="64770"/>
                </a:lnTo>
                <a:lnTo>
                  <a:pt x="242770" y="67310"/>
                </a:lnTo>
                <a:close/>
              </a:path>
              <a:path w="398779" h="975360">
                <a:moveTo>
                  <a:pt x="248978" y="77470"/>
                </a:moveTo>
                <a:lnTo>
                  <a:pt x="6231" y="77470"/>
                </a:lnTo>
                <a:lnTo>
                  <a:pt x="6231" y="74930"/>
                </a:lnTo>
                <a:lnTo>
                  <a:pt x="4138" y="74930"/>
                </a:lnTo>
                <a:lnTo>
                  <a:pt x="4138" y="72390"/>
                </a:lnTo>
                <a:lnTo>
                  <a:pt x="2069" y="72390"/>
                </a:lnTo>
                <a:lnTo>
                  <a:pt x="2069" y="67310"/>
                </a:lnTo>
                <a:lnTo>
                  <a:pt x="240701" y="67310"/>
                </a:lnTo>
                <a:lnTo>
                  <a:pt x="240701" y="69850"/>
                </a:lnTo>
                <a:lnTo>
                  <a:pt x="246908" y="69850"/>
                </a:lnTo>
                <a:lnTo>
                  <a:pt x="246908" y="74930"/>
                </a:lnTo>
                <a:lnTo>
                  <a:pt x="248978" y="77470"/>
                </a:lnTo>
                <a:close/>
              </a:path>
              <a:path w="398779" h="975360">
                <a:moveTo>
                  <a:pt x="246908" y="80010"/>
                </a:moveTo>
                <a:lnTo>
                  <a:pt x="10394" y="80010"/>
                </a:lnTo>
                <a:lnTo>
                  <a:pt x="10394" y="77470"/>
                </a:lnTo>
                <a:lnTo>
                  <a:pt x="246908" y="77470"/>
                </a:lnTo>
                <a:lnTo>
                  <a:pt x="246908" y="80010"/>
                </a:lnTo>
                <a:close/>
              </a:path>
              <a:path w="398779" h="975360">
                <a:moveTo>
                  <a:pt x="246908" y="93980"/>
                </a:moveTo>
                <a:lnTo>
                  <a:pt x="20752" y="93980"/>
                </a:lnTo>
                <a:lnTo>
                  <a:pt x="20752" y="91440"/>
                </a:lnTo>
                <a:lnTo>
                  <a:pt x="18670" y="91440"/>
                </a:lnTo>
                <a:lnTo>
                  <a:pt x="18670" y="86360"/>
                </a:lnTo>
                <a:lnTo>
                  <a:pt x="16601" y="86360"/>
                </a:lnTo>
                <a:lnTo>
                  <a:pt x="16601" y="83820"/>
                </a:lnTo>
                <a:lnTo>
                  <a:pt x="14520" y="83820"/>
                </a:lnTo>
                <a:lnTo>
                  <a:pt x="14520" y="81280"/>
                </a:lnTo>
                <a:lnTo>
                  <a:pt x="12451" y="81280"/>
                </a:lnTo>
                <a:lnTo>
                  <a:pt x="12451" y="80010"/>
                </a:lnTo>
                <a:lnTo>
                  <a:pt x="248978" y="80010"/>
                </a:lnTo>
                <a:lnTo>
                  <a:pt x="248978" y="88900"/>
                </a:lnTo>
                <a:lnTo>
                  <a:pt x="246908" y="91440"/>
                </a:lnTo>
                <a:lnTo>
                  <a:pt x="246908" y="93980"/>
                </a:lnTo>
                <a:close/>
              </a:path>
              <a:path w="398779" h="975360">
                <a:moveTo>
                  <a:pt x="253152" y="91440"/>
                </a:moveTo>
                <a:lnTo>
                  <a:pt x="251083" y="91440"/>
                </a:lnTo>
                <a:lnTo>
                  <a:pt x="251083" y="88900"/>
                </a:lnTo>
                <a:lnTo>
                  <a:pt x="253152" y="91440"/>
                </a:lnTo>
                <a:close/>
              </a:path>
              <a:path w="398779" h="975360">
                <a:moveTo>
                  <a:pt x="259360" y="93980"/>
                </a:moveTo>
                <a:lnTo>
                  <a:pt x="248978" y="93980"/>
                </a:lnTo>
                <a:lnTo>
                  <a:pt x="248978" y="91440"/>
                </a:lnTo>
                <a:lnTo>
                  <a:pt x="259360" y="91440"/>
                </a:lnTo>
                <a:lnTo>
                  <a:pt x="259360" y="93980"/>
                </a:lnTo>
                <a:close/>
              </a:path>
              <a:path w="398779" h="975360">
                <a:moveTo>
                  <a:pt x="261429" y="96520"/>
                </a:moveTo>
                <a:lnTo>
                  <a:pt x="24902" y="96520"/>
                </a:lnTo>
                <a:lnTo>
                  <a:pt x="22833" y="93980"/>
                </a:lnTo>
                <a:lnTo>
                  <a:pt x="261429" y="93980"/>
                </a:lnTo>
                <a:lnTo>
                  <a:pt x="261429" y="96520"/>
                </a:lnTo>
                <a:close/>
              </a:path>
              <a:path w="398779" h="975360">
                <a:moveTo>
                  <a:pt x="265591" y="96520"/>
                </a:moveTo>
                <a:lnTo>
                  <a:pt x="263510" y="96520"/>
                </a:lnTo>
                <a:lnTo>
                  <a:pt x="263510" y="93980"/>
                </a:lnTo>
                <a:lnTo>
                  <a:pt x="265591" y="93980"/>
                </a:lnTo>
                <a:lnTo>
                  <a:pt x="265591" y="96520"/>
                </a:lnTo>
                <a:close/>
              </a:path>
              <a:path w="398779" h="975360">
                <a:moveTo>
                  <a:pt x="267685" y="99060"/>
                </a:moveTo>
                <a:lnTo>
                  <a:pt x="24902" y="99060"/>
                </a:lnTo>
                <a:lnTo>
                  <a:pt x="26983" y="96520"/>
                </a:lnTo>
                <a:lnTo>
                  <a:pt x="267685" y="96520"/>
                </a:lnTo>
                <a:lnTo>
                  <a:pt x="267685" y="99060"/>
                </a:lnTo>
                <a:close/>
              </a:path>
              <a:path w="398779" h="975360">
                <a:moveTo>
                  <a:pt x="37341" y="109220"/>
                </a:moveTo>
                <a:lnTo>
                  <a:pt x="26983" y="109220"/>
                </a:lnTo>
                <a:lnTo>
                  <a:pt x="26983" y="106680"/>
                </a:lnTo>
                <a:lnTo>
                  <a:pt x="29041" y="104140"/>
                </a:lnTo>
                <a:lnTo>
                  <a:pt x="26983" y="104140"/>
                </a:lnTo>
                <a:lnTo>
                  <a:pt x="26983" y="99060"/>
                </a:lnTo>
                <a:lnTo>
                  <a:pt x="265591" y="99060"/>
                </a:lnTo>
                <a:lnTo>
                  <a:pt x="265591" y="101600"/>
                </a:lnTo>
                <a:lnTo>
                  <a:pt x="37341" y="101600"/>
                </a:lnTo>
                <a:lnTo>
                  <a:pt x="37341" y="109220"/>
                </a:lnTo>
                <a:close/>
              </a:path>
              <a:path w="398779" h="975360">
                <a:moveTo>
                  <a:pt x="39435" y="111760"/>
                </a:moveTo>
                <a:lnTo>
                  <a:pt x="39435" y="101600"/>
                </a:lnTo>
                <a:lnTo>
                  <a:pt x="265591" y="101600"/>
                </a:lnTo>
                <a:lnTo>
                  <a:pt x="265591" y="104140"/>
                </a:lnTo>
                <a:lnTo>
                  <a:pt x="271823" y="104140"/>
                </a:lnTo>
                <a:lnTo>
                  <a:pt x="271823" y="106680"/>
                </a:lnTo>
                <a:lnTo>
                  <a:pt x="273892" y="106680"/>
                </a:lnTo>
                <a:lnTo>
                  <a:pt x="273892" y="109220"/>
                </a:lnTo>
                <a:lnTo>
                  <a:pt x="41504" y="109220"/>
                </a:lnTo>
                <a:lnTo>
                  <a:pt x="39435" y="111760"/>
                </a:lnTo>
                <a:close/>
              </a:path>
              <a:path w="398779" h="975360">
                <a:moveTo>
                  <a:pt x="33215" y="114300"/>
                </a:moveTo>
                <a:lnTo>
                  <a:pt x="29041" y="114300"/>
                </a:lnTo>
                <a:lnTo>
                  <a:pt x="29041" y="109220"/>
                </a:lnTo>
                <a:lnTo>
                  <a:pt x="35284" y="109220"/>
                </a:lnTo>
                <a:lnTo>
                  <a:pt x="35284" y="111760"/>
                </a:lnTo>
                <a:lnTo>
                  <a:pt x="33215" y="111760"/>
                </a:lnTo>
                <a:lnTo>
                  <a:pt x="33215" y="114300"/>
                </a:lnTo>
                <a:close/>
              </a:path>
              <a:path w="398779" h="975360">
                <a:moveTo>
                  <a:pt x="278055" y="111760"/>
                </a:moveTo>
                <a:lnTo>
                  <a:pt x="43561" y="111760"/>
                </a:lnTo>
                <a:lnTo>
                  <a:pt x="43561" y="109220"/>
                </a:lnTo>
                <a:lnTo>
                  <a:pt x="275961" y="109220"/>
                </a:lnTo>
                <a:lnTo>
                  <a:pt x="278055" y="111760"/>
                </a:lnTo>
                <a:close/>
              </a:path>
              <a:path w="398779" h="975360">
                <a:moveTo>
                  <a:pt x="282205" y="111760"/>
                </a:moveTo>
                <a:lnTo>
                  <a:pt x="278055" y="111760"/>
                </a:lnTo>
                <a:lnTo>
                  <a:pt x="278055" y="109220"/>
                </a:lnTo>
                <a:lnTo>
                  <a:pt x="282205" y="109220"/>
                </a:lnTo>
                <a:lnTo>
                  <a:pt x="282205" y="111760"/>
                </a:lnTo>
                <a:close/>
              </a:path>
              <a:path w="398779" h="975360">
                <a:moveTo>
                  <a:pt x="307096" y="129540"/>
                </a:moveTo>
                <a:lnTo>
                  <a:pt x="43561" y="129540"/>
                </a:lnTo>
                <a:lnTo>
                  <a:pt x="43561" y="127000"/>
                </a:lnTo>
                <a:lnTo>
                  <a:pt x="41504" y="127000"/>
                </a:lnTo>
                <a:lnTo>
                  <a:pt x="41504" y="124460"/>
                </a:lnTo>
                <a:lnTo>
                  <a:pt x="43561" y="124460"/>
                </a:lnTo>
                <a:lnTo>
                  <a:pt x="43561" y="121920"/>
                </a:lnTo>
                <a:lnTo>
                  <a:pt x="45642" y="119380"/>
                </a:lnTo>
                <a:lnTo>
                  <a:pt x="45642" y="111760"/>
                </a:lnTo>
                <a:lnTo>
                  <a:pt x="284274" y="111760"/>
                </a:lnTo>
                <a:lnTo>
                  <a:pt x="284274" y="116840"/>
                </a:lnTo>
                <a:lnTo>
                  <a:pt x="292587" y="116840"/>
                </a:lnTo>
                <a:lnTo>
                  <a:pt x="292587" y="119380"/>
                </a:lnTo>
                <a:lnTo>
                  <a:pt x="315397" y="119380"/>
                </a:lnTo>
                <a:lnTo>
                  <a:pt x="317466" y="121920"/>
                </a:lnTo>
                <a:lnTo>
                  <a:pt x="307096" y="121920"/>
                </a:lnTo>
                <a:lnTo>
                  <a:pt x="307096" y="129540"/>
                </a:lnTo>
                <a:close/>
              </a:path>
              <a:path w="398779" h="975360">
                <a:moveTo>
                  <a:pt x="290506" y="116840"/>
                </a:moveTo>
                <a:lnTo>
                  <a:pt x="286344" y="116840"/>
                </a:lnTo>
                <a:lnTo>
                  <a:pt x="288425" y="114300"/>
                </a:lnTo>
                <a:lnTo>
                  <a:pt x="290506" y="114300"/>
                </a:lnTo>
                <a:lnTo>
                  <a:pt x="290506" y="116840"/>
                </a:lnTo>
                <a:close/>
              </a:path>
              <a:path w="398779" h="975360">
                <a:moveTo>
                  <a:pt x="313315" y="119380"/>
                </a:moveTo>
                <a:lnTo>
                  <a:pt x="294656" y="119380"/>
                </a:lnTo>
                <a:lnTo>
                  <a:pt x="294656" y="116840"/>
                </a:lnTo>
                <a:lnTo>
                  <a:pt x="305026" y="116840"/>
                </a:lnTo>
                <a:lnTo>
                  <a:pt x="305026" y="114300"/>
                </a:lnTo>
                <a:lnTo>
                  <a:pt x="313315" y="114300"/>
                </a:lnTo>
                <a:lnTo>
                  <a:pt x="313315" y="119380"/>
                </a:lnTo>
                <a:close/>
              </a:path>
              <a:path w="398779" h="975360">
                <a:moveTo>
                  <a:pt x="309189" y="124460"/>
                </a:moveTo>
                <a:lnTo>
                  <a:pt x="307096" y="121920"/>
                </a:lnTo>
                <a:lnTo>
                  <a:pt x="309189" y="121920"/>
                </a:lnTo>
                <a:lnTo>
                  <a:pt x="309189" y="124460"/>
                </a:lnTo>
                <a:close/>
              </a:path>
              <a:path w="398779" h="975360">
                <a:moveTo>
                  <a:pt x="313315" y="124460"/>
                </a:moveTo>
                <a:lnTo>
                  <a:pt x="311246" y="124460"/>
                </a:lnTo>
                <a:lnTo>
                  <a:pt x="311246" y="121920"/>
                </a:lnTo>
                <a:lnTo>
                  <a:pt x="313315" y="121920"/>
                </a:lnTo>
                <a:lnTo>
                  <a:pt x="313315" y="124460"/>
                </a:lnTo>
                <a:close/>
              </a:path>
              <a:path w="398779" h="975360">
                <a:moveTo>
                  <a:pt x="317466" y="127000"/>
                </a:moveTo>
                <a:lnTo>
                  <a:pt x="315397" y="127000"/>
                </a:lnTo>
                <a:lnTo>
                  <a:pt x="315397" y="121920"/>
                </a:lnTo>
                <a:lnTo>
                  <a:pt x="319547" y="121920"/>
                </a:lnTo>
                <a:lnTo>
                  <a:pt x="319547" y="124460"/>
                </a:lnTo>
                <a:lnTo>
                  <a:pt x="317466" y="124460"/>
                </a:lnTo>
                <a:lnTo>
                  <a:pt x="317466" y="127000"/>
                </a:lnTo>
                <a:close/>
              </a:path>
              <a:path w="398779" h="975360">
                <a:moveTo>
                  <a:pt x="294656" y="137160"/>
                </a:moveTo>
                <a:lnTo>
                  <a:pt x="41504" y="137160"/>
                </a:lnTo>
                <a:lnTo>
                  <a:pt x="41504" y="129540"/>
                </a:lnTo>
                <a:lnTo>
                  <a:pt x="300864" y="129540"/>
                </a:lnTo>
                <a:lnTo>
                  <a:pt x="300864" y="134620"/>
                </a:lnTo>
                <a:lnTo>
                  <a:pt x="294656" y="134620"/>
                </a:lnTo>
                <a:lnTo>
                  <a:pt x="294656" y="137160"/>
                </a:lnTo>
                <a:close/>
              </a:path>
              <a:path w="398779" h="975360">
                <a:moveTo>
                  <a:pt x="296726" y="139700"/>
                </a:moveTo>
                <a:lnTo>
                  <a:pt x="294656" y="137160"/>
                </a:lnTo>
                <a:lnTo>
                  <a:pt x="294656" y="134620"/>
                </a:lnTo>
                <a:lnTo>
                  <a:pt x="298795" y="134620"/>
                </a:lnTo>
                <a:lnTo>
                  <a:pt x="298795" y="137160"/>
                </a:lnTo>
                <a:lnTo>
                  <a:pt x="296726" y="137160"/>
                </a:lnTo>
                <a:lnTo>
                  <a:pt x="296726" y="139700"/>
                </a:lnTo>
                <a:close/>
              </a:path>
              <a:path w="398779" h="975360">
                <a:moveTo>
                  <a:pt x="37341" y="142240"/>
                </a:moveTo>
                <a:lnTo>
                  <a:pt x="37341" y="139700"/>
                </a:lnTo>
                <a:lnTo>
                  <a:pt x="39435" y="137160"/>
                </a:lnTo>
                <a:lnTo>
                  <a:pt x="288425" y="137160"/>
                </a:lnTo>
                <a:lnTo>
                  <a:pt x="288425" y="139700"/>
                </a:lnTo>
                <a:lnTo>
                  <a:pt x="39435" y="139700"/>
                </a:lnTo>
                <a:lnTo>
                  <a:pt x="37341" y="142240"/>
                </a:lnTo>
                <a:close/>
              </a:path>
              <a:path w="398779" h="975360">
                <a:moveTo>
                  <a:pt x="286344" y="142240"/>
                </a:moveTo>
                <a:lnTo>
                  <a:pt x="39435" y="142240"/>
                </a:lnTo>
                <a:lnTo>
                  <a:pt x="39435" y="139700"/>
                </a:lnTo>
                <a:lnTo>
                  <a:pt x="286344" y="139700"/>
                </a:lnTo>
                <a:lnTo>
                  <a:pt x="286344" y="142240"/>
                </a:lnTo>
                <a:close/>
              </a:path>
              <a:path w="398779" h="975360">
                <a:moveTo>
                  <a:pt x="285315" y="151130"/>
                </a:moveTo>
                <a:lnTo>
                  <a:pt x="284274" y="149860"/>
                </a:lnTo>
                <a:lnTo>
                  <a:pt x="43561" y="149860"/>
                </a:lnTo>
                <a:lnTo>
                  <a:pt x="43561" y="147320"/>
                </a:lnTo>
                <a:lnTo>
                  <a:pt x="41504" y="147320"/>
                </a:lnTo>
                <a:lnTo>
                  <a:pt x="41504" y="142240"/>
                </a:lnTo>
                <a:lnTo>
                  <a:pt x="284274" y="142240"/>
                </a:lnTo>
                <a:lnTo>
                  <a:pt x="284274" y="144780"/>
                </a:lnTo>
                <a:lnTo>
                  <a:pt x="286344" y="144780"/>
                </a:lnTo>
                <a:lnTo>
                  <a:pt x="286344" y="149860"/>
                </a:lnTo>
                <a:lnTo>
                  <a:pt x="285315" y="151130"/>
                </a:lnTo>
                <a:close/>
              </a:path>
              <a:path w="398779" h="975360">
                <a:moveTo>
                  <a:pt x="284274" y="157480"/>
                </a:moveTo>
                <a:lnTo>
                  <a:pt x="273892" y="157480"/>
                </a:lnTo>
                <a:lnTo>
                  <a:pt x="273892" y="154940"/>
                </a:lnTo>
                <a:lnTo>
                  <a:pt x="47712" y="154940"/>
                </a:lnTo>
                <a:lnTo>
                  <a:pt x="47712" y="152400"/>
                </a:lnTo>
                <a:lnTo>
                  <a:pt x="45642" y="152400"/>
                </a:lnTo>
                <a:lnTo>
                  <a:pt x="45642" y="149860"/>
                </a:lnTo>
                <a:lnTo>
                  <a:pt x="284274" y="149860"/>
                </a:lnTo>
                <a:lnTo>
                  <a:pt x="284274" y="157480"/>
                </a:lnTo>
                <a:close/>
              </a:path>
              <a:path w="398779" h="975360">
                <a:moveTo>
                  <a:pt x="99598" y="163830"/>
                </a:moveTo>
                <a:lnTo>
                  <a:pt x="53943" y="163830"/>
                </a:lnTo>
                <a:lnTo>
                  <a:pt x="51874" y="162560"/>
                </a:lnTo>
                <a:lnTo>
                  <a:pt x="51874" y="160020"/>
                </a:lnTo>
                <a:lnTo>
                  <a:pt x="49817" y="157480"/>
                </a:lnTo>
                <a:lnTo>
                  <a:pt x="49817" y="154940"/>
                </a:lnTo>
                <a:lnTo>
                  <a:pt x="244851" y="154940"/>
                </a:lnTo>
                <a:lnTo>
                  <a:pt x="244851" y="157480"/>
                </a:lnTo>
                <a:lnTo>
                  <a:pt x="246908" y="157480"/>
                </a:lnTo>
                <a:lnTo>
                  <a:pt x="248978" y="160020"/>
                </a:lnTo>
                <a:lnTo>
                  <a:pt x="103748" y="160020"/>
                </a:lnTo>
                <a:lnTo>
                  <a:pt x="103748" y="162560"/>
                </a:lnTo>
                <a:lnTo>
                  <a:pt x="99598" y="162560"/>
                </a:lnTo>
                <a:lnTo>
                  <a:pt x="99598" y="163830"/>
                </a:lnTo>
                <a:close/>
              </a:path>
              <a:path w="398779" h="975360">
                <a:moveTo>
                  <a:pt x="253152" y="157480"/>
                </a:moveTo>
                <a:lnTo>
                  <a:pt x="251083" y="157480"/>
                </a:lnTo>
                <a:lnTo>
                  <a:pt x="251083" y="154940"/>
                </a:lnTo>
                <a:lnTo>
                  <a:pt x="253152" y="154940"/>
                </a:lnTo>
                <a:lnTo>
                  <a:pt x="253152" y="157480"/>
                </a:lnTo>
                <a:close/>
              </a:path>
              <a:path w="398779" h="975360">
                <a:moveTo>
                  <a:pt x="267685" y="160020"/>
                </a:moveTo>
                <a:lnTo>
                  <a:pt x="265591" y="157480"/>
                </a:lnTo>
                <a:lnTo>
                  <a:pt x="253152" y="157480"/>
                </a:lnTo>
                <a:lnTo>
                  <a:pt x="253152" y="154940"/>
                </a:lnTo>
                <a:lnTo>
                  <a:pt x="267685" y="154940"/>
                </a:lnTo>
                <a:lnTo>
                  <a:pt x="267685" y="160020"/>
                </a:lnTo>
                <a:close/>
              </a:path>
              <a:path w="398779" h="975360">
                <a:moveTo>
                  <a:pt x="269742" y="157480"/>
                </a:moveTo>
                <a:lnTo>
                  <a:pt x="267685" y="157480"/>
                </a:lnTo>
                <a:lnTo>
                  <a:pt x="267685" y="154940"/>
                </a:lnTo>
                <a:lnTo>
                  <a:pt x="269742" y="154940"/>
                </a:lnTo>
                <a:lnTo>
                  <a:pt x="269742" y="157480"/>
                </a:lnTo>
                <a:close/>
              </a:path>
              <a:path w="398779" h="975360">
                <a:moveTo>
                  <a:pt x="275961" y="162560"/>
                </a:moveTo>
                <a:lnTo>
                  <a:pt x="271823" y="162560"/>
                </a:lnTo>
                <a:lnTo>
                  <a:pt x="269742" y="160020"/>
                </a:lnTo>
                <a:lnTo>
                  <a:pt x="269742" y="154940"/>
                </a:lnTo>
                <a:lnTo>
                  <a:pt x="271823" y="154940"/>
                </a:lnTo>
                <a:lnTo>
                  <a:pt x="271823" y="157480"/>
                </a:lnTo>
                <a:lnTo>
                  <a:pt x="278055" y="157480"/>
                </a:lnTo>
                <a:lnTo>
                  <a:pt x="278055" y="160020"/>
                </a:lnTo>
                <a:lnTo>
                  <a:pt x="275961" y="160020"/>
                </a:lnTo>
                <a:lnTo>
                  <a:pt x="275961" y="162560"/>
                </a:lnTo>
                <a:close/>
              </a:path>
              <a:path w="398779" h="975360">
                <a:moveTo>
                  <a:pt x="257302" y="162560"/>
                </a:moveTo>
                <a:lnTo>
                  <a:pt x="253152" y="162560"/>
                </a:lnTo>
                <a:lnTo>
                  <a:pt x="253152" y="160020"/>
                </a:lnTo>
                <a:lnTo>
                  <a:pt x="255221" y="160020"/>
                </a:lnTo>
                <a:lnTo>
                  <a:pt x="255221" y="157480"/>
                </a:lnTo>
                <a:lnTo>
                  <a:pt x="257302" y="157480"/>
                </a:lnTo>
                <a:lnTo>
                  <a:pt x="257302" y="162560"/>
                </a:lnTo>
                <a:close/>
              </a:path>
              <a:path w="398779" h="975360">
                <a:moveTo>
                  <a:pt x="265591" y="160020"/>
                </a:moveTo>
                <a:lnTo>
                  <a:pt x="259360" y="160020"/>
                </a:lnTo>
                <a:lnTo>
                  <a:pt x="259360" y="157480"/>
                </a:lnTo>
                <a:lnTo>
                  <a:pt x="265591" y="157480"/>
                </a:lnTo>
                <a:lnTo>
                  <a:pt x="265591" y="160020"/>
                </a:lnTo>
                <a:close/>
              </a:path>
              <a:path w="398779" h="975360">
                <a:moveTo>
                  <a:pt x="251083" y="163830"/>
                </a:moveTo>
                <a:lnTo>
                  <a:pt x="118281" y="163830"/>
                </a:lnTo>
                <a:lnTo>
                  <a:pt x="118281" y="162560"/>
                </a:lnTo>
                <a:lnTo>
                  <a:pt x="112049" y="162560"/>
                </a:lnTo>
                <a:lnTo>
                  <a:pt x="112049" y="160020"/>
                </a:lnTo>
                <a:lnTo>
                  <a:pt x="251083" y="160020"/>
                </a:lnTo>
                <a:lnTo>
                  <a:pt x="251083" y="163830"/>
                </a:lnTo>
                <a:close/>
              </a:path>
              <a:path w="398779" h="975360">
                <a:moveTo>
                  <a:pt x="103748" y="163830"/>
                </a:moveTo>
                <a:lnTo>
                  <a:pt x="101679" y="162560"/>
                </a:lnTo>
                <a:lnTo>
                  <a:pt x="103748" y="162560"/>
                </a:lnTo>
                <a:lnTo>
                  <a:pt x="103748" y="163830"/>
                </a:lnTo>
                <a:close/>
              </a:path>
              <a:path w="398779" h="975360">
                <a:moveTo>
                  <a:pt x="116212" y="163830"/>
                </a:moveTo>
                <a:lnTo>
                  <a:pt x="114118" y="163830"/>
                </a:lnTo>
                <a:lnTo>
                  <a:pt x="114118" y="162560"/>
                </a:lnTo>
                <a:lnTo>
                  <a:pt x="116212" y="162560"/>
                </a:lnTo>
                <a:lnTo>
                  <a:pt x="116212" y="163830"/>
                </a:lnTo>
                <a:close/>
              </a:path>
              <a:path w="398779" h="975360">
                <a:moveTo>
                  <a:pt x="93366" y="166370"/>
                </a:moveTo>
                <a:lnTo>
                  <a:pt x="56024" y="166370"/>
                </a:lnTo>
                <a:lnTo>
                  <a:pt x="56024" y="163830"/>
                </a:lnTo>
                <a:lnTo>
                  <a:pt x="93366" y="163830"/>
                </a:lnTo>
                <a:lnTo>
                  <a:pt x="93366" y="166370"/>
                </a:lnTo>
                <a:close/>
              </a:path>
              <a:path w="398779" h="975360">
                <a:moveTo>
                  <a:pt x="248978" y="171450"/>
                </a:moveTo>
                <a:lnTo>
                  <a:pt x="122419" y="171450"/>
                </a:lnTo>
                <a:lnTo>
                  <a:pt x="122419" y="168910"/>
                </a:lnTo>
                <a:lnTo>
                  <a:pt x="120350" y="166370"/>
                </a:lnTo>
                <a:lnTo>
                  <a:pt x="120350" y="163830"/>
                </a:lnTo>
                <a:lnTo>
                  <a:pt x="248978" y="163830"/>
                </a:lnTo>
                <a:lnTo>
                  <a:pt x="248978" y="166370"/>
                </a:lnTo>
                <a:lnTo>
                  <a:pt x="251083" y="166370"/>
                </a:lnTo>
                <a:lnTo>
                  <a:pt x="251083" y="168910"/>
                </a:lnTo>
                <a:lnTo>
                  <a:pt x="248978" y="168910"/>
                </a:lnTo>
                <a:lnTo>
                  <a:pt x="248978" y="171450"/>
                </a:lnTo>
                <a:close/>
              </a:path>
              <a:path w="398779" h="975360">
                <a:moveTo>
                  <a:pt x="60163" y="168910"/>
                </a:moveTo>
                <a:lnTo>
                  <a:pt x="58094" y="166370"/>
                </a:lnTo>
                <a:lnTo>
                  <a:pt x="60163" y="166370"/>
                </a:lnTo>
                <a:lnTo>
                  <a:pt x="60163" y="168910"/>
                </a:lnTo>
                <a:close/>
              </a:path>
              <a:path w="398779" h="975360">
                <a:moveTo>
                  <a:pt x="62256" y="168910"/>
                </a:moveTo>
                <a:lnTo>
                  <a:pt x="60163" y="168910"/>
                </a:lnTo>
                <a:lnTo>
                  <a:pt x="60163" y="166370"/>
                </a:lnTo>
                <a:lnTo>
                  <a:pt x="62256" y="166370"/>
                </a:lnTo>
                <a:lnTo>
                  <a:pt x="62256" y="168910"/>
                </a:lnTo>
                <a:close/>
              </a:path>
              <a:path w="398779" h="975360">
                <a:moveTo>
                  <a:pt x="91297" y="168910"/>
                </a:moveTo>
                <a:lnTo>
                  <a:pt x="62256" y="168910"/>
                </a:lnTo>
                <a:lnTo>
                  <a:pt x="62256" y="166370"/>
                </a:lnTo>
                <a:lnTo>
                  <a:pt x="91297" y="166370"/>
                </a:lnTo>
                <a:lnTo>
                  <a:pt x="91297" y="168910"/>
                </a:lnTo>
                <a:close/>
              </a:path>
              <a:path w="398779" h="975360">
                <a:moveTo>
                  <a:pt x="68476" y="171450"/>
                </a:moveTo>
                <a:lnTo>
                  <a:pt x="66406" y="168910"/>
                </a:lnTo>
                <a:lnTo>
                  <a:pt x="70533" y="168910"/>
                </a:lnTo>
                <a:lnTo>
                  <a:pt x="68476" y="171450"/>
                </a:lnTo>
                <a:close/>
              </a:path>
              <a:path w="398779" h="975360">
                <a:moveTo>
                  <a:pt x="89240" y="173990"/>
                </a:moveTo>
                <a:lnTo>
                  <a:pt x="74707" y="173990"/>
                </a:lnTo>
                <a:lnTo>
                  <a:pt x="74707" y="171450"/>
                </a:lnTo>
                <a:lnTo>
                  <a:pt x="72626" y="171450"/>
                </a:lnTo>
                <a:lnTo>
                  <a:pt x="72626" y="168910"/>
                </a:lnTo>
                <a:lnTo>
                  <a:pt x="89240" y="168910"/>
                </a:lnTo>
                <a:lnTo>
                  <a:pt x="89240" y="173990"/>
                </a:lnTo>
                <a:close/>
              </a:path>
              <a:path w="398779" h="975360">
                <a:moveTo>
                  <a:pt x="253152" y="176530"/>
                </a:moveTo>
                <a:lnTo>
                  <a:pt x="128651" y="176530"/>
                </a:lnTo>
                <a:lnTo>
                  <a:pt x="128651" y="171450"/>
                </a:lnTo>
                <a:lnTo>
                  <a:pt x="251083" y="171450"/>
                </a:lnTo>
                <a:lnTo>
                  <a:pt x="251083" y="173990"/>
                </a:lnTo>
                <a:lnTo>
                  <a:pt x="253152" y="173990"/>
                </a:lnTo>
                <a:lnTo>
                  <a:pt x="253152" y="176530"/>
                </a:lnTo>
                <a:close/>
              </a:path>
              <a:path w="398779" h="975360">
                <a:moveTo>
                  <a:pt x="87135" y="179070"/>
                </a:moveTo>
                <a:lnTo>
                  <a:pt x="82996" y="179070"/>
                </a:lnTo>
                <a:lnTo>
                  <a:pt x="82996" y="176530"/>
                </a:lnTo>
                <a:lnTo>
                  <a:pt x="80927" y="173990"/>
                </a:lnTo>
                <a:lnTo>
                  <a:pt x="87135" y="173990"/>
                </a:lnTo>
                <a:lnTo>
                  <a:pt x="87135" y="179070"/>
                </a:lnTo>
                <a:close/>
              </a:path>
              <a:path w="398779" h="975360">
                <a:moveTo>
                  <a:pt x="244851" y="184150"/>
                </a:moveTo>
                <a:lnTo>
                  <a:pt x="134883" y="184150"/>
                </a:lnTo>
                <a:lnTo>
                  <a:pt x="134883" y="181610"/>
                </a:lnTo>
                <a:lnTo>
                  <a:pt x="136940" y="179070"/>
                </a:lnTo>
                <a:lnTo>
                  <a:pt x="132813" y="179070"/>
                </a:lnTo>
                <a:lnTo>
                  <a:pt x="132813" y="176530"/>
                </a:lnTo>
                <a:lnTo>
                  <a:pt x="246908" y="176530"/>
                </a:lnTo>
                <a:lnTo>
                  <a:pt x="248978" y="179070"/>
                </a:lnTo>
                <a:lnTo>
                  <a:pt x="246908" y="181610"/>
                </a:lnTo>
                <a:lnTo>
                  <a:pt x="244851" y="181610"/>
                </a:lnTo>
                <a:lnTo>
                  <a:pt x="244851" y="184150"/>
                </a:lnTo>
                <a:close/>
              </a:path>
              <a:path w="398779" h="975360">
                <a:moveTo>
                  <a:pt x="240701" y="189230"/>
                </a:moveTo>
                <a:lnTo>
                  <a:pt x="130720" y="189230"/>
                </a:lnTo>
                <a:lnTo>
                  <a:pt x="132813" y="186690"/>
                </a:lnTo>
                <a:lnTo>
                  <a:pt x="132813" y="184150"/>
                </a:lnTo>
                <a:lnTo>
                  <a:pt x="242770" y="184150"/>
                </a:lnTo>
                <a:lnTo>
                  <a:pt x="242770" y="186690"/>
                </a:lnTo>
                <a:lnTo>
                  <a:pt x="240701" y="189230"/>
                </a:lnTo>
                <a:close/>
              </a:path>
              <a:path w="398779" h="975360">
                <a:moveTo>
                  <a:pt x="128651" y="189230"/>
                </a:moveTo>
                <a:lnTo>
                  <a:pt x="126558" y="189230"/>
                </a:lnTo>
                <a:lnTo>
                  <a:pt x="126558" y="186690"/>
                </a:lnTo>
                <a:lnTo>
                  <a:pt x="128651" y="186690"/>
                </a:lnTo>
                <a:lnTo>
                  <a:pt x="128651" y="189230"/>
                </a:lnTo>
                <a:close/>
              </a:path>
              <a:path w="398779" h="975360">
                <a:moveTo>
                  <a:pt x="240701" y="204470"/>
                </a:moveTo>
                <a:lnTo>
                  <a:pt x="240701" y="201930"/>
                </a:lnTo>
                <a:lnTo>
                  <a:pt x="139021" y="201930"/>
                </a:lnTo>
                <a:lnTo>
                  <a:pt x="139021" y="199390"/>
                </a:lnTo>
                <a:lnTo>
                  <a:pt x="240701" y="199390"/>
                </a:lnTo>
                <a:lnTo>
                  <a:pt x="240701" y="196850"/>
                </a:lnTo>
                <a:lnTo>
                  <a:pt x="134883" y="196850"/>
                </a:lnTo>
                <a:lnTo>
                  <a:pt x="134883" y="194310"/>
                </a:lnTo>
                <a:lnTo>
                  <a:pt x="122419" y="194310"/>
                </a:lnTo>
                <a:lnTo>
                  <a:pt x="122419" y="191770"/>
                </a:lnTo>
                <a:lnTo>
                  <a:pt x="124489" y="191770"/>
                </a:lnTo>
                <a:lnTo>
                  <a:pt x="124489" y="189230"/>
                </a:lnTo>
                <a:lnTo>
                  <a:pt x="242770" y="189230"/>
                </a:lnTo>
                <a:lnTo>
                  <a:pt x="242770" y="199390"/>
                </a:lnTo>
                <a:lnTo>
                  <a:pt x="240701" y="204470"/>
                </a:lnTo>
                <a:close/>
              </a:path>
              <a:path w="398779" h="975360">
                <a:moveTo>
                  <a:pt x="130720" y="196850"/>
                </a:moveTo>
                <a:lnTo>
                  <a:pt x="126558" y="196850"/>
                </a:lnTo>
                <a:lnTo>
                  <a:pt x="126558" y="194310"/>
                </a:lnTo>
                <a:lnTo>
                  <a:pt x="130720" y="194310"/>
                </a:lnTo>
                <a:lnTo>
                  <a:pt x="130720" y="196850"/>
                </a:lnTo>
                <a:close/>
              </a:path>
              <a:path w="398779" h="975360">
                <a:moveTo>
                  <a:pt x="132813" y="196850"/>
                </a:moveTo>
                <a:lnTo>
                  <a:pt x="130720" y="196850"/>
                </a:lnTo>
                <a:lnTo>
                  <a:pt x="130720" y="194310"/>
                </a:lnTo>
                <a:lnTo>
                  <a:pt x="132813" y="194310"/>
                </a:lnTo>
                <a:lnTo>
                  <a:pt x="132813" y="196850"/>
                </a:lnTo>
                <a:close/>
              </a:path>
              <a:path w="398779" h="975360">
                <a:moveTo>
                  <a:pt x="240701" y="199390"/>
                </a:moveTo>
                <a:lnTo>
                  <a:pt x="136940" y="199390"/>
                </a:lnTo>
                <a:lnTo>
                  <a:pt x="136940" y="196850"/>
                </a:lnTo>
                <a:lnTo>
                  <a:pt x="240701" y="196850"/>
                </a:lnTo>
                <a:lnTo>
                  <a:pt x="240701" y="199390"/>
                </a:lnTo>
                <a:close/>
              </a:path>
              <a:path w="398779" h="975360">
                <a:moveTo>
                  <a:pt x="143172" y="209550"/>
                </a:moveTo>
                <a:lnTo>
                  <a:pt x="136940" y="209550"/>
                </a:lnTo>
                <a:lnTo>
                  <a:pt x="139021" y="207010"/>
                </a:lnTo>
                <a:lnTo>
                  <a:pt x="139021" y="204470"/>
                </a:lnTo>
                <a:lnTo>
                  <a:pt x="141090" y="204470"/>
                </a:lnTo>
                <a:lnTo>
                  <a:pt x="141090" y="201930"/>
                </a:lnTo>
                <a:lnTo>
                  <a:pt x="238620" y="201930"/>
                </a:lnTo>
                <a:lnTo>
                  <a:pt x="240701" y="204470"/>
                </a:lnTo>
                <a:lnTo>
                  <a:pt x="238620" y="207010"/>
                </a:lnTo>
                <a:lnTo>
                  <a:pt x="145253" y="207010"/>
                </a:lnTo>
                <a:lnTo>
                  <a:pt x="143172" y="209550"/>
                </a:lnTo>
                <a:close/>
              </a:path>
              <a:path w="398779" h="975360">
                <a:moveTo>
                  <a:pt x="232388" y="209550"/>
                </a:moveTo>
                <a:lnTo>
                  <a:pt x="149391" y="209550"/>
                </a:lnTo>
                <a:lnTo>
                  <a:pt x="147322" y="207010"/>
                </a:lnTo>
                <a:lnTo>
                  <a:pt x="232388" y="207010"/>
                </a:lnTo>
                <a:lnTo>
                  <a:pt x="232388" y="209550"/>
                </a:lnTo>
                <a:close/>
              </a:path>
              <a:path w="398779" h="975360">
                <a:moveTo>
                  <a:pt x="236538" y="209550"/>
                </a:moveTo>
                <a:lnTo>
                  <a:pt x="232388" y="209550"/>
                </a:lnTo>
                <a:lnTo>
                  <a:pt x="232388" y="207010"/>
                </a:lnTo>
                <a:lnTo>
                  <a:pt x="236538" y="207010"/>
                </a:lnTo>
                <a:lnTo>
                  <a:pt x="236538" y="209550"/>
                </a:lnTo>
                <a:close/>
              </a:path>
              <a:path w="398779" h="975360">
                <a:moveTo>
                  <a:pt x="222006" y="222250"/>
                </a:moveTo>
                <a:lnTo>
                  <a:pt x="155635" y="222250"/>
                </a:lnTo>
                <a:lnTo>
                  <a:pt x="153530" y="219710"/>
                </a:lnTo>
                <a:lnTo>
                  <a:pt x="153530" y="214630"/>
                </a:lnTo>
                <a:lnTo>
                  <a:pt x="151472" y="214630"/>
                </a:lnTo>
                <a:lnTo>
                  <a:pt x="151472" y="209550"/>
                </a:lnTo>
                <a:lnTo>
                  <a:pt x="230331" y="209550"/>
                </a:lnTo>
                <a:lnTo>
                  <a:pt x="230331" y="212090"/>
                </a:lnTo>
                <a:lnTo>
                  <a:pt x="228261" y="212090"/>
                </a:lnTo>
                <a:lnTo>
                  <a:pt x="228261" y="214630"/>
                </a:lnTo>
                <a:lnTo>
                  <a:pt x="222006" y="222250"/>
                </a:lnTo>
                <a:close/>
              </a:path>
              <a:path w="398779" h="975360">
                <a:moveTo>
                  <a:pt x="151472" y="224790"/>
                </a:moveTo>
                <a:lnTo>
                  <a:pt x="149391" y="224790"/>
                </a:lnTo>
                <a:lnTo>
                  <a:pt x="149391" y="222250"/>
                </a:lnTo>
                <a:lnTo>
                  <a:pt x="151472" y="222250"/>
                </a:lnTo>
                <a:lnTo>
                  <a:pt x="151472" y="224790"/>
                </a:lnTo>
                <a:close/>
              </a:path>
              <a:path w="398779" h="975360">
                <a:moveTo>
                  <a:pt x="211660" y="224790"/>
                </a:moveTo>
                <a:lnTo>
                  <a:pt x="153530" y="224790"/>
                </a:lnTo>
                <a:lnTo>
                  <a:pt x="153530" y="222250"/>
                </a:lnTo>
                <a:lnTo>
                  <a:pt x="211660" y="222250"/>
                </a:lnTo>
                <a:lnTo>
                  <a:pt x="211660" y="224790"/>
                </a:lnTo>
                <a:close/>
              </a:path>
              <a:path w="398779" h="975360">
                <a:moveTo>
                  <a:pt x="215786" y="224790"/>
                </a:moveTo>
                <a:lnTo>
                  <a:pt x="211660" y="224790"/>
                </a:lnTo>
                <a:lnTo>
                  <a:pt x="211660" y="222250"/>
                </a:lnTo>
                <a:lnTo>
                  <a:pt x="215786" y="222250"/>
                </a:lnTo>
                <a:lnTo>
                  <a:pt x="215786" y="224790"/>
                </a:lnTo>
                <a:close/>
              </a:path>
              <a:path w="398779" h="975360">
                <a:moveTo>
                  <a:pt x="219937" y="224790"/>
                </a:moveTo>
                <a:lnTo>
                  <a:pt x="215786" y="224790"/>
                </a:lnTo>
                <a:lnTo>
                  <a:pt x="215786" y="222250"/>
                </a:lnTo>
                <a:lnTo>
                  <a:pt x="219937" y="222250"/>
                </a:lnTo>
                <a:lnTo>
                  <a:pt x="219937" y="224790"/>
                </a:lnTo>
                <a:close/>
              </a:path>
              <a:path w="398779" h="975360">
                <a:moveTo>
                  <a:pt x="207485" y="227330"/>
                </a:moveTo>
                <a:lnTo>
                  <a:pt x="147322" y="227330"/>
                </a:lnTo>
                <a:lnTo>
                  <a:pt x="147322" y="224790"/>
                </a:lnTo>
                <a:lnTo>
                  <a:pt x="207485" y="224790"/>
                </a:lnTo>
                <a:lnTo>
                  <a:pt x="207485" y="227330"/>
                </a:lnTo>
                <a:close/>
              </a:path>
              <a:path w="398779" h="975360">
                <a:moveTo>
                  <a:pt x="205404" y="237490"/>
                </a:moveTo>
                <a:lnTo>
                  <a:pt x="147322" y="237490"/>
                </a:lnTo>
                <a:lnTo>
                  <a:pt x="147322" y="232410"/>
                </a:lnTo>
                <a:lnTo>
                  <a:pt x="143172" y="232410"/>
                </a:lnTo>
                <a:lnTo>
                  <a:pt x="143172" y="229870"/>
                </a:lnTo>
                <a:lnTo>
                  <a:pt x="145253" y="229870"/>
                </a:lnTo>
                <a:lnTo>
                  <a:pt x="145253" y="227330"/>
                </a:lnTo>
                <a:lnTo>
                  <a:pt x="207485" y="227330"/>
                </a:lnTo>
                <a:lnTo>
                  <a:pt x="209555" y="224790"/>
                </a:lnTo>
                <a:lnTo>
                  <a:pt x="209555" y="227330"/>
                </a:lnTo>
                <a:lnTo>
                  <a:pt x="207485" y="229870"/>
                </a:lnTo>
                <a:lnTo>
                  <a:pt x="207485" y="234950"/>
                </a:lnTo>
                <a:lnTo>
                  <a:pt x="205404" y="234950"/>
                </a:lnTo>
                <a:lnTo>
                  <a:pt x="205404" y="237490"/>
                </a:lnTo>
                <a:close/>
              </a:path>
              <a:path w="398779" h="975360">
                <a:moveTo>
                  <a:pt x="205404" y="242570"/>
                </a:moveTo>
                <a:lnTo>
                  <a:pt x="203347" y="242570"/>
                </a:lnTo>
                <a:lnTo>
                  <a:pt x="203347" y="240030"/>
                </a:lnTo>
                <a:lnTo>
                  <a:pt x="143172" y="240030"/>
                </a:lnTo>
                <a:lnTo>
                  <a:pt x="143172" y="237490"/>
                </a:lnTo>
                <a:lnTo>
                  <a:pt x="205404" y="237490"/>
                </a:lnTo>
                <a:lnTo>
                  <a:pt x="205404" y="234950"/>
                </a:lnTo>
                <a:lnTo>
                  <a:pt x="207485" y="234950"/>
                </a:lnTo>
                <a:lnTo>
                  <a:pt x="207485" y="237490"/>
                </a:lnTo>
                <a:lnTo>
                  <a:pt x="205404" y="240030"/>
                </a:lnTo>
                <a:lnTo>
                  <a:pt x="205404" y="242570"/>
                </a:lnTo>
                <a:close/>
              </a:path>
              <a:path w="398779" h="975360">
                <a:moveTo>
                  <a:pt x="201278" y="246380"/>
                </a:moveTo>
                <a:lnTo>
                  <a:pt x="136940" y="246380"/>
                </a:lnTo>
                <a:lnTo>
                  <a:pt x="136940" y="242570"/>
                </a:lnTo>
                <a:lnTo>
                  <a:pt x="139021" y="242570"/>
                </a:lnTo>
                <a:lnTo>
                  <a:pt x="139021" y="240030"/>
                </a:lnTo>
                <a:lnTo>
                  <a:pt x="203347" y="240030"/>
                </a:lnTo>
                <a:lnTo>
                  <a:pt x="203347" y="242570"/>
                </a:lnTo>
                <a:lnTo>
                  <a:pt x="201278" y="245110"/>
                </a:lnTo>
                <a:lnTo>
                  <a:pt x="201278" y="246380"/>
                </a:lnTo>
                <a:close/>
              </a:path>
              <a:path w="398779" h="975360">
                <a:moveTo>
                  <a:pt x="197127" y="248920"/>
                </a:moveTo>
                <a:lnTo>
                  <a:pt x="103748" y="248920"/>
                </a:lnTo>
                <a:lnTo>
                  <a:pt x="103748" y="242570"/>
                </a:lnTo>
                <a:lnTo>
                  <a:pt x="105830" y="245110"/>
                </a:lnTo>
                <a:lnTo>
                  <a:pt x="128651" y="245110"/>
                </a:lnTo>
                <a:lnTo>
                  <a:pt x="128651" y="246380"/>
                </a:lnTo>
                <a:lnTo>
                  <a:pt x="197127" y="246380"/>
                </a:lnTo>
                <a:lnTo>
                  <a:pt x="197127" y="248920"/>
                </a:lnTo>
                <a:close/>
              </a:path>
              <a:path w="398779" h="975360">
                <a:moveTo>
                  <a:pt x="118281" y="245110"/>
                </a:moveTo>
                <a:lnTo>
                  <a:pt x="109968" y="245110"/>
                </a:lnTo>
                <a:lnTo>
                  <a:pt x="109968" y="242570"/>
                </a:lnTo>
                <a:lnTo>
                  <a:pt x="118281" y="242570"/>
                </a:lnTo>
                <a:lnTo>
                  <a:pt x="118281" y="245110"/>
                </a:lnTo>
                <a:close/>
              </a:path>
              <a:path w="398779" h="975360">
                <a:moveTo>
                  <a:pt x="124489" y="245110"/>
                </a:moveTo>
                <a:lnTo>
                  <a:pt x="120350" y="245110"/>
                </a:lnTo>
                <a:lnTo>
                  <a:pt x="120350" y="242570"/>
                </a:lnTo>
                <a:lnTo>
                  <a:pt x="124489" y="242570"/>
                </a:lnTo>
                <a:lnTo>
                  <a:pt x="124489" y="245110"/>
                </a:lnTo>
                <a:close/>
              </a:path>
              <a:path w="398779" h="975360">
                <a:moveTo>
                  <a:pt x="199196" y="266700"/>
                </a:moveTo>
                <a:lnTo>
                  <a:pt x="97517" y="266700"/>
                </a:lnTo>
                <a:lnTo>
                  <a:pt x="99598" y="264160"/>
                </a:lnTo>
                <a:lnTo>
                  <a:pt x="99598" y="261620"/>
                </a:lnTo>
                <a:lnTo>
                  <a:pt x="105830" y="261620"/>
                </a:lnTo>
                <a:lnTo>
                  <a:pt x="105830" y="256540"/>
                </a:lnTo>
                <a:lnTo>
                  <a:pt x="107899" y="256540"/>
                </a:lnTo>
                <a:lnTo>
                  <a:pt x="107899" y="248920"/>
                </a:lnTo>
                <a:lnTo>
                  <a:pt x="197127" y="248920"/>
                </a:lnTo>
                <a:lnTo>
                  <a:pt x="197127" y="246380"/>
                </a:lnTo>
                <a:lnTo>
                  <a:pt x="199196" y="246380"/>
                </a:lnTo>
                <a:lnTo>
                  <a:pt x="199196" y="251460"/>
                </a:lnTo>
                <a:lnTo>
                  <a:pt x="200237" y="251460"/>
                </a:lnTo>
                <a:lnTo>
                  <a:pt x="199196" y="254000"/>
                </a:lnTo>
                <a:lnTo>
                  <a:pt x="199196" y="266700"/>
                </a:lnTo>
                <a:close/>
              </a:path>
              <a:path w="398779" h="975360">
                <a:moveTo>
                  <a:pt x="200237" y="251460"/>
                </a:moveTo>
                <a:lnTo>
                  <a:pt x="199196" y="251460"/>
                </a:lnTo>
                <a:lnTo>
                  <a:pt x="201278" y="248920"/>
                </a:lnTo>
                <a:lnTo>
                  <a:pt x="200237" y="251460"/>
                </a:lnTo>
                <a:close/>
              </a:path>
              <a:path w="398779" h="975360">
                <a:moveTo>
                  <a:pt x="197127" y="274320"/>
                </a:moveTo>
                <a:lnTo>
                  <a:pt x="197127" y="271780"/>
                </a:lnTo>
                <a:lnTo>
                  <a:pt x="99598" y="271780"/>
                </a:lnTo>
                <a:lnTo>
                  <a:pt x="99598" y="269240"/>
                </a:lnTo>
                <a:lnTo>
                  <a:pt x="97517" y="269240"/>
                </a:lnTo>
                <a:lnTo>
                  <a:pt x="95448" y="266700"/>
                </a:lnTo>
                <a:lnTo>
                  <a:pt x="201278" y="266700"/>
                </a:lnTo>
                <a:lnTo>
                  <a:pt x="199196" y="269240"/>
                </a:lnTo>
                <a:lnTo>
                  <a:pt x="199196" y="271780"/>
                </a:lnTo>
                <a:lnTo>
                  <a:pt x="197127" y="274320"/>
                </a:lnTo>
                <a:close/>
              </a:path>
              <a:path w="398779" h="975360">
                <a:moveTo>
                  <a:pt x="197127" y="274320"/>
                </a:moveTo>
                <a:lnTo>
                  <a:pt x="105830" y="274320"/>
                </a:lnTo>
                <a:lnTo>
                  <a:pt x="105830" y="271780"/>
                </a:lnTo>
                <a:lnTo>
                  <a:pt x="197127" y="271780"/>
                </a:lnTo>
                <a:lnTo>
                  <a:pt x="197127" y="274320"/>
                </a:lnTo>
                <a:close/>
              </a:path>
              <a:path w="398779" h="975360">
                <a:moveTo>
                  <a:pt x="116212" y="281940"/>
                </a:moveTo>
                <a:lnTo>
                  <a:pt x="114118" y="281940"/>
                </a:lnTo>
                <a:lnTo>
                  <a:pt x="114118" y="276860"/>
                </a:lnTo>
                <a:lnTo>
                  <a:pt x="112049" y="276860"/>
                </a:lnTo>
                <a:lnTo>
                  <a:pt x="112049" y="274320"/>
                </a:lnTo>
                <a:lnTo>
                  <a:pt x="195046" y="274320"/>
                </a:lnTo>
                <a:lnTo>
                  <a:pt x="195046" y="279400"/>
                </a:lnTo>
                <a:lnTo>
                  <a:pt x="116212" y="279400"/>
                </a:lnTo>
                <a:lnTo>
                  <a:pt x="116212" y="281940"/>
                </a:lnTo>
                <a:close/>
              </a:path>
              <a:path w="398779" h="975360">
                <a:moveTo>
                  <a:pt x="188814" y="289560"/>
                </a:moveTo>
                <a:lnTo>
                  <a:pt x="188814" y="287020"/>
                </a:lnTo>
                <a:lnTo>
                  <a:pt x="122419" y="287020"/>
                </a:lnTo>
                <a:lnTo>
                  <a:pt x="122419" y="284480"/>
                </a:lnTo>
                <a:lnTo>
                  <a:pt x="120350" y="284480"/>
                </a:lnTo>
                <a:lnTo>
                  <a:pt x="116212" y="279400"/>
                </a:lnTo>
                <a:lnTo>
                  <a:pt x="195046" y="279400"/>
                </a:lnTo>
                <a:lnTo>
                  <a:pt x="197127" y="281940"/>
                </a:lnTo>
                <a:lnTo>
                  <a:pt x="190896" y="281940"/>
                </a:lnTo>
                <a:lnTo>
                  <a:pt x="190896" y="287020"/>
                </a:lnTo>
                <a:lnTo>
                  <a:pt x="188814" y="289560"/>
                </a:lnTo>
                <a:close/>
              </a:path>
              <a:path w="398779" h="975360">
                <a:moveTo>
                  <a:pt x="126558" y="289560"/>
                </a:moveTo>
                <a:lnTo>
                  <a:pt x="124489" y="289560"/>
                </a:lnTo>
                <a:lnTo>
                  <a:pt x="124489" y="287020"/>
                </a:lnTo>
                <a:lnTo>
                  <a:pt x="128651" y="287020"/>
                </a:lnTo>
                <a:lnTo>
                  <a:pt x="126558" y="289560"/>
                </a:lnTo>
                <a:close/>
              </a:path>
              <a:path w="398779" h="975360">
                <a:moveTo>
                  <a:pt x="188814" y="292100"/>
                </a:moveTo>
                <a:lnTo>
                  <a:pt x="130720" y="292100"/>
                </a:lnTo>
                <a:lnTo>
                  <a:pt x="130720" y="289560"/>
                </a:lnTo>
                <a:lnTo>
                  <a:pt x="128651" y="289560"/>
                </a:lnTo>
                <a:lnTo>
                  <a:pt x="128651" y="287020"/>
                </a:lnTo>
                <a:lnTo>
                  <a:pt x="188814" y="287020"/>
                </a:lnTo>
                <a:lnTo>
                  <a:pt x="188814" y="292100"/>
                </a:lnTo>
                <a:close/>
              </a:path>
              <a:path w="398779" h="975360">
                <a:moveTo>
                  <a:pt x="192953" y="299720"/>
                </a:moveTo>
                <a:lnTo>
                  <a:pt x="139021" y="299720"/>
                </a:lnTo>
                <a:lnTo>
                  <a:pt x="139021" y="297180"/>
                </a:lnTo>
                <a:lnTo>
                  <a:pt x="134883" y="297180"/>
                </a:lnTo>
                <a:lnTo>
                  <a:pt x="134883" y="294640"/>
                </a:lnTo>
                <a:lnTo>
                  <a:pt x="132813" y="294640"/>
                </a:lnTo>
                <a:lnTo>
                  <a:pt x="132813" y="292100"/>
                </a:lnTo>
                <a:lnTo>
                  <a:pt x="190896" y="292100"/>
                </a:lnTo>
                <a:lnTo>
                  <a:pt x="190896" y="294640"/>
                </a:lnTo>
                <a:lnTo>
                  <a:pt x="192953" y="297180"/>
                </a:lnTo>
                <a:lnTo>
                  <a:pt x="192953" y="299720"/>
                </a:lnTo>
                <a:close/>
              </a:path>
              <a:path w="398779" h="975360">
                <a:moveTo>
                  <a:pt x="197127" y="304800"/>
                </a:moveTo>
                <a:lnTo>
                  <a:pt x="153530" y="304800"/>
                </a:lnTo>
                <a:lnTo>
                  <a:pt x="151472" y="302260"/>
                </a:lnTo>
                <a:lnTo>
                  <a:pt x="141090" y="302260"/>
                </a:lnTo>
                <a:lnTo>
                  <a:pt x="141090" y="299720"/>
                </a:lnTo>
                <a:lnTo>
                  <a:pt x="195046" y="299720"/>
                </a:lnTo>
                <a:lnTo>
                  <a:pt x="197127" y="302260"/>
                </a:lnTo>
                <a:lnTo>
                  <a:pt x="197127" y="304800"/>
                </a:lnTo>
                <a:close/>
              </a:path>
              <a:path w="398779" h="975360">
                <a:moveTo>
                  <a:pt x="201278" y="327660"/>
                </a:moveTo>
                <a:lnTo>
                  <a:pt x="161854" y="327660"/>
                </a:lnTo>
                <a:lnTo>
                  <a:pt x="161854" y="320040"/>
                </a:lnTo>
                <a:lnTo>
                  <a:pt x="163912" y="317500"/>
                </a:lnTo>
                <a:lnTo>
                  <a:pt x="163912" y="314960"/>
                </a:lnTo>
                <a:lnTo>
                  <a:pt x="165981" y="314960"/>
                </a:lnTo>
                <a:lnTo>
                  <a:pt x="165981" y="309880"/>
                </a:lnTo>
                <a:lnTo>
                  <a:pt x="163912" y="309880"/>
                </a:lnTo>
                <a:lnTo>
                  <a:pt x="163912" y="307340"/>
                </a:lnTo>
                <a:lnTo>
                  <a:pt x="157704" y="307340"/>
                </a:lnTo>
                <a:lnTo>
                  <a:pt x="157704" y="304800"/>
                </a:lnTo>
                <a:lnTo>
                  <a:pt x="199196" y="304800"/>
                </a:lnTo>
                <a:lnTo>
                  <a:pt x="199196" y="309880"/>
                </a:lnTo>
                <a:lnTo>
                  <a:pt x="201278" y="314960"/>
                </a:lnTo>
                <a:lnTo>
                  <a:pt x="201278" y="317500"/>
                </a:lnTo>
                <a:lnTo>
                  <a:pt x="205404" y="322580"/>
                </a:lnTo>
                <a:lnTo>
                  <a:pt x="205404" y="325120"/>
                </a:lnTo>
                <a:lnTo>
                  <a:pt x="201278" y="325120"/>
                </a:lnTo>
                <a:lnTo>
                  <a:pt x="201278" y="327660"/>
                </a:lnTo>
                <a:close/>
              </a:path>
              <a:path w="398779" h="975360">
                <a:moveTo>
                  <a:pt x="207485" y="330200"/>
                </a:moveTo>
                <a:lnTo>
                  <a:pt x="163912" y="330200"/>
                </a:lnTo>
                <a:lnTo>
                  <a:pt x="163912" y="327660"/>
                </a:lnTo>
                <a:lnTo>
                  <a:pt x="203347" y="327660"/>
                </a:lnTo>
                <a:lnTo>
                  <a:pt x="203347" y="325120"/>
                </a:lnTo>
                <a:lnTo>
                  <a:pt x="205404" y="325120"/>
                </a:lnTo>
                <a:lnTo>
                  <a:pt x="205404" y="327660"/>
                </a:lnTo>
                <a:lnTo>
                  <a:pt x="207485" y="330200"/>
                </a:lnTo>
                <a:close/>
              </a:path>
              <a:path w="398779" h="975360">
                <a:moveTo>
                  <a:pt x="215786" y="336550"/>
                </a:moveTo>
                <a:lnTo>
                  <a:pt x="170131" y="336550"/>
                </a:lnTo>
                <a:lnTo>
                  <a:pt x="170131" y="334010"/>
                </a:lnTo>
                <a:lnTo>
                  <a:pt x="168062" y="334010"/>
                </a:lnTo>
                <a:lnTo>
                  <a:pt x="165981" y="331470"/>
                </a:lnTo>
                <a:lnTo>
                  <a:pt x="165981" y="330200"/>
                </a:lnTo>
                <a:lnTo>
                  <a:pt x="207485" y="330200"/>
                </a:lnTo>
                <a:lnTo>
                  <a:pt x="205404" y="327660"/>
                </a:lnTo>
                <a:lnTo>
                  <a:pt x="209555" y="327660"/>
                </a:lnTo>
                <a:lnTo>
                  <a:pt x="213729" y="331470"/>
                </a:lnTo>
                <a:lnTo>
                  <a:pt x="215786" y="334010"/>
                </a:lnTo>
                <a:lnTo>
                  <a:pt x="215786" y="336550"/>
                </a:lnTo>
                <a:close/>
              </a:path>
              <a:path w="398779" h="975360">
                <a:moveTo>
                  <a:pt x="178444" y="344170"/>
                </a:moveTo>
                <a:lnTo>
                  <a:pt x="176375" y="344170"/>
                </a:lnTo>
                <a:lnTo>
                  <a:pt x="176375" y="341630"/>
                </a:lnTo>
                <a:lnTo>
                  <a:pt x="174306" y="341630"/>
                </a:lnTo>
                <a:lnTo>
                  <a:pt x="174306" y="336550"/>
                </a:lnTo>
                <a:lnTo>
                  <a:pt x="222006" y="336550"/>
                </a:lnTo>
                <a:lnTo>
                  <a:pt x="222006" y="339090"/>
                </a:lnTo>
                <a:lnTo>
                  <a:pt x="178444" y="339090"/>
                </a:lnTo>
                <a:lnTo>
                  <a:pt x="178444" y="344170"/>
                </a:lnTo>
                <a:close/>
              </a:path>
              <a:path w="398779" h="975360">
                <a:moveTo>
                  <a:pt x="226168" y="344170"/>
                </a:moveTo>
                <a:lnTo>
                  <a:pt x="184676" y="344170"/>
                </a:lnTo>
                <a:lnTo>
                  <a:pt x="180513" y="339090"/>
                </a:lnTo>
                <a:lnTo>
                  <a:pt x="224099" y="339090"/>
                </a:lnTo>
                <a:lnTo>
                  <a:pt x="226168" y="341630"/>
                </a:lnTo>
                <a:lnTo>
                  <a:pt x="226168" y="344170"/>
                </a:lnTo>
                <a:close/>
              </a:path>
              <a:path w="398779" h="975360">
                <a:moveTo>
                  <a:pt x="228261" y="349250"/>
                </a:moveTo>
                <a:lnTo>
                  <a:pt x="184676" y="349250"/>
                </a:lnTo>
                <a:lnTo>
                  <a:pt x="184676" y="346710"/>
                </a:lnTo>
                <a:lnTo>
                  <a:pt x="182583" y="344170"/>
                </a:lnTo>
                <a:lnTo>
                  <a:pt x="228261" y="344170"/>
                </a:lnTo>
                <a:lnTo>
                  <a:pt x="230331" y="346710"/>
                </a:lnTo>
                <a:lnTo>
                  <a:pt x="228261" y="346710"/>
                </a:lnTo>
                <a:lnTo>
                  <a:pt x="228261" y="349250"/>
                </a:lnTo>
                <a:close/>
              </a:path>
              <a:path w="398779" h="975360">
                <a:moveTo>
                  <a:pt x="234469" y="354330"/>
                </a:moveTo>
                <a:lnTo>
                  <a:pt x="188814" y="354330"/>
                </a:lnTo>
                <a:lnTo>
                  <a:pt x="186745" y="351790"/>
                </a:lnTo>
                <a:lnTo>
                  <a:pt x="188814" y="351790"/>
                </a:lnTo>
                <a:lnTo>
                  <a:pt x="188814" y="349250"/>
                </a:lnTo>
                <a:lnTo>
                  <a:pt x="228261" y="349250"/>
                </a:lnTo>
                <a:lnTo>
                  <a:pt x="230331" y="346710"/>
                </a:lnTo>
                <a:lnTo>
                  <a:pt x="234469" y="346710"/>
                </a:lnTo>
                <a:lnTo>
                  <a:pt x="234469" y="354330"/>
                </a:lnTo>
                <a:close/>
              </a:path>
              <a:path w="398779" h="975360">
                <a:moveTo>
                  <a:pt x="236538" y="361950"/>
                </a:moveTo>
                <a:lnTo>
                  <a:pt x="188814" y="361950"/>
                </a:lnTo>
                <a:lnTo>
                  <a:pt x="188814" y="359410"/>
                </a:lnTo>
                <a:lnTo>
                  <a:pt x="190896" y="356870"/>
                </a:lnTo>
                <a:lnTo>
                  <a:pt x="190896" y="354330"/>
                </a:lnTo>
                <a:lnTo>
                  <a:pt x="236538" y="354330"/>
                </a:lnTo>
                <a:lnTo>
                  <a:pt x="236538" y="356870"/>
                </a:lnTo>
                <a:lnTo>
                  <a:pt x="238620" y="356870"/>
                </a:lnTo>
                <a:lnTo>
                  <a:pt x="238620" y="359410"/>
                </a:lnTo>
                <a:lnTo>
                  <a:pt x="236538" y="359410"/>
                </a:lnTo>
                <a:lnTo>
                  <a:pt x="236538" y="361950"/>
                </a:lnTo>
                <a:close/>
              </a:path>
              <a:path w="398779" h="975360">
                <a:moveTo>
                  <a:pt x="197127" y="377190"/>
                </a:moveTo>
                <a:lnTo>
                  <a:pt x="197127" y="372110"/>
                </a:lnTo>
                <a:lnTo>
                  <a:pt x="195046" y="372110"/>
                </a:lnTo>
                <a:lnTo>
                  <a:pt x="195046" y="369570"/>
                </a:lnTo>
                <a:lnTo>
                  <a:pt x="192953" y="369570"/>
                </a:lnTo>
                <a:lnTo>
                  <a:pt x="192953" y="364490"/>
                </a:lnTo>
                <a:lnTo>
                  <a:pt x="190896" y="364490"/>
                </a:lnTo>
                <a:lnTo>
                  <a:pt x="190896" y="361950"/>
                </a:lnTo>
                <a:lnTo>
                  <a:pt x="234469" y="361950"/>
                </a:lnTo>
                <a:lnTo>
                  <a:pt x="234469" y="367030"/>
                </a:lnTo>
                <a:lnTo>
                  <a:pt x="236538" y="369570"/>
                </a:lnTo>
                <a:lnTo>
                  <a:pt x="236538" y="374650"/>
                </a:lnTo>
                <a:lnTo>
                  <a:pt x="199196" y="374650"/>
                </a:lnTo>
                <a:lnTo>
                  <a:pt x="197127" y="377190"/>
                </a:lnTo>
                <a:close/>
              </a:path>
              <a:path w="398779" h="975360">
                <a:moveTo>
                  <a:pt x="253152" y="400050"/>
                </a:moveTo>
                <a:lnTo>
                  <a:pt x="217867" y="400050"/>
                </a:lnTo>
                <a:lnTo>
                  <a:pt x="217867" y="397510"/>
                </a:lnTo>
                <a:lnTo>
                  <a:pt x="215786" y="397510"/>
                </a:lnTo>
                <a:lnTo>
                  <a:pt x="213729" y="394970"/>
                </a:lnTo>
                <a:lnTo>
                  <a:pt x="213729" y="392430"/>
                </a:lnTo>
                <a:lnTo>
                  <a:pt x="211660" y="392430"/>
                </a:lnTo>
                <a:lnTo>
                  <a:pt x="211660" y="389890"/>
                </a:lnTo>
                <a:lnTo>
                  <a:pt x="209555" y="389890"/>
                </a:lnTo>
                <a:lnTo>
                  <a:pt x="207485" y="387350"/>
                </a:lnTo>
                <a:lnTo>
                  <a:pt x="207485" y="384810"/>
                </a:lnTo>
                <a:lnTo>
                  <a:pt x="205404" y="384810"/>
                </a:lnTo>
                <a:lnTo>
                  <a:pt x="205404" y="382270"/>
                </a:lnTo>
                <a:lnTo>
                  <a:pt x="201278" y="377190"/>
                </a:lnTo>
                <a:lnTo>
                  <a:pt x="199196" y="377190"/>
                </a:lnTo>
                <a:lnTo>
                  <a:pt x="199196" y="374650"/>
                </a:lnTo>
                <a:lnTo>
                  <a:pt x="238620" y="374650"/>
                </a:lnTo>
                <a:lnTo>
                  <a:pt x="238620" y="377190"/>
                </a:lnTo>
                <a:lnTo>
                  <a:pt x="240701" y="379730"/>
                </a:lnTo>
                <a:lnTo>
                  <a:pt x="242770" y="384810"/>
                </a:lnTo>
                <a:lnTo>
                  <a:pt x="242770" y="387350"/>
                </a:lnTo>
                <a:lnTo>
                  <a:pt x="244851" y="387350"/>
                </a:lnTo>
                <a:lnTo>
                  <a:pt x="244851" y="389890"/>
                </a:lnTo>
                <a:lnTo>
                  <a:pt x="248978" y="394970"/>
                </a:lnTo>
                <a:lnTo>
                  <a:pt x="253152" y="400050"/>
                </a:lnTo>
                <a:close/>
              </a:path>
              <a:path w="398779" h="975360">
                <a:moveTo>
                  <a:pt x="226168" y="402590"/>
                </a:moveTo>
                <a:lnTo>
                  <a:pt x="219937" y="402590"/>
                </a:lnTo>
                <a:lnTo>
                  <a:pt x="219937" y="400050"/>
                </a:lnTo>
                <a:lnTo>
                  <a:pt x="226168" y="400050"/>
                </a:lnTo>
                <a:lnTo>
                  <a:pt x="226168" y="402590"/>
                </a:lnTo>
                <a:close/>
              </a:path>
              <a:path w="398779" h="975360">
                <a:moveTo>
                  <a:pt x="267685" y="411480"/>
                </a:moveTo>
                <a:lnTo>
                  <a:pt x="230331" y="411480"/>
                </a:lnTo>
                <a:lnTo>
                  <a:pt x="230331" y="410210"/>
                </a:lnTo>
                <a:lnTo>
                  <a:pt x="228261" y="407670"/>
                </a:lnTo>
                <a:lnTo>
                  <a:pt x="228261" y="402590"/>
                </a:lnTo>
                <a:lnTo>
                  <a:pt x="226168" y="402590"/>
                </a:lnTo>
                <a:lnTo>
                  <a:pt x="226168" y="400050"/>
                </a:lnTo>
                <a:lnTo>
                  <a:pt x="255221" y="400050"/>
                </a:lnTo>
                <a:lnTo>
                  <a:pt x="261429" y="407670"/>
                </a:lnTo>
                <a:lnTo>
                  <a:pt x="263510" y="407670"/>
                </a:lnTo>
                <a:lnTo>
                  <a:pt x="263510" y="410210"/>
                </a:lnTo>
                <a:lnTo>
                  <a:pt x="265591" y="410210"/>
                </a:lnTo>
                <a:lnTo>
                  <a:pt x="267685" y="411480"/>
                </a:lnTo>
                <a:close/>
              </a:path>
              <a:path w="398779" h="975360">
                <a:moveTo>
                  <a:pt x="224099" y="405130"/>
                </a:moveTo>
                <a:lnTo>
                  <a:pt x="222006" y="402590"/>
                </a:lnTo>
                <a:lnTo>
                  <a:pt x="224099" y="402590"/>
                </a:lnTo>
                <a:lnTo>
                  <a:pt x="224099" y="405130"/>
                </a:lnTo>
                <a:close/>
              </a:path>
              <a:path w="398779" h="975360">
                <a:moveTo>
                  <a:pt x="292587" y="447040"/>
                </a:moveTo>
                <a:lnTo>
                  <a:pt x="242770" y="447040"/>
                </a:lnTo>
                <a:lnTo>
                  <a:pt x="242770" y="444500"/>
                </a:lnTo>
                <a:lnTo>
                  <a:pt x="240701" y="441960"/>
                </a:lnTo>
                <a:lnTo>
                  <a:pt x="240701" y="419100"/>
                </a:lnTo>
                <a:lnTo>
                  <a:pt x="234469" y="419100"/>
                </a:lnTo>
                <a:lnTo>
                  <a:pt x="234469" y="416560"/>
                </a:lnTo>
                <a:lnTo>
                  <a:pt x="232388" y="416560"/>
                </a:lnTo>
                <a:lnTo>
                  <a:pt x="232388" y="411480"/>
                </a:lnTo>
                <a:lnTo>
                  <a:pt x="269742" y="411480"/>
                </a:lnTo>
                <a:lnTo>
                  <a:pt x="269742" y="414020"/>
                </a:lnTo>
                <a:lnTo>
                  <a:pt x="271823" y="414020"/>
                </a:lnTo>
                <a:lnTo>
                  <a:pt x="271823" y="421640"/>
                </a:lnTo>
                <a:lnTo>
                  <a:pt x="282205" y="434340"/>
                </a:lnTo>
                <a:lnTo>
                  <a:pt x="284274" y="434340"/>
                </a:lnTo>
                <a:lnTo>
                  <a:pt x="290506" y="441960"/>
                </a:lnTo>
                <a:lnTo>
                  <a:pt x="288425" y="441960"/>
                </a:lnTo>
                <a:lnTo>
                  <a:pt x="288425" y="444500"/>
                </a:lnTo>
                <a:lnTo>
                  <a:pt x="290506" y="444500"/>
                </a:lnTo>
                <a:lnTo>
                  <a:pt x="292587" y="447040"/>
                </a:lnTo>
                <a:close/>
              </a:path>
              <a:path w="398779" h="975360">
                <a:moveTo>
                  <a:pt x="238620" y="421640"/>
                </a:moveTo>
                <a:lnTo>
                  <a:pt x="236538" y="421640"/>
                </a:lnTo>
                <a:lnTo>
                  <a:pt x="236538" y="419100"/>
                </a:lnTo>
                <a:lnTo>
                  <a:pt x="240701" y="419100"/>
                </a:lnTo>
                <a:lnTo>
                  <a:pt x="238620" y="421640"/>
                </a:lnTo>
                <a:close/>
              </a:path>
              <a:path w="398779" h="975360">
                <a:moveTo>
                  <a:pt x="294656" y="449580"/>
                </a:moveTo>
                <a:lnTo>
                  <a:pt x="246908" y="449580"/>
                </a:lnTo>
                <a:lnTo>
                  <a:pt x="246908" y="447040"/>
                </a:lnTo>
                <a:lnTo>
                  <a:pt x="294656" y="447040"/>
                </a:lnTo>
                <a:lnTo>
                  <a:pt x="294656" y="449580"/>
                </a:lnTo>
                <a:close/>
              </a:path>
              <a:path w="398779" h="975360">
                <a:moveTo>
                  <a:pt x="253152" y="457200"/>
                </a:moveTo>
                <a:lnTo>
                  <a:pt x="246908" y="457200"/>
                </a:lnTo>
                <a:lnTo>
                  <a:pt x="246908" y="452120"/>
                </a:lnTo>
                <a:lnTo>
                  <a:pt x="244851" y="452120"/>
                </a:lnTo>
                <a:lnTo>
                  <a:pt x="244851" y="449580"/>
                </a:lnTo>
                <a:lnTo>
                  <a:pt x="255221" y="449580"/>
                </a:lnTo>
                <a:lnTo>
                  <a:pt x="255221" y="454660"/>
                </a:lnTo>
                <a:lnTo>
                  <a:pt x="253152" y="454660"/>
                </a:lnTo>
                <a:lnTo>
                  <a:pt x="253152" y="457200"/>
                </a:lnTo>
                <a:close/>
              </a:path>
              <a:path w="398779" h="975360">
                <a:moveTo>
                  <a:pt x="307096" y="462280"/>
                </a:moveTo>
                <a:lnTo>
                  <a:pt x="261429" y="462280"/>
                </a:lnTo>
                <a:lnTo>
                  <a:pt x="259360" y="459740"/>
                </a:lnTo>
                <a:lnTo>
                  <a:pt x="259360" y="452120"/>
                </a:lnTo>
                <a:lnTo>
                  <a:pt x="257302" y="449580"/>
                </a:lnTo>
                <a:lnTo>
                  <a:pt x="300864" y="449580"/>
                </a:lnTo>
                <a:lnTo>
                  <a:pt x="300864" y="452120"/>
                </a:lnTo>
                <a:lnTo>
                  <a:pt x="302933" y="452120"/>
                </a:lnTo>
                <a:lnTo>
                  <a:pt x="302933" y="454660"/>
                </a:lnTo>
                <a:lnTo>
                  <a:pt x="305026" y="454660"/>
                </a:lnTo>
                <a:lnTo>
                  <a:pt x="307096" y="457200"/>
                </a:lnTo>
                <a:lnTo>
                  <a:pt x="307096" y="462280"/>
                </a:lnTo>
                <a:close/>
              </a:path>
              <a:path w="398779" h="975360">
                <a:moveTo>
                  <a:pt x="309189" y="467360"/>
                </a:moveTo>
                <a:lnTo>
                  <a:pt x="269742" y="467360"/>
                </a:lnTo>
                <a:lnTo>
                  <a:pt x="269742" y="464820"/>
                </a:lnTo>
                <a:lnTo>
                  <a:pt x="263510" y="464820"/>
                </a:lnTo>
                <a:lnTo>
                  <a:pt x="263510" y="462280"/>
                </a:lnTo>
                <a:lnTo>
                  <a:pt x="309189" y="462280"/>
                </a:lnTo>
                <a:lnTo>
                  <a:pt x="309189" y="467360"/>
                </a:lnTo>
                <a:close/>
              </a:path>
              <a:path w="398779" h="975360">
                <a:moveTo>
                  <a:pt x="317466" y="467360"/>
                </a:moveTo>
                <a:lnTo>
                  <a:pt x="315397" y="467360"/>
                </a:lnTo>
                <a:lnTo>
                  <a:pt x="315397" y="462280"/>
                </a:lnTo>
                <a:lnTo>
                  <a:pt x="317466" y="462280"/>
                </a:lnTo>
                <a:lnTo>
                  <a:pt x="317466" y="467360"/>
                </a:lnTo>
                <a:close/>
              </a:path>
              <a:path w="398779" h="975360">
                <a:moveTo>
                  <a:pt x="321628" y="472440"/>
                </a:moveTo>
                <a:lnTo>
                  <a:pt x="273892" y="472440"/>
                </a:lnTo>
                <a:lnTo>
                  <a:pt x="273892" y="467360"/>
                </a:lnTo>
                <a:lnTo>
                  <a:pt x="319547" y="467360"/>
                </a:lnTo>
                <a:lnTo>
                  <a:pt x="317466" y="464820"/>
                </a:lnTo>
                <a:lnTo>
                  <a:pt x="321628" y="464820"/>
                </a:lnTo>
                <a:lnTo>
                  <a:pt x="323697" y="469900"/>
                </a:lnTo>
                <a:lnTo>
                  <a:pt x="321628" y="469900"/>
                </a:lnTo>
                <a:lnTo>
                  <a:pt x="321628" y="472440"/>
                </a:lnTo>
                <a:close/>
              </a:path>
              <a:path w="398779" h="975360">
                <a:moveTo>
                  <a:pt x="327848" y="477520"/>
                </a:moveTo>
                <a:lnTo>
                  <a:pt x="275961" y="477520"/>
                </a:lnTo>
                <a:lnTo>
                  <a:pt x="273892" y="474980"/>
                </a:lnTo>
                <a:lnTo>
                  <a:pt x="271823" y="474980"/>
                </a:lnTo>
                <a:lnTo>
                  <a:pt x="271823" y="472440"/>
                </a:lnTo>
                <a:lnTo>
                  <a:pt x="327848" y="472440"/>
                </a:lnTo>
                <a:lnTo>
                  <a:pt x="327848" y="477520"/>
                </a:lnTo>
                <a:close/>
              </a:path>
              <a:path w="398779" h="975360">
                <a:moveTo>
                  <a:pt x="325779" y="480060"/>
                </a:moveTo>
                <a:lnTo>
                  <a:pt x="280124" y="480060"/>
                </a:lnTo>
                <a:lnTo>
                  <a:pt x="280124" y="477520"/>
                </a:lnTo>
                <a:lnTo>
                  <a:pt x="325779" y="477520"/>
                </a:lnTo>
                <a:lnTo>
                  <a:pt x="325779" y="480060"/>
                </a:lnTo>
                <a:close/>
              </a:path>
              <a:path w="398779" h="975360">
                <a:moveTo>
                  <a:pt x="286344" y="482600"/>
                </a:moveTo>
                <a:lnTo>
                  <a:pt x="282205" y="482600"/>
                </a:lnTo>
                <a:lnTo>
                  <a:pt x="282205" y="480060"/>
                </a:lnTo>
                <a:lnTo>
                  <a:pt x="286344" y="480060"/>
                </a:lnTo>
                <a:lnTo>
                  <a:pt x="286344" y="482600"/>
                </a:lnTo>
                <a:close/>
              </a:path>
              <a:path w="398779" h="975360">
                <a:moveTo>
                  <a:pt x="329917" y="482600"/>
                </a:moveTo>
                <a:lnTo>
                  <a:pt x="290506" y="482600"/>
                </a:lnTo>
                <a:lnTo>
                  <a:pt x="290506" y="480060"/>
                </a:lnTo>
                <a:lnTo>
                  <a:pt x="327848" y="480060"/>
                </a:lnTo>
                <a:lnTo>
                  <a:pt x="329917" y="482600"/>
                </a:lnTo>
                <a:close/>
              </a:path>
              <a:path w="398779" h="975360">
                <a:moveTo>
                  <a:pt x="338230" y="492760"/>
                </a:moveTo>
                <a:lnTo>
                  <a:pt x="288425" y="492760"/>
                </a:lnTo>
                <a:lnTo>
                  <a:pt x="288425" y="487680"/>
                </a:lnTo>
                <a:lnTo>
                  <a:pt x="290506" y="485140"/>
                </a:lnTo>
                <a:lnTo>
                  <a:pt x="288425" y="482600"/>
                </a:lnTo>
                <a:lnTo>
                  <a:pt x="329917" y="482600"/>
                </a:lnTo>
                <a:lnTo>
                  <a:pt x="329917" y="480060"/>
                </a:lnTo>
                <a:lnTo>
                  <a:pt x="332010" y="480060"/>
                </a:lnTo>
                <a:lnTo>
                  <a:pt x="332010" y="485140"/>
                </a:lnTo>
                <a:lnTo>
                  <a:pt x="334079" y="485140"/>
                </a:lnTo>
                <a:lnTo>
                  <a:pt x="336149" y="487680"/>
                </a:lnTo>
                <a:lnTo>
                  <a:pt x="336149" y="490220"/>
                </a:lnTo>
                <a:lnTo>
                  <a:pt x="338230" y="490220"/>
                </a:lnTo>
                <a:lnTo>
                  <a:pt x="338230" y="492760"/>
                </a:lnTo>
                <a:close/>
              </a:path>
              <a:path w="398779" h="975360">
                <a:moveTo>
                  <a:pt x="340287" y="494030"/>
                </a:moveTo>
                <a:lnTo>
                  <a:pt x="282205" y="494030"/>
                </a:lnTo>
                <a:lnTo>
                  <a:pt x="282205" y="492760"/>
                </a:lnTo>
                <a:lnTo>
                  <a:pt x="340287" y="492760"/>
                </a:lnTo>
                <a:lnTo>
                  <a:pt x="340287" y="494030"/>
                </a:lnTo>
                <a:close/>
              </a:path>
              <a:path w="398779" h="975360">
                <a:moveTo>
                  <a:pt x="354820" y="519430"/>
                </a:moveTo>
                <a:lnTo>
                  <a:pt x="286344" y="519430"/>
                </a:lnTo>
                <a:lnTo>
                  <a:pt x="286344" y="516890"/>
                </a:lnTo>
                <a:lnTo>
                  <a:pt x="284274" y="514350"/>
                </a:lnTo>
                <a:lnTo>
                  <a:pt x="284274" y="509270"/>
                </a:lnTo>
                <a:lnTo>
                  <a:pt x="280124" y="509270"/>
                </a:lnTo>
                <a:lnTo>
                  <a:pt x="280124" y="504190"/>
                </a:lnTo>
                <a:lnTo>
                  <a:pt x="275961" y="504190"/>
                </a:lnTo>
                <a:lnTo>
                  <a:pt x="275961" y="501650"/>
                </a:lnTo>
                <a:lnTo>
                  <a:pt x="278055" y="499110"/>
                </a:lnTo>
                <a:lnTo>
                  <a:pt x="275961" y="496570"/>
                </a:lnTo>
                <a:lnTo>
                  <a:pt x="278055" y="496570"/>
                </a:lnTo>
                <a:lnTo>
                  <a:pt x="280124" y="494030"/>
                </a:lnTo>
                <a:lnTo>
                  <a:pt x="342356" y="494030"/>
                </a:lnTo>
                <a:lnTo>
                  <a:pt x="342356" y="499110"/>
                </a:lnTo>
                <a:lnTo>
                  <a:pt x="344462" y="501650"/>
                </a:lnTo>
                <a:lnTo>
                  <a:pt x="344462" y="504190"/>
                </a:lnTo>
                <a:lnTo>
                  <a:pt x="346519" y="506730"/>
                </a:lnTo>
                <a:lnTo>
                  <a:pt x="350681" y="514350"/>
                </a:lnTo>
                <a:lnTo>
                  <a:pt x="352750" y="516890"/>
                </a:lnTo>
                <a:lnTo>
                  <a:pt x="354820" y="516890"/>
                </a:lnTo>
                <a:lnTo>
                  <a:pt x="354820" y="519430"/>
                </a:lnTo>
                <a:close/>
              </a:path>
              <a:path w="398779" h="975360">
                <a:moveTo>
                  <a:pt x="358958" y="524510"/>
                </a:moveTo>
                <a:lnTo>
                  <a:pt x="292587" y="524510"/>
                </a:lnTo>
                <a:lnTo>
                  <a:pt x="292587" y="519430"/>
                </a:lnTo>
                <a:lnTo>
                  <a:pt x="356889" y="519430"/>
                </a:lnTo>
                <a:lnTo>
                  <a:pt x="356889" y="521970"/>
                </a:lnTo>
                <a:lnTo>
                  <a:pt x="358958" y="524510"/>
                </a:lnTo>
                <a:close/>
              </a:path>
              <a:path w="398779" h="975360">
                <a:moveTo>
                  <a:pt x="361051" y="527050"/>
                </a:moveTo>
                <a:lnTo>
                  <a:pt x="296726" y="527050"/>
                </a:lnTo>
                <a:lnTo>
                  <a:pt x="296726" y="524510"/>
                </a:lnTo>
                <a:lnTo>
                  <a:pt x="361051" y="524510"/>
                </a:lnTo>
                <a:lnTo>
                  <a:pt x="361051" y="527050"/>
                </a:lnTo>
                <a:close/>
              </a:path>
              <a:path w="398779" h="975360">
                <a:moveTo>
                  <a:pt x="371433" y="537210"/>
                </a:moveTo>
                <a:lnTo>
                  <a:pt x="302933" y="537210"/>
                </a:lnTo>
                <a:lnTo>
                  <a:pt x="302933" y="534670"/>
                </a:lnTo>
                <a:lnTo>
                  <a:pt x="298795" y="529590"/>
                </a:lnTo>
                <a:lnTo>
                  <a:pt x="298795" y="527050"/>
                </a:lnTo>
                <a:lnTo>
                  <a:pt x="363121" y="527050"/>
                </a:lnTo>
                <a:lnTo>
                  <a:pt x="363121" y="524510"/>
                </a:lnTo>
                <a:lnTo>
                  <a:pt x="365190" y="524510"/>
                </a:lnTo>
                <a:lnTo>
                  <a:pt x="365190" y="529590"/>
                </a:lnTo>
                <a:lnTo>
                  <a:pt x="367271" y="529590"/>
                </a:lnTo>
                <a:lnTo>
                  <a:pt x="367271" y="534670"/>
                </a:lnTo>
                <a:lnTo>
                  <a:pt x="371433" y="534670"/>
                </a:lnTo>
                <a:lnTo>
                  <a:pt x="371433" y="537210"/>
                </a:lnTo>
                <a:close/>
              </a:path>
              <a:path w="398779" h="975360">
                <a:moveTo>
                  <a:pt x="369340" y="539750"/>
                </a:moveTo>
                <a:lnTo>
                  <a:pt x="302933" y="539750"/>
                </a:lnTo>
                <a:lnTo>
                  <a:pt x="300864" y="537210"/>
                </a:lnTo>
                <a:lnTo>
                  <a:pt x="369340" y="537210"/>
                </a:lnTo>
                <a:lnTo>
                  <a:pt x="369340" y="539750"/>
                </a:lnTo>
                <a:close/>
              </a:path>
              <a:path w="398779" h="975360">
                <a:moveTo>
                  <a:pt x="390104" y="632460"/>
                </a:moveTo>
                <a:lnTo>
                  <a:pt x="290506" y="632460"/>
                </a:lnTo>
                <a:lnTo>
                  <a:pt x="290506" y="617220"/>
                </a:lnTo>
                <a:lnTo>
                  <a:pt x="284274" y="617220"/>
                </a:lnTo>
                <a:lnTo>
                  <a:pt x="284274" y="604520"/>
                </a:lnTo>
                <a:lnTo>
                  <a:pt x="286344" y="604520"/>
                </a:lnTo>
                <a:lnTo>
                  <a:pt x="286344" y="594360"/>
                </a:lnTo>
                <a:lnTo>
                  <a:pt x="288425" y="591820"/>
                </a:lnTo>
                <a:lnTo>
                  <a:pt x="288425" y="589280"/>
                </a:lnTo>
                <a:lnTo>
                  <a:pt x="292587" y="589280"/>
                </a:lnTo>
                <a:lnTo>
                  <a:pt x="292587" y="581660"/>
                </a:lnTo>
                <a:lnTo>
                  <a:pt x="294656" y="581660"/>
                </a:lnTo>
                <a:lnTo>
                  <a:pt x="292587" y="579120"/>
                </a:lnTo>
                <a:lnTo>
                  <a:pt x="292587" y="577850"/>
                </a:lnTo>
                <a:lnTo>
                  <a:pt x="294656" y="577850"/>
                </a:lnTo>
                <a:lnTo>
                  <a:pt x="294656" y="567690"/>
                </a:lnTo>
                <a:lnTo>
                  <a:pt x="292587" y="567690"/>
                </a:lnTo>
                <a:lnTo>
                  <a:pt x="292587" y="565150"/>
                </a:lnTo>
                <a:lnTo>
                  <a:pt x="294656" y="565150"/>
                </a:lnTo>
                <a:lnTo>
                  <a:pt x="294656" y="562610"/>
                </a:lnTo>
                <a:lnTo>
                  <a:pt x="296726" y="562610"/>
                </a:lnTo>
                <a:lnTo>
                  <a:pt x="296726" y="560070"/>
                </a:lnTo>
                <a:lnTo>
                  <a:pt x="294656" y="557530"/>
                </a:lnTo>
                <a:lnTo>
                  <a:pt x="292587" y="557530"/>
                </a:lnTo>
                <a:lnTo>
                  <a:pt x="292587" y="554990"/>
                </a:lnTo>
                <a:lnTo>
                  <a:pt x="290506" y="554990"/>
                </a:lnTo>
                <a:lnTo>
                  <a:pt x="290506" y="549910"/>
                </a:lnTo>
                <a:lnTo>
                  <a:pt x="298795" y="549910"/>
                </a:lnTo>
                <a:lnTo>
                  <a:pt x="298795" y="544830"/>
                </a:lnTo>
                <a:lnTo>
                  <a:pt x="300864" y="544830"/>
                </a:lnTo>
                <a:lnTo>
                  <a:pt x="300864" y="539750"/>
                </a:lnTo>
                <a:lnTo>
                  <a:pt x="367271" y="539750"/>
                </a:lnTo>
                <a:lnTo>
                  <a:pt x="369340" y="542290"/>
                </a:lnTo>
                <a:lnTo>
                  <a:pt x="369340" y="552450"/>
                </a:lnTo>
                <a:lnTo>
                  <a:pt x="371433" y="554990"/>
                </a:lnTo>
                <a:lnTo>
                  <a:pt x="371433" y="557530"/>
                </a:lnTo>
                <a:lnTo>
                  <a:pt x="373503" y="560070"/>
                </a:lnTo>
                <a:lnTo>
                  <a:pt x="373503" y="565150"/>
                </a:lnTo>
                <a:lnTo>
                  <a:pt x="377653" y="570230"/>
                </a:lnTo>
                <a:lnTo>
                  <a:pt x="377653" y="581660"/>
                </a:lnTo>
                <a:lnTo>
                  <a:pt x="379722" y="584200"/>
                </a:lnTo>
                <a:lnTo>
                  <a:pt x="379722" y="589280"/>
                </a:lnTo>
                <a:lnTo>
                  <a:pt x="381780" y="591820"/>
                </a:lnTo>
                <a:lnTo>
                  <a:pt x="379722" y="591820"/>
                </a:lnTo>
                <a:lnTo>
                  <a:pt x="381780" y="594360"/>
                </a:lnTo>
                <a:lnTo>
                  <a:pt x="381780" y="596900"/>
                </a:lnTo>
                <a:lnTo>
                  <a:pt x="383873" y="596900"/>
                </a:lnTo>
                <a:lnTo>
                  <a:pt x="383873" y="604520"/>
                </a:lnTo>
                <a:lnTo>
                  <a:pt x="385930" y="607060"/>
                </a:lnTo>
                <a:lnTo>
                  <a:pt x="385930" y="612140"/>
                </a:lnTo>
                <a:lnTo>
                  <a:pt x="388035" y="614680"/>
                </a:lnTo>
                <a:lnTo>
                  <a:pt x="388035" y="622300"/>
                </a:lnTo>
                <a:lnTo>
                  <a:pt x="390104" y="624840"/>
                </a:lnTo>
                <a:lnTo>
                  <a:pt x="390104" y="632460"/>
                </a:lnTo>
                <a:close/>
              </a:path>
              <a:path w="398779" h="975360">
                <a:moveTo>
                  <a:pt x="298795" y="549910"/>
                </a:moveTo>
                <a:lnTo>
                  <a:pt x="296726" y="549910"/>
                </a:lnTo>
                <a:lnTo>
                  <a:pt x="296726" y="547370"/>
                </a:lnTo>
                <a:lnTo>
                  <a:pt x="298795" y="549910"/>
                </a:lnTo>
                <a:close/>
              </a:path>
              <a:path w="398779" h="975360">
                <a:moveTo>
                  <a:pt x="396312" y="687070"/>
                </a:moveTo>
                <a:lnTo>
                  <a:pt x="290506" y="687070"/>
                </a:lnTo>
                <a:lnTo>
                  <a:pt x="290506" y="684530"/>
                </a:lnTo>
                <a:lnTo>
                  <a:pt x="292587" y="684530"/>
                </a:lnTo>
                <a:lnTo>
                  <a:pt x="292587" y="679450"/>
                </a:lnTo>
                <a:lnTo>
                  <a:pt x="294656" y="674370"/>
                </a:lnTo>
                <a:lnTo>
                  <a:pt x="294656" y="669290"/>
                </a:lnTo>
                <a:lnTo>
                  <a:pt x="296726" y="666750"/>
                </a:lnTo>
                <a:lnTo>
                  <a:pt x="296726" y="661670"/>
                </a:lnTo>
                <a:lnTo>
                  <a:pt x="298795" y="661670"/>
                </a:lnTo>
                <a:lnTo>
                  <a:pt x="298795" y="647700"/>
                </a:lnTo>
                <a:lnTo>
                  <a:pt x="296726" y="645160"/>
                </a:lnTo>
                <a:lnTo>
                  <a:pt x="296726" y="640080"/>
                </a:lnTo>
                <a:lnTo>
                  <a:pt x="294656" y="637540"/>
                </a:lnTo>
                <a:lnTo>
                  <a:pt x="294656" y="635000"/>
                </a:lnTo>
                <a:lnTo>
                  <a:pt x="292587" y="635000"/>
                </a:lnTo>
                <a:lnTo>
                  <a:pt x="292587" y="632460"/>
                </a:lnTo>
                <a:lnTo>
                  <a:pt x="385930" y="632460"/>
                </a:lnTo>
                <a:lnTo>
                  <a:pt x="385930" y="642620"/>
                </a:lnTo>
                <a:lnTo>
                  <a:pt x="388035" y="642620"/>
                </a:lnTo>
                <a:lnTo>
                  <a:pt x="388035" y="645160"/>
                </a:lnTo>
                <a:lnTo>
                  <a:pt x="390104" y="645160"/>
                </a:lnTo>
                <a:lnTo>
                  <a:pt x="390104" y="650240"/>
                </a:lnTo>
                <a:lnTo>
                  <a:pt x="388035" y="650240"/>
                </a:lnTo>
                <a:lnTo>
                  <a:pt x="385930" y="652780"/>
                </a:lnTo>
                <a:lnTo>
                  <a:pt x="385930" y="657860"/>
                </a:lnTo>
                <a:lnTo>
                  <a:pt x="388035" y="657860"/>
                </a:lnTo>
                <a:lnTo>
                  <a:pt x="388035" y="659130"/>
                </a:lnTo>
                <a:lnTo>
                  <a:pt x="390104" y="659130"/>
                </a:lnTo>
                <a:lnTo>
                  <a:pt x="390104" y="664210"/>
                </a:lnTo>
                <a:lnTo>
                  <a:pt x="392174" y="666750"/>
                </a:lnTo>
                <a:lnTo>
                  <a:pt x="390104" y="666750"/>
                </a:lnTo>
                <a:lnTo>
                  <a:pt x="390104" y="674370"/>
                </a:lnTo>
                <a:lnTo>
                  <a:pt x="392174" y="674370"/>
                </a:lnTo>
                <a:lnTo>
                  <a:pt x="392174" y="679450"/>
                </a:lnTo>
                <a:lnTo>
                  <a:pt x="396312" y="684530"/>
                </a:lnTo>
                <a:lnTo>
                  <a:pt x="396312" y="687070"/>
                </a:lnTo>
                <a:close/>
              </a:path>
              <a:path w="398779" h="975360">
                <a:moveTo>
                  <a:pt x="390104" y="652780"/>
                </a:moveTo>
                <a:lnTo>
                  <a:pt x="388035" y="652780"/>
                </a:lnTo>
                <a:lnTo>
                  <a:pt x="388035" y="650240"/>
                </a:lnTo>
                <a:lnTo>
                  <a:pt x="390104" y="650240"/>
                </a:lnTo>
                <a:lnTo>
                  <a:pt x="390104" y="652780"/>
                </a:lnTo>
                <a:close/>
              </a:path>
              <a:path w="398779" h="975360">
                <a:moveTo>
                  <a:pt x="388035" y="702310"/>
                </a:moveTo>
                <a:lnTo>
                  <a:pt x="294656" y="702310"/>
                </a:lnTo>
                <a:lnTo>
                  <a:pt x="294656" y="694690"/>
                </a:lnTo>
                <a:lnTo>
                  <a:pt x="292587" y="692150"/>
                </a:lnTo>
                <a:lnTo>
                  <a:pt x="292587" y="687070"/>
                </a:lnTo>
                <a:lnTo>
                  <a:pt x="398381" y="687070"/>
                </a:lnTo>
                <a:lnTo>
                  <a:pt x="398381" y="689610"/>
                </a:lnTo>
                <a:lnTo>
                  <a:pt x="396312" y="692150"/>
                </a:lnTo>
                <a:lnTo>
                  <a:pt x="394243" y="692150"/>
                </a:lnTo>
                <a:lnTo>
                  <a:pt x="394243" y="697230"/>
                </a:lnTo>
                <a:lnTo>
                  <a:pt x="392174" y="697230"/>
                </a:lnTo>
                <a:lnTo>
                  <a:pt x="390104" y="699770"/>
                </a:lnTo>
                <a:lnTo>
                  <a:pt x="388035" y="699770"/>
                </a:lnTo>
                <a:lnTo>
                  <a:pt x="388035" y="702310"/>
                </a:lnTo>
                <a:close/>
              </a:path>
              <a:path w="398779" h="975360">
                <a:moveTo>
                  <a:pt x="394243" y="699770"/>
                </a:moveTo>
                <a:lnTo>
                  <a:pt x="392174" y="697230"/>
                </a:lnTo>
                <a:lnTo>
                  <a:pt x="394243" y="697230"/>
                </a:lnTo>
                <a:lnTo>
                  <a:pt x="394243" y="699770"/>
                </a:lnTo>
                <a:close/>
              </a:path>
              <a:path w="398779" h="975360">
                <a:moveTo>
                  <a:pt x="388035" y="730250"/>
                </a:moveTo>
                <a:lnTo>
                  <a:pt x="290506" y="730250"/>
                </a:lnTo>
                <a:lnTo>
                  <a:pt x="290506" y="727710"/>
                </a:lnTo>
                <a:lnTo>
                  <a:pt x="294656" y="727710"/>
                </a:lnTo>
                <a:lnTo>
                  <a:pt x="294656" y="720090"/>
                </a:lnTo>
                <a:lnTo>
                  <a:pt x="296726" y="717550"/>
                </a:lnTo>
                <a:lnTo>
                  <a:pt x="296726" y="702310"/>
                </a:lnTo>
                <a:lnTo>
                  <a:pt x="385930" y="702310"/>
                </a:lnTo>
                <a:lnTo>
                  <a:pt x="385930" y="704850"/>
                </a:lnTo>
                <a:lnTo>
                  <a:pt x="383873" y="704850"/>
                </a:lnTo>
                <a:lnTo>
                  <a:pt x="383873" y="707390"/>
                </a:lnTo>
                <a:lnTo>
                  <a:pt x="385930" y="709930"/>
                </a:lnTo>
                <a:lnTo>
                  <a:pt x="383873" y="709930"/>
                </a:lnTo>
                <a:lnTo>
                  <a:pt x="385930" y="712470"/>
                </a:lnTo>
                <a:lnTo>
                  <a:pt x="385930" y="715010"/>
                </a:lnTo>
                <a:lnTo>
                  <a:pt x="388035" y="715010"/>
                </a:lnTo>
                <a:lnTo>
                  <a:pt x="388035" y="717550"/>
                </a:lnTo>
                <a:lnTo>
                  <a:pt x="381780" y="717550"/>
                </a:lnTo>
                <a:lnTo>
                  <a:pt x="381780" y="722630"/>
                </a:lnTo>
                <a:lnTo>
                  <a:pt x="383873" y="722630"/>
                </a:lnTo>
                <a:lnTo>
                  <a:pt x="383873" y="725170"/>
                </a:lnTo>
                <a:lnTo>
                  <a:pt x="385930" y="727710"/>
                </a:lnTo>
                <a:lnTo>
                  <a:pt x="388035" y="730250"/>
                </a:lnTo>
                <a:close/>
              </a:path>
              <a:path w="398779" h="975360">
                <a:moveTo>
                  <a:pt x="383873" y="720090"/>
                </a:moveTo>
                <a:lnTo>
                  <a:pt x="381780" y="717550"/>
                </a:lnTo>
                <a:lnTo>
                  <a:pt x="383873" y="717550"/>
                </a:lnTo>
                <a:lnTo>
                  <a:pt x="383873" y="720090"/>
                </a:lnTo>
                <a:close/>
              </a:path>
              <a:path w="398779" h="975360">
                <a:moveTo>
                  <a:pt x="390104" y="725170"/>
                </a:moveTo>
                <a:lnTo>
                  <a:pt x="388035" y="725170"/>
                </a:lnTo>
                <a:lnTo>
                  <a:pt x="388035" y="722630"/>
                </a:lnTo>
                <a:lnTo>
                  <a:pt x="385930" y="722630"/>
                </a:lnTo>
                <a:lnTo>
                  <a:pt x="385930" y="720090"/>
                </a:lnTo>
                <a:lnTo>
                  <a:pt x="383873" y="720090"/>
                </a:lnTo>
                <a:lnTo>
                  <a:pt x="383873" y="717550"/>
                </a:lnTo>
                <a:lnTo>
                  <a:pt x="390104" y="717550"/>
                </a:lnTo>
                <a:lnTo>
                  <a:pt x="390104" y="725170"/>
                </a:lnTo>
                <a:close/>
              </a:path>
              <a:path w="398779" h="975360">
                <a:moveTo>
                  <a:pt x="385930" y="735330"/>
                </a:moveTo>
                <a:lnTo>
                  <a:pt x="271823" y="735330"/>
                </a:lnTo>
                <a:lnTo>
                  <a:pt x="271823" y="732790"/>
                </a:lnTo>
                <a:lnTo>
                  <a:pt x="273892" y="730250"/>
                </a:lnTo>
                <a:lnTo>
                  <a:pt x="278055" y="730250"/>
                </a:lnTo>
                <a:lnTo>
                  <a:pt x="278055" y="727710"/>
                </a:lnTo>
                <a:lnTo>
                  <a:pt x="284274" y="727710"/>
                </a:lnTo>
                <a:lnTo>
                  <a:pt x="286344" y="730250"/>
                </a:lnTo>
                <a:lnTo>
                  <a:pt x="286344" y="732790"/>
                </a:lnTo>
                <a:lnTo>
                  <a:pt x="383873" y="732790"/>
                </a:lnTo>
                <a:lnTo>
                  <a:pt x="385930" y="735330"/>
                </a:lnTo>
                <a:close/>
              </a:path>
              <a:path w="398779" h="975360">
                <a:moveTo>
                  <a:pt x="383873" y="732790"/>
                </a:moveTo>
                <a:lnTo>
                  <a:pt x="288425" y="732790"/>
                </a:lnTo>
                <a:lnTo>
                  <a:pt x="288425" y="730250"/>
                </a:lnTo>
                <a:lnTo>
                  <a:pt x="383873" y="730250"/>
                </a:lnTo>
                <a:lnTo>
                  <a:pt x="383873" y="732790"/>
                </a:lnTo>
                <a:close/>
              </a:path>
              <a:path w="398779" h="975360">
                <a:moveTo>
                  <a:pt x="385930" y="732790"/>
                </a:moveTo>
                <a:lnTo>
                  <a:pt x="383873" y="732790"/>
                </a:lnTo>
                <a:lnTo>
                  <a:pt x="383873" y="730250"/>
                </a:lnTo>
                <a:lnTo>
                  <a:pt x="385930" y="730250"/>
                </a:lnTo>
                <a:lnTo>
                  <a:pt x="385930" y="732790"/>
                </a:lnTo>
                <a:close/>
              </a:path>
              <a:path w="398779" h="975360">
                <a:moveTo>
                  <a:pt x="383873" y="744220"/>
                </a:moveTo>
                <a:lnTo>
                  <a:pt x="261429" y="744220"/>
                </a:lnTo>
                <a:lnTo>
                  <a:pt x="263510" y="741680"/>
                </a:lnTo>
                <a:lnTo>
                  <a:pt x="265591" y="741680"/>
                </a:lnTo>
                <a:lnTo>
                  <a:pt x="265591" y="740410"/>
                </a:lnTo>
                <a:lnTo>
                  <a:pt x="267685" y="740410"/>
                </a:lnTo>
                <a:lnTo>
                  <a:pt x="267685" y="737870"/>
                </a:lnTo>
                <a:lnTo>
                  <a:pt x="269742" y="737870"/>
                </a:lnTo>
                <a:lnTo>
                  <a:pt x="269742" y="735330"/>
                </a:lnTo>
                <a:lnTo>
                  <a:pt x="383873" y="735330"/>
                </a:lnTo>
                <a:lnTo>
                  <a:pt x="385930" y="737870"/>
                </a:lnTo>
                <a:lnTo>
                  <a:pt x="385930" y="740410"/>
                </a:lnTo>
                <a:lnTo>
                  <a:pt x="383873" y="741680"/>
                </a:lnTo>
                <a:lnTo>
                  <a:pt x="383873" y="744220"/>
                </a:lnTo>
                <a:close/>
              </a:path>
              <a:path w="398779" h="975360">
                <a:moveTo>
                  <a:pt x="390104" y="756920"/>
                </a:moveTo>
                <a:lnTo>
                  <a:pt x="385930" y="756920"/>
                </a:lnTo>
                <a:lnTo>
                  <a:pt x="385930" y="751840"/>
                </a:lnTo>
                <a:lnTo>
                  <a:pt x="238620" y="751840"/>
                </a:lnTo>
                <a:lnTo>
                  <a:pt x="238620" y="749300"/>
                </a:lnTo>
                <a:lnTo>
                  <a:pt x="251083" y="749300"/>
                </a:lnTo>
                <a:lnTo>
                  <a:pt x="251083" y="746760"/>
                </a:lnTo>
                <a:lnTo>
                  <a:pt x="253152" y="744220"/>
                </a:lnTo>
                <a:lnTo>
                  <a:pt x="253152" y="741680"/>
                </a:lnTo>
                <a:lnTo>
                  <a:pt x="255221" y="741680"/>
                </a:lnTo>
                <a:lnTo>
                  <a:pt x="255221" y="744220"/>
                </a:lnTo>
                <a:lnTo>
                  <a:pt x="385930" y="744220"/>
                </a:lnTo>
                <a:lnTo>
                  <a:pt x="385930" y="746760"/>
                </a:lnTo>
                <a:lnTo>
                  <a:pt x="388035" y="749300"/>
                </a:lnTo>
                <a:lnTo>
                  <a:pt x="388035" y="754380"/>
                </a:lnTo>
                <a:lnTo>
                  <a:pt x="390104" y="756920"/>
                </a:lnTo>
                <a:close/>
              </a:path>
              <a:path w="398779" h="975360">
                <a:moveTo>
                  <a:pt x="383873" y="769620"/>
                </a:moveTo>
                <a:lnTo>
                  <a:pt x="234469" y="769620"/>
                </a:lnTo>
                <a:lnTo>
                  <a:pt x="234469" y="767080"/>
                </a:lnTo>
                <a:lnTo>
                  <a:pt x="232388" y="764540"/>
                </a:lnTo>
                <a:lnTo>
                  <a:pt x="232388" y="762000"/>
                </a:lnTo>
                <a:lnTo>
                  <a:pt x="234469" y="762000"/>
                </a:lnTo>
                <a:lnTo>
                  <a:pt x="234469" y="751840"/>
                </a:lnTo>
                <a:lnTo>
                  <a:pt x="232388" y="749300"/>
                </a:lnTo>
                <a:lnTo>
                  <a:pt x="236538" y="749300"/>
                </a:lnTo>
                <a:lnTo>
                  <a:pt x="236538" y="751840"/>
                </a:lnTo>
                <a:lnTo>
                  <a:pt x="383873" y="751840"/>
                </a:lnTo>
                <a:lnTo>
                  <a:pt x="383873" y="754380"/>
                </a:lnTo>
                <a:lnTo>
                  <a:pt x="379722" y="754380"/>
                </a:lnTo>
                <a:lnTo>
                  <a:pt x="379722" y="759460"/>
                </a:lnTo>
                <a:lnTo>
                  <a:pt x="383873" y="759460"/>
                </a:lnTo>
                <a:lnTo>
                  <a:pt x="383873" y="762000"/>
                </a:lnTo>
                <a:lnTo>
                  <a:pt x="385930" y="764540"/>
                </a:lnTo>
                <a:lnTo>
                  <a:pt x="385930" y="767080"/>
                </a:lnTo>
                <a:lnTo>
                  <a:pt x="383873" y="767080"/>
                </a:lnTo>
                <a:lnTo>
                  <a:pt x="383873" y="769620"/>
                </a:lnTo>
                <a:close/>
              </a:path>
              <a:path w="398779" h="975360">
                <a:moveTo>
                  <a:pt x="383873" y="759460"/>
                </a:moveTo>
                <a:lnTo>
                  <a:pt x="381780" y="759460"/>
                </a:lnTo>
                <a:lnTo>
                  <a:pt x="381780" y="756920"/>
                </a:lnTo>
                <a:lnTo>
                  <a:pt x="383873" y="756920"/>
                </a:lnTo>
                <a:lnTo>
                  <a:pt x="383873" y="759460"/>
                </a:lnTo>
                <a:close/>
              </a:path>
              <a:path w="398779" h="975360">
                <a:moveTo>
                  <a:pt x="383873" y="772160"/>
                </a:moveTo>
                <a:lnTo>
                  <a:pt x="209555" y="772160"/>
                </a:lnTo>
                <a:lnTo>
                  <a:pt x="209555" y="767080"/>
                </a:lnTo>
                <a:lnTo>
                  <a:pt x="211660" y="767080"/>
                </a:lnTo>
                <a:lnTo>
                  <a:pt x="211660" y="762000"/>
                </a:lnTo>
                <a:lnTo>
                  <a:pt x="215786" y="762000"/>
                </a:lnTo>
                <a:lnTo>
                  <a:pt x="215786" y="764540"/>
                </a:lnTo>
                <a:lnTo>
                  <a:pt x="222006" y="764540"/>
                </a:lnTo>
                <a:lnTo>
                  <a:pt x="226168" y="769620"/>
                </a:lnTo>
                <a:lnTo>
                  <a:pt x="383873" y="769620"/>
                </a:lnTo>
                <a:lnTo>
                  <a:pt x="383873" y="772160"/>
                </a:lnTo>
                <a:close/>
              </a:path>
              <a:path w="398779" h="975360">
                <a:moveTo>
                  <a:pt x="234469" y="769620"/>
                </a:moveTo>
                <a:lnTo>
                  <a:pt x="228261" y="769620"/>
                </a:lnTo>
                <a:lnTo>
                  <a:pt x="230331" y="767080"/>
                </a:lnTo>
                <a:lnTo>
                  <a:pt x="232388" y="767080"/>
                </a:lnTo>
                <a:lnTo>
                  <a:pt x="234469" y="769620"/>
                </a:lnTo>
                <a:close/>
              </a:path>
              <a:path w="398779" h="975360">
                <a:moveTo>
                  <a:pt x="375572" y="777240"/>
                </a:moveTo>
                <a:lnTo>
                  <a:pt x="201278" y="777240"/>
                </a:lnTo>
                <a:lnTo>
                  <a:pt x="199196" y="774700"/>
                </a:lnTo>
                <a:lnTo>
                  <a:pt x="201278" y="772160"/>
                </a:lnTo>
                <a:lnTo>
                  <a:pt x="201278" y="769620"/>
                </a:lnTo>
                <a:lnTo>
                  <a:pt x="205404" y="769620"/>
                </a:lnTo>
                <a:lnTo>
                  <a:pt x="207485" y="772160"/>
                </a:lnTo>
                <a:lnTo>
                  <a:pt x="381780" y="772160"/>
                </a:lnTo>
                <a:lnTo>
                  <a:pt x="381780" y="774700"/>
                </a:lnTo>
                <a:lnTo>
                  <a:pt x="375572" y="774700"/>
                </a:lnTo>
                <a:lnTo>
                  <a:pt x="375572" y="777240"/>
                </a:lnTo>
                <a:close/>
              </a:path>
              <a:path w="398779" h="975360">
                <a:moveTo>
                  <a:pt x="381780" y="777240"/>
                </a:moveTo>
                <a:lnTo>
                  <a:pt x="379722" y="777240"/>
                </a:lnTo>
                <a:lnTo>
                  <a:pt x="379722" y="774700"/>
                </a:lnTo>
                <a:lnTo>
                  <a:pt x="381780" y="774700"/>
                </a:lnTo>
                <a:lnTo>
                  <a:pt x="381780" y="777240"/>
                </a:lnTo>
                <a:close/>
              </a:path>
              <a:path w="398779" h="975360">
                <a:moveTo>
                  <a:pt x="375572" y="787400"/>
                </a:moveTo>
                <a:lnTo>
                  <a:pt x="205404" y="787400"/>
                </a:lnTo>
                <a:lnTo>
                  <a:pt x="205404" y="784860"/>
                </a:lnTo>
                <a:lnTo>
                  <a:pt x="203347" y="784860"/>
                </a:lnTo>
                <a:lnTo>
                  <a:pt x="203347" y="777240"/>
                </a:lnTo>
                <a:lnTo>
                  <a:pt x="373503" y="777240"/>
                </a:lnTo>
                <a:lnTo>
                  <a:pt x="373503" y="779780"/>
                </a:lnTo>
                <a:lnTo>
                  <a:pt x="375572" y="779780"/>
                </a:lnTo>
                <a:lnTo>
                  <a:pt x="375572" y="787400"/>
                </a:lnTo>
                <a:close/>
              </a:path>
              <a:path w="398779" h="975360">
                <a:moveTo>
                  <a:pt x="363121" y="795020"/>
                </a:moveTo>
                <a:lnTo>
                  <a:pt x="203347" y="795020"/>
                </a:lnTo>
                <a:lnTo>
                  <a:pt x="203347" y="787400"/>
                </a:lnTo>
                <a:lnTo>
                  <a:pt x="373503" y="787400"/>
                </a:lnTo>
                <a:lnTo>
                  <a:pt x="373503" y="789940"/>
                </a:lnTo>
                <a:lnTo>
                  <a:pt x="375572" y="789940"/>
                </a:lnTo>
                <a:lnTo>
                  <a:pt x="373503" y="792480"/>
                </a:lnTo>
                <a:lnTo>
                  <a:pt x="363121" y="792480"/>
                </a:lnTo>
                <a:lnTo>
                  <a:pt x="363121" y="795020"/>
                </a:lnTo>
                <a:close/>
              </a:path>
              <a:path w="398779" h="975360">
                <a:moveTo>
                  <a:pt x="369340" y="795020"/>
                </a:moveTo>
                <a:lnTo>
                  <a:pt x="369340" y="792480"/>
                </a:lnTo>
                <a:lnTo>
                  <a:pt x="371433" y="792480"/>
                </a:lnTo>
                <a:lnTo>
                  <a:pt x="369340" y="795020"/>
                </a:lnTo>
                <a:close/>
              </a:path>
              <a:path w="398779" h="975360">
                <a:moveTo>
                  <a:pt x="358958" y="802640"/>
                </a:moveTo>
                <a:lnTo>
                  <a:pt x="207485" y="802640"/>
                </a:lnTo>
                <a:lnTo>
                  <a:pt x="207485" y="800100"/>
                </a:lnTo>
                <a:lnTo>
                  <a:pt x="205404" y="800100"/>
                </a:lnTo>
                <a:lnTo>
                  <a:pt x="205404" y="795020"/>
                </a:lnTo>
                <a:lnTo>
                  <a:pt x="361051" y="795020"/>
                </a:lnTo>
                <a:lnTo>
                  <a:pt x="361051" y="797560"/>
                </a:lnTo>
                <a:lnTo>
                  <a:pt x="358958" y="800100"/>
                </a:lnTo>
                <a:lnTo>
                  <a:pt x="358958" y="802640"/>
                </a:lnTo>
                <a:close/>
              </a:path>
              <a:path w="398779" h="975360">
                <a:moveTo>
                  <a:pt x="321628" y="826770"/>
                </a:moveTo>
                <a:lnTo>
                  <a:pt x="219937" y="826770"/>
                </a:lnTo>
                <a:lnTo>
                  <a:pt x="219937" y="822960"/>
                </a:lnTo>
                <a:lnTo>
                  <a:pt x="217867" y="820420"/>
                </a:lnTo>
                <a:lnTo>
                  <a:pt x="217867" y="815340"/>
                </a:lnTo>
                <a:lnTo>
                  <a:pt x="222006" y="815340"/>
                </a:lnTo>
                <a:lnTo>
                  <a:pt x="219937" y="812800"/>
                </a:lnTo>
                <a:lnTo>
                  <a:pt x="219937" y="807720"/>
                </a:lnTo>
                <a:lnTo>
                  <a:pt x="213729" y="807720"/>
                </a:lnTo>
                <a:lnTo>
                  <a:pt x="213729" y="805180"/>
                </a:lnTo>
                <a:lnTo>
                  <a:pt x="211660" y="805180"/>
                </a:lnTo>
                <a:lnTo>
                  <a:pt x="211660" y="802640"/>
                </a:lnTo>
                <a:lnTo>
                  <a:pt x="348612" y="802640"/>
                </a:lnTo>
                <a:lnTo>
                  <a:pt x="348612" y="805180"/>
                </a:lnTo>
                <a:lnTo>
                  <a:pt x="346519" y="807720"/>
                </a:lnTo>
                <a:lnTo>
                  <a:pt x="344462" y="810260"/>
                </a:lnTo>
                <a:lnTo>
                  <a:pt x="344462" y="812800"/>
                </a:lnTo>
                <a:lnTo>
                  <a:pt x="338230" y="812800"/>
                </a:lnTo>
                <a:lnTo>
                  <a:pt x="338230" y="817880"/>
                </a:lnTo>
                <a:lnTo>
                  <a:pt x="329917" y="817880"/>
                </a:lnTo>
                <a:lnTo>
                  <a:pt x="329917" y="820420"/>
                </a:lnTo>
                <a:lnTo>
                  <a:pt x="323697" y="820420"/>
                </a:lnTo>
                <a:lnTo>
                  <a:pt x="323697" y="822960"/>
                </a:lnTo>
                <a:lnTo>
                  <a:pt x="321628" y="826770"/>
                </a:lnTo>
                <a:close/>
              </a:path>
              <a:path w="398779" h="975360">
                <a:moveTo>
                  <a:pt x="350681" y="805180"/>
                </a:moveTo>
                <a:lnTo>
                  <a:pt x="348612" y="802640"/>
                </a:lnTo>
                <a:lnTo>
                  <a:pt x="350681" y="802640"/>
                </a:lnTo>
                <a:lnTo>
                  <a:pt x="350681" y="805180"/>
                </a:lnTo>
                <a:close/>
              </a:path>
              <a:path w="398779" h="975360">
                <a:moveTo>
                  <a:pt x="215786" y="810260"/>
                </a:moveTo>
                <a:lnTo>
                  <a:pt x="215786" y="807720"/>
                </a:lnTo>
                <a:lnTo>
                  <a:pt x="217867" y="807720"/>
                </a:lnTo>
                <a:lnTo>
                  <a:pt x="215786" y="810260"/>
                </a:lnTo>
                <a:close/>
              </a:path>
              <a:path w="398779" h="975360">
                <a:moveTo>
                  <a:pt x="201278" y="820420"/>
                </a:moveTo>
                <a:lnTo>
                  <a:pt x="178444" y="820420"/>
                </a:lnTo>
                <a:lnTo>
                  <a:pt x="178444" y="817880"/>
                </a:lnTo>
                <a:lnTo>
                  <a:pt x="188814" y="817880"/>
                </a:lnTo>
                <a:lnTo>
                  <a:pt x="190896" y="815340"/>
                </a:lnTo>
                <a:lnTo>
                  <a:pt x="192953" y="815340"/>
                </a:lnTo>
                <a:lnTo>
                  <a:pt x="195046" y="812800"/>
                </a:lnTo>
                <a:lnTo>
                  <a:pt x="199196" y="812800"/>
                </a:lnTo>
                <a:lnTo>
                  <a:pt x="199196" y="815340"/>
                </a:lnTo>
                <a:lnTo>
                  <a:pt x="201278" y="817880"/>
                </a:lnTo>
                <a:lnTo>
                  <a:pt x="201278" y="820420"/>
                </a:lnTo>
                <a:close/>
              </a:path>
              <a:path w="398779" h="975360">
                <a:moveTo>
                  <a:pt x="161854" y="820420"/>
                </a:moveTo>
                <a:lnTo>
                  <a:pt x="159773" y="820420"/>
                </a:lnTo>
                <a:lnTo>
                  <a:pt x="159773" y="817880"/>
                </a:lnTo>
                <a:lnTo>
                  <a:pt x="161854" y="817880"/>
                </a:lnTo>
                <a:lnTo>
                  <a:pt x="161854" y="820420"/>
                </a:lnTo>
                <a:close/>
              </a:path>
              <a:path w="398779" h="975360">
                <a:moveTo>
                  <a:pt x="336149" y="820420"/>
                </a:moveTo>
                <a:lnTo>
                  <a:pt x="334079" y="820420"/>
                </a:lnTo>
                <a:lnTo>
                  <a:pt x="334079" y="817880"/>
                </a:lnTo>
                <a:lnTo>
                  <a:pt x="336149" y="817880"/>
                </a:lnTo>
                <a:lnTo>
                  <a:pt x="336149" y="820420"/>
                </a:lnTo>
                <a:close/>
              </a:path>
              <a:path w="398779" h="975360">
                <a:moveTo>
                  <a:pt x="319547" y="834390"/>
                </a:moveTo>
                <a:lnTo>
                  <a:pt x="317466" y="831850"/>
                </a:lnTo>
                <a:lnTo>
                  <a:pt x="161854" y="831850"/>
                </a:lnTo>
                <a:lnTo>
                  <a:pt x="161854" y="829310"/>
                </a:lnTo>
                <a:lnTo>
                  <a:pt x="159773" y="829310"/>
                </a:lnTo>
                <a:lnTo>
                  <a:pt x="159773" y="825500"/>
                </a:lnTo>
                <a:lnTo>
                  <a:pt x="157704" y="822960"/>
                </a:lnTo>
                <a:lnTo>
                  <a:pt x="157704" y="820420"/>
                </a:lnTo>
                <a:lnTo>
                  <a:pt x="165981" y="820420"/>
                </a:lnTo>
                <a:lnTo>
                  <a:pt x="168062" y="822960"/>
                </a:lnTo>
                <a:lnTo>
                  <a:pt x="174306" y="822960"/>
                </a:lnTo>
                <a:lnTo>
                  <a:pt x="174306" y="825500"/>
                </a:lnTo>
                <a:lnTo>
                  <a:pt x="213729" y="825500"/>
                </a:lnTo>
                <a:lnTo>
                  <a:pt x="213729" y="826770"/>
                </a:lnTo>
                <a:lnTo>
                  <a:pt x="321628" y="826770"/>
                </a:lnTo>
                <a:lnTo>
                  <a:pt x="319547" y="829310"/>
                </a:lnTo>
                <a:lnTo>
                  <a:pt x="319547" y="834390"/>
                </a:lnTo>
                <a:close/>
              </a:path>
              <a:path w="398779" h="975360">
                <a:moveTo>
                  <a:pt x="203347" y="825500"/>
                </a:moveTo>
                <a:lnTo>
                  <a:pt x="176375" y="825500"/>
                </a:lnTo>
                <a:lnTo>
                  <a:pt x="176375" y="820420"/>
                </a:lnTo>
                <a:lnTo>
                  <a:pt x="203347" y="820420"/>
                </a:lnTo>
                <a:lnTo>
                  <a:pt x="203347" y="825500"/>
                </a:lnTo>
                <a:close/>
              </a:path>
              <a:path w="398779" h="975360">
                <a:moveTo>
                  <a:pt x="211660" y="825500"/>
                </a:moveTo>
                <a:lnTo>
                  <a:pt x="207485" y="825500"/>
                </a:lnTo>
                <a:lnTo>
                  <a:pt x="207485" y="820420"/>
                </a:lnTo>
                <a:lnTo>
                  <a:pt x="209555" y="820420"/>
                </a:lnTo>
                <a:lnTo>
                  <a:pt x="209555" y="822960"/>
                </a:lnTo>
                <a:lnTo>
                  <a:pt x="211660" y="825500"/>
                </a:lnTo>
                <a:close/>
              </a:path>
              <a:path w="398779" h="975360">
                <a:moveTo>
                  <a:pt x="307096" y="836930"/>
                </a:moveTo>
                <a:lnTo>
                  <a:pt x="155635" y="836930"/>
                </a:lnTo>
                <a:lnTo>
                  <a:pt x="157704" y="834390"/>
                </a:lnTo>
                <a:lnTo>
                  <a:pt x="159773" y="834390"/>
                </a:lnTo>
                <a:lnTo>
                  <a:pt x="159773" y="831850"/>
                </a:lnTo>
                <a:lnTo>
                  <a:pt x="309189" y="831850"/>
                </a:lnTo>
                <a:lnTo>
                  <a:pt x="309189" y="834390"/>
                </a:lnTo>
                <a:lnTo>
                  <a:pt x="307096" y="836930"/>
                </a:lnTo>
                <a:close/>
              </a:path>
              <a:path w="398779" h="975360">
                <a:moveTo>
                  <a:pt x="300864" y="839470"/>
                </a:moveTo>
                <a:lnTo>
                  <a:pt x="153530" y="839470"/>
                </a:lnTo>
                <a:lnTo>
                  <a:pt x="153530" y="836930"/>
                </a:lnTo>
                <a:lnTo>
                  <a:pt x="302933" y="836930"/>
                </a:lnTo>
                <a:lnTo>
                  <a:pt x="300864" y="839470"/>
                </a:lnTo>
                <a:close/>
              </a:path>
              <a:path w="398779" h="975360">
                <a:moveTo>
                  <a:pt x="294656" y="844550"/>
                </a:moveTo>
                <a:lnTo>
                  <a:pt x="149391" y="844550"/>
                </a:lnTo>
                <a:lnTo>
                  <a:pt x="151472" y="842010"/>
                </a:lnTo>
                <a:lnTo>
                  <a:pt x="151472" y="839470"/>
                </a:lnTo>
                <a:lnTo>
                  <a:pt x="298795" y="839470"/>
                </a:lnTo>
                <a:lnTo>
                  <a:pt x="294656" y="844550"/>
                </a:lnTo>
                <a:close/>
              </a:path>
              <a:path w="398779" h="975360">
                <a:moveTo>
                  <a:pt x="136940" y="872490"/>
                </a:moveTo>
                <a:lnTo>
                  <a:pt x="134883" y="869950"/>
                </a:lnTo>
                <a:lnTo>
                  <a:pt x="134883" y="867410"/>
                </a:lnTo>
                <a:lnTo>
                  <a:pt x="132813" y="867410"/>
                </a:lnTo>
                <a:lnTo>
                  <a:pt x="132813" y="862330"/>
                </a:lnTo>
                <a:lnTo>
                  <a:pt x="130720" y="859790"/>
                </a:lnTo>
                <a:lnTo>
                  <a:pt x="130720" y="857250"/>
                </a:lnTo>
                <a:lnTo>
                  <a:pt x="128651" y="857250"/>
                </a:lnTo>
                <a:lnTo>
                  <a:pt x="128651" y="854710"/>
                </a:lnTo>
                <a:lnTo>
                  <a:pt x="126558" y="854710"/>
                </a:lnTo>
                <a:lnTo>
                  <a:pt x="126558" y="852170"/>
                </a:lnTo>
                <a:lnTo>
                  <a:pt x="128651" y="852170"/>
                </a:lnTo>
                <a:lnTo>
                  <a:pt x="132813" y="847090"/>
                </a:lnTo>
                <a:lnTo>
                  <a:pt x="132813" y="844550"/>
                </a:lnTo>
                <a:lnTo>
                  <a:pt x="292587" y="844550"/>
                </a:lnTo>
                <a:lnTo>
                  <a:pt x="292587" y="847090"/>
                </a:lnTo>
                <a:lnTo>
                  <a:pt x="263510" y="847090"/>
                </a:lnTo>
                <a:lnTo>
                  <a:pt x="263510" y="849630"/>
                </a:lnTo>
                <a:lnTo>
                  <a:pt x="251083" y="849630"/>
                </a:lnTo>
                <a:lnTo>
                  <a:pt x="253152" y="852170"/>
                </a:lnTo>
                <a:lnTo>
                  <a:pt x="253152" y="862330"/>
                </a:lnTo>
                <a:lnTo>
                  <a:pt x="251083" y="862330"/>
                </a:lnTo>
                <a:lnTo>
                  <a:pt x="251083" y="864870"/>
                </a:lnTo>
                <a:lnTo>
                  <a:pt x="139021" y="864870"/>
                </a:lnTo>
                <a:lnTo>
                  <a:pt x="139021" y="867410"/>
                </a:lnTo>
                <a:lnTo>
                  <a:pt x="136940" y="869950"/>
                </a:lnTo>
                <a:lnTo>
                  <a:pt x="136940" y="872490"/>
                </a:lnTo>
                <a:close/>
              </a:path>
              <a:path w="398779" h="975360">
                <a:moveTo>
                  <a:pt x="288425" y="849630"/>
                </a:moveTo>
                <a:lnTo>
                  <a:pt x="265591" y="849630"/>
                </a:lnTo>
                <a:lnTo>
                  <a:pt x="265591" y="847090"/>
                </a:lnTo>
                <a:lnTo>
                  <a:pt x="290506" y="847090"/>
                </a:lnTo>
                <a:lnTo>
                  <a:pt x="288425" y="849630"/>
                </a:lnTo>
                <a:close/>
              </a:path>
              <a:path w="398779" h="975360">
                <a:moveTo>
                  <a:pt x="259360" y="852170"/>
                </a:moveTo>
                <a:lnTo>
                  <a:pt x="253152" y="852170"/>
                </a:lnTo>
                <a:lnTo>
                  <a:pt x="253152" y="849630"/>
                </a:lnTo>
                <a:lnTo>
                  <a:pt x="259360" y="849630"/>
                </a:lnTo>
                <a:lnTo>
                  <a:pt x="259360" y="852170"/>
                </a:lnTo>
                <a:close/>
              </a:path>
              <a:path w="398779" h="975360">
                <a:moveTo>
                  <a:pt x="269742" y="852170"/>
                </a:moveTo>
                <a:lnTo>
                  <a:pt x="267685" y="852170"/>
                </a:lnTo>
                <a:lnTo>
                  <a:pt x="267685" y="849630"/>
                </a:lnTo>
                <a:lnTo>
                  <a:pt x="269742" y="849630"/>
                </a:lnTo>
                <a:lnTo>
                  <a:pt x="269742" y="852170"/>
                </a:lnTo>
                <a:close/>
              </a:path>
              <a:path w="398779" h="975360">
                <a:moveTo>
                  <a:pt x="282205" y="852170"/>
                </a:moveTo>
                <a:lnTo>
                  <a:pt x="271823" y="852170"/>
                </a:lnTo>
                <a:lnTo>
                  <a:pt x="273892" y="849630"/>
                </a:lnTo>
                <a:lnTo>
                  <a:pt x="282205" y="849630"/>
                </a:lnTo>
                <a:lnTo>
                  <a:pt x="282205" y="852170"/>
                </a:lnTo>
                <a:close/>
              </a:path>
              <a:path w="398779" h="975360">
                <a:moveTo>
                  <a:pt x="261429" y="854710"/>
                </a:moveTo>
                <a:lnTo>
                  <a:pt x="257302" y="854710"/>
                </a:lnTo>
                <a:lnTo>
                  <a:pt x="257302" y="852170"/>
                </a:lnTo>
                <a:lnTo>
                  <a:pt x="263510" y="852170"/>
                </a:lnTo>
                <a:lnTo>
                  <a:pt x="261429" y="854710"/>
                </a:lnTo>
                <a:close/>
              </a:path>
              <a:path w="398779" h="975360">
                <a:moveTo>
                  <a:pt x="273892" y="854710"/>
                </a:moveTo>
                <a:lnTo>
                  <a:pt x="269742" y="854710"/>
                </a:lnTo>
                <a:lnTo>
                  <a:pt x="269742" y="852170"/>
                </a:lnTo>
                <a:lnTo>
                  <a:pt x="275961" y="852170"/>
                </a:lnTo>
                <a:lnTo>
                  <a:pt x="273892" y="854710"/>
                </a:lnTo>
                <a:close/>
              </a:path>
              <a:path w="398779" h="975360">
                <a:moveTo>
                  <a:pt x="280124" y="854710"/>
                </a:moveTo>
                <a:lnTo>
                  <a:pt x="275961" y="854710"/>
                </a:lnTo>
                <a:lnTo>
                  <a:pt x="275961" y="852170"/>
                </a:lnTo>
                <a:lnTo>
                  <a:pt x="280124" y="852170"/>
                </a:lnTo>
                <a:lnTo>
                  <a:pt x="280124" y="854710"/>
                </a:lnTo>
                <a:close/>
              </a:path>
              <a:path w="398779" h="975360">
                <a:moveTo>
                  <a:pt x="271823" y="857250"/>
                </a:moveTo>
                <a:lnTo>
                  <a:pt x="267685" y="857250"/>
                </a:lnTo>
                <a:lnTo>
                  <a:pt x="267685" y="854710"/>
                </a:lnTo>
                <a:lnTo>
                  <a:pt x="271823" y="854710"/>
                </a:lnTo>
                <a:lnTo>
                  <a:pt x="271823" y="857250"/>
                </a:lnTo>
                <a:close/>
              </a:path>
              <a:path w="398779" h="975360">
                <a:moveTo>
                  <a:pt x="242770" y="885190"/>
                </a:moveTo>
                <a:lnTo>
                  <a:pt x="161854" y="885190"/>
                </a:lnTo>
                <a:lnTo>
                  <a:pt x="161854" y="882650"/>
                </a:lnTo>
                <a:lnTo>
                  <a:pt x="155635" y="875030"/>
                </a:lnTo>
                <a:lnTo>
                  <a:pt x="155635" y="872490"/>
                </a:lnTo>
                <a:lnTo>
                  <a:pt x="147322" y="872490"/>
                </a:lnTo>
                <a:lnTo>
                  <a:pt x="147322" y="869950"/>
                </a:lnTo>
                <a:lnTo>
                  <a:pt x="143172" y="864870"/>
                </a:lnTo>
                <a:lnTo>
                  <a:pt x="248978" y="864870"/>
                </a:lnTo>
                <a:lnTo>
                  <a:pt x="248978" y="867410"/>
                </a:lnTo>
                <a:lnTo>
                  <a:pt x="251083" y="867410"/>
                </a:lnTo>
                <a:lnTo>
                  <a:pt x="251083" y="869950"/>
                </a:lnTo>
                <a:lnTo>
                  <a:pt x="253152" y="869950"/>
                </a:lnTo>
                <a:lnTo>
                  <a:pt x="253152" y="875030"/>
                </a:lnTo>
                <a:lnTo>
                  <a:pt x="246908" y="875030"/>
                </a:lnTo>
                <a:lnTo>
                  <a:pt x="246908" y="880110"/>
                </a:lnTo>
                <a:lnTo>
                  <a:pt x="242770" y="880110"/>
                </a:lnTo>
                <a:lnTo>
                  <a:pt x="240701" y="882650"/>
                </a:lnTo>
                <a:lnTo>
                  <a:pt x="242770" y="882650"/>
                </a:lnTo>
                <a:lnTo>
                  <a:pt x="242770" y="885190"/>
                </a:lnTo>
                <a:close/>
              </a:path>
              <a:path w="398779" h="975360">
                <a:moveTo>
                  <a:pt x="151472" y="875030"/>
                </a:moveTo>
                <a:lnTo>
                  <a:pt x="149391" y="875030"/>
                </a:lnTo>
                <a:lnTo>
                  <a:pt x="149391" y="872490"/>
                </a:lnTo>
                <a:lnTo>
                  <a:pt x="153530" y="872490"/>
                </a:lnTo>
                <a:lnTo>
                  <a:pt x="151472" y="875030"/>
                </a:lnTo>
                <a:close/>
              </a:path>
              <a:path w="398779" h="975360">
                <a:moveTo>
                  <a:pt x="248978" y="877570"/>
                </a:moveTo>
                <a:lnTo>
                  <a:pt x="248978" y="875030"/>
                </a:lnTo>
                <a:lnTo>
                  <a:pt x="251083" y="875030"/>
                </a:lnTo>
                <a:lnTo>
                  <a:pt x="248978" y="877570"/>
                </a:lnTo>
                <a:close/>
              </a:path>
              <a:path w="398779" h="975360">
                <a:moveTo>
                  <a:pt x="246908" y="882650"/>
                </a:moveTo>
                <a:lnTo>
                  <a:pt x="242770" y="882650"/>
                </a:lnTo>
                <a:lnTo>
                  <a:pt x="242770" y="880110"/>
                </a:lnTo>
                <a:lnTo>
                  <a:pt x="244851" y="880110"/>
                </a:lnTo>
                <a:lnTo>
                  <a:pt x="246908" y="882650"/>
                </a:lnTo>
                <a:close/>
              </a:path>
              <a:path w="398779" h="975360">
                <a:moveTo>
                  <a:pt x="246908" y="890270"/>
                </a:moveTo>
                <a:lnTo>
                  <a:pt x="153530" y="890270"/>
                </a:lnTo>
                <a:lnTo>
                  <a:pt x="155635" y="887730"/>
                </a:lnTo>
                <a:lnTo>
                  <a:pt x="157704" y="885190"/>
                </a:lnTo>
                <a:lnTo>
                  <a:pt x="246908" y="885190"/>
                </a:lnTo>
                <a:lnTo>
                  <a:pt x="246908" y="890270"/>
                </a:lnTo>
                <a:close/>
              </a:path>
              <a:path w="398779" h="975360">
                <a:moveTo>
                  <a:pt x="149391" y="960120"/>
                </a:moveTo>
                <a:lnTo>
                  <a:pt x="145253" y="960120"/>
                </a:lnTo>
                <a:lnTo>
                  <a:pt x="145253" y="927100"/>
                </a:lnTo>
                <a:lnTo>
                  <a:pt x="147322" y="924560"/>
                </a:lnTo>
                <a:lnTo>
                  <a:pt x="147322" y="900430"/>
                </a:lnTo>
                <a:lnTo>
                  <a:pt x="149391" y="895350"/>
                </a:lnTo>
                <a:lnTo>
                  <a:pt x="149391" y="892810"/>
                </a:lnTo>
                <a:lnTo>
                  <a:pt x="151472" y="890270"/>
                </a:lnTo>
                <a:lnTo>
                  <a:pt x="238620" y="890270"/>
                </a:lnTo>
                <a:lnTo>
                  <a:pt x="238620" y="897890"/>
                </a:lnTo>
                <a:lnTo>
                  <a:pt x="240701" y="897890"/>
                </a:lnTo>
                <a:lnTo>
                  <a:pt x="240701" y="900430"/>
                </a:lnTo>
                <a:lnTo>
                  <a:pt x="242770" y="900430"/>
                </a:lnTo>
                <a:lnTo>
                  <a:pt x="242770" y="902970"/>
                </a:lnTo>
                <a:lnTo>
                  <a:pt x="240701" y="905510"/>
                </a:lnTo>
                <a:lnTo>
                  <a:pt x="226168" y="905510"/>
                </a:lnTo>
                <a:lnTo>
                  <a:pt x="224099" y="906780"/>
                </a:lnTo>
                <a:lnTo>
                  <a:pt x="226168" y="906780"/>
                </a:lnTo>
                <a:lnTo>
                  <a:pt x="226168" y="909320"/>
                </a:lnTo>
                <a:lnTo>
                  <a:pt x="224099" y="909320"/>
                </a:lnTo>
                <a:lnTo>
                  <a:pt x="224099" y="911860"/>
                </a:lnTo>
                <a:lnTo>
                  <a:pt x="222006" y="911860"/>
                </a:lnTo>
                <a:lnTo>
                  <a:pt x="222006" y="914400"/>
                </a:lnTo>
                <a:lnTo>
                  <a:pt x="219937" y="914400"/>
                </a:lnTo>
                <a:lnTo>
                  <a:pt x="219937" y="922020"/>
                </a:lnTo>
                <a:lnTo>
                  <a:pt x="217867" y="922020"/>
                </a:lnTo>
                <a:lnTo>
                  <a:pt x="215786" y="924560"/>
                </a:lnTo>
                <a:lnTo>
                  <a:pt x="209555" y="924560"/>
                </a:lnTo>
                <a:lnTo>
                  <a:pt x="209555" y="927100"/>
                </a:lnTo>
                <a:lnTo>
                  <a:pt x="205404" y="927100"/>
                </a:lnTo>
                <a:lnTo>
                  <a:pt x="201278" y="929640"/>
                </a:lnTo>
                <a:lnTo>
                  <a:pt x="199196" y="929640"/>
                </a:lnTo>
                <a:lnTo>
                  <a:pt x="197127" y="932180"/>
                </a:lnTo>
                <a:lnTo>
                  <a:pt x="192953" y="932180"/>
                </a:lnTo>
                <a:lnTo>
                  <a:pt x="192953" y="934720"/>
                </a:lnTo>
                <a:lnTo>
                  <a:pt x="186745" y="934720"/>
                </a:lnTo>
                <a:lnTo>
                  <a:pt x="186745" y="937260"/>
                </a:lnTo>
                <a:lnTo>
                  <a:pt x="184676" y="937260"/>
                </a:lnTo>
                <a:lnTo>
                  <a:pt x="180513" y="942340"/>
                </a:lnTo>
                <a:lnTo>
                  <a:pt x="180513" y="944880"/>
                </a:lnTo>
                <a:lnTo>
                  <a:pt x="178444" y="944880"/>
                </a:lnTo>
                <a:lnTo>
                  <a:pt x="178444" y="947420"/>
                </a:lnTo>
                <a:lnTo>
                  <a:pt x="176375" y="949960"/>
                </a:lnTo>
                <a:lnTo>
                  <a:pt x="176375" y="952500"/>
                </a:lnTo>
                <a:lnTo>
                  <a:pt x="174306" y="955040"/>
                </a:lnTo>
                <a:lnTo>
                  <a:pt x="174306" y="957580"/>
                </a:lnTo>
                <a:lnTo>
                  <a:pt x="149391" y="957580"/>
                </a:lnTo>
                <a:lnTo>
                  <a:pt x="149391" y="960120"/>
                </a:lnTo>
                <a:close/>
              </a:path>
              <a:path w="398779" h="975360">
                <a:moveTo>
                  <a:pt x="244851" y="892810"/>
                </a:moveTo>
                <a:lnTo>
                  <a:pt x="242770" y="892810"/>
                </a:lnTo>
                <a:lnTo>
                  <a:pt x="242770" y="890270"/>
                </a:lnTo>
                <a:lnTo>
                  <a:pt x="244851" y="890270"/>
                </a:lnTo>
                <a:lnTo>
                  <a:pt x="244851" y="892810"/>
                </a:lnTo>
                <a:close/>
              </a:path>
              <a:path w="398779" h="975360">
                <a:moveTo>
                  <a:pt x="240701" y="906780"/>
                </a:moveTo>
                <a:lnTo>
                  <a:pt x="228261" y="906780"/>
                </a:lnTo>
                <a:lnTo>
                  <a:pt x="226168" y="905510"/>
                </a:lnTo>
                <a:lnTo>
                  <a:pt x="240701" y="905510"/>
                </a:lnTo>
                <a:lnTo>
                  <a:pt x="240701" y="906780"/>
                </a:lnTo>
                <a:close/>
              </a:path>
              <a:path w="398779" h="975360">
                <a:moveTo>
                  <a:pt x="236538" y="909320"/>
                </a:moveTo>
                <a:lnTo>
                  <a:pt x="230331" y="909320"/>
                </a:lnTo>
                <a:lnTo>
                  <a:pt x="230331" y="906780"/>
                </a:lnTo>
                <a:lnTo>
                  <a:pt x="238620" y="906780"/>
                </a:lnTo>
                <a:lnTo>
                  <a:pt x="236538" y="909320"/>
                </a:lnTo>
                <a:close/>
              </a:path>
              <a:path w="398779" h="975360">
                <a:moveTo>
                  <a:pt x="172213" y="962660"/>
                </a:moveTo>
                <a:lnTo>
                  <a:pt x="151472" y="962660"/>
                </a:lnTo>
                <a:lnTo>
                  <a:pt x="151472" y="957580"/>
                </a:lnTo>
                <a:lnTo>
                  <a:pt x="174306" y="957580"/>
                </a:lnTo>
                <a:lnTo>
                  <a:pt x="172213" y="960120"/>
                </a:lnTo>
                <a:lnTo>
                  <a:pt x="172213" y="962660"/>
                </a:lnTo>
                <a:close/>
              </a:path>
              <a:path w="398779" h="975360">
                <a:moveTo>
                  <a:pt x="163912" y="970280"/>
                </a:moveTo>
                <a:lnTo>
                  <a:pt x="145253" y="970280"/>
                </a:lnTo>
                <a:lnTo>
                  <a:pt x="147322" y="967740"/>
                </a:lnTo>
                <a:lnTo>
                  <a:pt x="147322" y="965200"/>
                </a:lnTo>
                <a:lnTo>
                  <a:pt x="149391" y="965200"/>
                </a:lnTo>
                <a:lnTo>
                  <a:pt x="149391" y="962660"/>
                </a:lnTo>
                <a:lnTo>
                  <a:pt x="168062" y="962660"/>
                </a:lnTo>
                <a:lnTo>
                  <a:pt x="165981" y="965200"/>
                </a:lnTo>
                <a:lnTo>
                  <a:pt x="165981" y="967740"/>
                </a:lnTo>
                <a:lnTo>
                  <a:pt x="163912" y="967740"/>
                </a:lnTo>
                <a:lnTo>
                  <a:pt x="163912" y="970280"/>
                </a:lnTo>
                <a:close/>
              </a:path>
              <a:path w="398779" h="975360">
                <a:moveTo>
                  <a:pt x="159773" y="972820"/>
                </a:moveTo>
                <a:lnTo>
                  <a:pt x="143172" y="972820"/>
                </a:lnTo>
                <a:lnTo>
                  <a:pt x="143172" y="970280"/>
                </a:lnTo>
                <a:lnTo>
                  <a:pt x="161854" y="970280"/>
                </a:lnTo>
                <a:lnTo>
                  <a:pt x="159773" y="972820"/>
                </a:lnTo>
                <a:close/>
              </a:path>
              <a:path w="398779" h="975360">
                <a:moveTo>
                  <a:pt x="151472" y="975360"/>
                </a:moveTo>
                <a:lnTo>
                  <a:pt x="147322" y="975360"/>
                </a:lnTo>
                <a:lnTo>
                  <a:pt x="145253" y="972820"/>
                </a:lnTo>
                <a:lnTo>
                  <a:pt x="151472" y="972820"/>
                </a:lnTo>
                <a:lnTo>
                  <a:pt x="151472" y="975360"/>
                </a:lnTo>
                <a:close/>
              </a:path>
            </a:pathLst>
          </a:custGeom>
          <a:solidFill>
            <a:srgbClr val="C9CCCC"/>
          </a:solidFill>
        </p:spPr>
        <p:txBody>
          <a:bodyPr wrap="square" lIns="0" tIns="0" rIns="0" bIns="0" rtlCol="0"/>
          <a:lstStyle/>
          <a:p/>
        </p:txBody>
      </p:sp>
      <p:sp>
        <p:nvSpPr>
          <p:cNvPr id="538" name="object 538"/>
          <p:cNvSpPr/>
          <p:nvPr/>
        </p:nvSpPr>
        <p:spPr>
          <a:xfrm>
            <a:off x="6071842" y="2877100"/>
            <a:ext cx="2540" cy="2540"/>
          </a:xfrm>
          <a:custGeom>
            <a:rect l="l" t="t" r="r" b="b"/>
            <a:pathLst>
              <a:path w="2539" h="2539">
                <a:moveTo>
                  <a:pt x="2057" y="2512"/>
                </a:moveTo>
                <a:lnTo>
                  <a:pt x="0" y="2512"/>
                </a:lnTo>
                <a:lnTo>
                  <a:pt x="0" y="0"/>
                </a:lnTo>
                <a:lnTo>
                  <a:pt x="2057" y="2512"/>
                </a:lnTo>
                <a:close/>
              </a:path>
            </a:pathLst>
          </a:custGeom>
          <a:solidFill>
            <a:srgbClr val="C9CCCC"/>
          </a:solidFill>
        </p:spPr>
        <p:txBody>
          <a:bodyPr wrap="square" lIns="0" tIns="0" rIns="0" bIns="0" rtlCol="0"/>
          <a:lstStyle/>
          <a:p/>
        </p:txBody>
      </p:sp>
      <p:sp>
        <p:nvSpPr>
          <p:cNvPr id="539" name="object 539"/>
          <p:cNvSpPr/>
          <p:nvPr/>
        </p:nvSpPr>
        <p:spPr>
          <a:xfrm>
            <a:off x="5959773" y="2722012"/>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540" name="object 540"/>
          <p:cNvSpPr/>
          <p:nvPr/>
        </p:nvSpPr>
        <p:spPr>
          <a:xfrm>
            <a:off x="6075998" y="2546907"/>
            <a:ext cx="2540" cy="5080"/>
          </a:xfrm>
          <a:custGeom>
            <a:rect l="l" t="t" r="r" b="b"/>
            <a:pathLst>
              <a:path w="2539" h="5080">
                <a:moveTo>
                  <a:pt x="2057" y="4989"/>
                </a:moveTo>
                <a:lnTo>
                  <a:pt x="0" y="2500"/>
                </a:lnTo>
                <a:lnTo>
                  <a:pt x="2057" y="0"/>
                </a:lnTo>
                <a:lnTo>
                  <a:pt x="2057" y="4989"/>
                </a:lnTo>
                <a:close/>
              </a:path>
            </a:pathLst>
          </a:custGeom>
          <a:solidFill>
            <a:srgbClr val="C9CCCC"/>
          </a:solidFill>
        </p:spPr>
        <p:txBody>
          <a:bodyPr wrap="square" lIns="0" tIns="0" rIns="0" bIns="0" rtlCol="0"/>
          <a:lstStyle/>
          <a:p/>
        </p:txBody>
      </p:sp>
      <p:sp>
        <p:nvSpPr>
          <p:cNvPr id="541" name="object 541"/>
          <p:cNvSpPr/>
          <p:nvPr/>
        </p:nvSpPr>
        <p:spPr>
          <a:xfrm>
            <a:off x="6051083" y="2566910"/>
            <a:ext cx="4445" cy="2540"/>
          </a:xfrm>
          <a:custGeom>
            <a:rect l="l" t="t" r="r" b="b"/>
            <a:pathLst>
              <a:path w="4445" h="2539">
                <a:moveTo>
                  <a:pt x="2069" y="2512"/>
                </a:moveTo>
                <a:lnTo>
                  <a:pt x="0" y="2512"/>
                </a:lnTo>
                <a:lnTo>
                  <a:pt x="2069" y="0"/>
                </a:lnTo>
                <a:lnTo>
                  <a:pt x="4150" y="0"/>
                </a:lnTo>
                <a:lnTo>
                  <a:pt x="2069" y="2512"/>
                </a:lnTo>
                <a:close/>
              </a:path>
            </a:pathLst>
          </a:custGeom>
          <a:solidFill>
            <a:srgbClr val="C9CCCC"/>
          </a:solidFill>
        </p:spPr>
        <p:txBody>
          <a:bodyPr wrap="square" lIns="0" tIns="0" rIns="0" bIns="0" rtlCol="0"/>
          <a:lstStyle/>
          <a:p/>
        </p:txBody>
      </p:sp>
      <p:sp>
        <p:nvSpPr>
          <p:cNvPr id="542" name="object 542"/>
          <p:cNvSpPr/>
          <p:nvPr/>
        </p:nvSpPr>
        <p:spPr>
          <a:xfrm>
            <a:off x="6017890" y="259193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43" name="object 543"/>
          <p:cNvSpPr/>
          <p:nvPr/>
        </p:nvSpPr>
        <p:spPr>
          <a:xfrm>
            <a:off x="6022014" y="2589425"/>
            <a:ext cx="2540" cy="5080"/>
          </a:xfrm>
          <a:custGeom>
            <a:rect l="l" t="t" r="r" b="b"/>
            <a:pathLst>
              <a:path w="2539" h="5080">
                <a:moveTo>
                  <a:pt x="0" y="4989"/>
                </a:moveTo>
                <a:lnTo>
                  <a:pt x="0" y="0"/>
                </a:lnTo>
                <a:lnTo>
                  <a:pt x="2093" y="0"/>
                </a:lnTo>
                <a:lnTo>
                  <a:pt x="2093" y="4989"/>
                </a:lnTo>
                <a:lnTo>
                  <a:pt x="0" y="4989"/>
                </a:lnTo>
                <a:close/>
              </a:path>
            </a:pathLst>
          </a:custGeom>
          <a:solidFill>
            <a:srgbClr val="C9CCCC"/>
          </a:solidFill>
        </p:spPr>
        <p:txBody>
          <a:bodyPr wrap="square" lIns="0" tIns="0" rIns="0" bIns="0" rtlCol="0"/>
          <a:lstStyle/>
          <a:p/>
        </p:txBody>
      </p:sp>
      <p:sp>
        <p:nvSpPr>
          <p:cNvPr id="544" name="object 544"/>
          <p:cNvSpPr/>
          <p:nvPr/>
        </p:nvSpPr>
        <p:spPr>
          <a:xfrm>
            <a:off x="6051083" y="2575685"/>
            <a:ext cx="2540" cy="1270"/>
          </a:xfrm>
          <a:custGeom>
            <a:rect l="l" t="t" r="r" b="b"/>
            <a:pathLst>
              <a:path w="2539" h="1269">
                <a:moveTo>
                  <a:pt x="2069" y="1244"/>
                </a:moveTo>
                <a:lnTo>
                  <a:pt x="0" y="1244"/>
                </a:lnTo>
                <a:lnTo>
                  <a:pt x="1016" y="0"/>
                </a:lnTo>
                <a:lnTo>
                  <a:pt x="2069" y="1244"/>
                </a:lnTo>
                <a:close/>
              </a:path>
            </a:pathLst>
          </a:custGeom>
          <a:solidFill>
            <a:srgbClr val="C9CCCC"/>
          </a:solidFill>
        </p:spPr>
        <p:txBody>
          <a:bodyPr wrap="square" lIns="0" tIns="0" rIns="0" bIns="0" rtlCol="0"/>
          <a:lstStyle/>
          <a:p/>
        </p:txBody>
      </p:sp>
      <p:sp>
        <p:nvSpPr>
          <p:cNvPr id="545" name="object 545"/>
          <p:cNvSpPr/>
          <p:nvPr/>
        </p:nvSpPr>
        <p:spPr>
          <a:xfrm>
            <a:off x="6051083" y="2574394"/>
            <a:ext cx="1270" cy="2540"/>
          </a:xfrm>
          <a:custGeom>
            <a:rect l="l" t="t" r="r" b="b"/>
            <a:pathLst>
              <a:path w="1270" h="2539">
                <a:moveTo>
                  <a:pt x="0" y="2536"/>
                </a:moveTo>
                <a:lnTo>
                  <a:pt x="0" y="0"/>
                </a:lnTo>
                <a:lnTo>
                  <a:pt x="1016" y="1280"/>
                </a:lnTo>
                <a:lnTo>
                  <a:pt x="0" y="2536"/>
                </a:lnTo>
                <a:close/>
              </a:path>
            </a:pathLst>
          </a:custGeom>
          <a:solidFill>
            <a:srgbClr val="C9CCCC"/>
          </a:solidFill>
        </p:spPr>
        <p:txBody>
          <a:bodyPr wrap="square" lIns="0" tIns="0" rIns="0" bIns="0" rtlCol="0"/>
          <a:lstStyle/>
          <a:p/>
        </p:txBody>
      </p:sp>
      <p:sp>
        <p:nvSpPr>
          <p:cNvPr id="546" name="object 546"/>
          <p:cNvSpPr/>
          <p:nvPr/>
        </p:nvSpPr>
        <p:spPr>
          <a:xfrm>
            <a:off x="6026168" y="2586919"/>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547" name="object 547"/>
          <p:cNvSpPr/>
          <p:nvPr/>
        </p:nvSpPr>
        <p:spPr>
          <a:xfrm>
            <a:off x="6038633" y="2579412"/>
            <a:ext cx="2540" cy="2540"/>
          </a:xfrm>
          <a:custGeom>
            <a:rect l="l" t="t" r="r" b="b"/>
            <a:pathLst>
              <a:path w="2539"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548" name="object 548"/>
          <p:cNvSpPr/>
          <p:nvPr/>
        </p:nvSpPr>
        <p:spPr>
          <a:xfrm>
            <a:off x="6019960" y="2586923"/>
            <a:ext cx="2540" cy="2540"/>
          </a:xfrm>
          <a:custGeom>
            <a:rect l="l" t="t" r="r" b="b"/>
            <a:pathLst>
              <a:path w="2539"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549" name="object 549"/>
          <p:cNvSpPr/>
          <p:nvPr/>
        </p:nvSpPr>
        <p:spPr>
          <a:xfrm>
            <a:off x="6017888" y="2589431"/>
            <a:ext cx="4445" cy="2540"/>
          </a:xfrm>
          <a:custGeom>
            <a:rect l="l" t="t" r="r" b="b"/>
            <a:pathLst>
              <a:path w="4445" h="2539">
                <a:moveTo>
                  <a:pt x="4138" y="2500"/>
                </a:moveTo>
                <a:lnTo>
                  <a:pt x="0" y="2500"/>
                </a:lnTo>
                <a:lnTo>
                  <a:pt x="0" y="0"/>
                </a:lnTo>
                <a:lnTo>
                  <a:pt x="2069" y="0"/>
                </a:lnTo>
                <a:lnTo>
                  <a:pt x="4138" y="2500"/>
                </a:lnTo>
                <a:close/>
              </a:path>
            </a:pathLst>
          </a:custGeom>
          <a:solidFill>
            <a:srgbClr val="C9CCCC"/>
          </a:solidFill>
        </p:spPr>
        <p:txBody>
          <a:bodyPr wrap="square" lIns="0" tIns="0" rIns="0" bIns="0" rtlCol="0"/>
          <a:lstStyle/>
          <a:p/>
        </p:txBody>
      </p:sp>
      <p:sp>
        <p:nvSpPr>
          <p:cNvPr id="550" name="object 550"/>
          <p:cNvSpPr/>
          <p:nvPr/>
        </p:nvSpPr>
        <p:spPr>
          <a:xfrm>
            <a:off x="6055237" y="2566910"/>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551" name="object 551"/>
          <p:cNvSpPr/>
          <p:nvPr/>
        </p:nvSpPr>
        <p:spPr>
          <a:xfrm>
            <a:off x="5997126" y="2634461"/>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552" name="object 552"/>
          <p:cNvSpPr/>
          <p:nvPr/>
        </p:nvSpPr>
        <p:spPr>
          <a:xfrm>
            <a:off x="6059395" y="2586923"/>
            <a:ext cx="2540" cy="2540"/>
          </a:xfrm>
          <a:custGeom>
            <a:rect l="l" t="t" r="r" b="b"/>
            <a:pathLst>
              <a:path w="2539"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553" name="object 553"/>
          <p:cNvSpPr/>
          <p:nvPr/>
        </p:nvSpPr>
        <p:spPr>
          <a:xfrm>
            <a:off x="6152738" y="3147260"/>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554" name="object 554"/>
          <p:cNvSpPr/>
          <p:nvPr/>
        </p:nvSpPr>
        <p:spPr>
          <a:xfrm>
            <a:off x="6059392" y="2579412"/>
            <a:ext cx="2540" cy="5080"/>
          </a:xfrm>
          <a:custGeom>
            <a:rect l="l" t="t" r="r" b="b"/>
            <a:pathLst>
              <a:path w="2539"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555" name="object 555"/>
          <p:cNvSpPr/>
          <p:nvPr/>
        </p:nvSpPr>
        <p:spPr>
          <a:xfrm>
            <a:off x="6061464" y="2574396"/>
            <a:ext cx="2540" cy="2540"/>
          </a:xfrm>
          <a:custGeom>
            <a:rect l="l" t="t" r="r" b="b"/>
            <a:pathLst>
              <a:path w="2539" h="2539">
                <a:moveTo>
                  <a:pt x="0" y="0"/>
                </a:moveTo>
                <a:lnTo>
                  <a:pt x="2057" y="0"/>
                </a:lnTo>
                <a:lnTo>
                  <a:pt x="2057" y="2536"/>
                </a:lnTo>
                <a:lnTo>
                  <a:pt x="0" y="2536"/>
                </a:lnTo>
                <a:lnTo>
                  <a:pt x="0" y="0"/>
                </a:lnTo>
                <a:close/>
              </a:path>
            </a:pathLst>
          </a:custGeom>
          <a:solidFill>
            <a:srgbClr val="C9CCCC"/>
          </a:solidFill>
        </p:spPr>
        <p:txBody>
          <a:bodyPr wrap="square" lIns="0" tIns="0" rIns="0" bIns="0" rtlCol="0"/>
          <a:lstStyle/>
          <a:p/>
        </p:txBody>
      </p:sp>
      <p:sp>
        <p:nvSpPr>
          <p:cNvPr id="556" name="object 556"/>
          <p:cNvSpPr/>
          <p:nvPr/>
        </p:nvSpPr>
        <p:spPr>
          <a:xfrm>
            <a:off x="6152743" y="3157281"/>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557" name="object 557"/>
          <p:cNvSpPr/>
          <p:nvPr/>
        </p:nvSpPr>
        <p:spPr>
          <a:xfrm>
            <a:off x="6036550" y="2594412"/>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558" name="object 558"/>
          <p:cNvSpPr/>
          <p:nvPr/>
        </p:nvSpPr>
        <p:spPr>
          <a:xfrm>
            <a:off x="6057313" y="2581934"/>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559" name="object 559"/>
          <p:cNvSpPr/>
          <p:nvPr/>
        </p:nvSpPr>
        <p:spPr>
          <a:xfrm>
            <a:off x="6059395" y="2576932"/>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560" name="object 560"/>
          <p:cNvSpPr/>
          <p:nvPr/>
        </p:nvSpPr>
        <p:spPr>
          <a:xfrm>
            <a:off x="6073904" y="2879618"/>
            <a:ext cx="6350" cy="7620"/>
          </a:xfrm>
          <a:custGeom>
            <a:rect l="l" t="t" r="r" b="b"/>
            <a:pathLst>
              <a:path w="6350" h="7619">
                <a:moveTo>
                  <a:pt x="6219" y="7489"/>
                </a:moveTo>
                <a:lnTo>
                  <a:pt x="4150" y="7489"/>
                </a:lnTo>
                <a:lnTo>
                  <a:pt x="2093" y="4989"/>
                </a:lnTo>
                <a:lnTo>
                  <a:pt x="0" y="2488"/>
                </a:lnTo>
                <a:lnTo>
                  <a:pt x="0" y="0"/>
                </a:lnTo>
                <a:lnTo>
                  <a:pt x="4150" y="2488"/>
                </a:lnTo>
                <a:lnTo>
                  <a:pt x="4150" y="4989"/>
                </a:lnTo>
                <a:lnTo>
                  <a:pt x="6219" y="4989"/>
                </a:lnTo>
                <a:lnTo>
                  <a:pt x="6219" y="7489"/>
                </a:lnTo>
                <a:close/>
              </a:path>
            </a:pathLst>
          </a:custGeom>
          <a:solidFill>
            <a:srgbClr val="C9CCCC"/>
          </a:solidFill>
        </p:spPr>
        <p:txBody>
          <a:bodyPr wrap="square" lIns="0" tIns="0" rIns="0" bIns="0" rtlCol="0"/>
          <a:lstStyle/>
          <a:p/>
        </p:txBody>
      </p:sp>
      <p:sp>
        <p:nvSpPr>
          <p:cNvPr id="561" name="object 561"/>
          <p:cNvSpPr/>
          <p:nvPr/>
        </p:nvSpPr>
        <p:spPr>
          <a:xfrm>
            <a:off x="6057313" y="2584422"/>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562" name="object 562"/>
          <p:cNvSpPr/>
          <p:nvPr/>
        </p:nvSpPr>
        <p:spPr>
          <a:xfrm>
            <a:off x="6055237" y="2586919"/>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563" name="object 563"/>
          <p:cNvSpPr/>
          <p:nvPr/>
        </p:nvSpPr>
        <p:spPr>
          <a:xfrm>
            <a:off x="6055237" y="2584419"/>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564" name="object 564"/>
          <p:cNvSpPr/>
          <p:nvPr/>
        </p:nvSpPr>
        <p:spPr>
          <a:xfrm>
            <a:off x="6156900" y="307724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65" name="object 565"/>
          <p:cNvSpPr/>
          <p:nvPr/>
        </p:nvSpPr>
        <p:spPr>
          <a:xfrm>
            <a:off x="6098816" y="2899627"/>
            <a:ext cx="6350" cy="5080"/>
          </a:xfrm>
          <a:custGeom>
            <a:rect l="l" t="t" r="r" b="b"/>
            <a:pathLst>
              <a:path w="6350" h="5080">
                <a:moveTo>
                  <a:pt x="4138" y="4989"/>
                </a:moveTo>
                <a:lnTo>
                  <a:pt x="0" y="4989"/>
                </a:lnTo>
                <a:lnTo>
                  <a:pt x="0" y="0"/>
                </a:lnTo>
                <a:lnTo>
                  <a:pt x="2069" y="0"/>
                </a:lnTo>
                <a:lnTo>
                  <a:pt x="2069" y="2500"/>
                </a:lnTo>
                <a:lnTo>
                  <a:pt x="6219" y="2500"/>
                </a:lnTo>
                <a:lnTo>
                  <a:pt x="4138" y="4989"/>
                </a:lnTo>
                <a:close/>
              </a:path>
            </a:pathLst>
          </a:custGeom>
          <a:solidFill>
            <a:srgbClr val="C9CCCC"/>
          </a:solidFill>
        </p:spPr>
        <p:txBody>
          <a:bodyPr wrap="square" lIns="0" tIns="0" rIns="0" bIns="0" rtlCol="0"/>
          <a:lstStyle/>
          <a:p/>
        </p:txBody>
      </p:sp>
      <p:sp>
        <p:nvSpPr>
          <p:cNvPr id="566" name="object 566"/>
          <p:cNvSpPr/>
          <p:nvPr/>
        </p:nvSpPr>
        <p:spPr>
          <a:xfrm>
            <a:off x="6073915" y="2884583"/>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567" name="object 567"/>
          <p:cNvSpPr/>
          <p:nvPr/>
        </p:nvSpPr>
        <p:spPr>
          <a:xfrm>
            <a:off x="6098818" y="2907124"/>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568" name="object 568"/>
          <p:cNvSpPr/>
          <p:nvPr/>
        </p:nvSpPr>
        <p:spPr>
          <a:xfrm>
            <a:off x="6086350" y="2887114"/>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569" name="object 569"/>
          <p:cNvSpPr/>
          <p:nvPr/>
        </p:nvSpPr>
        <p:spPr>
          <a:xfrm>
            <a:off x="5972226" y="2749530"/>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570" name="object 570"/>
          <p:cNvSpPr/>
          <p:nvPr/>
        </p:nvSpPr>
        <p:spPr>
          <a:xfrm>
            <a:off x="6019957" y="2601938"/>
            <a:ext cx="2540" cy="2540"/>
          </a:xfrm>
          <a:custGeom>
            <a:rect l="l" t="t" r="r" b="b"/>
            <a:pathLst>
              <a:path w="2539"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571" name="object 571"/>
          <p:cNvSpPr/>
          <p:nvPr/>
        </p:nvSpPr>
        <p:spPr>
          <a:xfrm>
            <a:off x="6067688" y="2874600"/>
            <a:ext cx="2540" cy="1270"/>
          </a:xfrm>
          <a:custGeom>
            <a:rect l="l" t="t" r="r" b="b"/>
            <a:pathLst>
              <a:path w="2539" h="1269">
                <a:moveTo>
                  <a:pt x="2057" y="1244"/>
                </a:moveTo>
                <a:lnTo>
                  <a:pt x="0" y="0"/>
                </a:lnTo>
                <a:lnTo>
                  <a:pt x="2057" y="0"/>
                </a:lnTo>
                <a:lnTo>
                  <a:pt x="2057" y="1244"/>
                </a:lnTo>
                <a:close/>
              </a:path>
            </a:pathLst>
          </a:custGeom>
          <a:solidFill>
            <a:srgbClr val="C9CCCC"/>
          </a:solidFill>
        </p:spPr>
        <p:txBody>
          <a:bodyPr wrap="square" lIns="0" tIns="0" rIns="0" bIns="0" rtlCol="0"/>
          <a:lstStyle/>
          <a:p/>
        </p:txBody>
      </p:sp>
      <p:sp>
        <p:nvSpPr>
          <p:cNvPr id="572" name="object 572"/>
          <p:cNvSpPr/>
          <p:nvPr/>
        </p:nvSpPr>
        <p:spPr>
          <a:xfrm>
            <a:off x="6026168" y="2591925"/>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573" name="object 573"/>
          <p:cNvSpPr/>
          <p:nvPr/>
        </p:nvSpPr>
        <p:spPr>
          <a:xfrm>
            <a:off x="6028244" y="2591937"/>
            <a:ext cx="6350" cy="7620"/>
          </a:xfrm>
          <a:custGeom>
            <a:rect l="l" t="t" r="r" b="b"/>
            <a:pathLst>
              <a:path w="6350" h="7619">
                <a:moveTo>
                  <a:pt x="6243" y="7489"/>
                </a:moveTo>
                <a:lnTo>
                  <a:pt x="2081" y="7489"/>
                </a:lnTo>
                <a:lnTo>
                  <a:pt x="2081" y="5001"/>
                </a:lnTo>
                <a:lnTo>
                  <a:pt x="0" y="5001"/>
                </a:lnTo>
                <a:lnTo>
                  <a:pt x="0" y="0"/>
                </a:lnTo>
                <a:lnTo>
                  <a:pt x="6243" y="0"/>
                </a:lnTo>
                <a:lnTo>
                  <a:pt x="6243" y="7489"/>
                </a:lnTo>
                <a:close/>
              </a:path>
            </a:pathLst>
          </a:custGeom>
          <a:solidFill>
            <a:srgbClr val="C9CCCC"/>
          </a:solidFill>
        </p:spPr>
        <p:txBody>
          <a:bodyPr wrap="square" lIns="0" tIns="0" rIns="0" bIns="0" rtlCol="0"/>
          <a:lstStyle/>
          <a:p/>
        </p:txBody>
      </p:sp>
      <p:sp>
        <p:nvSpPr>
          <p:cNvPr id="574" name="object 574"/>
          <p:cNvSpPr/>
          <p:nvPr/>
        </p:nvSpPr>
        <p:spPr>
          <a:xfrm>
            <a:off x="4546717" y="3364927"/>
            <a:ext cx="8890" cy="7620"/>
          </a:xfrm>
          <a:custGeom>
            <a:rect l="l" t="t" r="r" b="b"/>
            <a:pathLst>
              <a:path w="8889" h="7620">
                <a:moveTo>
                  <a:pt x="8300" y="7489"/>
                </a:moveTo>
                <a:lnTo>
                  <a:pt x="6219" y="7489"/>
                </a:lnTo>
                <a:lnTo>
                  <a:pt x="4150" y="4989"/>
                </a:lnTo>
                <a:lnTo>
                  <a:pt x="4150" y="2488"/>
                </a:lnTo>
                <a:lnTo>
                  <a:pt x="0" y="2488"/>
                </a:lnTo>
                <a:lnTo>
                  <a:pt x="0" y="0"/>
                </a:lnTo>
                <a:lnTo>
                  <a:pt x="6219" y="0"/>
                </a:lnTo>
                <a:lnTo>
                  <a:pt x="6219" y="4989"/>
                </a:lnTo>
                <a:lnTo>
                  <a:pt x="8300" y="4989"/>
                </a:lnTo>
                <a:lnTo>
                  <a:pt x="8300" y="7489"/>
                </a:lnTo>
                <a:close/>
              </a:path>
            </a:pathLst>
          </a:custGeom>
          <a:solidFill>
            <a:srgbClr val="C9CCCC"/>
          </a:solidFill>
        </p:spPr>
        <p:txBody>
          <a:bodyPr wrap="square" lIns="0" tIns="0" rIns="0" bIns="0" rtlCol="0"/>
          <a:lstStyle/>
          <a:p/>
        </p:txBody>
      </p:sp>
      <p:sp>
        <p:nvSpPr>
          <p:cNvPr id="575" name="object 575"/>
          <p:cNvSpPr/>
          <p:nvPr/>
        </p:nvSpPr>
        <p:spPr>
          <a:xfrm>
            <a:off x="4542557" y="3334887"/>
            <a:ext cx="2540" cy="5080"/>
          </a:xfrm>
          <a:custGeom>
            <a:rect l="l" t="t" r="r" b="b"/>
            <a:pathLst>
              <a:path w="2539" h="5079">
                <a:moveTo>
                  <a:pt x="2093" y="5001"/>
                </a:moveTo>
                <a:lnTo>
                  <a:pt x="0" y="5001"/>
                </a:lnTo>
                <a:lnTo>
                  <a:pt x="0" y="2500"/>
                </a:lnTo>
                <a:lnTo>
                  <a:pt x="2093" y="0"/>
                </a:lnTo>
                <a:lnTo>
                  <a:pt x="2093" y="5001"/>
                </a:lnTo>
                <a:close/>
              </a:path>
            </a:pathLst>
          </a:custGeom>
          <a:solidFill>
            <a:srgbClr val="C9CCCC"/>
          </a:solidFill>
        </p:spPr>
        <p:txBody>
          <a:bodyPr wrap="square" lIns="0" tIns="0" rIns="0" bIns="0" rtlCol="0"/>
          <a:lstStyle/>
          <a:p/>
        </p:txBody>
      </p:sp>
      <p:sp>
        <p:nvSpPr>
          <p:cNvPr id="576" name="object 576"/>
          <p:cNvSpPr/>
          <p:nvPr/>
        </p:nvSpPr>
        <p:spPr>
          <a:xfrm>
            <a:off x="4540487" y="333488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577" name="object 577"/>
          <p:cNvSpPr/>
          <p:nvPr/>
        </p:nvSpPr>
        <p:spPr>
          <a:xfrm>
            <a:off x="4546712" y="3324881"/>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578" name="object 578"/>
          <p:cNvSpPr/>
          <p:nvPr/>
        </p:nvSpPr>
        <p:spPr>
          <a:xfrm>
            <a:off x="4544641" y="3362409"/>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579" name="object 579"/>
          <p:cNvSpPr/>
          <p:nvPr/>
        </p:nvSpPr>
        <p:spPr>
          <a:xfrm>
            <a:off x="4559148" y="3329887"/>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580" name="object 580"/>
          <p:cNvSpPr/>
          <p:nvPr/>
        </p:nvSpPr>
        <p:spPr>
          <a:xfrm>
            <a:off x="4555021" y="3374918"/>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581" name="object 581"/>
          <p:cNvSpPr/>
          <p:nvPr/>
        </p:nvSpPr>
        <p:spPr>
          <a:xfrm>
            <a:off x="4546712" y="3412452"/>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582" name="object 582"/>
          <p:cNvSpPr/>
          <p:nvPr/>
        </p:nvSpPr>
        <p:spPr>
          <a:xfrm>
            <a:off x="4559148" y="3327370"/>
            <a:ext cx="2540" cy="2540"/>
          </a:xfrm>
          <a:custGeom>
            <a:rect l="l" t="t" r="r" b="b"/>
            <a:pathLst>
              <a:path w="2539"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583" name="object 583"/>
          <p:cNvSpPr/>
          <p:nvPr/>
        </p:nvSpPr>
        <p:spPr>
          <a:xfrm>
            <a:off x="4544641" y="3419958"/>
            <a:ext cx="4445" cy="7620"/>
          </a:xfrm>
          <a:custGeom>
            <a:rect l="l" t="t" r="r" b="b"/>
            <a:pathLst>
              <a:path w="4445" h="7620">
                <a:moveTo>
                  <a:pt x="2069" y="7489"/>
                </a:moveTo>
                <a:lnTo>
                  <a:pt x="0" y="7489"/>
                </a:lnTo>
                <a:lnTo>
                  <a:pt x="0" y="0"/>
                </a:lnTo>
                <a:lnTo>
                  <a:pt x="2069" y="0"/>
                </a:lnTo>
                <a:lnTo>
                  <a:pt x="4150" y="2488"/>
                </a:lnTo>
                <a:lnTo>
                  <a:pt x="2069" y="2488"/>
                </a:lnTo>
                <a:lnTo>
                  <a:pt x="2069" y="7489"/>
                </a:lnTo>
                <a:close/>
              </a:path>
            </a:pathLst>
          </a:custGeom>
          <a:solidFill>
            <a:srgbClr val="C9CCCC"/>
          </a:solidFill>
        </p:spPr>
        <p:txBody>
          <a:bodyPr wrap="square" lIns="0" tIns="0" rIns="0" bIns="0" rtlCol="0"/>
          <a:lstStyle/>
          <a:p/>
        </p:txBody>
      </p:sp>
      <p:sp>
        <p:nvSpPr>
          <p:cNvPr id="584" name="object 584"/>
          <p:cNvSpPr/>
          <p:nvPr/>
        </p:nvSpPr>
        <p:spPr>
          <a:xfrm>
            <a:off x="4544641" y="3427447"/>
            <a:ext cx="2540" cy="10160"/>
          </a:xfrm>
          <a:custGeom>
            <a:rect l="l" t="t" r="r" b="b"/>
            <a:pathLst>
              <a:path w="2539" h="10160">
                <a:moveTo>
                  <a:pt x="2069" y="9990"/>
                </a:moveTo>
                <a:lnTo>
                  <a:pt x="0" y="7513"/>
                </a:lnTo>
                <a:lnTo>
                  <a:pt x="0" y="0"/>
                </a:lnTo>
                <a:lnTo>
                  <a:pt x="2069" y="0"/>
                </a:lnTo>
                <a:lnTo>
                  <a:pt x="2069" y="9990"/>
                </a:lnTo>
                <a:close/>
              </a:path>
            </a:pathLst>
          </a:custGeom>
          <a:solidFill>
            <a:srgbClr val="C9CCCC"/>
          </a:solidFill>
        </p:spPr>
        <p:txBody>
          <a:bodyPr wrap="square" lIns="0" tIns="0" rIns="0" bIns="0" rtlCol="0"/>
          <a:lstStyle/>
          <a:p/>
        </p:txBody>
      </p:sp>
      <p:sp>
        <p:nvSpPr>
          <p:cNvPr id="585" name="object 585"/>
          <p:cNvSpPr/>
          <p:nvPr/>
        </p:nvSpPr>
        <p:spPr>
          <a:xfrm>
            <a:off x="4546714" y="3314887"/>
            <a:ext cx="116205" cy="257810"/>
          </a:xfrm>
          <a:custGeom>
            <a:rect l="l" t="t" r="r" b="b"/>
            <a:pathLst>
              <a:path w="116204" h="257810">
                <a:moveTo>
                  <a:pt x="47724" y="27517"/>
                </a:moveTo>
                <a:lnTo>
                  <a:pt x="20740" y="27517"/>
                </a:lnTo>
                <a:lnTo>
                  <a:pt x="22809" y="24993"/>
                </a:lnTo>
                <a:lnTo>
                  <a:pt x="22809" y="22516"/>
                </a:lnTo>
                <a:lnTo>
                  <a:pt x="18670" y="17491"/>
                </a:lnTo>
                <a:lnTo>
                  <a:pt x="16589" y="17491"/>
                </a:lnTo>
                <a:lnTo>
                  <a:pt x="16589" y="12490"/>
                </a:lnTo>
                <a:lnTo>
                  <a:pt x="14532" y="12490"/>
                </a:lnTo>
                <a:lnTo>
                  <a:pt x="14532" y="9990"/>
                </a:lnTo>
                <a:lnTo>
                  <a:pt x="10382" y="9990"/>
                </a:lnTo>
                <a:lnTo>
                  <a:pt x="10382" y="7513"/>
                </a:lnTo>
                <a:lnTo>
                  <a:pt x="8312" y="7513"/>
                </a:lnTo>
                <a:lnTo>
                  <a:pt x="8312" y="4989"/>
                </a:lnTo>
                <a:lnTo>
                  <a:pt x="10382" y="4989"/>
                </a:lnTo>
                <a:lnTo>
                  <a:pt x="10382" y="2488"/>
                </a:lnTo>
                <a:lnTo>
                  <a:pt x="22809" y="2488"/>
                </a:lnTo>
                <a:lnTo>
                  <a:pt x="24914" y="0"/>
                </a:lnTo>
                <a:lnTo>
                  <a:pt x="31122" y="7513"/>
                </a:lnTo>
                <a:lnTo>
                  <a:pt x="31122" y="9990"/>
                </a:lnTo>
                <a:lnTo>
                  <a:pt x="35272" y="15003"/>
                </a:lnTo>
                <a:lnTo>
                  <a:pt x="37353" y="15003"/>
                </a:lnTo>
                <a:lnTo>
                  <a:pt x="45630" y="24993"/>
                </a:lnTo>
                <a:lnTo>
                  <a:pt x="47724" y="24993"/>
                </a:lnTo>
                <a:lnTo>
                  <a:pt x="47724" y="27517"/>
                </a:lnTo>
                <a:close/>
              </a:path>
              <a:path w="116204" h="257810">
                <a:moveTo>
                  <a:pt x="49793" y="30006"/>
                </a:moveTo>
                <a:lnTo>
                  <a:pt x="18670" y="30006"/>
                </a:lnTo>
                <a:lnTo>
                  <a:pt x="18670" y="27517"/>
                </a:lnTo>
                <a:lnTo>
                  <a:pt x="49793" y="27517"/>
                </a:lnTo>
                <a:lnTo>
                  <a:pt x="49793" y="30006"/>
                </a:lnTo>
                <a:close/>
              </a:path>
              <a:path w="116204" h="257810">
                <a:moveTo>
                  <a:pt x="62232" y="50034"/>
                </a:moveTo>
                <a:lnTo>
                  <a:pt x="18670" y="50034"/>
                </a:lnTo>
                <a:lnTo>
                  <a:pt x="18670" y="42521"/>
                </a:lnTo>
                <a:lnTo>
                  <a:pt x="20740" y="42521"/>
                </a:lnTo>
                <a:lnTo>
                  <a:pt x="20740" y="40020"/>
                </a:lnTo>
                <a:lnTo>
                  <a:pt x="18670" y="37532"/>
                </a:lnTo>
                <a:lnTo>
                  <a:pt x="20740" y="37532"/>
                </a:lnTo>
                <a:lnTo>
                  <a:pt x="20740" y="35007"/>
                </a:lnTo>
                <a:lnTo>
                  <a:pt x="16589" y="35007"/>
                </a:lnTo>
                <a:lnTo>
                  <a:pt x="16589" y="30006"/>
                </a:lnTo>
                <a:lnTo>
                  <a:pt x="51850" y="30006"/>
                </a:lnTo>
                <a:lnTo>
                  <a:pt x="56024" y="35007"/>
                </a:lnTo>
                <a:lnTo>
                  <a:pt x="60163" y="40020"/>
                </a:lnTo>
                <a:lnTo>
                  <a:pt x="60163" y="42521"/>
                </a:lnTo>
                <a:lnTo>
                  <a:pt x="62232" y="47522"/>
                </a:lnTo>
                <a:lnTo>
                  <a:pt x="62232" y="50034"/>
                </a:lnTo>
                <a:close/>
              </a:path>
              <a:path w="116204" h="257810">
                <a:moveTo>
                  <a:pt x="66394" y="57524"/>
                </a:moveTo>
                <a:lnTo>
                  <a:pt x="12439" y="57524"/>
                </a:lnTo>
                <a:lnTo>
                  <a:pt x="14532" y="55023"/>
                </a:lnTo>
                <a:lnTo>
                  <a:pt x="16589" y="55023"/>
                </a:lnTo>
                <a:lnTo>
                  <a:pt x="16589" y="50034"/>
                </a:lnTo>
                <a:lnTo>
                  <a:pt x="64325" y="50034"/>
                </a:lnTo>
                <a:lnTo>
                  <a:pt x="64325" y="52523"/>
                </a:lnTo>
                <a:lnTo>
                  <a:pt x="66394" y="55023"/>
                </a:lnTo>
                <a:lnTo>
                  <a:pt x="66394" y="57524"/>
                </a:lnTo>
                <a:close/>
              </a:path>
              <a:path w="116204" h="257810">
                <a:moveTo>
                  <a:pt x="80927" y="82541"/>
                </a:moveTo>
                <a:lnTo>
                  <a:pt x="10382" y="82541"/>
                </a:lnTo>
                <a:lnTo>
                  <a:pt x="10382" y="62525"/>
                </a:lnTo>
                <a:lnTo>
                  <a:pt x="8312" y="60036"/>
                </a:lnTo>
                <a:lnTo>
                  <a:pt x="10382" y="60036"/>
                </a:lnTo>
                <a:lnTo>
                  <a:pt x="10382" y="57524"/>
                </a:lnTo>
                <a:lnTo>
                  <a:pt x="68464" y="57524"/>
                </a:lnTo>
                <a:lnTo>
                  <a:pt x="68464" y="62525"/>
                </a:lnTo>
                <a:lnTo>
                  <a:pt x="70545" y="62525"/>
                </a:lnTo>
                <a:lnTo>
                  <a:pt x="70545" y="65038"/>
                </a:lnTo>
                <a:lnTo>
                  <a:pt x="72614" y="65038"/>
                </a:lnTo>
                <a:lnTo>
                  <a:pt x="72614" y="67538"/>
                </a:lnTo>
                <a:lnTo>
                  <a:pt x="74695" y="67538"/>
                </a:lnTo>
                <a:lnTo>
                  <a:pt x="74695" y="70051"/>
                </a:lnTo>
                <a:lnTo>
                  <a:pt x="76765" y="70051"/>
                </a:lnTo>
                <a:lnTo>
                  <a:pt x="76765" y="75040"/>
                </a:lnTo>
                <a:lnTo>
                  <a:pt x="78846" y="75040"/>
                </a:lnTo>
                <a:lnTo>
                  <a:pt x="78846" y="77552"/>
                </a:lnTo>
                <a:lnTo>
                  <a:pt x="80927" y="77552"/>
                </a:lnTo>
                <a:lnTo>
                  <a:pt x="80927" y="82541"/>
                </a:lnTo>
                <a:close/>
              </a:path>
              <a:path w="116204" h="257810">
                <a:moveTo>
                  <a:pt x="80927" y="92556"/>
                </a:moveTo>
                <a:lnTo>
                  <a:pt x="6207" y="92556"/>
                </a:lnTo>
                <a:lnTo>
                  <a:pt x="6207" y="87542"/>
                </a:lnTo>
                <a:lnTo>
                  <a:pt x="8312" y="85054"/>
                </a:lnTo>
                <a:lnTo>
                  <a:pt x="8312" y="82541"/>
                </a:lnTo>
                <a:lnTo>
                  <a:pt x="78846" y="82541"/>
                </a:lnTo>
                <a:lnTo>
                  <a:pt x="78846" y="90067"/>
                </a:lnTo>
                <a:lnTo>
                  <a:pt x="80927" y="90067"/>
                </a:lnTo>
                <a:lnTo>
                  <a:pt x="80927" y="92556"/>
                </a:lnTo>
                <a:close/>
              </a:path>
              <a:path w="116204" h="257810">
                <a:moveTo>
                  <a:pt x="85065" y="92556"/>
                </a:moveTo>
                <a:lnTo>
                  <a:pt x="82996" y="92556"/>
                </a:lnTo>
                <a:lnTo>
                  <a:pt x="82996" y="87542"/>
                </a:lnTo>
                <a:lnTo>
                  <a:pt x="87147" y="87542"/>
                </a:lnTo>
                <a:lnTo>
                  <a:pt x="87147" y="90067"/>
                </a:lnTo>
                <a:lnTo>
                  <a:pt x="85065" y="90067"/>
                </a:lnTo>
                <a:lnTo>
                  <a:pt x="85065" y="92556"/>
                </a:lnTo>
                <a:close/>
              </a:path>
              <a:path w="116204" h="257810">
                <a:moveTo>
                  <a:pt x="89204" y="105058"/>
                </a:moveTo>
                <a:lnTo>
                  <a:pt x="4138" y="105058"/>
                </a:lnTo>
                <a:lnTo>
                  <a:pt x="4138" y="100057"/>
                </a:lnTo>
                <a:lnTo>
                  <a:pt x="6207" y="97557"/>
                </a:lnTo>
                <a:lnTo>
                  <a:pt x="6207" y="95044"/>
                </a:lnTo>
                <a:lnTo>
                  <a:pt x="4138" y="92556"/>
                </a:lnTo>
                <a:lnTo>
                  <a:pt x="85065" y="92556"/>
                </a:lnTo>
                <a:lnTo>
                  <a:pt x="85065" y="90067"/>
                </a:lnTo>
                <a:lnTo>
                  <a:pt x="87147" y="90067"/>
                </a:lnTo>
                <a:lnTo>
                  <a:pt x="87147" y="92556"/>
                </a:lnTo>
                <a:lnTo>
                  <a:pt x="89204" y="95044"/>
                </a:lnTo>
                <a:lnTo>
                  <a:pt x="89204" y="105058"/>
                </a:lnTo>
                <a:close/>
              </a:path>
              <a:path w="116204" h="257810">
                <a:moveTo>
                  <a:pt x="109980" y="215118"/>
                </a:moveTo>
                <a:lnTo>
                  <a:pt x="10382" y="215118"/>
                </a:lnTo>
                <a:lnTo>
                  <a:pt x="10382" y="212618"/>
                </a:lnTo>
                <a:lnTo>
                  <a:pt x="8312" y="207616"/>
                </a:lnTo>
                <a:lnTo>
                  <a:pt x="8312" y="202603"/>
                </a:lnTo>
                <a:lnTo>
                  <a:pt x="6207" y="200115"/>
                </a:lnTo>
                <a:lnTo>
                  <a:pt x="6207" y="192613"/>
                </a:lnTo>
                <a:lnTo>
                  <a:pt x="4138" y="192613"/>
                </a:lnTo>
                <a:lnTo>
                  <a:pt x="4138" y="190101"/>
                </a:lnTo>
                <a:lnTo>
                  <a:pt x="6207" y="190101"/>
                </a:lnTo>
                <a:lnTo>
                  <a:pt x="6207" y="180099"/>
                </a:lnTo>
                <a:lnTo>
                  <a:pt x="4138" y="177610"/>
                </a:lnTo>
                <a:lnTo>
                  <a:pt x="4138" y="160094"/>
                </a:lnTo>
                <a:lnTo>
                  <a:pt x="2081" y="155069"/>
                </a:lnTo>
                <a:lnTo>
                  <a:pt x="2081" y="130088"/>
                </a:lnTo>
                <a:lnTo>
                  <a:pt x="0" y="127563"/>
                </a:lnTo>
                <a:lnTo>
                  <a:pt x="0" y="122562"/>
                </a:lnTo>
                <a:lnTo>
                  <a:pt x="4138" y="122562"/>
                </a:lnTo>
                <a:lnTo>
                  <a:pt x="4138" y="117561"/>
                </a:lnTo>
                <a:lnTo>
                  <a:pt x="2081" y="117561"/>
                </a:lnTo>
                <a:lnTo>
                  <a:pt x="2081" y="115060"/>
                </a:lnTo>
                <a:lnTo>
                  <a:pt x="4138" y="115060"/>
                </a:lnTo>
                <a:lnTo>
                  <a:pt x="4138" y="107559"/>
                </a:lnTo>
                <a:lnTo>
                  <a:pt x="2081" y="107559"/>
                </a:lnTo>
                <a:lnTo>
                  <a:pt x="2081" y="105058"/>
                </a:lnTo>
                <a:lnTo>
                  <a:pt x="91273" y="105058"/>
                </a:lnTo>
                <a:lnTo>
                  <a:pt x="91273" y="112560"/>
                </a:lnTo>
                <a:lnTo>
                  <a:pt x="93378" y="112560"/>
                </a:lnTo>
                <a:lnTo>
                  <a:pt x="93378" y="120062"/>
                </a:lnTo>
                <a:lnTo>
                  <a:pt x="95448" y="120062"/>
                </a:lnTo>
                <a:lnTo>
                  <a:pt x="97529" y="122562"/>
                </a:lnTo>
                <a:lnTo>
                  <a:pt x="97529" y="125075"/>
                </a:lnTo>
                <a:lnTo>
                  <a:pt x="99586" y="125075"/>
                </a:lnTo>
                <a:lnTo>
                  <a:pt x="99586" y="132564"/>
                </a:lnTo>
                <a:lnTo>
                  <a:pt x="101655" y="132564"/>
                </a:lnTo>
                <a:lnTo>
                  <a:pt x="103736" y="135053"/>
                </a:lnTo>
                <a:lnTo>
                  <a:pt x="103736" y="137589"/>
                </a:lnTo>
                <a:lnTo>
                  <a:pt x="107887" y="137589"/>
                </a:lnTo>
                <a:lnTo>
                  <a:pt x="107887" y="142566"/>
                </a:lnTo>
                <a:lnTo>
                  <a:pt x="109980" y="142566"/>
                </a:lnTo>
                <a:lnTo>
                  <a:pt x="109980" y="147579"/>
                </a:lnTo>
                <a:lnTo>
                  <a:pt x="112037" y="147579"/>
                </a:lnTo>
                <a:lnTo>
                  <a:pt x="112037" y="157594"/>
                </a:lnTo>
                <a:lnTo>
                  <a:pt x="114118" y="160094"/>
                </a:lnTo>
                <a:lnTo>
                  <a:pt x="114118" y="165095"/>
                </a:lnTo>
                <a:lnTo>
                  <a:pt x="116188" y="165095"/>
                </a:lnTo>
                <a:lnTo>
                  <a:pt x="116188" y="167596"/>
                </a:lnTo>
                <a:lnTo>
                  <a:pt x="6207" y="167596"/>
                </a:lnTo>
                <a:lnTo>
                  <a:pt x="6207" y="170108"/>
                </a:lnTo>
                <a:lnTo>
                  <a:pt x="116188" y="170108"/>
                </a:lnTo>
                <a:lnTo>
                  <a:pt x="116188" y="177610"/>
                </a:lnTo>
                <a:lnTo>
                  <a:pt x="114118" y="177610"/>
                </a:lnTo>
                <a:lnTo>
                  <a:pt x="114118" y="180099"/>
                </a:lnTo>
                <a:lnTo>
                  <a:pt x="116188" y="180099"/>
                </a:lnTo>
                <a:lnTo>
                  <a:pt x="116188" y="187600"/>
                </a:lnTo>
                <a:lnTo>
                  <a:pt x="114118" y="187600"/>
                </a:lnTo>
                <a:lnTo>
                  <a:pt x="114118" y="195090"/>
                </a:lnTo>
                <a:lnTo>
                  <a:pt x="112037" y="195090"/>
                </a:lnTo>
                <a:lnTo>
                  <a:pt x="112037" y="197614"/>
                </a:lnTo>
                <a:lnTo>
                  <a:pt x="114118" y="197614"/>
                </a:lnTo>
                <a:lnTo>
                  <a:pt x="112037" y="200115"/>
                </a:lnTo>
                <a:lnTo>
                  <a:pt x="112037" y="207616"/>
                </a:lnTo>
                <a:lnTo>
                  <a:pt x="109980" y="207616"/>
                </a:lnTo>
                <a:lnTo>
                  <a:pt x="109980" y="215118"/>
                </a:lnTo>
                <a:close/>
              </a:path>
              <a:path w="116204" h="257810">
                <a:moveTo>
                  <a:pt x="116188" y="170108"/>
                </a:moveTo>
                <a:lnTo>
                  <a:pt x="6207" y="170108"/>
                </a:lnTo>
                <a:lnTo>
                  <a:pt x="6207" y="167596"/>
                </a:lnTo>
                <a:lnTo>
                  <a:pt x="116188" y="167596"/>
                </a:lnTo>
                <a:lnTo>
                  <a:pt x="116188" y="170108"/>
                </a:lnTo>
                <a:close/>
              </a:path>
              <a:path w="116204" h="257810">
                <a:moveTo>
                  <a:pt x="103736" y="225120"/>
                </a:moveTo>
                <a:lnTo>
                  <a:pt x="12439" y="225120"/>
                </a:lnTo>
                <a:lnTo>
                  <a:pt x="12439" y="215118"/>
                </a:lnTo>
                <a:lnTo>
                  <a:pt x="107887" y="215118"/>
                </a:lnTo>
                <a:lnTo>
                  <a:pt x="107887" y="220119"/>
                </a:lnTo>
                <a:lnTo>
                  <a:pt x="105818" y="220119"/>
                </a:lnTo>
                <a:lnTo>
                  <a:pt x="105818" y="222620"/>
                </a:lnTo>
                <a:lnTo>
                  <a:pt x="103736" y="222620"/>
                </a:lnTo>
                <a:lnTo>
                  <a:pt x="103736" y="225120"/>
                </a:lnTo>
                <a:close/>
              </a:path>
              <a:path w="116204" h="257810">
                <a:moveTo>
                  <a:pt x="87147" y="240147"/>
                </a:moveTo>
                <a:lnTo>
                  <a:pt x="16589" y="240147"/>
                </a:lnTo>
                <a:lnTo>
                  <a:pt x="16589" y="235146"/>
                </a:lnTo>
                <a:lnTo>
                  <a:pt x="14532" y="235146"/>
                </a:lnTo>
                <a:lnTo>
                  <a:pt x="14532" y="225120"/>
                </a:lnTo>
                <a:lnTo>
                  <a:pt x="101655" y="225120"/>
                </a:lnTo>
                <a:lnTo>
                  <a:pt x="99586" y="227633"/>
                </a:lnTo>
                <a:lnTo>
                  <a:pt x="99586" y="230145"/>
                </a:lnTo>
                <a:lnTo>
                  <a:pt x="95448" y="230145"/>
                </a:lnTo>
                <a:lnTo>
                  <a:pt x="95448" y="232634"/>
                </a:lnTo>
                <a:lnTo>
                  <a:pt x="93378" y="232634"/>
                </a:lnTo>
                <a:lnTo>
                  <a:pt x="91273" y="235146"/>
                </a:lnTo>
                <a:lnTo>
                  <a:pt x="91273" y="237647"/>
                </a:lnTo>
                <a:lnTo>
                  <a:pt x="87147" y="237647"/>
                </a:lnTo>
                <a:lnTo>
                  <a:pt x="87147" y="240147"/>
                </a:lnTo>
                <a:close/>
              </a:path>
              <a:path w="116204" h="257810">
                <a:moveTo>
                  <a:pt x="76765" y="245149"/>
                </a:moveTo>
                <a:lnTo>
                  <a:pt x="18670" y="245149"/>
                </a:lnTo>
                <a:lnTo>
                  <a:pt x="18670" y="240147"/>
                </a:lnTo>
                <a:lnTo>
                  <a:pt x="78846" y="240147"/>
                </a:lnTo>
                <a:lnTo>
                  <a:pt x="78846" y="242636"/>
                </a:lnTo>
                <a:lnTo>
                  <a:pt x="76765" y="242636"/>
                </a:lnTo>
                <a:lnTo>
                  <a:pt x="76765" y="245149"/>
                </a:lnTo>
                <a:close/>
              </a:path>
              <a:path w="116204" h="257810">
                <a:moveTo>
                  <a:pt x="80927" y="242636"/>
                </a:moveTo>
                <a:lnTo>
                  <a:pt x="78846" y="242636"/>
                </a:lnTo>
                <a:lnTo>
                  <a:pt x="78846" y="240147"/>
                </a:lnTo>
                <a:lnTo>
                  <a:pt x="80927" y="240147"/>
                </a:lnTo>
                <a:lnTo>
                  <a:pt x="80927" y="242636"/>
                </a:lnTo>
                <a:close/>
              </a:path>
              <a:path w="116204" h="257810">
                <a:moveTo>
                  <a:pt x="66394" y="247637"/>
                </a:moveTo>
                <a:lnTo>
                  <a:pt x="20740" y="247637"/>
                </a:lnTo>
                <a:lnTo>
                  <a:pt x="20740" y="245149"/>
                </a:lnTo>
                <a:lnTo>
                  <a:pt x="68464" y="245149"/>
                </a:lnTo>
                <a:lnTo>
                  <a:pt x="66394" y="247637"/>
                </a:lnTo>
                <a:close/>
              </a:path>
              <a:path w="116204" h="257810">
                <a:moveTo>
                  <a:pt x="60163" y="250150"/>
                </a:moveTo>
                <a:lnTo>
                  <a:pt x="24914" y="250150"/>
                </a:lnTo>
                <a:lnTo>
                  <a:pt x="22809" y="247637"/>
                </a:lnTo>
                <a:lnTo>
                  <a:pt x="62232" y="247637"/>
                </a:lnTo>
                <a:lnTo>
                  <a:pt x="60163" y="250150"/>
                </a:lnTo>
                <a:close/>
              </a:path>
              <a:path w="116204" h="257810">
                <a:moveTo>
                  <a:pt x="58094" y="252650"/>
                </a:moveTo>
                <a:lnTo>
                  <a:pt x="26971" y="252650"/>
                </a:lnTo>
                <a:lnTo>
                  <a:pt x="26971" y="250150"/>
                </a:lnTo>
                <a:lnTo>
                  <a:pt x="58094" y="250150"/>
                </a:lnTo>
                <a:lnTo>
                  <a:pt x="58094" y="252650"/>
                </a:lnTo>
                <a:close/>
              </a:path>
              <a:path w="116204" h="257810">
                <a:moveTo>
                  <a:pt x="53955" y="255151"/>
                </a:moveTo>
                <a:lnTo>
                  <a:pt x="33191" y="255151"/>
                </a:lnTo>
                <a:lnTo>
                  <a:pt x="31122" y="252650"/>
                </a:lnTo>
                <a:lnTo>
                  <a:pt x="53955" y="252650"/>
                </a:lnTo>
                <a:lnTo>
                  <a:pt x="53955" y="255151"/>
                </a:lnTo>
                <a:close/>
              </a:path>
              <a:path w="116204" h="257810">
                <a:moveTo>
                  <a:pt x="37353" y="257651"/>
                </a:moveTo>
                <a:lnTo>
                  <a:pt x="37353" y="255151"/>
                </a:lnTo>
                <a:lnTo>
                  <a:pt x="39423" y="255151"/>
                </a:lnTo>
                <a:lnTo>
                  <a:pt x="37353" y="257651"/>
                </a:lnTo>
                <a:close/>
              </a:path>
              <a:path w="116204" h="257810">
                <a:moveTo>
                  <a:pt x="47724" y="257651"/>
                </a:moveTo>
                <a:lnTo>
                  <a:pt x="39423" y="257651"/>
                </a:lnTo>
                <a:lnTo>
                  <a:pt x="39423" y="255151"/>
                </a:lnTo>
                <a:lnTo>
                  <a:pt x="47724" y="255151"/>
                </a:lnTo>
                <a:lnTo>
                  <a:pt x="47724" y="257651"/>
                </a:lnTo>
                <a:close/>
              </a:path>
            </a:pathLst>
          </a:custGeom>
          <a:solidFill>
            <a:srgbClr val="C9CCCC"/>
          </a:solidFill>
        </p:spPr>
        <p:txBody>
          <a:bodyPr wrap="square" lIns="0" tIns="0" rIns="0" bIns="0" rtlCol="0"/>
          <a:lstStyle/>
          <a:p/>
        </p:txBody>
      </p:sp>
      <p:sp>
        <p:nvSpPr>
          <p:cNvPr id="586" name="object 586"/>
          <p:cNvSpPr/>
          <p:nvPr/>
        </p:nvSpPr>
        <p:spPr>
          <a:xfrm>
            <a:off x="4550870" y="3324874"/>
            <a:ext cx="6350" cy="5080"/>
          </a:xfrm>
          <a:custGeom>
            <a:rect l="l" t="t" r="r" b="b"/>
            <a:pathLst>
              <a:path w="6350" h="5079">
                <a:moveTo>
                  <a:pt x="6219" y="5001"/>
                </a:moveTo>
                <a:lnTo>
                  <a:pt x="2057" y="5001"/>
                </a:lnTo>
                <a:lnTo>
                  <a:pt x="2057" y="2500"/>
                </a:lnTo>
                <a:lnTo>
                  <a:pt x="0" y="0"/>
                </a:lnTo>
                <a:lnTo>
                  <a:pt x="6219" y="0"/>
                </a:lnTo>
                <a:lnTo>
                  <a:pt x="6219" y="5001"/>
                </a:lnTo>
                <a:close/>
              </a:path>
            </a:pathLst>
          </a:custGeom>
          <a:solidFill>
            <a:srgbClr val="C9CCCC"/>
          </a:solidFill>
        </p:spPr>
        <p:txBody>
          <a:bodyPr wrap="square" lIns="0" tIns="0" rIns="0" bIns="0" rtlCol="0"/>
          <a:lstStyle/>
          <a:p/>
        </p:txBody>
      </p:sp>
      <p:sp>
        <p:nvSpPr>
          <p:cNvPr id="587" name="object 587"/>
          <p:cNvSpPr/>
          <p:nvPr/>
        </p:nvSpPr>
        <p:spPr>
          <a:xfrm>
            <a:off x="4550867" y="3329887"/>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588" name="object 588"/>
          <p:cNvSpPr/>
          <p:nvPr/>
        </p:nvSpPr>
        <p:spPr>
          <a:xfrm>
            <a:off x="4546712" y="3329883"/>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589" name="object 589"/>
          <p:cNvSpPr/>
          <p:nvPr/>
        </p:nvSpPr>
        <p:spPr>
          <a:xfrm>
            <a:off x="4625555" y="3397402"/>
            <a:ext cx="2540" cy="2540"/>
          </a:xfrm>
          <a:custGeom>
            <a:rect l="l" t="t" r="r" b="b"/>
            <a:pathLst>
              <a:path w="2539" h="2539">
                <a:moveTo>
                  <a:pt x="2081" y="2536"/>
                </a:moveTo>
                <a:lnTo>
                  <a:pt x="0" y="2536"/>
                </a:lnTo>
                <a:lnTo>
                  <a:pt x="2081" y="0"/>
                </a:lnTo>
                <a:lnTo>
                  <a:pt x="2081" y="2536"/>
                </a:lnTo>
                <a:close/>
              </a:path>
            </a:pathLst>
          </a:custGeom>
          <a:solidFill>
            <a:srgbClr val="C9CCCC"/>
          </a:solidFill>
        </p:spPr>
        <p:txBody>
          <a:bodyPr wrap="square" lIns="0" tIns="0" rIns="0" bIns="0" rtlCol="0"/>
          <a:lstStyle/>
          <a:p/>
        </p:txBody>
      </p:sp>
      <p:sp>
        <p:nvSpPr>
          <p:cNvPr id="590" name="object 590"/>
          <p:cNvSpPr/>
          <p:nvPr/>
        </p:nvSpPr>
        <p:spPr>
          <a:xfrm>
            <a:off x="4552937" y="3319861"/>
            <a:ext cx="2540" cy="5080"/>
          </a:xfrm>
          <a:custGeom>
            <a:rect l="l" t="t" r="r" b="b"/>
            <a:pathLst>
              <a:path w="2539" h="5079">
                <a:moveTo>
                  <a:pt x="0" y="5025"/>
                </a:moveTo>
                <a:lnTo>
                  <a:pt x="0" y="0"/>
                </a:lnTo>
                <a:lnTo>
                  <a:pt x="2081" y="0"/>
                </a:lnTo>
                <a:lnTo>
                  <a:pt x="2081" y="5025"/>
                </a:lnTo>
                <a:lnTo>
                  <a:pt x="0" y="5025"/>
                </a:lnTo>
                <a:close/>
              </a:path>
            </a:pathLst>
          </a:custGeom>
          <a:solidFill>
            <a:srgbClr val="C9CCCC"/>
          </a:solidFill>
        </p:spPr>
        <p:txBody>
          <a:bodyPr wrap="square" lIns="0" tIns="0" rIns="0" bIns="0" rtlCol="0"/>
          <a:lstStyle/>
          <a:p/>
        </p:txBody>
      </p:sp>
      <p:sp>
        <p:nvSpPr>
          <p:cNvPr id="591" name="object 591"/>
          <p:cNvSpPr/>
          <p:nvPr/>
        </p:nvSpPr>
        <p:spPr>
          <a:xfrm>
            <a:off x="6891457" y="4648216"/>
            <a:ext cx="35560" cy="33020"/>
          </a:xfrm>
          <a:custGeom>
            <a:rect l="l" t="t" r="r" b="b"/>
            <a:pathLst>
              <a:path w="35559" h="33020">
                <a:moveTo>
                  <a:pt x="33191" y="2488"/>
                </a:moveTo>
                <a:lnTo>
                  <a:pt x="31110" y="2488"/>
                </a:lnTo>
                <a:lnTo>
                  <a:pt x="31110" y="0"/>
                </a:lnTo>
                <a:lnTo>
                  <a:pt x="33191" y="0"/>
                </a:lnTo>
                <a:lnTo>
                  <a:pt x="33191" y="2488"/>
                </a:lnTo>
                <a:close/>
              </a:path>
              <a:path w="35559" h="33020">
                <a:moveTo>
                  <a:pt x="35260" y="5001"/>
                </a:moveTo>
                <a:lnTo>
                  <a:pt x="26971" y="5001"/>
                </a:lnTo>
                <a:lnTo>
                  <a:pt x="29041" y="2488"/>
                </a:lnTo>
                <a:lnTo>
                  <a:pt x="35260" y="2488"/>
                </a:lnTo>
                <a:lnTo>
                  <a:pt x="35260" y="5001"/>
                </a:lnTo>
                <a:close/>
              </a:path>
              <a:path w="35559" h="33020">
                <a:moveTo>
                  <a:pt x="31110" y="10002"/>
                </a:moveTo>
                <a:lnTo>
                  <a:pt x="29041" y="10002"/>
                </a:lnTo>
                <a:lnTo>
                  <a:pt x="29041" y="7501"/>
                </a:lnTo>
                <a:lnTo>
                  <a:pt x="24902" y="7501"/>
                </a:lnTo>
                <a:lnTo>
                  <a:pt x="24902" y="5001"/>
                </a:lnTo>
                <a:lnTo>
                  <a:pt x="31110" y="5001"/>
                </a:lnTo>
                <a:lnTo>
                  <a:pt x="31110" y="10002"/>
                </a:lnTo>
                <a:close/>
              </a:path>
              <a:path w="35559" h="33020">
                <a:moveTo>
                  <a:pt x="24902" y="10002"/>
                </a:moveTo>
                <a:lnTo>
                  <a:pt x="22833" y="10002"/>
                </a:lnTo>
                <a:lnTo>
                  <a:pt x="22833" y="7501"/>
                </a:lnTo>
                <a:lnTo>
                  <a:pt x="26971" y="7501"/>
                </a:lnTo>
                <a:lnTo>
                  <a:pt x="24902" y="10002"/>
                </a:lnTo>
                <a:close/>
              </a:path>
              <a:path w="35559" h="33020">
                <a:moveTo>
                  <a:pt x="26971" y="10002"/>
                </a:moveTo>
                <a:lnTo>
                  <a:pt x="26971" y="7501"/>
                </a:lnTo>
                <a:lnTo>
                  <a:pt x="29041" y="7501"/>
                </a:lnTo>
                <a:lnTo>
                  <a:pt x="26971" y="10002"/>
                </a:lnTo>
                <a:close/>
              </a:path>
              <a:path w="35559" h="33020">
                <a:moveTo>
                  <a:pt x="35260" y="15003"/>
                </a:moveTo>
                <a:lnTo>
                  <a:pt x="16589" y="15003"/>
                </a:lnTo>
                <a:lnTo>
                  <a:pt x="18659" y="12502"/>
                </a:lnTo>
                <a:lnTo>
                  <a:pt x="22833" y="12502"/>
                </a:lnTo>
                <a:lnTo>
                  <a:pt x="20728" y="10002"/>
                </a:lnTo>
                <a:lnTo>
                  <a:pt x="35260" y="10002"/>
                </a:lnTo>
                <a:lnTo>
                  <a:pt x="35260" y="15003"/>
                </a:lnTo>
                <a:close/>
              </a:path>
              <a:path w="35559" h="33020">
                <a:moveTo>
                  <a:pt x="29041" y="17491"/>
                </a:moveTo>
                <a:lnTo>
                  <a:pt x="14508" y="17491"/>
                </a:lnTo>
                <a:lnTo>
                  <a:pt x="14508" y="15003"/>
                </a:lnTo>
                <a:lnTo>
                  <a:pt x="29041" y="15003"/>
                </a:lnTo>
                <a:lnTo>
                  <a:pt x="29041" y="17491"/>
                </a:lnTo>
                <a:close/>
              </a:path>
              <a:path w="35559" h="33020">
                <a:moveTo>
                  <a:pt x="12439" y="20004"/>
                </a:moveTo>
                <a:lnTo>
                  <a:pt x="10382" y="20004"/>
                </a:lnTo>
                <a:lnTo>
                  <a:pt x="10382" y="17491"/>
                </a:lnTo>
                <a:lnTo>
                  <a:pt x="12439" y="20004"/>
                </a:lnTo>
                <a:close/>
              </a:path>
              <a:path w="35559" h="33020">
                <a:moveTo>
                  <a:pt x="26971" y="20004"/>
                </a:moveTo>
                <a:lnTo>
                  <a:pt x="12439" y="20004"/>
                </a:lnTo>
                <a:lnTo>
                  <a:pt x="12439" y="17491"/>
                </a:lnTo>
                <a:lnTo>
                  <a:pt x="26971" y="17491"/>
                </a:lnTo>
                <a:lnTo>
                  <a:pt x="26971" y="20004"/>
                </a:lnTo>
                <a:close/>
              </a:path>
              <a:path w="35559" h="33020">
                <a:moveTo>
                  <a:pt x="22833" y="25017"/>
                </a:moveTo>
                <a:lnTo>
                  <a:pt x="4150" y="25017"/>
                </a:lnTo>
                <a:lnTo>
                  <a:pt x="4150" y="22504"/>
                </a:lnTo>
                <a:lnTo>
                  <a:pt x="2069" y="22504"/>
                </a:lnTo>
                <a:lnTo>
                  <a:pt x="4150" y="20004"/>
                </a:lnTo>
                <a:lnTo>
                  <a:pt x="24902" y="20004"/>
                </a:lnTo>
                <a:lnTo>
                  <a:pt x="24902" y="22504"/>
                </a:lnTo>
                <a:lnTo>
                  <a:pt x="22833" y="25017"/>
                </a:lnTo>
                <a:close/>
              </a:path>
              <a:path w="35559" h="33020">
                <a:moveTo>
                  <a:pt x="4150" y="32519"/>
                </a:moveTo>
                <a:lnTo>
                  <a:pt x="2069" y="32519"/>
                </a:lnTo>
                <a:lnTo>
                  <a:pt x="2069" y="25017"/>
                </a:lnTo>
                <a:lnTo>
                  <a:pt x="0" y="22504"/>
                </a:lnTo>
                <a:lnTo>
                  <a:pt x="2069" y="22504"/>
                </a:lnTo>
                <a:lnTo>
                  <a:pt x="4150" y="25017"/>
                </a:lnTo>
                <a:lnTo>
                  <a:pt x="16589" y="25017"/>
                </a:lnTo>
                <a:lnTo>
                  <a:pt x="16589" y="27505"/>
                </a:lnTo>
                <a:lnTo>
                  <a:pt x="8288" y="27505"/>
                </a:lnTo>
                <a:lnTo>
                  <a:pt x="8288" y="29994"/>
                </a:lnTo>
                <a:lnTo>
                  <a:pt x="4150" y="29994"/>
                </a:lnTo>
                <a:lnTo>
                  <a:pt x="4150" y="32519"/>
                </a:lnTo>
                <a:close/>
              </a:path>
            </a:pathLst>
          </a:custGeom>
          <a:solidFill>
            <a:srgbClr val="C9CCCC"/>
          </a:solidFill>
        </p:spPr>
        <p:txBody>
          <a:bodyPr wrap="square" lIns="0" tIns="0" rIns="0" bIns="0" rtlCol="0"/>
          <a:lstStyle/>
          <a:p/>
        </p:txBody>
      </p:sp>
      <p:sp>
        <p:nvSpPr>
          <p:cNvPr id="592" name="object 592"/>
          <p:cNvSpPr/>
          <p:nvPr/>
        </p:nvSpPr>
        <p:spPr>
          <a:xfrm>
            <a:off x="6833363" y="4645706"/>
            <a:ext cx="17145" cy="15240"/>
          </a:xfrm>
          <a:custGeom>
            <a:rect l="l" t="t" r="r" b="b"/>
            <a:pathLst>
              <a:path w="17145" h="15239">
                <a:moveTo>
                  <a:pt x="12427" y="2512"/>
                </a:moveTo>
                <a:lnTo>
                  <a:pt x="10358" y="2512"/>
                </a:lnTo>
                <a:lnTo>
                  <a:pt x="10358" y="0"/>
                </a:lnTo>
                <a:lnTo>
                  <a:pt x="12427" y="2512"/>
                </a:lnTo>
                <a:close/>
              </a:path>
              <a:path w="17145" h="15239">
                <a:moveTo>
                  <a:pt x="16577" y="5001"/>
                </a:moveTo>
                <a:lnTo>
                  <a:pt x="8276" y="5001"/>
                </a:lnTo>
                <a:lnTo>
                  <a:pt x="8276" y="2512"/>
                </a:lnTo>
                <a:lnTo>
                  <a:pt x="16577" y="2512"/>
                </a:lnTo>
                <a:lnTo>
                  <a:pt x="16577" y="5001"/>
                </a:lnTo>
                <a:close/>
              </a:path>
              <a:path w="17145" h="15239">
                <a:moveTo>
                  <a:pt x="14508" y="10002"/>
                </a:moveTo>
                <a:lnTo>
                  <a:pt x="2057" y="10002"/>
                </a:lnTo>
                <a:lnTo>
                  <a:pt x="2057" y="7513"/>
                </a:lnTo>
                <a:lnTo>
                  <a:pt x="4138" y="7513"/>
                </a:lnTo>
                <a:lnTo>
                  <a:pt x="6207" y="5001"/>
                </a:lnTo>
                <a:lnTo>
                  <a:pt x="14508" y="5001"/>
                </a:lnTo>
                <a:lnTo>
                  <a:pt x="14508" y="10002"/>
                </a:lnTo>
                <a:close/>
              </a:path>
              <a:path w="17145" h="15239">
                <a:moveTo>
                  <a:pt x="10358" y="12490"/>
                </a:moveTo>
                <a:lnTo>
                  <a:pt x="0" y="12490"/>
                </a:lnTo>
                <a:lnTo>
                  <a:pt x="0" y="10002"/>
                </a:lnTo>
                <a:lnTo>
                  <a:pt x="10358" y="10002"/>
                </a:lnTo>
                <a:lnTo>
                  <a:pt x="10358" y="12490"/>
                </a:lnTo>
                <a:close/>
              </a:path>
              <a:path w="17145" h="15239">
                <a:moveTo>
                  <a:pt x="6207" y="15015"/>
                </a:moveTo>
                <a:lnTo>
                  <a:pt x="6207" y="12490"/>
                </a:lnTo>
                <a:lnTo>
                  <a:pt x="8276" y="12490"/>
                </a:lnTo>
                <a:lnTo>
                  <a:pt x="6207" y="15015"/>
                </a:lnTo>
                <a:close/>
              </a:path>
            </a:pathLst>
          </a:custGeom>
          <a:solidFill>
            <a:srgbClr val="C9CCCC"/>
          </a:solidFill>
        </p:spPr>
        <p:txBody>
          <a:bodyPr wrap="square" lIns="0" tIns="0" rIns="0" bIns="0" rtlCol="0"/>
          <a:lstStyle/>
          <a:p/>
        </p:txBody>
      </p:sp>
      <p:sp>
        <p:nvSpPr>
          <p:cNvPr id="593" name="object 593"/>
          <p:cNvSpPr/>
          <p:nvPr/>
        </p:nvSpPr>
        <p:spPr>
          <a:xfrm>
            <a:off x="6928797" y="4550638"/>
            <a:ext cx="93980" cy="92710"/>
          </a:xfrm>
          <a:custGeom>
            <a:rect l="l" t="t" r="r" b="b"/>
            <a:pathLst>
              <a:path w="93979" h="92710">
                <a:moveTo>
                  <a:pt x="80927" y="5013"/>
                </a:moveTo>
                <a:lnTo>
                  <a:pt x="70557" y="5013"/>
                </a:lnTo>
                <a:lnTo>
                  <a:pt x="70557" y="2500"/>
                </a:lnTo>
                <a:lnTo>
                  <a:pt x="76765" y="2500"/>
                </a:lnTo>
                <a:lnTo>
                  <a:pt x="76765" y="0"/>
                </a:lnTo>
                <a:lnTo>
                  <a:pt x="80927" y="0"/>
                </a:lnTo>
                <a:lnTo>
                  <a:pt x="80927" y="5013"/>
                </a:lnTo>
                <a:close/>
              </a:path>
              <a:path w="93979" h="92710">
                <a:moveTo>
                  <a:pt x="91309" y="12526"/>
                </a:moveTo>
                <a:lnTo>
                  <a:pt x="62256" y="12526"/>
                </a:lnTo>
                <a:lnTo>
                  <a:pt x="62256" y="10026"/>
                </a:lnTo>
                <a:lnTo>
                  <a:pt x="66394" y="10026"/>
                </a:lnTo>
                <a:lnTo>
                  <a:pt x="66394" y="5013"/>
                </a:lnTo>
                <a:lnTo>
                  <a:pt x="85077" y="5013"/>
                </a:lnTo>
                <a:lnTo>
                  <a:pt x="89216" y="2500"/>
                </a:lnTo>
                <a:lnTo>
                  <a:pt x="91309" y="5013"/>
                </a:lnTo>
                <a:lnTo>
                  <a:pt x="91309" y="7501"/>
                </a:lnTo>
                <a:lnTo>
                  <a:pt x="93378" y="10026"/>
                </a:lnTo>
                <a:lnTo>
                  <a:pt x="91309" y="12526"/>
                </a:lnTo>
                <a:close/>
              </a:path>
              <a:path w="93979" h="92710">
                <a:moveTo>
                  <a:pt x="87147" y="35019"/>
                </a:moveTo>
                <a:lnTo>
                  <a:pt x="18670" y="35019"/>
                </a:lnTo>
                <a:lnTo>
                  <a:pt x="20740" y="32531"/>
                </a:lnTo>
                <a:lnTo>
                  <a:pt x="47724" y="32531"/>
                </a:lnTo>
                <a:lnTo>
                  <a:pt x="49793" y="30030"/>
                </a:lnTo>
                <a:lnTo>
                  <a:pt x="51886" y="25029"/>
                </a:lnTo>
                <a:lnTo>
                  <a:pt x="53955" y="20016"/>
                </a:lnTo>
                <a:lnTo>
                  <a:pt x="53955" y="15015"/>
                </a:lnTo>
                <a:lnTo>
                  <a:pt x="58106" y="15015"/>
                </a:lnTo>
                <a:lnTo>
                  <a:pt x="60163" y="12526"/>
                </a:lnTo>
                <a:lnTo>
                  <a:pt x="85077" y="12526"/>
                </a:lnTo>
                <a:lnTo>
                  <a:pt x="80927" y="17527"/>
                </a:lnTo>
                <a:lnTo>
                  <a:pt x="82996" y="20016"/>
                </a:lnTo>
                <a:lnTo>
                  <a:pt x="85077" y="25029"/>
                </a:lnTo>
                <a:lnTo>
                  <a:pt x="87147" y="27517"/>
                </a:lnTo>
                <a:lnTo>
                  <a:pt x="91309" y="30030"/>
                </a:lnTo>
                <a:lnTo>
                  <a:pt x="89216" y="30030"/>
                </a:lnTo>
                <a:lnTo>
                  <a:pt x="89216" y="32531"/>
                </a:lnTo>
                <a:lnTo>
                  <a:pt x="87147" y="35019"/>
                </a:lnTo>
                <a:close/>
              </a:path>
              <a:path w="93979" h="92710">
                <a:moveTo>
                  <a:pt x="35272" y="30030"/>
                </a:moveTo>
                <a:lnTo>
                  <a:pt x="24914" y="30030"/>
                </a:lnTo>
                <a:lnTo>
                  <a:pt x="24914" y="27517"/>
                </a:lnTo>
                <a:lnTo>
                  <a:pt x="26983" y="27517"/>
                </a:lnTo>
                <a:lnTo>
                  <a:pt x="26983" y="25029"/>
                </a:lnTo>
                <a:lnTo>
                  <a:pt x="31122" y="25029"/>
                </a:lnTo>
                <a:lnTo>
                  <a:pt x="35272" y="30030"/>
                </a:lnTo>
                <a:close/>
              </a:path>
              <a:path w="93979" h="92710">
                <a:moveTo>
                  <a:pt x="45654" y="32531"/>
                </a:moveTo>
                <a:lnTo>
                  <a:pt x="22809" y="32531"/>
                </a:lnTo>
                <a:lnTo>
                  <a:pt x="22809" y="30030"/>
                </a:lnTo>
                <a:lnTo>
                  <a:pt x="39423" y="30030"/>
                </a:lnTo>
                <a:lnTo>
                  <a:pt x="39423" y="27517"/>
                </a:lnTo>
                <a:lnTo>
                  <a:pt x="43573" y="30030"/>
                </a:lnTo>
                <a:lnTo>
                  <a:pt x="45654" y="32531"/>
                </a:lnTo>
                <a:close/>
              </a:path>
              <a:path w="93979" h="92710">
                <a:moveTo>
                  <a:pt x="74695" y="52535"/>
                </a:moveTo>
                <a:lnTo>
                  <a:pt x="10382" y="52535"/>
                </a:lnTo>
                <a:lnTo>
                  <a:pt x="10382" y="42521"/>
                </a:lnTo>
                <a:lnTo>
                  <a:pt x="12463" y="42521"/>
                </a:lnTo>
                <a:lnTo>
                  <a:pt x="12463" y="40032"/>
                </a:lnTo>
                <a:lnTo>
                  <a:pt x="16601" y="40032"/>
                </a:lnTo>
                <a:lnTo>
                  <a:pt x="16601" y="35019"/>
                </a:lnTo>
                <a:lnTo>
                  <a:pt x="85077" y="35019"/>
                </a:lnTo>
                <a:lnTo>
                  <a:pt x="82996" y="37532"/>
                </a:lnTo>
                <a:lnTo>
                  <a:pt x="82996" y="45033"/>
                </a:lnTo>
                <a:lnTo>
                  <a:pt x="80927" y="45033"/>
                </a:lnTo>
                <a:lnTo>
                  <a:pt x="80927" y="47534"/>
                </a:lnTo>
                <a:lnTo>
                  <a:pt x="76765" y="47534"/>
                </a:lnTo>
                <a:lnTo>
                  <a:pt x="74695" y="50046"/>
                </a:lnTo>
                <a:lnTo>
                  <a:pt x="74695" y="52535"/>
                </a:lnTo>
                <a:close/>
              </a:path>
              <a:path w="93979" h="92710">
                <a:moveTo>
                  <a:pt x="70557" y="60036"/>
                </a:moveTo>
                <a:lnTo>
                  <a:pt x="10382" y="60036"/>
                </a:lnTo>
                <a:lnTo>
                  <a:pt x="10382" y="55035"/>
                </a:lnTo>
                <a:lnTo>
                  <a:pt x="8300" y="55035"/>
                </a:lnTo>
                <a:lnTo>
                  <a:pt x="8300" y="52535"/>
                </a:lnTo>
                <a:lnTo>
                  <a:pt x="72614" y="52535"/>
                </a:lnTo>
                <a:lnTo>
                  <a:pt x="72614" y="55035"/>
                </a:lnTo>
                <a:lnTo>
                  <a:pt x="70557" y="57548"/>
                </a:lnTo>
                <a:lnTo>
                  <a:pt x="70557" y="60036"/>
                </a:lnTo>
                <a:close/>
              </a:path>
              <a:path w="93979" h="92710">
                <a:moveTo>
                  <a:pt x="66394" y="62537"/>
                </a:moveTo>
                <a:lnTo>
                  <a:pt x="8300" y="62537"/>
                </a:lnTo>
                <a:lnTo>
                  <a:pt x="8300" y="60036"/>
                </a:lnTo>
                <a:lnTo>
                  <a:pt x="68488" y="60036"/>
                </a:lnTo>
                <a:lnTo>
                  <a:pt x="66394" y="62537"/>
                </a:lnTo>
                <a:close/>
              </a:path>
              <a:path w="93979" h="92710">
                <a:moveTo>
                  <a:pt x="58106" y="72551"/>
                </a:moveTo>
                <a:lnTo>
                  <a:pt x="16601" y="72551"/>
                </a:lnTo>
                <a:lnTo>
                  <a:pt x="16601" y="70051"/>
                </a:lnTo>
                <a:lnTo>
                  <a:pt x="6207" y="70051"/>
                </a:lnTo>
                <a:lnTo>
                  <a:pt x="6207" y="62537"/>
                </a:lnTo>
                <a:lnTo>
                  <a:pt x="64337" y="62537"/>
                </a:lnTo>
                <a:lnTo>
                  <a:pt x="64337" y="65050"/>
                </a:lnTo>
                <a:lnTo>
                  <a:pt x="62256" y="65050"/>
                </a:lnTo>
                <a:lnTo>
                  <a:pt x="62256" y="67538"/>
                </a:lnTo>
                <a:lnTo>
                  <a:pt x="58106" y="67538"/>
                </a:lnTo>
                <a:lnTo>
                  <a:pt x="58106" y="72551"/>
                </a:lnTo>
                <a:close/>
              </a:path>
              <a:path w="93979" h="92710">
                <a:moveTo>
                  <a:pt x="56024" y="75040"/>
                </a:moveTo>
                <a:lnTo>
                  <a:pt x="14532" y="75040"/>
                </a:lnTo>
                <a:lnTo>
                  <a:pt x="14532" y="72551"/>
                </a:lnTo>
                <a:lnTo>
                  <a:pt x="56024" y="72551"/>
                </a:lnTo>
                <a:lnTo>
                  <a:pt x="56024" y="75040"/>
                </a:lnTo>
                <a:close/>
              </a:path>
              <a:path w="93979" h="92710">
                <a:moveTo>
                  <a:pt x="53955" y="77552"/>
                </a:moveTo>
                <a:lnTo>
                  <a:pt x="10382" y="77552"/>
                </a:lnTo>
                <a:lnTo>
                  <a:pt x="12463" y="75040"/>
                </a:lnTo>
                <a:lnTo>
                  <a:pt x="53955" y="75040"/>
                </a:lnTo>
                <a:lnTo>
                  <a:pt x="53955" y="77552"/>
                </a:lnTo>
                <a:close/>
              </a:path>
              <a:path w="93979" h="92710">
                <a:moveTo>
                  <a:pt x="33191" y="82541"/>
                </a:moveTo>
                <a:lnTo>
                  <a:pt x="2081" y="82541"/>
                </a:lnTo>
                <a:lnTo>
                  <a:pt x="2081" y="80053"/>
                </a:lnTo>
                <a:lnTo>
                  <a:pt x="4150" y="80053"/>
                </a:lnTo>
                <a:lnTo>
                  <a:pt x="6207" y="77552"/>
                </a:lnTo>
                <a:lnTo>
                  <a:pt x="35272" y="77552"/>
                </a:lnTo>
                <a:lnTo>
                  <a:pt x="33191" y="80053"/>
                </a:lnTo>
                <a:lnTo>
                  <a:pt x="33191" y="82541"/>
                </a:lnTo>
                <a:close/>
              </a:path>
              <a:path w="93979" h="92710">
                <a:moveTo>
                  <a:pt x="35272" y="80053"/>
                </a:moveTo>
                <a:lnTo>
                  <a:pt x="35272" y="77552"/>
                </a:lnTo>
                <a:lnTo>
                  <a:pt x="37341" y="77552"/>
                </a:lnTo>
                <a:lnTo>
                  <a:pt x="35272" y="80053"/>
                </a:lnTo>
                <a:close/>
              </a:path>
              <a:path w="93979" h="92710">
                <a:moveTo>
                  <a:pt x="49793" y="80053"/>
                </a:moveTo>
                <a:lnTo>
                  <a:pt x="45654" y="80053"/>
                </a:lnTo>
                <a:lnTo>
                  <a:pt x="43573" y="77552"/>
                </a:lnTo>
                <a:lnTo>
                  <a:pt x="51886" y="77552"/>
                </a:lnTo>
                <a:lnTo>
                  <a:pt x="49793" y="80053"/>
                </a:lnTo>
                <a:close/>
              </a:path>
              <a:path w="93979" h="92710">
                <a:moveTo>
                  <a:pt x="31122" y="85066"/>
                </a:moveTo>
                <a:lnTo>
                  <a:pt x="0" y="85066"/>
                </a:lnTo>
                <a:lnTo>
                  <a:pt x="0" y="82541"/>
                </a:lnTo>
                <a:lnTo>
                  <a:pt x="31122" y="82541"/>
                </a:lnTo>
                <a:lnTo>
                  <a:pt x="31122" y="85066"/>
                </a:lnTo>
                <a:close/>
              </a:path>
              <a:path w="93979" h="92710">
                <a:moveTo>
                  <a:pt x="26983" y="87554"/>
                </a:moveTo>
                <a:lnTo>
                  <a:pt x="2081" y="87554"/>
                </a:lnTo>
                <a:lnTo>
                  <a:pt x="2081" y="85066"/>
                </a:lnTo>
                <a:lnTo>
                  <a:pt x="26983" y="85066"/>
                </a:lnTo>
                <a:lnTo>
                  <a:pt x="26983" y="87554"/>
                </a:lnTo>
                <a:close/>
              </a:path>
              <a:path w="93979" h="92710">
                <a:moveTo>
                  <a:pt x="29064" y="87554"/>
                </a:moveTo>
                <a:lnTo>
                  <a:pt x="26983" y="85066"/>
                </a:lnTo>
                <a:lnTo>
                  <a:pt x="29064" y="85066"/>
                </a:lnTo>
                <a:lnTo>
                  <a:pt x="29064" y="87554"/>
                </a:lnTo>
                <a:close/>
              </a:path>
              <a:path w="93979" h="92710">
                <a:moveTo>
                  <a:pt x="0" y="92556"/>
                </a:moveTo>
                <a:lnTo>
                  <a:pt x="0" y="87554"/>
                </a:lnTo>
                <a:lnTo>
                  <a:pt x="22809" y="87554"/>
                </a:lnTo>
                <a:lnTo>
                  <a:pt x="22809" y="90067"/>
                </a:lnTo>
                <a:lnTo>
                  <a:pt x="2081" y="90067"/>
                </a:lnTo>
                <a:lnTo>
                  <a:pt x="0" y="92556"/>
                </a:lnTo>
                <a:close/>
              </a:path>
              <a:path w="93979" h="92710">
                <a:moveTo>
                  <a:pt x="14532" y="92556"/>
                </a:moveTo>
                <a:lnTo>
                  <a:pt x="6207" y="92556"/>
                </a:lnTo>
                <a:lnTo>
                  <a:pt x="6207" y="90067"/>
                </a:lnTo>
                <a:lnTo>
                  <a:pt x="16601" y="90067"/>
                </a:lnTo>
                <a:lnTo>
                  <a:pt x="14532" y="92556"/>
                </a:lnTo>
                <a:close/>
              </a:path>
              <a:path w="93979" h="92710">
                <a:moveTo>
                  <a:pt x="18670" y="92556"/>
                </a:moveTo>
                <a:lnTo>
                  <a:pt x="16601" y="92556"/>
                </a:lnTo>
                <a:lnTo>
                  <a:pt x="16601" y="90067"/>
                </a:lnTo>
                <a:lnTo>
                  <a:pt x="18670" y="90067"/>
                </a:lnTo>
                <a:lnTo>
                  <a:pt x="18670" y="92556"/>
                </a:lnTo>
                <a:close/>
              </a:path>
            </a:pathLst>
          </a:custGeom>
          <a:solidFill>
            <a:srgbClr val="C9CCCC"/>
          </a:solidFill>
        </p:spPr>
        <p:txBody>
          <a:bodyPr wrap="square" lIns="0" tIns="0" rIns="0" bIns="0" rtlCol="0"/>
          <a:lstStyle/>
          <a:p/>
        </p:txBody>
      </p:sp>
      <p:sp>
        <p:nvSpPr>
          <p:cNvPr id="594" name="object 594"/>
          <p:cNvSpPr/>
          <p:nvPr/>
        </p:nvSpPr>
        <p:spPr>
          <a:xfrm>
            <a:off x="6918431" y="4625691"/>
            <a:ext cx="12700" cy="15240"/>
          </a:xfrm>
          <a:custGeom>
            <a:rect l="l" t="t" r="r" b="b"/>
            <a:pathLst>
              <a:path w="12700" h="15239">
                <a:moveTo>
                  <a:pt x="10358" y="2500"/>
                </a:moveTo>
                <a:lnTo>
                  <a:pt x="8288" y="2500"/>
                </a:lnTo>
                <a:lnTo>
                  <a:pt x="8288" y="0"/>
                </a:lnTo>
                <a:lnTo>
                  <a:pt x="10358" y="2500"/>
                </a:lnTo>
                <a:close/>
              </a:path>
              <a:path w="12700" h="15239">
                <a:moveTo>
                  <a:pt x="6219" y="15003"/>
                </a:moveTo>
                <a:lnTo>
                  <a:pt x="4138" y="12502"/>
                </a:lnTo>
                <a:lnTo>
                  <a:pt x="2069" y="12502"/>
                </a:lnTo>
                <a:lnTo>
                  <a:pt x="0" y="10014"/>
                </a:lnTo>
                <a:lnTo>
                  <a:pt x="2069" y="10014"/>
                </a:lnTo>
                <a:lnTo>
                  <a:pt x="4138" y="7489"/>
                </a:lnTo>
                <a:lnTo>
                  <a:pt x="6219" y="5013"/>
                </a:lnTo>
                <a:lnTo>
                  <a:pt x="6219" y="2500"/>
                </a:lnTo>
                <a:lnTo>
                  <a:pt x="12451" y="2500"/>
                </a:lnTo>
                <a:lnTo>
                  <a:pt x="12451" y="5013"/>
                </a:lnTo>
                <a:lnTo>
                  <a:pt x="10358" y="5013"/>
                </a:lnTo>
                <a:lnTo>
                  <a:pt x="8288" y="7489"/>
                </a:lnTo>
                <a:lnTo>
                  <a:pt x="6219" y="7489"/>
                </a:lnTo>
                <a:lnTo>
                  <a:pt x="6219" y="15003"/>
                </a:lnTo>
                <a:close/>
              </a:path>
              <a:path w="12700" h="15239">
                <a:moveTo>
                  <a:pt x="2069" y="15003"/>
                </a:moveTo>
                <a:lnTo>
                  <a:pt x="0" y="12502"/>
                </a:lnTo>
                <a:lnTo>
                  <a:pt x="4138" y="12502"/>
                </a:lnTo>
                <a:lnTo>
                  <a:pt x="2069" y="15003"/>
                </a:lnTo>
                <a:close/>
              </a:path>
            </a:pathLst>
          </a:custGeom>
          <a:solidFill>
            <a:srgbClr val="C9CCCC"/>
          </a:solidFill>
        </p:spPr>
        <p:txBody>
          <a:bodyPr wrap="square" lIns="0" tIns="0" rIns="0" bIns="0" rtlCol="0"/>
          <a:lstStyle/>
          <a:p/>
        </p:txBody>
      </p:sp>
      <p:sp>
        <p:nvSpPr>
          <p:cNvPr id="595" name="object 595"/>
          <p:cNvSpPr/>
          <p:nvPr/>
        </p:nvSpPr>
        <p:spPr>
          <a:xfrm>
            <a:off x="6681885" y="4570655"/>
            <a:ext cx="104139" cy="67945"/>
          </a:xfrm>
          <a:custGeom>
            <a:rect l="l" t="t" r="r" b="b"/>
            <a:pathLst>
              <a:path w="104138" h="67945">
                <a:moveTo>
                  <a:pt x="56024" y="5013"/>
                </a:moveTo>
                <a:lnTo>
                  <a:pt x="51862" y="5013"/>
                </a:lnTo>
                <a:lnTo>
                  <a:pt x="53931" y="2488"/>
                </a:lnTo>
                <a:lnTo>
                  <a:pt x="53931" y="0"/>
                </a:lnTo>
                <a:lnTo>
                  <a:pt x="56024" y="0"/>
                </a:lnTo>
                <a:lnTo>
                  <a:pt x="56024" y="5013"/>
                </a:lnTo>
                <a:close/>
              </a:path>
              <a:path w="104138" h="67945">
                <a:moveTo>
                  <a:pt x="20740" y="7489"/>
                </a:moveTo>
                <a:lnTo>
                  <a:pt x="18659" y="7489"/>
                </a:lnTo>
                <a:lnTo>
                  <a:pt x="20740" y="5013"/>
                </a:lnTo>
                <a:lnTo>
                  <a:pt x="20740" y="7489"/>
                </a:lnTo>
                <a:close/>
              </a:path>
              <a:path w="104138" h="67945">
                <a:moveTo>
                  <a:pt x="29041" y="7489"/>
                </a:moveTo>
                <a:lnTo>
                  <a:pt x="26971" y="7489"/>
                </a:lnTo>
                <a:lnTo>
                  <a:pt x="29041" y="5013"/>
                </a:lnTo>
                <a:lnTo>
                  <a:pt x="29041" y="7489"/>
                </a:lnTo>
                <a:close/>
              </a:path>
              <a:path w="104138" h="67945">
                <a:moveTo>
                  <a:pt x="39423" y="7489"/>
                </a:moveTo>
                <a:lnTo>
                  <a:pt x="33191" y="7489"/>
                </a:lnTo>
                <a:lnTo>
                  <a:pt x="35260" y="5013"/>
                </a:lnTo>
                <a:lnTo>
                  <a:pt x="39423" y="5013"/>
                </a:lnTo>
                <a:lnTo>
                  <a:pt x="39423" y="7489"/>
                </a:lnTo>
                <a:close/>
              </a:path>
              <a:path w="104138" h="67945">
                <a:moveTo>
                  <a:pt x="58094" y="7489"/>
                </a:moveTo>
                <a:lnTo>
                  <a:pt x="49781" y="7489"/>
                </a:lnTo>
                <a:lnTo>
                  <a:pt x="49781" y="5013"/>
                </a:lnTo>
                <a:lnTo>
                  <a:pt x="58094" y="5013"/>
                </a:lnTo>
                <a:lnTo>
                  <a:pt x="58094" y="7489"/>
                </a:lnTo>
                <a:close/>
              </a:path>
              <a:path w="104138" h="67945">
                <a:moveTo>
                  <a:pt x="60151" y="10014"/>
                </a:moveTo>
                <a:lnTo>
                  <a:pt x="10370" y="10014"/>
                </a:lnTo>
                <a:lnTo>
                  <a:pt x="12439" y="7489"/>
                </a:lnTo>
                <a:lnTo>
                  <a:pt x="60151" y="7489"/>
                </a:lnTo>
                <a:lnTo>
                  <a:pt x="60151" y="10014"/>
                </a:lnTo>
                <a:close/>
              </a:path>
              <a:path w="104138" h="67945">
                <a:moveTo>
                  <a:pt x="74671" y="27517"/>
                </a:moveTo>
                <a:lnTo>
                  <a:pt x="6207" y="27517"/>
                </a:lnTo>
                <a:lnTo>
                  <a:pt x="4138" y="25017"/>
                </a:lnTo>
                <a:lnTo>
                  <a:pt x="4138" y="22504"/>
                </a:lnTo>
                <a:lnTo>
                  <a:pt x="2069" y="22504"/>
                </a:lnTo>
                <a:lnTo>
                  <a:pt x="2069" y="20016"/>
                </a:lnTo>
                <a:lnTo>
                  <a:pt x="0" y="20016"/>
                </a:lnTo>
                <a:lnTo>
                  <a:pt x="0" y="17515"/>
                </a:lnTo>
                <a:lnTo>
                  <a:pt x="2069" y="15003"/>
                </a:lnTo>
                <a:lnTo>
                  <a:pt x="2069" y="12514"/>
                </a:lnTo>
                <a:lnTo>
                  <a:pt x="4138" y="12514"/>
                </a:lnTo>
                <a:lnTo>
                  <a:pt x="6207" y="10014"/>
                </a:lnTo>
                <a:lnTo>
                  <a:pt x="62232" y="10014"/>
                </a:lnTo>
                <a:lnTo>
                  <a:pt x="62232" y="12514"/>
                </a:lnTo>
                <a:lnTo>
                  <a:pt x="64301" y="15003"/>
                </a:lnTo>
                <a:lnTo>
                  <a:pt x="70533" y="15003"/>
                </a:lnTo>
                <a:lnTo>
                  <a:pt x="70533" y="22504"/>
                </a:lnTo>
                <a:lnTo>
                  <a:pt x="72602" y="25017"/>
                </a:lnTo>
                <a:lnTo>
                  <a:pt x="74671" y="25017"/>
                </a:lnTo>
                <a:lnTo>
                  <a:pt x="74671" y="27517"/>
                </a:lnTo>
                <a:close/>
              </a:path>
              <a:path w="104138" h="67945">
                <a:moveTo>
                  <a:pt x="70533" y="15003"/>
                </a:moveTo>
                <a:lnTo>
                  <a:pt x="66394" y="15003"/>
                </a:lnTo>
                <a:lnTo>
                  <a:pt x="68464" y="12514"/>
                </a:lnTo>
                <a:lnTo>
                  <a:pt x="70533" y="15003"/>
                </a:lnTo>
                <a:close/>
              </a:path>
              <a:path w="104138" h="67945">
                <a:moveTo>
                  <a:pt x="85065" y="30030"/>
                </a:moveTo>
                <a:lnTo>
                  <a:pt x="8276" y="30030"/>
                </a:lnTo>
                <a:lnTo>
                  <a:pt x="8276" y="27517"/>
                </a:lnTo>
                <a:lnTo>
                  <a:pt x="76741" y="27517"/>
                </a:lnTo>
                <a:lnTo>
                  <a:pt x="76741" y="25017"/>
                </a:lnTo>
                <a:lnTo>
                  <a:pt x="82996" y="25017"/>
                </a:lnTo>
                <a:lnTo>
                  <a:pt x="85065" y="27517"/>
                </a:lnTo>
                <a:lnTo>
                  <a:pt x="85065" y="30030"/>
                </a:lnTo>
                <a:close/>
              </a:path>
              <a:path w="104138" h="67945">
                <a:moveTo>
                  <a:pt x="14508" y="32519"/>
                </a:moveTo>
                <a:lnTo>
                  <a:pt x="12439" y="30030"/>
                </a:lnTo>
                <a:lnTo>
                  <a:pt x="14508" y="30030"/>
                </a:lnTo>
                <a:lnTo>
                  <a:pt x="14508" y="32519"/>
                </a:lnTo>
                <a:close/>
              </a:path>
              <a:path w="104138" h="67945">
                <a:moveTo>
                  <a:pt x="89204" y="32519"/>
                </a:moveTo>
                <a:lnTo>
                  <a:pt x="16601" y="32519"/>
                </a:lnTo>
                <a:lnTo>
                  <a:pt x="16601" y="30030"/>
                </a:lnTo>
                <a:lnTo>
                  <a:pt x="89204" y="30030"/>
                </a:lnTo>
                <a:lnTo>
                  <a:pt x="89204" y="32519"/>
                </a:lnTo>
                <a:close/>
              </a:path>
              <a:path w="104138" h="67945">
                <a:moveTo>
                  <a:pt x="26971" y="35019"/>
                </a:moveTo>
                <a:lnTo>
                  <a:pt x="24890" y="35019"/>
                </a:lnTo>
                <a:lnTo>
                  <a:pt x="24890" y="32519"/>
                </a:lnTo>
                <a:lnTo>
                  <a:pt x="26971" y="32519"/>
                </a:lnTo>
                <a:lnTo>
                  <a:pt x="26971" y="35019"/>
                </a:lnTo>
                <a:close/>
              </a:path>
              <a:path w="104138" h="67945">
                <a:moveTo>
                  <a:pt x="95448" y="42521"/>
                </a:moveTo>
                <a:lnTo>
                  <a:pt x="45630" y="42521"/>
                </a:lnTo>
                <a:lnTo>
                  <a:pt x="45630" y="40020"/>
                </a:lnTo>
                <a:lnTo>
                  <a:pt x="41492" y="40020"/>
                </a:lnTo>
                <a:lnTo>
                  <a:pt x="41492" y="35019"/>
                </a:lnTo>
                <a:lnTo>
                  <a:pt x="37318" y="35019"/>
                </a:lnTo>
                <a:lnTo>
                  <a:pt x="37318" y="32519"/>
                </a:lnTo>
                <a:lnTo>
                  <a:pt x="91273" y="32519"/>
                </a:lnTo>
                <a:lnTo>
                  <a:pt x="91273" y="37532"/>
                </a:lnTo>
                <a:lnTo>
                  <a:pt x="93354" y="37532"/>
                </a:lnTo>
                <a:lnTo>
                  <a:pt x="93354" y="40020"/>
                </a:lnTo>
                <a:lnTo>
                  <a:pt x="95448" y="42521"/>
                </a:lnTo>
                <a:close/>
              </a:path>
              <a:path w="104138" h="67945">
                <a:moveTo>
                  <a:pt x="97505" y="60036"/>
                </a:moveTo>
                <a:lnTo>
                  <a:pt x="62232" y="60036"/>
                </a:lnTo>
                <a:lnTo>
                  <a:pt x="62232" y="57560"/>
                </a:lnTo>
                <a:lnTo>
                  <a:pt x="60151" y="57560"/>
                </a:lnTo>
                <a:lnTo>
                  <a:pt x="60151" y="52535"/>
                </a:lnTo>
                <a:lnTo>
                  <a:pt x="58094" y="52535"/>
                </a:lnTo>
                <a:lnTo>
                  <a:pt x="58094" y="50046"/>
                </a:lnTo>
                <a:lnTo>
                  <a:pt x="56024" y="50046"/>
                </a:lnTo>
                <a:lnTo>
                  <a:pt x="56024" y="45033"/>
                </a:lnTo>
                <a:lnTo>
                  <a:pt x="51862" y="45033"/>
                </a:lnTo>
                <a:lnTo>
                  <a:pt x="51862" y="42521"/>
                </a:lnTo>
                <a:lnTo>
                  <a:pt x="97505" y="42521"/>
                </a:lnTo>
                <a:lnTo>
                  <a:pt x="101655" y="47522"/>
                </a:lnTo>
                <a:lnTo>
                  <a:pt x="103724" y="50046"/>
                </a:lnTo>
                <a:lnTo>
                  <a:pt x="103724" y="52535"/>
                </a:lnTo>
                <a:lnTo>
                  <a:pt x="101655" y="55023"/>
                </a:lnTo>
                <a:lnTo>
                  <a:pt x="99586" y="55023"/>
                </a:lnTo>
                <a:lnTo>
                  <a:pt x="99586" y="57560"/>
                </a:lnTo>
                <a:lnTo>
                  <a:pt x="97505" y="60036"/>
                </a:lnTo>
                <a:close/>
              </a:path>
              <a:path w="104138" h="67945">
                <a:moveTo>
                  <a:pt x="53931" y="47522"/>
                </a:moveTo>
                <a:lnTo>
                  <a:pt x="53931" y="45033"/>
                </a:lnTo>
                <a:lnTo>
                  <a:pt x="56024" y="45033"/>
                </a:lnTo>
                <a:lnTo>
                  <a:pt x="53931" y="47522"/>
                </a:lnTo>
                <a:close/>
              </a:path>
              <a:path w="104138" h="67945">
                <a:moveTo>
                  <a:pt x="66394" y="65050"/>
                </a:moveTo>
                <a:lnTo>
                  <a:pt x="66394" y="62525"/>
                </a:lnTo>
                <a:lnTo>
                  <a:pt x="64301" y="60036"/>
                </a:lnTo>
                <a:lnTo>
                  <a:pt x="95448" y="60036"/>
                </a:lnTo>
                <a:lnTo>
                  <a:pt x="95448" y="62525"/>
                </a:lnTo>
                <a:lnTo>
                  <a:pt x="68464" y="62525"/>
                </a:lnTo>
                <a:lnTo>
                  <a:pt x="66394" y="65050"/>
                </a:lnTo>
                <a:close/>
              </a:path>
              <a:path w="104138" h="67945">
                <a:moveTo>
                  <a:pt x="87123" y="65050"/>
                </a:moveTo>
                <a:lnTo>
                  <a:pt x="68464" y="65050"/>
                </a:lnTo>
                <a:lnTo>
                  <a:pt x="68464" y="62525"/>
                </a:lnTo>
                <a:lnTo>
                  <a:pt x="87123" y="62525"/>
                </a:lnTo>
                <a:lnTo>
                  <a:pt x="87123" y="65050"/>
                </a:lnTo>
                <a:close/>
              </a:path>
              <a:path w="104138" h="67945">
                <a:moveTo>
                  <a:pt x="91273" y="65050"/>
                </a:moveTo>
                <a:lnTo>
                  <a:pt x="89204" y="65050"/>
                </a:lnTo>
                <a:lnTo>
                  <a:pt x="89204" y="62525"/>
                </a:lnTo>
                <a:lnTo>
                  <a:pt x="91273" y="62525"/>
                </a:lnTo>
                <a:lnTo>
                  <a:pt x="91273" y="65050"/>
                </a:lnTo>
                <a:close/>
              </a:path>
              <a:path w="104138" h="67945">
                <a:moveTo>
                  <a:pt x="85065" y="67538"/>
                </a:moveTo>
                <a:lnTo>
                  <a:pt x="78846" y="67538"/>
                </a:lnTo>
                <a:lnTo>
                  <a:pt x="78846" y="65050"/>
                </a:lnTo>
                <a:lnTo>
                  <a:pt x="85065" y="65050"/>
                </a:lnTo>
                <a:lnTo>
                  <a:pt x="85065" y="67538"/>
                </a:lnTo>
                <a:close/>
              </a:path>
            </a:pathLst>
          </a:custGeom>
          <a:solidFill>
            <a:srgbClr val="C9CCCC"/>
          </a:solidFill>
        </p:spPr>
        <p:txBody>
          <a:bodyPr wrap="square" lIns="0" tIns="0" rIns="0" bIns="0" rtlCol="0"/>
          <a:lstStyle/>
          <a:p/>
        </p:txBody>
      </p:sp>
      <p:sp>
        <p:nvSpPr>
          <p:cNvPr id="596" name="object 596"/>
          <p:cNvSpPr/>
          <p:nvPr/>
        </p:nvSpPr>
        <p:spPr>
          <a:xfrm>
            <a:off x="6561527" y="4493102"/>
            <a:ext cx="135255" cy="67945"/>
          </a:xfrm>
          <a:custGeom>
            <a:rect l="l" t="t" r="r" b="b"/>
            <a:pathLst>
              <a:path w="135254" h="67945">
                <a:moveTo>
                  <a:pt x="66406" y="2512"/>
                </a:moveTo>
                <a:lnTo>
                  <a:pt x="62244" y="2512"/>
                </a:lnTo>
                <a:lnTo>
                  <a:pt x="62244" y="0"/>
                </a:lnTo>
                <a:lnTo>
                  <a:pt x="66406" y="0"/>
                </a:lnTo>
                <a:lnTo>
                  <a:pt x="66406" y="2512"/>
                </a:lnTo>
                <a:close/>
              </a:path>
              <a:path w="135254" h="67945">
                <a:moveTo>
                  <a:pt x="72626" y="2512"/>
                </a:moveTo>
                <a:lnTo>
                  <a:pt x="68476" y="2512"/>
                </a:lnTo>
                <a:lnTo>
                  <a:pt x="68476" y="0"/>
                </a:lnTo>
                <a:lnTo>
                  <a:pt x="70557" y="0"/>
                </a:lnTo>
                <a:lnTo>
                  <a:pt x="72626" y="2512"/>
                </a:lnTo>
                <a:close/>
              </a:path>
              <a:path w="135254" h="67945">
                <a:moveTo>
                  <a:pt x="74707" y="2512"/>
                </a:moveTo>
                <a:lnTo>
                  <a:pt x="72626" y="2512"/>
                </a:lnTo>
                <a:lnTo>
                  <a:pt x="72626" y="0"/>
                </a:lnTo>
                <a:lnTo>
                  <a:pt x="74707" y="0"/>
                </a:lnTo>
                <a:lnTo>
                  <a:pt x="74707" y="2512"/>
                </a:lnTo>
                <a:close/>
              </a:path>
              <a:path w="135254" h="67945">
                <a:moveTo>
                  <a:pt x="78834" y="12502"/>
                </a:moveTo>
                <a:lnTo>
                  <a:pt x="53955" y="12502"/>
                </a:lnTo>
                <a:lnTo>
                  <a:pt x="53955" y="5001"/>
                </a:lnTo>
                <a:lnTo>
                  <a:pt x="56024" y="2512"/>
                </a:lnTo>
                <a:lnTo>
                  <a:pt x="76765" y="2512"/>
                </a:lnTo>
                <a:lnTo>
                  <a:pt x="76765" y="7525"/>
                </a:lnTo>
                <a:lnTo>
                  <a:pt x="78834" y="7525"/>
                </a:lnTo>
                <a:lnTo>
                  <a:pt x="78834" y="12502"/>
                </a:lnTo>
                <a:close/>
              </a:path>
              <a:path w="135254" h="67945">
                <a:moveTo>
                  <a:pt x="97529" y="12502"/>
                </a:moveTo>
                <a:lnTo>
                  <a:pt x="93378" y="12502"/>
                </a:lnTo>
                <a:lnTo>
                  <a:pt x="95448" y="10014"/>
                </a:lnTo>
                <a:lnTo>
                  <a:pt x="97529" y="10014"/>
                </a:lnTo>
                <a:lnTo>
                  <a:pt x="97529" y="12502"/>
                </a:lnTo>
                <a:close/>
              </a:path>
              <a:path w="135254" h="67945">
                <a:moveTo>
                  <a:pt x="80939" y="17515"/>
                </a:moveTo>
                <a:lnTo>
                  <a:pt x="58106" y="17515"/>
                </a:lnTo>
                <a:lnTo>
                  <a:pt x="58106" y="15039"/>
                </a:lnTo>
                <a:lnTo>
                  <a:pt x="56024" y="15039"/>
                </a:lnTo>
                <a:lnTo>
                  <a:pt x="56024" y="12502"/>
                </a:lnTo>
                <a:lnTo>
                  <a:pt x="80939" y="12502"/>
                </a:lnTo>
                <a:lnTo>
                  <a:pt x="80939" y="17515"/>
                </a:lnTo>
                <a:close/>
              </a:path>
              <a:path w="135254" h="67945">
                <a:moveTo>
                  <a:pt x="105818" y="22528"/>
                </a:moveTo>
                <a:lnTo>
                  <a:pt x="64325" y="22528"/>
                </a:lnTo>
                <a:lnTo>
                  <a:pt x="64325" y="20004"/>
                </a:lnTo>
                <a:lnTo>
                  <a:pt x="87159" y="20004"/>
                </a:lnTo>
                <a:lnTo>
                  <a:pt x="87159" y="17515"/>
                </a:lnTo>
                <a:lnTo>
                  <a:pt x="91297" y="17515"/>
                </a:lnTo>
                <a:lnTo>
                  <a:pt x="91297" y="12502"/>
                </a:lnTo>
                <a:lnTo>
                  <a:pt x="103748" y="12502"/>
                </a:lnTo>
                <a:lnTo>
                  <a:pt x="103748" y="15039"/>
                </a:lnTo>
                <a:lnTo>
                  <a:pt x="105818" y="15039"/>
                </a:lnTo>
                <a:lnTo>
                  <a:pt x="105818" y="17515"/>
                </a:lnTo>
                <a:lnTo>
                  <a:pt x="107911" y="20004"/>
                </a:lnTo>
                <a:lnTo>
                  <a:pt x="105818" y="22528"/>
                </a:lnTo>
                <a:close/>
              </a:path>
              <a:path w="135254" h="67945">
                <a:moveTo>
                  <a:pt x="120338" y="15039"/>
                </a:moveTo>
                <a:lnTo>
                  <a:pt x="112049" y="15039"/>
                </a:lnTo>
                <a:lnTo>
                  <a:pt x="112049" y="12502"/>
                </a:lnTo>
                <a:lnTo>
                  <a:pt x="120338" y="12502"/>
                </a:lnTo>
                <a:lnTo>
                  <a:pt x="120338" y="15039"/>
                </a:lnTo>
                <a:close/>
              </a:path>
              <a:path w="135254" h="67945">
                <a:moveTo>
                  <a:pt x="80939" y="32519"/>
                </a:moveTo>
                <a:lnTo>
                  <a:pt x="78834" y="32519"/>
                </a:lnTo>
                <a:lnTo>
                  <a:pt x="78834" y="27529"/>
                </a:lnTo>
                <a:lnTo>
                  <a:pt x="107911" y="27529"/>
                </a:lnTo>
                <a:lnTo>
                  <a:pt x="107911" y="17515"/>
                </a:lnTo>
                <a:lnTo>
                  <a:pt x="109980" y="17515"/>
                </a:lnTo>
                <a:lnTo>
                  <a:pt x="109980" y="15039"/>
                </a:lnTo>
                <a:lnTo>
                  <a:pt x="124513" y="15039"/>
                </a:lnTo>
                <a:lnTo>
                  <a:pt x="122419" y="17515"/>
                </a:lnTo>
                <a:lnTo>
                  <a:pt x="122419" y="20004"/>
                </a:lnTo>
                <a:lnTo>
                  <a:pt x="124513" y="20004"/>
                </a:lnTo>
                <a:lnTo>
                  <a:pt x="124513" y="22528"/>
                </a:lnTo>
                <a:lnTo>
                  <a:pt x="126582" y="22528"/>
                </a:lnTo>
                <a:lnTo>
                  <a:pt x="126582" y="30030"/>
                </a:lnTo>
                <a:lnTo>
                  <a:pt x="80939" y="30030"/>
                </a:lnTo>
                <a:lnTo>
                  <a:pt x="80939" y="32519"/>
                </a:lnTo>
                <a:close/>
              </a:path>
              <a:path w="135254" h="67945">
                <a:moveTo>
                  <a:pt x="29053" y="22528"/>
                </a:moveTo>
                <a:lnTo>
                  <a:pt x="20752" y="22528"/>
                </a:lnTo>
                <a:lnTo>
                  <a:pt x="20752" y="20004"/>
                </a:lnTo>
                <a:lnTo>
                  <a:pt x="22809" y="17515"/>
                </a:lnTo>
                <a:lnTo>
                  <a:pt x="24878" y="17515"/>
                </a:lnTo>
                <a:lnTo>
                  <a:pt x="24878" y="20004"/>
                </a:lnTo>
                <a:lnTo>
                  <a:pt x="29053" y="20004"/>
                </a:lnTo>
                <a:lnTo>
                  <a:pt x="29053" y="22528"/>
                </a:lnTo>
                <a:close/>
              </a:path>
              <a:path w="135254" h="67945">
                <a:moveTo>
                  <a:pt x="87159" y="20004"/>
                </a:moveTo>
                <a:lnTo>
                  <a:pt x="62244" y="20004"/>
                </a:lnTo>
                <a:lnTo>
                  <a:pt x="60175" y="17515"/>
                </a:lnTo>
                <a:lnTo>
                  <a:pt x="85065" y="17515"/>
                </a:lnTo>
                <a:lnTo>
                  <a:pt x="87159" y="20004"/>
                </a:lnTo>
                <a:close/>
              </a:path>
              <a:path w="135254" h="67945">
                <a:moveTo>
                  <a:pt x="45642" y="25017"/>
                </a:moveTo>
                <a:lnTo>
                  <a:pt x="37341" y="25017"/>
                </a:lnTo>
                <a:lnTo>
                  <a:pt x="37341" y="22528"/>
                </a:lnTo>
                <a:lnTo>
                  <a:pt x="43585" y="22528"/>
                </a:lnTo>
                <a:lnTo>
                  <a:pt x="45642" y="20004"/>
                </a:lnTo>
                <a:lnTo>
                  <a:pt x="45642" y="25017"/>
                </a:lnTo>
                <a:close/>
              </a:path>
              <a:path w="135254" h="67945">
                <a:moveTo>
                  <a:pt x="45642" y="27529"/>
                </a:moveTo>
                <a:lnTo>
                  <a:pt x="16601" y="27529"/>
                </a:lnTo>
                <a:lnTo>
                  <a:pt x="16601" y="22528"/>
                </a:lnTo>
                <a:lnTo>
                  <a:pt x="33203" y="22528"/>
                </a:lnTo>
                <a:lnTo>
                  <a:pt x="35272" y="25017"/>
                </a:lnTo>
                <a:lnTo>
                  <a:pt x="45642" y="25017"/>
                </a:lnTo>
                <a:lnTo>
                  <a:pt x="45642" y="27529"/>
                </a:lnTo>
                <a:close/>
              </a:path>
              <a:path w="135254" h="67945">
                <a:moveTo>
                  <a:pt x="51886" y="30030"/>
                </a:moveTo>
                <a:lnTo>
                  <a:pt x="10370" y="30030"/>
                </a:lnTo>
                <a:lnTo>
                  <a:pt x="10370" y="27529"/>
                </a:lnTo>
                <a:lnTo>
                  <a:pt x="47724" y="27529"/>
                </a:lnTo>
                <a:lnTo>
                  <a:pt x="47724" y="22528"/>
                </a:lnTo>
                <a:lnTo>
                  <a:pt x="49793" y="22528"/>
                </a:lnTo>
                <a:lnTo>
                  <a:pt x="49793" y="25017"/>
                </a:lnTo>
                <a:lnTo>
                  <a:pt x="51886" y="25017"/>
                </a:lnTo>
                <a:lnTo>
                  <a:pt x="51886" y="30030"/>
                </a:lnTo>
                <a:close/>
              </a:path>
              <a:path w="135254" h="67945">
                <a:moveTo>
                  <a:pt x="105818" y="27529"/>
                </a:moveTo>
                <a:lnTo>
                  <a:pt x="74707" y="27529"/>
                </a:lnTo>
                <a:lnTo>
                  <a:pt x="74707" y="25017"/>
                </a:lnTo>
                <a:lnTo>
                  <a:pt x="66406" y="25017"/>
                </a:lnTo>
                <a:lnTo>
                  <a:pt x="66406" y="22528"/>
                </a:lnTo>
                <a:lnTo>
                  <a:pt x="107911" y="22528"/>
                </a:lnTo>
                <a:lnTo>
                  <a:pt x="105818" y="25017"/>
                </a:lnTo>
                <a:lnTo>
                  <a:pt x="105818" y="27529"/>
                </a:lnTo>
                <a:close/>
              </a:path>
              <a:path w="135254" h="67945">
                <a:moveTo>
                  <a:pt x="49793" y="32519"/>
                </a:moveTo>
                <a:lnTo>
                  <a:pt x="6219" y="32519"/>
                </a:lnTo>
                <a:lnTo>
                  <a:pt x="6219" y="30030"/>
                </a:lnTo>
                <a:lnTo>
                  <a:pt x="49793" y="30030"/>
                </a:lnTo>
                <a:lnTo>
                  <a:pt x="49793" y="32519"/>
                </a:lnTo>
                <a:close/>
              </a:path>
              <a:path w="135254" h="67945">
                <a:moveTo>
                  <a:pt x="56024" y="40020"/>
                </a:moveTo>
                <a:lnTo>
                  <a:pt x="2069" y="40020"/>
                </a:lnTo>
                <a:lnTo>
                  <a:pt x="2069" y="35031"/>
                </a:lnTo>
                <a:lnTo>
                  <a:pt x="4138" y="35031"/>
                </a:lnTo>
                <a:lnTo>
                  <a:pt x="4138" y="32519"/>
                </a:lnTo>
                <a:lnTo>
                  <a:pt x="53955" y="32519"/>
                </a:lnTo>
                <a:lnTo>
                  <a:pt x="53955" y="30030"/>
                </a:lnTo>
                <a:lnTo>
                  <a:pt x="56024" y="32519"/>
                </a:lnTo>
                <a:lnTo>
                  <a:pt x="56024" y="40020"/>
                </a:lnTo>
                <a:close/>
              </a:path>
              <a:path w="135254" h="67945">
                <a:moveTo>
                  <a:pt x="126582" y="32519"/>
                </a:moveTo>
                <a:lnTo>
                  <a:pt x="82996" y="32519"/>
                </a:lnTo>
                <a:lnTo>
                  <a:pt x="82996" y="30030"/>
                </a:lnTo>
                <a:lnTo>
                  <a:pt x="124513" y="30030"/>
                </a:lnTo>
                <a:lnTo>
                  <a:pt x="126582" y="32519"/>
                </a:lnTo>
                <a:close/>
              </a:path>
              <a:path w="135254" h="67945">
                <a:moveTo>
                  <a:pt x="91297" y="40020"/>
                </a:moveTo>
                <a:lnTo>
                  <a:pt x="70557" y="40020"/>
                </a:lnTo>
                <a:lnTo>
                  <a:pt x="72626" y="37532"/>
                </a:lnTo>
                <a:lnTo>
                  <a:pt x="85065" y="37532"/>
                </a:lnTo>
                <a:lnTo>
                  <a:pt x="85065" y="32519"/>
                </a:lnTo>
                <a:lnTo>
                  <a:pt x="124513" y="32519"/>
                </a:lnTo>
                <a:lnTo>
                  <a:pt x="126582" y="35031"/>
                </a:lnTo>
                <a:lnTo>
                  <a:pt x="91297" y="35031"/>
                </a:lnTo>
                <a:lnTo>
                  <a:pt x="91297" y="40020"/>
                </a:lnTo>
                <a:close/>
              </a:path>
              <a:path w="135254" h="67945">
                <a:moveTo>
                  <a:pt x="132789" y="37532"/>
                </a:moveTo>
                <a:lnTo>
                  <a:pt x="130720" y="37532"/>
                </a:lnTo>
                <a:lnTo>
                  <a:pt x="130720" y="32519"/>
                </a:lnTo>
                <a:lnTo>
                  <a:pt x="134871" y="32519"/>
                </a:lnTo>
                <a:lnTo>
                  <a:pt x="134871" y="35031"/>
                </a:lnTo>
                <a:lnTo>
                  <a:pt x="132789" y="35031"/>
                </a:lnTo>
                <a:lnTo>
                  <a:pt x="132789" y="37532"/>
                </a:lnTo>
                <a:close/>
              </a:path>
              <a:path w="135254" h="67945">
                <a:moveTo>
                  <a:pt x="109980" y="42533"/>
                </a:moveTo>
                <a:lnTo>
                  <a:pt x="93378" y="42533"/>
                </a:lnTo>
                <a:lnTo>
                  <a:pt x="93378" y="35031"/>
                </a:lnTo>
                <a:lnTo>
                  <a:pt x="126582" y="35031"/>
                </a:lnTo>
                <a:lnTo>
                  <a:pt x="126582" y="37532"/>
                </a:lnTo>
                <a:lnTo>
                  <a:pt x="132789" y="37532"/>
                </a:lnTo>
                <a:lnTo>
                  <a:pt x="132789" y="40020"/>
                </a:lnTo>
                <a:lnTo>
                  <a:pt x="109980" y="40020"/>
                </a:lnTo>
                <a:lnTo>
                  <a:pt x="109980" y="42533"/>
                </a:lnTo>
                <a:close/>
              </a:path>
              <a:path w="135254" h="67945">
                <a:moveTo>
                  <a:pt x="130720" y="37532"/>
                </a:moveTo>
                <a:lnTo>
                  <a:pt x="128651" y="37532"/>
                </a:lnTo>
                <a:lnTo>
                  <a:pt x="128651" y="35031"/>
                </a:lnTo>
                <a:lnTo>
                  <a:pt x="130720" y="37532"/>
                </a:lnTo>
                <a:close/>
              </a:path>
              <a:path w="135254" h="67945">
                <a:moveTo>
                  <a:pt x="87159" y="42533"/>
                </a:moveTo>
                <a:lnTo>
                  <a:pt x="68476" y="42533"/>
                </a:lnTo>
                <a:lnTo>
                  <a:pt x="68476" y="37532"/>
                </a:lnTo>
                <a:lnTo>
                  <a:pt x="70557" y="37532"/>
                </a:lnTo>
                <a:lnTo>
                  <a:pt x="70557" y="40020"/>
                </a:lnTo>
                <a:lnTo>
                  <a:pt x="87159" y="40020"/>
                </a:lnTo>
                <a:lnTo>
                  <a:pt x="87159" y="42533"/>
                </a:lnTo>
                <a:close/>
              </a:path>
              <a:path w="135254" h="67945">
                <a:moveTo>
                  <a:pt x="85065" y="45033"/>
                </a:moveTo>
                <a:lnTo>
                  <a:pt x="4138" y="45033"/>
                </a:lnTo>
                <a:lnTo>
                  <a:pt x="4138" y="40020"/>
                </a:lnTo>
                <a:lnTo>
                  <a:pt x="58106" y="40020"/>
                </a:lnTo>
                <a:lnTo>
                  <a:pt x="58106" y="42533"/>
                </a:lnTo>
                <a:lnTo>
                  <a:pt x="85065" y="42533"/>
                </a:lnTo>
                <a:lnTo>
                  <a:pt x="85065" y="45033"/>
                </a:lnTo>
                <a:close/>
              </a:path>
              <a:path w="135254" h="67945">
                <a:moveTo>
                  <a:pt x="64325" y="42533"/>
                </a:moveTo>
                <a:lnTo>
                  <a:pt x="62244" y="42533"/>
                </a:lnTo>
                <a:lnTo>
                  <a:pt x="62244" y="40020"/>
                </a:lnTo>
                <a:lnTo>
                  <a:pt x="64325" y="40020"/>
                </a:lnTo>
                <a:lnTo>
                  <a:pt x="64325" y="42533"/>
                </a:lnTo>
                <a:close/>
              </a:path>
              <a:path w="135254" h="67945">
                <a:moveTo>
                  <a:pt x="118257" y="42533"/>
                </a:moveTo>
                <a:lnTo>
                  <a:pt x="114130" y="42533"/>
                </a:lnTo>
                <a:lnTo>
                  <a:pt x="114130" y="40020"/>
                </a:lnTo>
                <a:lnTo>
                  <a:pt x="116200" y="40020"/>
                </a:lnTo>
                <a:lnTo>
                  <a:pt x="118257" y="42533"/>
                </a:lnTo>
                <a:close/>
              </a:path>
              <a:path w="135254" h="67945">
                <a:moveTo>
                  <a:pt x="130720" y="45033"/>
                </a:moveTo>
                <a:lnTo>
                  <a:pt x="128651" y="45033"/>
                </a:lnTo>
                <a:lnTo>
                  <a:pt x="128651" y="42533"/>
                </a:lnTo>
                <a:lnTo>
                  <a:pt x="120338" y="42533"/>
                </a:lnTo>
                <a:lnTo>
                  <a:pt x="120338" y="40020"/>
                </a:lnTo>
                <a:lnTo>
                  <a:pt x="132789" y="40020"/>
                </a:lnTo>
                <a:lnTo>
                  <a:pt x="132789" y="42533"/>
                </a:lnTo>
                <a:lnTo>
                  <a:pt x="130720" y="45033"/>
                </a:lnTo>
                <a:close/>
              </a:path>
              <a:path w="135254" h="67945">
                <a:moveTo>
                  <a:pt x="107911" y="45033"/>
                </a:moveTo>
                <a:lnTo>
                  <a:pt x="91297" y="45033"/>
                </a:lnTo>
                <a:lnTo>
                  <a:pt x="91297" y="42533"/>
                </a:lnTo>
                <a:lnTo>
                  <a:pt x="105818" y="42533"/>
                </a:lnTo>
                <a:lnTo>
                  <a:pt x="107911" y="45033"/>
                </a:lnTo>
                <a:close/>
              </a:path>
              <a:path w="135254" h="67945">
                <a:moveTo>
                  <a:pt x="124513" y="45033"/>
                </a:moveTo>
                <a:lnTo>
                  <a:pt x="122419" y="45033"/>
                </a:lnTo>
                <a:lnTo>
                  <a:pt x="122419" y="42533"/>
                </a:lnTo>
                <a:lnTo>
                  <a:pt x="124513" y="42533"/>
                </a:lnTo>
                <a:lnTo>
                  <a:pt x="124513" y="45033"/>
                </a:lnTo>
                <a:close/>
              </a:path>
              <a:path w="135254" h="67945">
                <a:moveTo>
                  <a:pt x="80939" y="50034"/>
                </a:moveTo>
                <a:lnTo>
                  <a:pt x="6219" y="50034"/>
                </a:lnTo>
                <a:lnTo>
                  <a:pt x="6219" y="45033"/>
                </a:lnTo>
                <a:lnTo>
                  <a:pt x="82996" y="45033"/>
                </a:lnTo>
                <a:lnTo>
                  <a:pt x="82996" y="47546"/>
                </a:lnTo>
                <a:lnTo>
                  <a:pt x="80939" y="47546"/>
                </a:lnTo>
                <a:lnTo>
                  <a:pt x="80939" y="50034"/>
                </a:lnTo>
                <a:close/>
              </a:path>
              <a:path w="135254" h="67945">
                <a:moveTo>
                  <a:pt x="97529" y="52547"/>
                </a:moveTo>
                <a:lnTo>
                  <a:pt x="93378" y="52547"/>
                </a:lnTo>
                <a:lnTo>
                  <a:pt x="89216" y="47546"/>
                </a:lnTo>
                <a:lnTo>
                  <a:pt x="89216" y="45033"/>
                </a:lnTo>
                <a:lnTo>
                  <a:pt x="118257" y="45033"/>
                </a:lnTo>
                <a:lnTo>
                  <a:pt x="118257" y="47546"/>
                </a:lnTo>
                <a:lnTo>
                  <a:pt x="101667" y="47546"/>
                </a:lnTo>
                <a:lnTo>
                  <a:pt x="101667" y="50034"/>
                </a:lnTo>
                <a:lnTo>
                  <a:pt x="97529" y="50034"/>
                </a:lnTo>
                <a:lnTo>
                  <a:pt x="97529" y="52547"/>
                </a:lnTo>
                <a:close/>
              </a:path>
              <a:path w="135254" h="67945">
                <a:moveTo>
                  <a:pt x="6219" y="50034"/>
                </a:moveTo>
                <a:lnTo>
                  <a:pt x="4138" y="50034"/>
                </a:lnTo>
                <a:lnTo>
                  <a:pt x="4138" y="47546"/>
                </a:lnTo>
                <a:lnTo>
                  <a:pt x="6219" y="50034"/>
                </a:lnTo>
                <a:close/>
              </a:path>
              <a:path w="135254" h="67945">
                <a:moveTo>
                  <a:pt x="120338" y="50034"/>
                </a:moveTo>
                <a:lnTo>
                  <a:pt x="112049" y="50034"/>
                </a:lnTo>
                <a:lnTo>
                  <a:pt x="112049" y="47546"/>
                </a:lnTo>
                <a:lnTo>
                  <a:pt x="120338" y="47546"/>
                </a:lnTo>
                <a:lnTo>
                  <a:pt x="120338" y="50034"/>
                </a:lnTo>
                <a:close/>
              </a:path>
              <a:path w="135254" h="67945">
                <a:moveTo>
                  <a:pt x="45642" y="60036"/>
                </a:moveTo>
                <a:lnTo>
                  <a:pt x="0" y="60036"/>
                </a:lnTo>
                <a:lnTo>
                  <a:pt x="0" y="52547"/>
                </a:lnTo>
                <a:lnTo>
                  <a:pt x="2069" y="50034"/>
                </a:lnTo>
                <a:lnTo>
                  <a:pt x="68476" y="50034"/>
                </a:lnTo>
                <a:lnTo>
                  <a:pt x="68476" y="52547"/>
                </a:lnTo>
                <a:lnTo>
                  <a:pt x="58106" y="52547"/>
                </a:lnTo>
                <a:lnTo>
                  <a:pt x="58106" y="55059"/>
                </a:lnTo>
                <a:lnTo>
                  <a:pt x="49793" y="55059"/>
                </a:lnTo>
                <a:lnTo>
                  <a:pt x="49793" y="57548"/>
                </a:lnTo>
                <a:lnTo>
                  <a:pt x="45642" y="57548"/>
                </a:lnTo>
                <a:lnTo>
                  <a:pt x="45642" y="60036"/>
                </a:lnTo>
                <a:close/>
              </a:path>
              <a:path w="135254" h="67945">
                <a:moveTo>
                  <a:pt x="76765" y="52547"/>
                </a:moveTo>
                <a:lnTo>
                  <a:pt x="74707" y="50034"/>
                </a:lnTo>
                <a:lnTo>
                  <a:pt x="76765" y="50034"/>
                </a:lnTo>
                <a:lnTo>
                  <a:pt x="76765" y="52547"/>
                </a:lnTo>
                <a:close/>
              </a:path>
              <a:path w="135254" h="67945">
                <a:moveTo>
                  <a:pt x="64325" y="55059"/>
                </a:moveTo>
                <a:lnTo>
                  <a:pt x="60175" y="55059"/>
                </a:lnTo>
                <a:lnTo>
                  <a:pt x="60175" y="52547"/>
                </a:lnTo>
                <a:lnTo>
                  <a:pt x="66406" y="52547"/>
                </a:lnTo>
                <a:lnTo>
                  <a:pt x="64325" y="55059"/>
                </a:lnTo>
                <a:close/>
              </a:path>
              <a:path w="135254" h="67945">
                <a:moveTo>
                  <a:pt x="24878" y="65038"/>
                </a:moveTo>
                <a:lnTo>
                  <a:pt x="12451" y="65038"/>
                </a:lnTo>
                <a:lnTo>
                  <a:pt x="12451" y="62549"/>
                </a:lnTo>
                <a:lnTo>
                  <a:pt x="4138" y="62549"/>
                </a:lnTo>
                <a:lnTo>
                  <a:pt x="2069" y="60036"/>
                </a:lnTo>
                <a:lnTo>
                  <a:pt x="24878" y="60036"/>
                </a:lnTo>
                <a:lnTo>
                  <a:pt x="24878" y="65038"/>
                </a:lnTo>
                <a:close/>
              </a:path>
              <a:path w="135254" h="67945">
                <a:moveTo>
                  <a:pt x="39411" y="62549"/>
                </a:moveTo>
                <a:lnTo>
                  <a:pt x="29053" y="62549"/>
                </a:lnTo>
                <a:lnTo>
                  <a:pt x="26983" y="60036"/>
                </a:lnTo>
                <a:lnTo>
                  <a:pt x="41516" y="60036"/>
                </a:lnTo>
                <a:lnTo>
                  <a:pt x="39411" y="62549"/>
                </a:lnTo>
                <a:close/>
              </a:path>
              <a:path w="135254" h="67945">
                <a:moveTo>
                  <a:pt x="10370" y="65038"/>
                </a:moveTo>
                <a:lnTo>
                  <a:pt x="8288" y="65038"/>
                </a:lnTo>
                <a:lnTo>
                  <a:pt x="8288" y="62549"/>
                </a:lnTo>
                <a:lnTo>
                  <a:pt x="10370" y="62549"/>
                </a:lnTo>
                <a:lnTo>
                  <a:pt x="10370" y="65038"/>
                </a:lnTo>
                <a:close/>
              </a:path>
              <a:path w="135254" h="67945">
                <a:moveTo>
                  <a:pt x="20752" y="67550"/>
                </a:moveTo>
                <a:lnTo>
                  <a:pt x="16601" y="67550"/>
                </a:lnTo>
                <a:lnTo>
                  <a:pt x="16601" y="65038"/>
                </a:lnTo>
                <a:lnTo>
                  <a:pt x="20752" y="65038"/>
                </a:lnTo>
                <a:lnTo>
                  <a:pt x="20752" y="67550"/>
                </a:lnTo>
                <a:close/>
              </a:path>
            </a:pathLst>
          </a:custGeom>
          <a:solidFill>
            <a:srgbClr val="C9CCCC"/>
          </a:solidFill>
        </p:spPr>
        <p:txBody>
          <a:bodyPr wrap="square" lIns="0" tIns="0" rIns="0" bIns="0" rtlCol="0"/>
          <a:lstStyle/>
          <a:p/>
        </p:txBody>
      </p:sp>
      <p:sp>
        <p:nvSpPr>
          <p:cNvPr id="597" name="object 597"/>
          <p:cNvSpPr/>
          <p:nvPr/>
        </p:nvSpPr>
        <p:spPr>
          <a:xfrm>
            <a:off x="6513791" y="4500629"/>
            <a:ext cx="48260" cy="50165"/>
          </a:xfrm>
          <a:custGeom>
            <a:rect l="l" t="t" r="r" b="b"/>
            <a:pathLst>
              <a:path w="48259" h="50164">
                <a:moveTo>
                  <a:pt x="33203" y="2488"/>
                </a:moveTo>
                <a:lnTo>
                  <a:pt x="24914" y="2488"/>
                </a:lnTo>
                <a:lnTo>
                  <a:pt x="26971" y="0"/>
                </a:lnTo>
                <a:lnTo>
                  <a:pt x="31134" y="0"/>
                </a:lnTo>
                <a:lnTo>
                  <a:pt x="33203" y="2488"/>
                </a:lnTo>
                <a:close/>
              </a:path>
              <a:path w="48259" h="50164">
                <a:moveTo>
                  <a:pt x="39423" y="4989"/>
                </a:moveTo>
                <a:lnTo>
                  <a:pt x="22833" y="4989"/>
                </a:lnTo>
                <a:lnTo>
                  <a:pt x="22833" y="2488"/>
                </a:lnTo>
                <a:lnTo>
                  <a:pt x="37365" y="2488"/>
                </a:lnTo>
                <a:lnTo>
                  <a:pt x="39423" y="4989"/>
                </a:lnTo>
                <a:close/>
              </a:path>
              <a:path w="48259" h="50164">
                <a:moveTo>
                  <a:pt x="45642" y="9990"/>
                </a:moveTo>
                <a:lnTo>
                  <a:pt x="18682" y="9990"/>
                </a:lnTo>
                <a:lnTo>
                  <a:pt x="18682" y="7513"/>
                </a:lnTo>
                <a:lnTo>
                  <a:pt x="20764" y="4989"/>
                </a:lnTo>
                <a:lnTo>
                  <a:pt x="43573" y="4989"/>
                </a:lnTo>
                <a:lnTo>
                  <a:pt x="45642" y="7513"/>
                </a:lnTo>
                <a:lnTo>
                  <a:pt x="45642" y="9990"/>
                </a:lnTo>
                <a:close/>
              </a:path>
              <a:path w="48259" h="50164">
                <a:moveTo>
                  <a:pt x="39423" y="37508"/>
                </a:moveTo>
                <a:lnTo>
                  <a:pt x="12463" y="37508"/>
                </a:lnTo>
                <a:lnTo>
                  <a:pt x="12463" y="35019"/>
                </a:lnTo>
                <a:lnTo>
                  <a:pt x="10382" y="35019"/>
                </a:lnTo>
                <a:lnTo>
                  <a:pt x="12463" y="32495"/>
                </a:lnTo>
                <a:lnTo>
                  <a:pt x="12463" y="20016"/>
                </a:lnTo>
                <a:lnTo>
                  <a:pt x="10382" y="20016"/>
                </a:lnTo>
                <a:lnTo>
                  <a:pt x="10382" y="15003"/>
                </a:lnTo>
                <a:lnTo>
                  <a:pt x="12463" y="15003"/>
                </a:lnTo>
                <a:lnTo>
                  <a:pt x="12463" y="12490"/>
                </a:lnTo>
                <a:lnTo>
                  <a:pt x="14532" y="12490"/>
                </a:lnTo>
                <a:lnTo>
                  <a:pt x="14532" y="9990"/>
                </a:lnTo>
                <a:lnTo>
                  <a:pt x="47735" y="9990"/>
                </a:lnTo>
                <a:lnTo>
                  <a:pt x="47735" y="17491"/>
                </a:lnTo>
                <a:lnTo>
                  <a:pt x="43573" y="22504"/>
                </a:lnTo>
                <a:lnTo>
                  <a:pt x="45642" y="22504"/>
                </a:lnTo>
                <a:lnTo>
                  <a:pt x="45642" y="24993"/>
                </a:lnTo>
                <a:lnTo>
                  <a:pt x="43573" y="24993"/>
                </a:lnTo>
                <a:lnTo>
                  <a:pt x="43573" y="27505"/>
                </a:lnTo>
                <a:lnTo>
                  <a:pt x="41504" y="27505"/>
                </a:lnTo>
                <a:lnTo>
                  <a:pt x="41504" y="32495"/>
                </a:lnTo>
                <a:lnTo>
                  <a:pt x="39423" y="32495"/>
                </a:lnTo>
                <a:lnTo>
                  <a:pt x="39423" y="37508"/>
                </a:lnTo>
                <a:close/>
              </a:path>
              <a:path w="48259" h="50164">
                <a:moveTo>
                  <a:pt x="35296" y="42509"/>
                </a:moveTo>
                <a:lnTo>
                  <a:pt x="33203" y="40020"/>
                </a:lnTo>
                <a:lnTo>
                  <a:pt x="0" y="40020"/>
                </a:lnTo>
                <a:lnTo>
                  <a:pt x="0" y="35019"/>
                </a:lnTo>
                <a:lnTo>
                  <a:pt x="10382" y="35019"/>
                </a:lnTo>
                <a:lnTo>
                  <a:pt x="10382" y="37508"/>
                </a:lnTo>
                <a:lnTo>
                  <a:pt x="37365" y="37508"/>
                </a:lnTo>
                <a:lnTo>
                  <a:pt x="35296" y="40020"/>
                </a:lnTo>
                <a:lnTo>
                  <a:pt x="35296" y="42509"/>
                </a:lnTo>
                <a:close/>
              </a:path>
              <a:path w="48259" h="50164">
                <a:moveTo>
                  <a:pt x="33203" y="42509"/>
                </a:moveTo>
                <a:lnTo>
                  <a:pt x="2081" y="42509"/>
                </a:lnTo>
                <a:lnTo>
                  <a:pt x="2081" y="40020"/>
                </a:lnTo>
                <a:lnTo>
                  <a:pt x="33203" y="40020"/>
                </a:lnTo>
                <a:lnTo>
                  <a:pt x="33203" y="42509"/>
                </a:lnTo>
                <a:close/>
              </a:path>
              <a:path w="48259" h="50164">
                <a:moveTo>
                  <a:pt x="8324" y="45009"/>
                </a:moveTo>
                <a:lnTo>
                  <a:pt x="6219" y="45009"/>
                </a:lnTo>
                <a:lnTo>
                  <a:pt x="6219" y="42509"/>
                </a:lnTo>
                <a:lnTo>
                  <a:pt x="10382" y="42509"/>
                </a:lnTo>
                <a:lnTo>
                  <a:pt x="8324" y="45009"/>
                </a:lnTo>
                <a:close/>
              </a:path>
              <a:path w="48259" h="50164">
                <a:moveTo>
                  <a:pt x="29041" y="45009"/>
                </a:moveTo>
                <a:lnTo>
                  <a:pt x="12463" y="45009"/>
                </a:lnTo>
                <a:lnTo>
                  <a:pt x="12463" y="42509"/>
                </a:lnTo>
                <a:lnTo>
                  <a:pt x="29041" y="42509"/>
                </a:lnTo>
                <a:lnTo>
                  <a:pt x="29041" y="45009"/>
                </a:lnTo>
                <a:close/>
              </a:path>
              <a:path w="48259" h="50164">
                <a:moveTo>
                  <a:pt x="22833" y="47510"/>
                </a:moveTo>
                <a:lnTo>
                  <a:pt x="16601" y="47510"/>
                </a:lnTo>
                <a:lnTo>
                  <a:pt x="16601" y="45009"/>
                </a:lnTo>
                <a:lnTo>
                  <a:pt x="24914" y="45009"/>
                </a:lnTo>
                <a:lnTo>
                  <a:pt x="22833" y="47510"/>
                </a:lnTo>
                <a:close/>
              </a:path>
              <a:path w="48259" h="50164">
                <a:moveTo>
                  <a:pt x="24914" y="47510"/>
                </a:moveTo>
                <a:lnTo>
                  <a:pt x="24914" y="45009"/>
                </a:lnTo>
                <a:lnTo>
                  <a:pt x="26971" y="45009"/>
                </a:lnTo>
                <a:lnTo>
                  <a:pt x="24914" y="47510"/>
                </a:lnTo>
                <a:close/>
              </a:path>
              <a:path w="48259" h="50164">
                <a:moveTo>
                  <a:pt x="31134" y="50022"/>
                </a:moveTo>
                <a:lnTo>
                  <a:pt x="29041" y="50022"/>
                </a:lnTo>
                <a:lnTo>
                  <a:pt x="29041" y="47510"/>
                </a:lnTo>
                <a:lnTo>
                  <a:pt x="26971" y="47510"/>
                </a:lnTo>
                <a:lnTo>
                  <a:pt x="26971" y="45009"/>
                </a:lnTo>
                <a:lnTo>
                  <a:pt x="31134" y="45009"/>
                </a:lnTo>
                <a:lnTo>
                  <a:pt x="31134" y="50022"/>
                </a:lnTo>
                <a:close/>
              </a:path>
            </a:pathLst>
          </a:custGeom>
          <a:solidFill>
            <a:srgbClr val="C9CCCC"/>
          </a:solidFill>
        </p:spPr>
        <p:txBody>
          <a:bodyPr wrap="square" lIns="0" tIns="0" rIns="0" bIns="0" rtlCol="0"/>
          <a:lstStyle/>
          <a:p/>
        </p:txBody>
      </p:sp>
      <p:sp>
        <p:nvSpPr>
          <p:cNvPr id="598" name="object 598"/>
          <p:cNvSpPr/>
          <p:nvPr/>
        </p:nvSpPr>
        <p:spPr>
          <a:xfrm>
            <a:off x="6547004" y="4543145"/>
            <a:ext cx="8890" cy="5080"/>
          </a:xfrm>
          <a:custGeom>
            <a:rect l="l" t="t" r="r" b="b"/>
            <a:pathLst>
              <a:path w="8890" h="5079">
                <a:moveTo>
                  <a:pt x="2081" y="4989"/>
                </a:moveTo>
                <a:lnTo>
                  <a:pt x="0" y="4989"/>
                </a:lnTo>
                <a:lnTo>
                  <a:pt x="0" y="0"/>
                </a:lnTo>
                <a:lnTo>
                  <a:pt x="8300" y="0"/>
                </a:lnTo>
                <a:lnTo>
                  <a:pt x="8300" y="2488"/>
                </a:lnTo>
                <a:lnTo>
                  <a:pt x="2081" y="2488"/>
                </a:lnTo>
                <a:lnTo>
                  <a:pt x="2081" y="4989"/>
                </a:lnTo>
                <a:close/>
              </a:path>
              <a:path w="8890" h="5079">
                <a:moveTo>
                  <a:pt x="4138" y="4989"/>
                </a:moveTo>
                <a:lnTo>
                  <a:pt x="2081" y="2488"/>
                </a:lnTo>
                <a:lnTo>
                  <a:pt x="6207" y="2488"/>
                </a:lnTo>
                <a:lnTo>
                  <a:pt x="4138" y="4989"/>
                </a:lnTo>
                <a:close/>
              </a:path>
            </a:pathLst>
          </a:custGeom>
          <a:solidFill>
            <a:srgbClr val="C9CCCC"/>
          </a:solidFill>
        </p:spPr>
        <p:txBody>
          <a:bodyPr wrap="square" lIns="0" tIns="0" rIns="0" bIns="0" rtlCol="0"/>
          <a:lstStyle/>
          <a:p/>
        </p:txBody>
      </p:sp>
      <p:sp>
        <p:nvSpPr>
          <p:cNvPr id="599" name="object 599"/>
          <p:cNvSpPr/>
          <p:nvPr/>
        </p:nvSpPr>
        <p:spPr>
          <a:xfrm>
            <a:off x="6719212" y="4533125"/>
            <a:ext cx="6350" cy="5080"/>
          </a:xfrm>
          <a:custGeom>
            <a:rect l="l" t="t" r="r" b="b"/>
            <a:pathLst>
              <a:path w="6350" h="5079">
                <a:moveTo>
                  <a:pt x="6231" y="5001"/>
                </a:moveTo>
                <a:lnTo>
                  <a:pt x="0" y="5001"/>
                </a:lnTo>
                <a:lnTo>
                  <a:pt x="0" y="0"/>
                </a:lnTo>
                <a:lnTo>
                  <a:pt x="4150" y="0"/>
                </a:lnTo>
                <a:lnTo>
                  <a:pt x="4150" y="2524"/>
                </a:lnTo>
                <a:lnTo>
                  <a:pt x="6231" y="2524"/>
                </a:lnTo>
                <a:lnTo>
                  <a:pt x="6231" y="5001"/>
                </a:lnTo>
                <a:close/>
              </a:path>
            </a:pathLst>
          </a:custGeom>
          <a:solidFill>
            <a:srgbClr val="C9CCCC"/>
          </a:solidFill>
        </p:spPr>
        <p:txBody>
          <a:bodyPr wrap="square" lIns="0" tIns="0" rIns="0" bIns="0" rtlCol="0"/>
          <a:lstStyle/>
          <a:p/>
        </p:txBody>
      </p:sp>
      <p:sp>
        <p:nvSpPr>
          <p:cNvPr id="600" name="object 600"/>
          <p:cNvSpPr/>
          <p:nvPr/>
        </p:nvSpPr>
        <p:spPr>
          <a:xfrm>
            <a:off x="6723367" y="4530637"/>
            <a:ext cx="4445" cy="2540"/>
          </a:xfrm>
          <a:custGeom>
            <a:rect l="l" t="t" r="r" b="b"/>
            <a:pathLst>
              <a:path w="4445" h="2539">
                <a:moveTo>
                  <a:pt x="4150" y="2500"/>
                </a:moveTo>
                <a:lnTo>
                  <a:pt x="0" y="2500"/>
                </a:lnTo>
                <a:lnTo>
                  <a:pt x="0" y="0"/>
                </a:lnTo>
                <a:lnTo>
                  <a:pt x="2093" y="0"/>
                </a:lnTo>
                <a:lnTo>
                  <a:pt x="4150" y="2500"/>
                </a:lnTo>
                <a:close/>
              </a:path>
            </a:pathLst>
          </a:custGeom>
          <a:solidFill>
            <a:srgbClr val="C9CCCC"/>
          </a:solidFill>
        </p:spPr>
        <p:txBody>
          <a:bodyPr wrap="square" lIns="0" tIns="0" rIns="0" bIns="0" rtlCol="0"/>
          <a:lstStyle/>
          <a:p/>
        </p:txBody>
      </p:sp>
      <p:sp>
        <p:nvSpPr>
          <p:cNvPr id="601" name="object 601"/>
          <p:cNvSpPr/>
          <p:nvPr/>
        </p:nvSpPr>
        <p:spPr>
          <a:xfrm>
            <a:off x="6725462" y="4493103"/>
            <a:ext cx="179070" cy="57785"/>
          </a:xfrm>
          <a:custGeom>
            <a:rect l="l" t="t" r="r" b="b"/>
            <a:pathLst>
              <a:path w="179070" h="57785">
                <a:moveTo>
                  <a:pt x="176375" y="12502"/>
                </a:moveTo>
                <a:lnTo>
                  <a:pt x="172225" y="12502"/>
                </a:lnTo>
                <a:lnTo>
                  <a:pt x="172225" y="5001"/>
                </a:lnTo>
                <a:lnTo>
                  <a:pt x="165993" y="5001"/>
                </a:lnTo>
                <a:lnTo>
                  <a:pt x="165993" y="0"/>
                </a:lnTo>
                <a:lnTo>
                  <a:pt x="172225" y="0"/>
                </a:lnTo>
                <a:lnTo>
                  <a:pt x="174294" y="2512"/>
                </a:lnTo>
                <a:lnTo>
                  <a:pt x="176375" y="2512"/>
                </a:lnTo>
                <a:lnTo>
                  <a:pt x="176375" y="12502"/>
                </a:lnTo>
                <a:close/>
              </a:path>
              <a:path w="179070" h="57785">
                <a:moveTo>
                  <a:pt x="170155" y="7525"/>
                </a:moveTo>
                <a:lnTo>
                  <a:pt x="163912" y="7525"/>
                </a:lnTo>
                <a:lnTo>
                  <a:pt x="163912" y="5001"/>
                </a:lnTo>
                <a:lnTo>
                  <a:pt x="170155" y="5001"/>
                </a:lnTo>
                <a:lnTo>
                  <a:pt x="170155" y="7525"/>
                </a:lnTo>
                <a:close/>
              </a:path>
              <a:path w="179070" h="57785">
                <a:moveTo>
                  <a:pt x="165993" y="10014"/>
                </a:moveTo>
                <a:lnTo>
                  <a:pt x="161842" y="10014"/>
                </a:lnTo>
                <a:lnTo>
                  <a:pt x="161842" y="7525"/>
                </a:lnTo>
                <a:lnTo>
                  <a:pt x="165993" y="7525"/>
                </a:lnTo>
                <a:lnTo>
                  <a:pt x="165993" y="10014"/>
                </a:lnTo>
                <a:close/>
              </a:path>
              <a:path w="179070" h="57785">
                <a:moveTo>
                  <a:pt x="39423" y="12502"/>
                </a:moveTo>
                <a:lnTo>
                  <a:pt x="37318" y="12502"/>
                </a:lnTo>
                <a:lnTo>
                  <a:pt x="37318" y="10014"/>
                </a:lnTo>
                <a:lnTo>
                  <a:pt x="39423" y="10014"/>
                </a:lnTo>
                <a:lnTo>
                  <a:pt x="39423" y="12502"/>
                </a:lnTo>
                <a:close/>
              </a:path>
              <a:path w="179070" h="57785">
                <a:moveTo>
                  <a:pt x="51862" y="15039"/>
                </a:moveTo>
                <a:lnTo>
                  <a:pt x="26959" y="15039"/>
                </a:lnTo>
                <a:lnTo>
                  <a:pt x="26959" y="12502"/>
                </a:lnTo>
                <a:lnTo>
                  <a:pt x="47700" y="12502"/>
                </a:lnTo>
                <a:lnTo>
                  <a:pt x="47700" y="10014"/>
                </a:lnTo>
                <a:lnTo>
                  <a:pt x="51862" y="15039"/>
                </a:lnTo>
                <a:close/>
              </a:path>
              <a:path w="179070" h="57785">
                <a:moveTo>
                  <a:pt x="176375" y="17515"/>
                </a:moveTo>
                <a:lnTo>
                  <a:pt x="174294" y="17515"/>
                </a:lnTo>
                <a:lnTo>
                  <a:pt x="174294" y="15039"/>
                </a:lnTo>
                <a:lnTo>
                  <a:pt x="168050" y="15039"/>
                </a:lnTo>
                <a:lnTo>
                  <a:pt x="168050" y="12502"/>
                </a:lnTo>
                <a:lnTo>
                  <a:pt x="178444" y="12502"/>
                </a:lnTo>
                <a:lnTo>
                  <a:pt x="178444" y="15039"/>
                </a:lnTo>
                <a:lnTo>
                  <a:pt x="176375" y="17515"/>
                </a:lnTo>
                <a:close/>
              </a:path>
              <a:path w="179070" h="57785">
                <a:moveTo>
                  <a:pt x="66383" y="20004"/>
                </a:moveTo>
                <a:lnTo>
                  <a:pt x="24890" y="20004"/>
                </a:lnTo>
                <a:lnTo>
                  <a:pt x="24890" y="15039"/>
                </a:lnTo>
                <a:lnTo>
                  <a:pt x="53931" y="15039"/>
                </a:lnTo>
                <a:lnTo>
                  <a:pt x="53931" y="17515"/>
                </a:lnTo>
                <a:lnTo>
                  <a:pt x="66383" y="17515"/>
                </a:lnTo>
                <a:lnTo>
                  <a:pt x="66383" y="20004"/>
                </a:lnTo>
                <a:close/>
              </a:path>
              <a:path w="179070" h="57785">
                <a:moveTo>
                  <a:pt x="172225" y="25017"/>
                </a:moveTo>
                <a:lnTo>
                  <a:pt x="170155" y="25017"/>
                </a:lnTo>
                <a:lnTo>
                  <a:pt x="168050" y="22528"/>
                </a:lnTo>
                <a:lnTo>
                  <a:pt x="155611" y="22528"/>
                </a:lnTo>
                <a:lnTo>
                  <a:pt x="155611" y="20004"/>
                </a:lnTo>
                <a:lnTo>
                  <a:pt x="161842" y="20004"/>
                </a:lnTo>
                <a:lnTo>
                  <a:pt x="161842" y="17515"/>
                </a:lnTo>
                <a:lnTo>
                  <a:pt x="163912" y="17515"/>
                </a:lnTo>
                <a:lnTo>
                  <a:pt x="165993" y="15039"/>
                </a:lnTo>
                <a:lnTo>
                  <a:pt x="172225" y="15039"/>
                </a:lnTo>
                <a:lnTo>
                  <a:pt x="172225" y="25017"/>
                </a:lnTo>
                <a:close/>
              </a:path>
              <a:path w="179070" h="57785">
                <a:moveTo>
                  <a:pt x="70533" y="22528"/>
                </a:moveTo>
                <a:lnTo>
                  <a:pt x="22821" y="22528"/>
                </a:lnTo>
                <a:lnTo>
                  <a:pt x="20728" y="20004"/>
                </a:lnTo>
                <a:lnTo>
                  <a:pt x="20728" y="17515"/>
                </a:lnTo>
                <a:lnTo>
                  <a:pt x="22821" y="17515"/>
                </a:lnTo>
                <a:lnTo>
                  <a:pt x="24890" y="20004"/>
                </a:lnTo>
                <a:lnTo>
                  <a:pt x="70533" y="20004"/>
                </a:lnTo>
                <a:lnTo>
                  <a:pt x="70533" y="22528"/>
                </a:lnTo>
                <a:close/>
              </a:path>
              <a:path w="179070" h="57785">
                <a:moveTo>
                  <a:pt x="18659" y="22528"/>
                </a:moveTo>
                <a:lnTo>
                  <a:pt x="14508" y="22528"/>
                </a:lnTo>
                <a:lnTo>
                  <a:pt x="14508" y="20004"/>
                </a:lnTo>
                <a:lnTo>
                  <a:pt x="18659" y="20004"/>
                </a:lnTo>
                <a:lnTo>
                  <a:pt x="18659" y="22528"/>
                </a:lnTo>
                <a:close/>
              </a:path>
              <a:path w="179070" h="57785">
                <a:moveTo>
                  <a:pt x="76741" y="25017"/>
                </a:moveTo>
                <a:lnTo>
                  <a:pt x="12439" y="25017"/>
                </a:lnTo>
                <a:lnTo>
                  <a:pt x="12439" y="22528"/>
                </a:lnTo>
                <a:lnTo>
                  <a:pt x="76741" y="22528"/>
                </a:lnTo>
                <a:lnTo>
                  <a:pt x="76741" y="25017"/>
                </a:lnTo>
                <a:close/>
              </a:path>
              <a:path w="179070" h="57785">
                <a:moveTo>
                  <a:pt x="124489" y="27529"/>
                </a:moveTo>
                <a:lnTo>
                  <a:pt x="120338" y="27529"/>
                </a:lnTo>
                <a:lnTo>
                  <a:pt x="120338" y="25017"/>
                </a:lnTo>
                <a:lnTo>
                  <a:pt x="122407" y="25017"/>
                </a:lnTo>
                <a:lnTo>
                  <a:pt x="122407" y="22528"/>
                </a:lnTo>
                <a:lnTo>
                  <a:pt x="124489" y="22528"/>
                </a:lnTo>
                <a:lnTo>
                  <a:pt x="124489" y="27529"/>
                </a:lnTo>
                <a:close/>
              </a:path>
              <a:path w="179070" h="57785">
                <a:moveTo>
                  <a:pt x="165993" y="27529"/>
                </a:moveTo>
                <a:lnTo>
                  <a:pt x="149403" y="27529"/>
                </a:lnTo>
                <a:lnTo>
                  <a:pt x="149403" y="25017"/>
                </a:lnTo>
                <a:lnTo>
                  <a:pt x="153542" y="25017"/>
                </a:lnTo>
                <a:lnTo>
                  <a:pt x="153542" y="22528"/>
                </a:lnTo>
                <a:lnTo>
                  <a:pt x="165993" y="22528"/>
                </a:lnTo>
                <a:lnTo>
                  <a:pt x="165993" y="27529"/>
                </a:lnTo>
                <a:close/>
              </a:path>
              <a:path w="179070" h="57785">
                <a:moveTo>
                  <a:pt x="95448" y="35031"/>
                </a:moveTo>
                <a:lnTo>
                  <a:pt x="4138" y="35031"/>
                </a:lnTo>
                <a:lnTo>
                  <a:pt x="4138" y="30030"/>
                </a:lnTo>
                <a:lnTo>
                  <a:pt x="6207" y="30030"/>
                </a:lnTo>
                <a:lnTo>
                  <a:pt x="8276" y="27529"/>
                </a:lnTo>
                <a:lnTo>
                  <a:pt x="8276" y="25017"/>
                </a:lnTo>
                <a:lnTo>
                  <a:pt x="85065" y="25017"/>
                </a:lnTo>
                <a:lnTo>
                  <a:pt x="85065" y="27529"/>
                </a:lnTo>
                <a:lnTo>
                  <a:pt x="87123" y="30030"/>
                </a:lnTo>
                <a:lnTo>
                  <a:pt x="89228" y="32519"/>
                </a:lnTo>
                <a:lnTo>
                  <a:pt x="95448" y="32519"/>
                </a:lnTo>
                <a:lnTo>
                  <a:pt x="95448" y="35031"/>
                </a:lnTo>
                <a:close/>
              </a:path>
              <a:path w="179070" h="57785">
                <a:moveTo>
                  <a:pt x="126558" y="30030"/>
                </a:moveTo>
                <a:lnTo>
                  <a:pt x="101655" y="30030"/>
                </a:lnTo>
                <a:lnTo>
                  <a:pt x="101655" y="25017"/>
                </a:lnTo>
                <a:lnTo>
                  <a:pt x="103724" y="25017"/>
                </a:lnTo>
                <a:lnTo>
                  <a:pt x="103724" y="27529"/>
                </a:lnTo>
                <a:lnTo>
                  <a:pt x="126558" y="27529"/>
                </a:lnTo>
                <a:lnTo>
                  <a:pt x="126558" y="30030"/>
                </a:lnTo>
                <a:close/>
              </a:path>
              <a:path w="179070" h="57785">
                <a:moveTo>
                  <a:pt x="165993" y="35031"/>
                </a:moveTo>
                <a:lnTo>
                  <a:pt x="149403" y="35031"/>
                </a:lnTo>
                <a:lnTo>
                  <a:pt x="149403" y="30030"/>
                </a:lnTo>
                <a:lnTo>
                  <a:pt x="151460" y="30030"/>
                </a:lnTo>
                <a:lnTo>
                  <a:pt x="151460" y="27529"/>
                </a:lnTo>
                <a:lnTo>
                  <a:pt x="168050" y="27529"/>
                </a:lnTo>
                <a:lnTo>
                  <a:pt x="168050" y="32519"/>
                </a:lnTo>
                <a:lnTo>
                  <a:pt x="165993" y="35031"/>
                </a:lnTo>
                <a:close/>
              </a:path>
              <a:path w="179070" h="57785">
                <a:moveTo>
                  <a:pt x="134871" y="35031"/>
                </a:moveTo>
                <a:lnTo>
                  <a:pt x="97517" y="35031"/>
                </a:lnTo>
                <a:lnTo>
                  <a:pt x="99574" y="32519"/>
                </a:lnTo>
                <a:lnTo>
                  <a:pt x="99574" y="30030"/>
                </a:lnTo>
                <a:lnTo>
                  <a:pt x="132801" y="30030"/>
                </a:lnTo>
                <a:lnTo>
                  <a:pt x="132801" y="32519"/>
                </a:lnTo>
                <a:lnTo>
                  <a:pt x="134871" y="35031"/>
                </a:lnTo>
                <a:close/>
              </a:path>
              <a:path w="179070" h="57785">
                <a:moveTo>
                  <a:pt x="157680" y="37532"/>
                </a:moveTo>
                <a:lnTo>
                  <a:pt x="0" y="37532"/>
                </a:lnTo>
                <a:lnTo>
                  <a:pt x="0" y="35031"/>
                </a:lnTo>
                <a:lnTo>
                  <a:pt x="159773" y="35031"/>
                </a:lnTo>
                <a:lnTo>
                  <a:pt x="157680" y="37532"/>
                </a:lnTo>
                <a:close/>
              </a:path>
              <a:path w="179070" h="57785">
                <a:moveTo>
                  <a:pt x="126558" y="45033"/>
                </a:moveTo>
                <a:lnTo>
                  <a:pt x="4138" y="45033"/>
                </a:lnTo>
                <a:lnTo>
                  <a:pt x="4138" y="37532"/>
                </a:lnTo>
                <a:lnTo>
                  <a:pt x="153542" y="37532"/>
                </a:lnTo>
                <a:lnTo>
                  <a:pt x="151460" y="40020"/>
                </a:lnTo>
                <a:lnTo>
                  <a:pt x="149403" y="40020"/>
                </a:lnTo>
                <a:lnTo>
                  <a:pt x="149403" y="42533"/>
                </a:lnTo>
                <a:lnTo>
                  <a:pt x="126558" y="42533"/>
                </a:lnTo>
                <a:lnTo>
                  <a:pt x="126558" y="45033"/>
                </a:lnTo>
                <a:close/>
              </a:path>
              <a:path w="179070" h="57785">
                <a:moveTo>
                  <a:pt x="18659" y="47546"/>
                </a:moveTo>
                <a:lnTo>
                  <a:pt x="6207" y="47546"/>
                </a:lnTo>
                <a:lnTo>
                  <a:pt x="6207" y="45033"/>
                </a:lnTo>
                <a:lnTo>
                  <a:pt x="20728" y="45033"/>
                </a:lnTo>
                <a:lnTo>
                  <a:pt x="18659" y="47546"/>
                </a:lnTo>
                <a:close/>
              </a:path>
              <a:path w="179070" h="57785">
                <a:moveTo>
                  <a:pt x="124489" y="47546"/>
                </a:moveTo>
                <a:lnTo>
                  <a:pt x="24890" y="47546"/>
                </a:lnTo>
                <a:lnTo>
                  <a:pt x="24890" y="45033"/>
                </a:lnTo>
                <a:lnTo>
                  <a:pt x="124489" y="45033"/>
                </a:lnTo>
                <a:lnTo>
                  <a:pt x="124489" y="47546"/>
                </a:lnTo>
                <a:close/>
              </a:path>
              <a:path w="179070" h="57785">
                <a:moveTo>
                  <a:pt x="10346" y="50034"/>
                </a:moveTo>
                <a:lnTo>
                  <a:pt x="8276" y="50034"/>
                </a:lnTo>
                <a:lnTo>
                  <a:pt x="8276" y="47546"/>
                </a:lnTo>
                <a:lnTo>
                  <a:pt x="12439" y="47546"/>
                </a:lnTo>
                <a:lnTo>
                  <a:pt x="10346" y="50034"/>
                </a:lnTo>
                <a:close/>
              </a:path>
              <a:path w="179070" h="57785">
                <a:moveTo>
                  <a:pt x="31110" y="50034"/>
                </a:moveTo>
                <a:lnTo>
                  <a:pt x="29041" y="50034"/>
                </a:lnTo>
                <a:lnTo>
                  <a:pt x="26959" y="47546"/>
                </a:lnTo>
                <a:lnTo>
                  <a:pt x="33167" y="47546"/>
                </a:lnTo>
                <a:lnTo>
                  <a:pt x="31110" y="50034"/>
                </a:lnTo>
                <a:close/>
              </a:path>
              <a:path w="179070" h="57785">
                <a:moveTo>
                  <a:pt x="58082" y="50034"/>
                </a:moveTo>
                <a:lnTo>
                  <a:pt x="49769" y="50034"/>
                </a:lnTo>
                <a:lnTo>
                  <a:pt x="47700" y="47546"/>
                </a:lnTo>
                <a:lnTo>
                  <a:pt x="58082" y="47546"/>
                </a:lnTo>
                <a:lnTo>
                  <a:pt x="58082" y="50034"/>
                </a:lnTo>
                <a:close/>
              </a:path>
              <a:path w="179070" h="57785">
                <a:moveTo>
                  <a:pt x="89228" y="52547"/>
                </a:moveTo>
                <a:lnTo>
                  <a:pt x="60151" y="52547"/>
                </a:lnTo>
                <a:lnTo>
                  <a:pt x="60151" y="47546"/>
                </a:lnTo>
                <a:lnTo>
                  <a:pt x="89228" y="47546"/>
                </a:lnTo>
                <a:lnTo>
                  <a:pt x="89228" y="52547"/>
                </a:lnTo>
                <a:close/>
              </a:path>
              <a:path w="179070" h="57785">
                <a:moveTo>
                  <a:pt x="120338" y="50034"/>
                </a:moveTo>
                <a:lnTo>
                  <a:pt x="101655" y="50034"/>
                </a:lnTo>
                <a:lnTo>
                  <a:pt x="101655" y="47546"/>
                </a:lnTo>
                <a:lnTo>
                  <a:pt x="120338" y="47546"/>
                </a:lnTo>
                <a:lnTo>
                  <a:pt x="120338" y="50034"/>
                </a:lnTo>
                <a:close/>
              </a:path>
              <a:path w="179070" h="57785">
                <a:moveTo>
                  <a:pt x="56024" y="52547"/>
                </a:moveTo>
                <a:lnTo>
                  <a:pt x="51862" y="52547"/>
                </a:lnTo>
                <a:lnTo>
                  <a:pt x="51862" y="50034"/>
                </a:lnTo>
                <a:lnTo>
                  <a:pt x="56024" y="50034"/>
                </a:lnTo>
                <a:lnTo>
                  <a:pt x="56024" y="52547"/>
                </a:lnTo>
                <a:close/>
              </a:path>
              <a:path w="179070" h="57785">
                <a:moveTo>
                  <a:pt x="105818" y="55059"/>
                </a:moveTo>
                <a:lnTo>
                  <a:pt x="103724" y="55059"/>
                </a:lnTo>
                <a:lnTo>
                  <a:pt x="103724" y="50034"/>
                </a:lnTo>
                <a:lnTo>
                  <a:pt x="105818" y="50034"/>
                </a:lnTo>
                <a:lnTo>
                  <a:pt x="105818" y="55059"/>
                </a:lnTo>
                <a:close/>
              </a:path>
              <a:path w="179070" h="57785">
                <a:moveTo>
                  <a:pt x="114107" y="52547"/>
                </a:moveTo>
                <a:lnTo>
                  <a:pt x="107887" y="52547"/>
                </a:lnTo>
                <a:lnTo>
                  <a:pt x="107887" y="50034"/>
                </a:lnTo>
                <a:lnTo>
                  <a:pt x="114107" y="50034"/>
                </a:lnTo>
                <a:lnTo>
                  <a:pt x="114107" y="52547"/>
                </a:lnTo>
                <a:close/>
              </a:path>
              <a:path w="179070" h="57785">
                <a:moveTo>
                  <a:pt x="76741" y="55059"/>
                </a:moveTo>
                <a:lnTo>
                  <a:pt x="64313" y="55059"/>
                </a:lnTo>
                <a:lnTo>
                  <a:pt x="62232" y="52547"/>
                </a:lnTo>
                <a:lnTo>
                  <a:pt x="76741" y="52547"/>
                </a:lnTo>
                <a:lnTo>
                  <a:pt x="76741" y="55059"/>
                </a:lnTo>
                <a:close/>
              </a:path>
              <a:path w="179070" h="57785">
                <a:moveTo>
                  <a:pt x="87123" y="55059"/>
                </a:moveTo>
                <a:lnTo>
                  <a:pt x="82984" y="55059"/>
                </a:lnTo>
                <a:lnTo>
                  <a:pt x="80915" y="52547"/>
                </a:lnTo>
                <a:lnTo>
                  <a:pt x="87123" y="52547"/>
                </a:lnTo>
                <a:lnTo>
                  <a:pt x="87123" y="55059"/>
                </a:lnTo>
                <a:close/>
              </a:path>
              <a:path w="179070" h="57785">
                <a:moveTo>
                  <a:pt x="72614" y="57548"/>
                </a:moveTo>
                <a:lnTo>
                  <a:pt x="66383" y="57548"/>
                </a:lnTo>
                <a:lnTo>
                  <a:pt x="66383" y="55059"/>
                </a:lnTo>
                <a:lnTo>
                  <a:pt x="72614" y="55059"/>
                </a:lnTo>
                <a:lnTo>
                  <a:pt x="72614" y="57548"/>
                </a:lnTo>
                <a:close/>
              </a:path>
            </a:pathLst>
          </a:custGeom>
          <a:solidFill>
            <a:srgbClr val="C9CCCC"/>
          </a:solidFill>
        </p:spPr>
        <p:txBody>
          <a:bodyPr wrap="square" lIns="0" tIns="0" rIns="0" bIns="0" rtlCol="0"/>
          <a:lstStyle/>
          <a:p/>
        </p:txBody>
      </p:sp>
      <p:sp>
        <p:nvSpPr>
          <p:cNvPr id="602" name="object 602"/>
          <p:cNvSpPr/>
          <p:nvPr/>
        </p:nvSpPr>
        <p:spPr>
          <a:xfrm>
            <a:off x="6493064" y="4530637"/>
            <a:ext cx="8890" cy="10160"/>
          </a:xfrm>
          <a:custGeom>
            <a:rect l="l" t="t" r="r" b="b"/>
            <a:pathLst>
              <a:path w="8889" h="10160">
                <a:moveTo>
                  <a:pt x="8288" y="10014"/>
                </a:moveTo>
                <a:lnTo>
                  <a:pt x="4138" y="10014"/>
                </a:lnTo>
                <a:lnTo>
                  <a:pt x="4138" y="7489"/>
                </a:lnTo>
                <a:lnTo>
                  <a:pt x="0" y="7489"/>
                </a:lnTo>
                <a:lnTo>
                  <a:pt x="0" y="2488"/>
                </a:lnTo>
                <a:lnTo>
                  <a:pt x="2069" y="0"/>
                </a:lnTo>
                <a:lnTo>
                  <a:pt x="4138" y="2488"/>
                </a:lnTo>
                <a:lnTo>
                  <a:pt x="6219" y="2488"/>
                </a:lnTo>
                <a:lnTo>
                  <a:pt x="8288" y="5013"/>
                </a:lnTo>
                <a:lnTo>
                  <a:pt x="8288" y="10014"/>
                </a:lnTo>
                <a:close/>
              </a:path>
              <a:path w="8889" h="10160">
                <a:moveTo>
                  <a:pt x="6219" y="2488"/>
                </a:moveTo>
                <a:lnTo>
                  <a:pt x="4138" y="2488"/>
                </a:lnTo>
                <a:lnTo>
                  <a:pt x="6219" y="0"/>
                </a:lnTo>
                <a:lnTo>
                  <a:pt x="6219" y="2488"/>
                </a:lnTo>
                <a:close/>
              </a:path>
            </a:pathLst>
          </a:custGeom>
          <a:solidFill>
            <a:srgbClr val="C9CCCC"/>
          </a:solidFill>
        </p:spPr>
        <p:txBody>
          <a:bodyPr wrap="square" lIns="0" tIns="0" rIns="0" bIns="0" rtlCol="0"/>
          <a:lstStyle/>
          <a:p/>
        </p:txBody>
      </p:sp>
      <p:sp>
        <p:nvSpPr>
          <p:cNvPr id="603" name="object 603"/>
          <p:cNvSpPr/>
          <p:nvPr/>
        </p:nvSpPr>
        <p:spPr>
          <a:xfrm>
            <a:off x="6293841" y="4503106"/>
            <a:ext cx="151765" cy="35560"/>
          </a:xfrm>
          <a:custGeom>
            <a:rect l="l" t="t" r="r" b="b"/>
            <a:pathLst>
              <a:path w="151764" h="35560">
                <a:moveTo>
                  <a:pt x="136952" y="12526"/>
                </a:moveTo>
                <a:lnTo>
                  <a:pt x="91309" y="12526"/>
                </a:lnTo>
                <a:lnTo>
                  <a:pt x="91309" y="10002"/>
                </a:lnTo>
                <a:lnTo>
                  <a:pt x="85077" y="10002"/>
                </a:lnTo>
                <a:lnTo>
                  <a:pt x="83008" y="7513"/>
                </a:lnTo>
                <a:lnTo>
                  <a:pt x="83008" y="5013"/>
                </a:lnTo>
                <a:lnTo>
                  <a:pt x="80939" y="5013"/>
                </a:lnTo>
                <a:lnTo>
                  <a:pt x="80939" y="2512"/>
                </a:lnTo>
                <a:lnTo>
                  <a:pt x="0" y="2512"/>
                </a:lnTo>
                <a:lnTo>
                  <a:pt x="0" y="0"/>
                </a:lnTo>
                <a:lnTo>
                  <a:pt x="139033" y="0"/>
                </a:lnTo>
                <a:lnTo>
                  <a:pt x="139033" y="10002"/>
                </a:lnTo>
                <a:lnTo>
                  <a:pt x="136952" y="12526"/>
                </a:lnTo>
                <a:close/>
              </a:path>
              <a:path w="151764" h="35560">
                <a:moveTo>
                  <a:pt x="6231" y="5013"/>
                </a:moveTo>
                <a:lnTo>
                  <a:pt x="4150" y="5013"/>
                </a:lnTo>
                <a:lnTo>
                  <a:pt x="4150" y="2512"/>
                </a:lnTo>
                <a:lnTo>
                  <a:pt x="6231" y="2512"/>
                </a:lnTo>
                <a:lnTo>
                  <a:pt x="6231" y="5013"/>
                </a:lnTo>
                <a:close/>
              </a:path>
              <a:path w="151764" h="35560">
                <a:moveTo>
                  <a:pt x="68488" y="5013"/>
                </a:moveTo>
                <a:lnTo>
                  <a:pt x="10382" y="5013"/>
                </a:lnTo>
                <a:lnTo>
                  <a:pt x="8300" y="2512"/>
                </a:lnTo>
                <a:lnTo>
                  <a:pt x="68488" y="2512"/>
                </a:lnTo>
                <a:lnTo>
                  <a:pt x="68488" y="5013"/>
                </a:lnTo>
                <a:close/>
              </a:path>
              <a:path w="151764" h="35560">
                <a:moveTo>
                  <a:pt x="24914" y="7513"/>
                </a:moveTo>
                <a:lnTo>
                  <a:pt x="22845" y="7513"/>
                </a:lnTo>
                <a:lnTo>
                  <a:pt x="22845" y="5013"/>
                </a:lnTo>
                <a:lnTo>
                  <a:pt x="26995" y="5013"/>
                </a:lnTo>
                <a:lnTo>
                  <a:pt x="24914" y="7513"/>
                </a:lnTo>
                <a:close/>
              </a:path>
              <a:path w="151764" h="35560">
                <a:moveTo>
                  <a:pt x="62268" y="10002"/>
                </a:moveTo>
                <a:lnTo>
                  <a:pt x="31122" y="10002"/>
                </a:lnTo>
                <a:lnTo>
                  <a:pt x="31122" y="7513"/>
                </a:lnTo>
                <a:lnTo>
                  <a:pt x="29064" y="7513"/>
                </a:lnTo>
                <a:lnTo>
                  <a:pt x="29064" y="5013"/>
                </a:lnTo>
                <a:lnTo>
                  <a:pt x="62268" y="5013"/>
                </a:lnTo>
                <a:lnTo>
                  <a:pt x="62268" y="10002"/>
                </a:lnTo>
                <a:close/>
              </a:path>
              <a:path w="151764" h="35560">
                <a:moveTo>
                  <a:pt x="51886" y="12526"/>
                </a:moveTo>
                <a:lnTo>
                  <a:pt x="41516" y="12526"/>
                </a:lnTo>
                <a:lnTo>
                  <a:pt x="41516" y="10002"/>
                </a:lnTo>
                <a:lnTo>
                  <a:pt x="51886" y="10002"/>
                </a:lnTo>
                <a:lnTo>
                  <a:pt x="51886" y="12526"/>
                </a:lnTo>
                <a:close/>
              </a:path>
              <a:path w="151764" h="35560">
                <a:moveTo>
                  <a:pt x="49817" y="15003"/>
                </a:moveTo>
                <a:lnTo>
                  <a:pt x="47724" y="15003"/>
                </a:lnTo>
                <a:lnTo>
                  <a:pt x="47724" y="12526"/>
                </a:lnTo>
                <a:lnTo>
                  <a:pt x="49817" y="12526"/>
                </a:lnTo>
                <a:lnTo>
                  <a:pt x="49817" y="15003"/>
                </a:lnTo>
                <a:close/>
              </a:path>
              <a:path w="151764" h="35560">
                <a:moveTo>
                  <a:pt x="139033" y="17539"/>
                </a:moveTo>
                <a:lnTo>
                  <a:pt x="99610" y="17539"/>
                </a:lnTo>
                <a:lnTo>
                  <a:pt x="99610" y="15003"/>
                </a:lnTo>
                <a:lnTo>
                  <a:pt x="97529" y="12526"/>
                </a:lnTo>
                <a:lnTo>
                  <a:pt x="139033" y="12526"/>
                </a:lnTo>
                <a:lnTo>
                  <a:pt x="139033" y="17539"/>
                </a:lnTo>
                <a:close/>
              </a:path>
              <a:path w="151764" h="35560">
                <a:moveTo>
                  <a:pt x="105842" y="20028"/>
                </a:moveTo>
                <a:lnTo>
                  <a:pt x="103772" y="20028"/>
                </a:lnTo>
                <a:lnTo>
                  <a:pt x="103772" y="17539"/>
                </a:lnTo>
                <a:lnTo>
                  <a:pt x="105842" y="17539"/>
                </a:lnTo>
                <a:lnTo>
                  <a:pt x="105842" y="20028"/>
                </a:lnTo>
                <a:close/>
              </a:path>
              <a:path w="151764" h="35560">
                <a:moveTo>
                  <a:pt x="143172" y="25029"/>
                </a:moveTo>
                <a:lnTo>
                  <a:pt x="132825" y="25029"/>
                </a:lnTo>
                <a:lnTo>
                  <a:pt x="132825" y="22516"/>
                </a:lnTo>
                <a:lnTo>
                  <a:pt x="114118" y="22516"/>
                </a:lnTo>
                <a:lnTo>
                  <a:pt x="112049" y="20028"/>
                </a:lnTo>
                <a:lnTo>
                  <a:pt x="107911" y="20028"/>
                </a:lnTo>
                <a:lnTo>
                  <a:pt x="107911" y="17539"/>
                </a:lnTo>
                <a:lnTo>
                  <a:pt x="141102" y="17539"/>
                </a:lnTo>
                <a:lnTo>
                  <a:pt x="141102" y="22516"/>
                </a:lnTo>
                <a:lnTo>
                  <a:pt x="143172" y="25029"/>
                </a:lnTo>
                <a:close/>
              </a:path>
              <a:path w="151764" h="35560">
                <a:moveTo>
                  <a:pt x="118293" y="25029"/>
                </a:moveTo>
                <a:lnTo>
                  <a:pt x="116224" y="25029"/>
                </a:lnTo>
                <a:lnTo>
                  <a:pt x="116224" y="22516"/>
                </a:lnTo>
                <a:lnTo>
                  <a:pt x="118293" y="22516"/>
                </a:lnTo>
                <a:lnTo>
                  <a:pt x="118293" y="25029"/>
                </a:lnTo>
                <a:close/>
              </a:path>
              <a:path w="151764" h="35560">
                <a:moveTo>
                  <a:pt x="130720" y="27529"/>
                </a:moveTo>
                <a:lnTo>
                  <a:pt x="128651" y="27529"/>
                </a:lnTo>
                <a:lnTo>
                  <a:pt x="128651" y="25029"/>
                </a:lnTo>
                <a:lnTo>
                  <a:pt x="120362" y="25029"/>
                </a:lnTo>
                <a:lnTo>
                  <a:pt x="120362" y="22516"/>
                </a:lnTo>
                <a:lnTo>
                  <a:pt x="130720" y="22516"/>
                </a:lnTo>
                <a:lnTo>
                  <a:pt x="130720" y="27529"/>
                </a:lnTo>
                <a:close/>
              </a:path>
              <a:path w="151764" h="35560">
                <a:moveTo>
                  <a:pt x="151484" y="35031"/>
                </a:moveTo>
                <a:lnTo>
                  <a:pt x="145265" y="35031"/>
                </a:lnTo>
                <a:lnTo>
                  <a:pt x="143172" y="32542"/>
                </a:lnTo>
                <a:lnTo>
                  <a:pt x="139033" y="32542"/>
                </a:lnTo>
                <a:lnTo>
                  <a:pt x="139033" y="27529"/>
                </a:lnTo>
                <a:lnTo>
                  <a:pt x="136952" y="25029"/>
                </a:lnTo>
                <a:lnTo>
                  <a:pt x="147334" y="25029"/>
                </a:lnTo>
                <a:lnTo>
                  <a:pt x="147334" y="27529"/>
                </a:lnTo>
                <a:lnTo>
                  <a:pt x="151484" y="27529"/>
                </a:lnTo>
                <a:lnTo>
                  <a:pt x="151484" y="35031"/>
                </a:lnTo>
                <a:close/>
              </a:path>
            </a:pathLst>
          </a:custGeom>
          <a:solidFill>
            <a:srgbClr val="C9CCCC"/>
          </a:solidFill>
        </p:spPr>
        <p:txBody>
          <a:bodyPr wrap="square" lIns="0" tIns="0" rIns="0" bIns="0" rtlCol="0"/>
          <a:lstStyle/>
          <a:p/>
        </p:txBody>
      </p:sp>
      <p:sp>
        <p:nvSpPr>
          <p:cNvPr id="604" name="object 604"/>
          <p:cNvSpPr/>
          <p:nvPr/>
        </p:nvSpPr>
        <p:spPr>
          <a:xfrm>
            <a:off x="6437008" y="4490616"/>
            <a:ext cx="68580" cy="45085"/>
          </a:xfrm>
          <a:custGeom>
            <a:rect l="l" t="t" r="r" b="b"/>
            <a:pathLst>
              <a:path w="68579" h="45085">
                <a:moveTo>
                  <a:pt x="41516" y="2476"/>
                </a:moveTo>
                <a:lnTo>
                  <a:pt x="37377" y="2476"/>
                </a:lnTo>
                <a:lnTo>
                  <a:pt x="39447" y="0"/>
                </a:lnTo>
                <a:lnTo>
                  <a:pt x="41516" y="2476"/>
                </a:lnTo>
                <a:close/>
              </a:path>
              <a:path w="68579" h="45085">
                <a:moveTo>
                  <a:pt x="60187" y="12502"/>
                </a:moveTo>
                <a:lnTo>
                  <a:pt x="0" y="12502"/>
                </a:lnTo>
                <a:lnTo>
                  <a:pt x="0" y="2476"/>
                </a:lnTo>
                <a:lnTo>
                  <a:pt x="4162" y="2476"/>
                </a:lnTo>
                <a:lnTo>
                  <a:pt x="4162" y="7489"/>
                </a:lnTo>
                <a:lnTo>
                  <a:pt x="20776" y="7489"/>
                </a:lnTo>
                <a:lnTo>
                  <a:pt x="20776" y="10014"/>
                </a:lnTo>
                <a:lnTo>
                  <a:pt x="60187" y="10014"/>
                </a:lnTo>
                <a:lnTo>
                  <a:pt x="60187" y="12502"/>
                </a:lnTo>
                <a:close/>
              </a:path>
              <a:path w="68579" h="45085">
                <a:moveTo>
                  <a:pt x="47735" y="5001"/>
                </a:moveTo>
                <a:lnTo>
                  <a:pt x="35308" y="5001"/>
                </a:lnTo>
                <a:lnTo>
                  <a:pt x="35308" y="2476"/>
                </a:lnTo>
                <a:lnTo>
                  <a:pt x="47735" y="2476"/>
                </a:lnTo>
                <a:lnTo>
                  <a:pt x="47735" y="5001"/>
                </a:lnTo>
                <a:close/>
              </a:path>
              <a:path w="68579" h="45085">
                <a:moveTo>
                  <a:pt x="14532" y="7489"/>
                </a:moveTo>
                <a:lnTo>
                  <a:pt x="4162" y="7489"/>
                </a:lnTo>
                <a:lnTo>
                  <a:pt x="6243" y="5001"/>
                </a:lnTo>
                <a:lnTo>
                  <a:pt x="12475" y="5001"/>
                </a:lnTo>
                <a:lnTo>
                  <a:pt x="14532" y="7489"/>
                </a:lnTo>
                <a:close/>
              </a:path>
              <a:path w="68579" h="45085">
                <a:moveTo>
                  <a:pt x="53955" y="7489"/>
                </a:moveTo>
                <a:lnTo>
                  <a:pt x="31134" y="7489"/>
                </a:lnTo>
                <a:lnTo>
                  <a:pt x="33203" y="5001"/>
                </a:lnTo>
                <a:lnTo>
                  <a:pt x="51898" y="5001"/>
                </a:lnTo>
                <a:lnTo>
                  <a:pt x="53955" y="7489"/>
                </a:lnTo>
                <a:close/>
              </a:path>
              <a:path w="68579" h="45085">
                <a:moveTo>
                  <a:pt x="58118" y="10014"/>
                </a:moveTo>
                <a:lnTo>
                  <a:pt x="24914" y="10014"/>
                </a:lnTo>
                <a:lnTo>
                  <a:pt x="24914" y="7489"/>
                </a:lnTo>
                <a:lnTo>
                  <a:pt x="56048" y="7489"/>
                </a:lnTo>
                <a:lnTo>
                  <a:pt x="58118" y="10014"/>
                </a:lnTo>
                <a:close/>
              </a:path>
              <a:path w="68579" h="45085">
                <a:moveTo>
                  <a:pt x="66406" y="27505"/>
                </a:moveTo>
                <a:lnTo>
                  <a:pt x="24914" y="27505"/>
                </a:lnTo>
                <a:lnTo>
                  <a:pt x="22857" y="25017"/>
                </a:lnTo>
                <a:lnTo>
                  <a:pt x="18694" y="25017"/>
                </a:lnTo>
                <a:lnTo>
                  <a:pt x="18694" y="22504"/>
                </a:lnTo>
                <a:lnTo>
                  <a:pt x="8324" y="22504"/>
                </a:lnTo>
                <a:lnTo>
                  <a:pt x="4162" y="17527"/>
                </a:lnTo>
                <a:lnTo>
                  <a:pt x="2093" y="15003"/>
                </a:lnTo>
                <a:lnTo>
                  <a:pt x="2093" y="12502"/>
                </a:lnTo>
                <a:lnTo>
                  <a:pt x="62280" y="12502"/>
                </a:lnTo>
                <a:lnTo>
                  <a:pt x="64349" y="15003"/>
                </a:lnTo>
                <a:lnTo>
                  <a:pt x="64349" y="17527"/>
                </a:lnTo>
                <a:lnTo>
                  <a:pt x="66406" y="17527"/>
                </a:lnTo>
                <a:lnTo>
                  <a:pt x="68488" y="20004"/>
                </a:lnTo>
                <a:lnTo>
                  <a:pt x="68488" y="25017"/>
                </a:lnTo>
                <a:lnTo>
                  <a:pt x="66406" y="27505"/>
                </a:lnTo>
                <a:close/>
              </a:path>
              <a:path w="68579" h="45085">
                <a:moveTo>
                  <a:pt x="64349" y="30030"/>
                </a:moveTo>
                <a:lnTo>
                  <a:pt x="26983" y="30030"/>
                </a:lnTo>
                <a:lnTo>
                  <a:pt x="26983" y="27505"/>
                </a:lnTo>
                <a:lnTo>
                  <a:pt x="64349" y="27505"/>
                </a:lnTo>
                <a:lnTo>
                  <a:pt x="64349" y="30030"/>
                </a:lnTo>
                <a:close/>
              </a:path>
              <a:path w="68579" h="45085">
                <a:moveTo>
                  <a:pt x="58118" y="32519"/>
                </a:moveTo>
                <a:lnTo>
                  <a:pt x="29064" y="32519"/>
                </a:lnTo>
                <a:lnTo>
                  <a:pt x="29064" y="30030"/>
                </a:lnTo>
                <a:lnTo>
                  <a:pt x="58118" y="30030"/>
                </a:lnTo>
                <a:lnTo>
                  <a:pt x="58118" y="32519"/>
                </a:lnTo>
                <a:close/>
              </a:path>
              <a:path w="68579" h="45085">
                <a:moveTo>
                  <a:pt x="43585" y="45033"/>
                </a:moveTo>
                <a:lnTo>
                  <a:pt x="39447" y="45033"/>
                </a:lnTo>
                <a:lnTo>
                  <a:pt x="39447" y="40020"/>
                </a:lnTo>
                <a:lnTo>
                  <a:pt x="35308" y="40020"/>
                </a:lnTo>
                <a:lnTo>
                  <a:pt x="35308" y="37520"/>
                </a:lnTo>
                <a:lnTo>
                  <a:pt x="33203" y="35007"/>
                </a:lnTo>
                <a:lnTo>
                  <a:pt x="33203" y="32519"/>
                </a:lnTo>
                <a:lnTo>
                  <a:pt x="56048" y="32519"/>
                </a:lnTo>
                <a:lnTo>
                  <a:pt x="53955" y="35007"/>
                </a:lnTo>
                <a:lnTo>
                  <a:pt x="49817" y="35007"/>
                </a:lnTo>
                <a:lnTo>
                  <a:pt x="47735" y="37520"/>
                </a:lnTo>
                <a:lnTo>
                  <a:pt x="45666" y="37520"/>
                </a:lnTo>
                <a:lnTo>
                  <a:pt x="45666" y="42509"/>
                </a:lnTo>
                <a:lnTo>
                  <a:pt x="43585" y="42509"/>
                </a:lnTo>
                <a:lnTo>
                  <a:pt x="43585" y="45033"/>
                </a:lnTo>
                <a:close/>
              </a:path>
            </a:pathLst>
          </a:custGeom>
          <a:solidFill>
            <a:srgbClr val="C9CCCC"/>
          </a:solidFill>
        </p:spPr>
        <p:txBody>
          <a:bodyPr wrap="square" lIns="0" tIns="0" rIns="0" bIns="0" rtlCol="0"/>
          <a:lstStyle/>
          <a:p/>
        </p:txBody>
      </p:sp>
      <p:sp>
        <p:nvSpPr>
          <p:cNvPr id="605" name="object 605"/>
          <p:cNvSpPr/>
          <p:nvPr/>
        </p:nvSpPr>
        <p:spPr>
          <a:xfrm>
            <a:off x="6706775" y="4518123"/>
            <a:ext cx="10795" cy="12700"/>
          </a:xfrm>
          <a:custGeom>
            <a:rect l="l" t="t" r="r" b="b"/>
            <a:pathLst>
              <a:path w="10795" h="12700">
                <a:moveTo>
                  <a:pt x="8300" y="5001"/>
                </a:moveTo>
                <a:lnTo>
                  <a:pt x="2081" y="5001"/>
                </a:lnTo>
                <a:lnTo>
                  <a:pt x="2081" y="0"/>
                </a:lnTo>
                <a:lnTo>
                  <a:pt x="4150" y="0"/>
                </a:lnTo>
                <a:lnTo>
                  <a:pt x="4150" y="2524"/>
                </a:lnTo>
                <a:lnTo>
                  <a:pt x="8300" y="2524"/>
                </a:lnTo>
                <a:lnTo>
                  <a:pt x="8300" y="5001"/>
                </a:lnTo>
                <a:close/>
              </a:path>
              <a:path w="10795" h="12700">
                <a:moveTo>
                  <a:pt x="8300" y="2524"/>
                </a:moveTo>
                <a:lnTo>
                  <a:pt x="6207" y="2524"/>
                </a:lnTo>
                <a:lnTo>
                  <a:pt x="6207" y="0"/>
                </a:lnTo>
                <a:lnTo>
                  <a:pt x="8300" y="0"/>
                </a:lnTo>
                <a:lnTo>
                  <a:pt x="8300" y="2524"/>
                </a:lnTo>
                <a:close/>
              </a:path>
              <a:path w="10795" h="12700">
                <a:moveTo>
                  <a:pt x="4150" y="12502"/>
                </a:moveTo>
                <a:lnTo>
                  <a:pt x="0" y="12502"/>
                </a:lnTo>
                <a:lnTo>
                  <a:pt x="0" y="5001"/>
                </a:lnTo>
                <a:lnTo>
                  <a:pt x="10358" y="5001"/>
                </a:lnTo>
                <a:lnTo>
                  <a:pt x="10358" y="7501"/>
                </a:lnTo>
                <a:lnTo>
                  <a:pt x="6207" y="7501"/>
                </a:lnTo>
                <a:lnTo>
                  <a:pt x="6207" y="10014"/>
                </a:lnTo>
                <a:lnTo>
                  <a:pt x="4150" y="10014"/>
                </a:lnTo>
                <a:lnTo>
                  <a:pt x="4150" y="12502"/>
                </a:lnTo>
                <a:close/>
              </a:path>
              <a:path w="10795" h="12700">
                <a:moveTo>
                  <a:pt x="6207" y="12502"/>
                </a:moveTo>
                <a:lnTo>
                  <a:pt x="4150" y="10014"/>
                </a:lnTo>
                <a:lnTo>
                  <a:pt x="6207" y="10014"/>
                </a:lnTo>
                <a:lnTo>
                  <a:pt x="6207" y="12502"/>
                </a:lnTo>
                <a:close/>
              </a:path>
            </a:pathLst>
          </a:custGeom>
          <a:solidFill>
            <a:srgbClr val="C9CCCC"/>
          </a:solidFill>
        </p:spPr>
        <p:txBody>
          <a:bodyPr wrap="square" lIns="0" tIns="0" rIns="0" bIns="0" rtlCol="0"/>
          <a:lstStyle/>
          <a:p/>
        </p:txBody>
      </p:sp>
      <p:sp>
        <p:nvSpPr>
          <p:cNvPr id="606" name="object 606"/>
          <p:cNvSpPr/>
          <p:nvPr/>
        </p:nvSpPr>
        <p:spPr>
          <a:xfrm>
            <a:off x="6914277" y="4498113"/>
            <a:ext cx="40005" cy="27940"/>
          </a:xfrm>
          <a:custGeom>
            <a:rect l="l" t="t" r="r" b="b"/>
            <a:pathLst>
              <a:path w="40004" h="27939">
                <a:moveTo>
                  <a:pt x="33191" y="2512"/>
                </a:moveTo>
                <a:lnTo>
                  <a:pt x="29053" y="2512"/>
                </a:lnTo>
                <a:lnTo>
                  <a:pt x="31122" y="0"/>
                </a:lnTo>
                <a:lnTo>
                  <a:pt x="33191" y="2512"/>
                </a:lnTo>
                <a:close/>
              </a:path>
              <a:path w="40004" h="27939">
                <a:moveTo>
                  <a:pt x="26983" y="17515"/>
                </a:moveTo>
                <a:lnTo>
                  <a:pt x="24878" y="17515"/>
                </a:lnTo>
                <a:lnTo>
                  <a:pt x="24878" y="15003"/>
                </a:lnTo>
                <a:lnTo>
                  <a:pt x="18670" y="15003"/>
                </a:lnTo>
                <a:lnTo>
                  <a:pt x="20740" y="12502"/>
                </a:lnTo>
                <a:lnTo>
                  <a:pt x="20740" y="10014"/>
                </a:lnTo>
                <a:lnTo>
                  <a:pt x="22821" y="10014"/>
                </a:lnTo>
                <a:lnTo>
                  <a:pt x="22821" y="2512"/>
                </a:lnTo>
                <a:lnTo>
                  <a:pt x="24878" y="5001"/>
                </a:lnTo>
                <a:lnTo>
                  <a:pt x="24878" y="7501"/>
                </a:lnTo>
                <a:lnTo>
                  <a:pt x="29053" y="7501"/>
                </a:lnTo>
                <a:lnTo>
                  <a:pt x="29053" y="12502"/>
                </a:lnTo>
                <a:lnTo>
                  <a:pt x="26983" y="12502"/>
                </a:lnTo>
                <a:lnTo>
                  <a:pt x="26983" y="17515"/>
                </a:lnTo>
                <a:close/>
              </a:path>
              <a:path w="40004" h="27939">
                <a:moveTo>
                  <a:pt x="37329" y="7501"/>
                </a:moveTo>
                <a:lnTo>
                  <a:pt x="26983" y="7501"/>
                </a:lnTo>
                <a:lnTo>
                  <a:pt x="26983" y="2512"/>
                </a:lnTo>
                <a:lnTo>
                  <a:pt x="37329" y="2512"/>
                </a:lnTo>
                <a:lnTo>
                  <a:pt x="37329" y="5001"/>
                </a:lnTo>
                <a:lnTo>
                  <a:pt x="39423" y="5001"/>
                </a:lnTo>
                <a:lnTo>
                  <a:pt x="37329" y="7501"/>
                </a:lnTo>
                <a:close/>
              </a:path>
              <a:path w="40004" h="27939">
                <a:moveTo>
                  <a:pt x="18670" y="10014"/>
                </a:moveTo>
                <a:lnTo>
                  <a:pt x="8288" y="10014"/>
                </a:lnTo>
                <a:lnTo>
                  <a:pt x="8288" y="7501"/>
                </a:lnTo>
                <a:lnTo>
                  <a:pt x="14520" y="7501"/>
                </a:lnTo>
                <a:lnTo>
                  <a:pt x="14520" y="5001"/>
                </a:lnTo>
                <a:lnTo>
                  <a:pt x="18670" y="5001"/>
                </a:lnTo>
                <a:lnTo>
                  <a:pt x="18670" y="10014"/>
                </a:lnTo>
                <a:close/>
              </a:path>
              <a:path w="40004" h="27939">
                <a:moveTo>
                  <a:pt x="18670" y="15003"/>
                </a:moveTo>
                <a:lnTo>
                  <a:pt x="10382" y="15003"/>
                </a:lnTo>
                <a:lnTo>
                  <a:pt x="12451" y="12502"/>
                </a:lnTo>
                <a:lnTo>
                  <a:pt x="14520" y="12502"/>
                </a:lnTo>
                <a:lnTo>
                  <a:pt x="14520" y="10014"/>
                </a:lnTo>
                <a:lnTo>
                  <a:pt x="16601" y="10014"/>
                </a:lnTo>
                <a:lnTo>
                  <a:pt x="16601" y="12502"/>
                </a:lnTo>
                <a:lnTo>
                  <a:pt x="18670" y="15003"/>
                </a:lnTo>
                <a:close/>
              </a:path>
              <a:path w="40004" h="27939">
                <a:moveTo>
                  <a:pt x="18670" y="22528"/>
                </a:moveTo>
                <a:lnTo>
                  <a:pt x="2069" y="22528"/>
                </a:lnTo>
                <a:lnTo>
                  <a:pt x="4162" y="20004"/>
                </a:lnTo>
                <a:lnTo>
                  <a:pt x="6219" y="20004"/>
                </a:lnTo>
                <a:lnTo>
                  <a:pt x="6219" y="15003"/>
                </a:lnTo>
                <a:lnTo>
                  <a:pt x="22821" y="15003"/>
                </a:lnTo>
                <a:lnTo>
                  <a:pt x="22821" y="17515"/>
                </a:lnTo>
                <a:lnTo>
                  <a:pt x="20740" y="17515"/>
                </a:lnTo>
                <a:lnTo>
                  <a:pt x="18670" y="20004"/>
                </a:lnTo>
                <a:lnTo>
                  <a:pt x="18670" y="22528"/>
                </a:lnTo>
                <a:close/>
              </a:path>
              <a:path w="40004" h="27939">
                <a:moveTo>
                  <a:pt x="14520" y="25017"/>
                </a:moveTo>
                <a:lnTo>
                  <a:pt x="0" y="25017"/>
                </a:lnTo>
                <a:lnTo>
                  <a:pt x="0" y="22528"/>
                </a:lnTo>
                <a:lnTo>
                  <a:pt x="14520" y="22528"/>
                </a:lnTo>
                <a:lnTo>
                  <a:pt x="14520" y="25017"/>
                </a:lnTo>
                <a:close/>
              </a:path>
              <a:path w="40004" h="27939">
                <a:moveTo>
                  <a:pt x="18670" y="27505"/>
                </a:moveTo>
                <a:lnTo>
                  <a:pt x="16601" y="27505"/>
                </a:lnTo>
                <a:lnTo>
                  <a:pt x="16601" y="22528"/>
                </a:lnTo>
                <a:lnTo>
                  <a:pt x="20740" y="22528"/>
                </a:lnTo>
                <a:lnTo>
                  <a:pt x="20740" y="25017"/>
                </a:lnTo>
                <a:lnTo>
                  <a:pt x="18670" y="27505"/>
                </a:lnTo>
                <a:close/>
              </a:path>
              <a:path w="40004" h="27939">
                <a:moveTo>
                  <a:pt x="12451" y="27505"/>
                </a:moveTo>
                <a:lnTo>
                  <a:pt x="8288" y="27505"/>
                </a:lnTo>
                <a:lnTo>
                  <a:pt x="8288" y="25017"/>
                </a:lnTo>
                <a:lnTo>
                  <a:pt x="12451" y="25017"/>
                </a:lnTo>
                <a:lnTo>
                  <a:pt x="12451" y="27505"/>
                </a:lnTo>
                <a:close/>
              </a:path>
            </a:pathLst>
          </a:custGeom>
          <a:solidFill>
            <a:srgbClr val="C9CCCC"/>
          </a:solidFill>
        </p:spPr>
        <p:txBody>
          <a:bodyPr wrap="square" lIns="0" tIns="0" rIns="0" bIns="0" rtlCol="0"/>
          <a:lstStyle/>
          <a:p/>
        </p:txBody>
      </p:sp>
      <p:sp>
        <p:nvSpPr>
          <p:cNvPr id="607" name="object 607"/>
          <p:cNvSpPr/>
          <p:nvPr/>
        </p:nvSpPr>
        <p:spPr>
          <a:xfrm>
            <a:off x="6372713" y="4515634"/>
            <a:ext cx="8890" cy="5080"/>
          </a:xfrm>
          <a:custGeom>
            <a:rect l="l" t="t" r="r" b="b"/>
            <a:pathLst>
              <a:path w="8889" h="5079">
                <a:moveTo>
                  <a:pt x="4138" y="2488"/>
                </a:moveTo>
                <a:lnTo>
                  <a:pt x="2069" y="2488"/>
                </a:lnTo>
                <a:lnTo>
                  <a:pt x="2069" y="0"/>
                </a:lnTo>
                <a:lnTo>
                  <a:pt x="4138" y="0"/>
                </a:lnTo>
                <a:lnTo>
                  <a:pt x="4138" y="2488"/>
                </a:lnTo>
                <a:close/>
              </a:path>
              <a:path w="8889" h="5079">
                <a:moveTo>
                  <a:pt x="6207" y="2488"/>
                </a:moveTo>
                <a:lnTo>
                  <a:pt x="4138" y="2488"/>
                </a:lnTo>
                <a:lnTo>
                  <a:pt x="6207" y="0"/>
                </a:lnTo>
                <a:lnTo>
                  <a:pt x="6207" y="2488"/>
                </a:lnTo>
                <a:close/>
              </a:path>
              <a:path w="8889" h="5079">
                <a:moveTo>
                  <a:pt x="8300" y="5013"/>
                </a:moveTo>
                <a:lnTo>
                  <a:pt x="0" y="5013"/>
                </a:lnTo>
                <a:lnTo>
                  <a:pt x="0" y="2488"/>
                </a:lnTo>
                <a:lnTo>
                  <a:pt x="6207" y="2488"/>
                </a:lnTo>
                <a:lnTo>
                  <a:pt x="8300" y="0"/>
                </a:lnTo>
                <a:lnTo>
                  <a:pt x="8300" y="5013"/>
                </a:lnTo>
                <a:close/>
              </a:path>
            </a:pathLst>
          </a:custGeom>
          <a:solidFill>
            <a:srgbClr val="C9CCCC"/>
          </a:solidFill>
        </p:spPr>
        <p:txBody>
          <a:bodyPr wrap="square" lIns="0" tIns="0" rIns="0" bIns="0" rtlCol="0"/>
          <a:lstStyle/>
          <a:p/>
        </p:txBody>
      </p:sp>
      <p:sp>
        <p:nvSpPr>
          <p:cNvPr id="608" name="object 608"/>
          <p:cNvSpPr/>
          <p:nvPr/>
        </p:nvSpPr>
        <p:spPr>
          <a:xfrm>
            <a:off x="6895611" y="4515634"/>
            <a:ext cx="17145" cy="12700"/>
          </a:xfrm>
          <a:custGeom>
            <a:rect l="l" t="t" r="r" b="b"/>
            <a:pathLst>
              <a:path w="17145" h="12700">
                <a:moveTo>
                  <a:pt x="8300" y="5013"/>
                </a:moveTo>
                <a:lnTo>
                  <a:pt x="4126" y="5013"/>
                </a:lnTo>
                <a:lnTo>
                  <a:pt x="4126" y="2476"/>
                </a:lnTo>
                <a:lnTo>
                  <a:pt x="6219" y="0"/>
                </a:lnTo>
                <a:lnTo>
                  <a:pt x="16577" y="0"/>
                </a:lnTo>
                <a:lnTo>
                  <a:pt x="16577" y="2476"/>
                </a:lnTo>
                <a:lnTo>
                  <a:pt x="8300" y="2476"/>
                </a:lnTo>
                <a:lnTo>
                  <a:pt x="8300" y="5013"/>
                </a:lnTo>
                <a:close/>
              </a:path>
              <a:path w="17145" h="12700">
                <a:moveTo>
                  <a:pt x="12451" y="5013"/>
                </a:moveTo>
                <a:lnTo>
                  <a:pt x="10370" y="5013"/>
                </a:lnTo>
                <a:lnTo>
                  <a:pt x="8300" y="2476"/>
                </a:lnTo>
                <a:lnTo>
                  <a:pt x="12451" y="2476"/>
                </a:lnTo>
                <a:lnTo>
                  <a:pt x="12451" y="5013"/>
                </a:lnTo>
                <a:close/>
              </a:path>
              <a:path w="17145" h="12700">
                <a:moveTo>
                  <a:pt x="4126" y="12502"/>
                </a:moveTo>
                <a:lnTo>
                  <a:pt x="0" y="12502"/>
                </a:lnTo>
                <a:lnTo>
                  <a:pt x="0" y="7501"/>
                </a:lnTo>
                <a:lnTo>
                  <a:pt x="2057" y="5013"/>
                </a:lnTo>
                <a:lnTo>
                  <a:pt x="6219" y="5013"/>
                </a:lnTo>
                <a:lnTo>
                  <a:pt x="6219" y="7501"/>
                </a:lnTo>
                <a:lnTo>
                  <a:pt x="4126" y="7501"/>
                </a:lnTo>
                <a:lnTo>
                  <a:pt x="4126" y="12502"/>
                </a:lnTo>
                <a:close/>
              </a:path>
            </a:pathLst>
          </a:custGeom>
          <a:solidFill>
            <a:srgbClr val="C9CCCC"/>
          </a:solidFill>
        </p:spPr>
        <p:txBody>
          <a:bodyPr wrap="square" lIns="0" tIns="0" rIns="0" bIns="0" rtlCol="0"/>
          <a:lstStyle/>
          <a:p/>
        </p:txBody>
      </p:sp>
      <p:sp>
        <p:nvSpPr>
          <p:cNvPr id="609" name="object 609"/>
          <p:cNvSpPr/>
          <p:nvPr/>
        </p:nvSpPr>
        <p:spPr>
          <a:xfrm>
            <a:off x="6953705" y="4498107"/>
            <a:ext cx="25400" cy="25400"/>
          </a:xfrm>
          <a:custGeom>
            <a:rect l="l" t="t" r="r" b="b"/>
            <a:pathLst>
              <a:path w="25400" h="25400">
                <a:moveTo>
                  <a:pt x="20752" y="7513"/>
                </a:moveTo>
                <a:lnTo>
                  <a:pt x="14508" y="7513"/>
                </a:lnTo>
                <a:lnTo>
                  <a:pt x="14508" y="5013"/>
                </a:lnTo>
                <a:lnTo>
                  <a:pt x="16589" y="5013"/>
                </a:lnTo>
                <a:lnTo>
                  <a:pt x="16589" y="2524"/>
                </a:lnTo>
                <a:lnTo>
                  <a:pt x="18670" y="2524"/>
                </a:lnTo>
                <a:lnTo>
                  <a:pt x="18670" y="0"/>
                </a:lnTo>
                <a:lnTo>
                  <a:pt x="20752" y="0"/>
                </a:lnTo>
                <a:lnTo>
                  <a:pt x="20752" y="7513"/>
                </a:lnTo>
                <a:close/>
              </a:path>
              <a:path w="25400" h="25400">
                <a:moveTo>
                  <a:pt x="0" y="20016"/>
                </a:moveTo>
                <a:lnTo>
                  <a:pt x="0" y="15003"/>
                </a:lnTo>
                <a:lnTo>
                  <a:pt x="2069" y="12526"/>
                </a:lnTo>
                <a:lnTo>
                  <a:pt x="2069" y="10014"/>
                </a:lnTo>
                <a:lnTo>
                  <a:pt x="6219" y="10014"/>
                </a:lnTo>
                <a:lnTo>
                  <a:pt x="6219" y="7513"/>
                </a:lnTo>
                <a:lnTo>
                  <a:pt x="8288" y="10014"/>
                </a:lnTo>
                <a:lnTo>
                  <a:pt x="8288" y="15003"/>
                </a:lnTo>
                <a:lnTo>
                  <a:pt x="14508" y="15003"/>
                </a:lnTo>
                <a:lnTo>
                  <a:pt x="14508" y="17527"/>
                </a:lnTo>
                <a:lnTo>
                  <a:pt x="2069" y="17527"/>
                </a:lnTo>
                <a:lnTo>
                  <a:pt x="0" y="20016"/>
                </a:lnTo>
                <a:close/>
              </a:path>
              <a:path w="25400" h="25400">
                <a:moveTo>
                  <a:pt x="24890" y="10014"/>
                </a:moveTo>
                <a:lnTo>
                  <a:pt x="12439" y="10014"/>
                </a:lnTo>
                <a:lnTo>
                  <a:pt x="12439" y="7513"/>
                </a:lnTo>
                <a:lnTo>
                  <a:pt x="24890" y="7513"/>
                </a:lnTo>
                <a:lnTo>
                  <a:pt x="24890" y="10014"/>
                </a:lnTo>
                <a:close/>
              </a:path>
              <a:path w="25400" h="25400">
                <a:moveTo>
                  <a:pt x="16589" y="15003"/>
                </a:moveTo>
                <a:lnTo>
                  <a:pt x="10370" y="15003"/>
                </a:lnTo>
                <a:lnTo>
                  <a:pt x="10370" y="10014"/>
                </a:lnTo>
                <a:lnTo>
                  <a:pt x="20752" y="10014"/>
                </a:lnTo>
                <a:lnTo>
                  <a:pt x="18670" y="12526"/>
                </a:lnTo>
                <a:lnTo>
                  <a:pt x="16589" y="12526"/>
                </a:lnTo>
                <a:lnTo>
                  <a:pt x="16589" y="15003"/>
                </a:lnTo>
                <a:close/>
              </a:path>
              <a:path w="25400" h="25400">
                <a:moveTo>
                  <a:pt x="12439" y="25017"/>
                </a:moveTo>
                <a:lnTo>
                  <a:pt x="6219" y="25017"/>
                </a:lnTo>
                <a:lnTo>
                  <a:pt x="6219" y="17527"/>
                </a:lnTo>
                <a:lnTo>
                  <a:pt x="14508" y="17527"/>
                </a:lnTo>
                <a:lnTo>
                  <a:pt x="14508" y="20016"/>
                </a:lnTo>
                <a:lnTo>
                  <a:pt x="12439" y="20016"/>
                </a:lnTo>
                <a:lnTo>
                  <a:pt x="12439" y="25017"/>
                </a:lnTo>
                <a:close/>
              </a:path>
              <a:path w="25400" h="25400">
                <a:moveTo>
                  <a:pt x="14508" y="22540"/>
                </a:moveTo>
                <a:lnTo>
                  <a:pt x="12439" y="20016"/>
                </a:lnTo>
                <a:lnTo>
                  <a:pt x="14508" y="20016"/>
                </a:lnTo>
                <a:lnTo>
                  <a:pt x="14508" y="22540"/>
                </a:lnTo>
                <a:close/>
              </a:path>
            </a:pathLst>
          </a:custGeom>
          <a:solidFill>
            <a:srgbClr val="C9CCCC"/>
          </a:solidFill>
        </p:spPr>
        <p:txBody>
          <a:bodyPr wrap="square" lIns="0" tIns="0" rIns="0" bIns="0" rtlCol="0"/>
          <a:lstStyle/>
          <a:p/>
        </p:txBody>
      </p:sp>
      <p:sp>
        <p:nvSpPr>
          <p:cNvPr id="610" name="object 610"/>
          <p:cNvSpPr/>
          <p:nvPr/>
        </p:nvSpPr>
        <p:spPr>
          <a:xfrm>
            <a:off x="6903909" y="4503121"/>
            <a:ext cx="17145" cy="12700"/>
          </a:xfrm>
          <a:custGeom>
            <a:rect l="l" t="t" r="r" b="b"/>
            <a:pathLst>
              <a:path w="17145" h="12700">
                <a:moveTo>
                  <a:pt x="16589" y="9990"/>
                </a:moveTo>
                <a:lnTo>
                  <a:pt x="0" y="9990"/>
                </a:lnTo>
                <a:lnTo>
                  <a:pt x="0" y="5013"/>
                </a:lnTo>
                <a:lnTo>
                  <a:pt x="2069" y="5013"/>
                </a:lnTo>
                <a:lnTo>
                  <a:pt x="2069" y="2488"/>
                </a:lnTo>
                <a:lnTo>
                  <a:pt x="6219" y="2488"/>
                </a:lnTo>
                <a:lnTo>
                  <a:pt x="6219" y="0"/>
                </a:lnTo>
                <a:lnTo>
                  <a:pt x="16589" y="0"/>
                </a:lnTo>
                <a:lnTo>
                  <a:pt x="16589" y="9990"/>
                </a:lnTo>
                <a:close/>
              </a:path>
              <a:path w="17145" h="12700">
                <a:moveTo>
                  <a:pt x="2069" y="12502"/>
                </a:moveTo>
                <a:lnTo>
                  <a:pt x="2069" y="9990"/>
                </a:lnTo>
                <a:lnTo>
                  <a:pt x="4150" y="9990"/>
                </a:lnTo>
                <a:lnTo>
                  <a:pt x="2069" y="12502"/>
                </a:lnTo>
                <a:close/>
              </a:path>
            </a:pathLst>
          </a:custGeom>
          <a:solidFill>
            <a:srgbClr val="C9CCCC"/>
          </a:solidFill>
        </p:spPr>
        <p:txBody>
          <a:bodyPr wrap="square" lIns="0" tIns="0" rIns="0" bIns="0" rtlCol="0"/>
          <a:lstStyle/>
          <a:p/>
        </p:txBody>
      </p:sp>
      <p:sp>
        <p:nvSpPr>
          <p:cNvPr id="611" name="object 611"/>
          <p:cNvSpPr/>
          <p:nvPr/>
        </p:nvSpPr>
        <p:spPr>
          <a:xfrm>
            <a:off x="6901836" y="4513111"/>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612" name="object 612"/>
          <p:cNvSpPr/>
          <p:nvPr/>
        </p:nvSpPr>
        <p:spPr>
          <a:xfrm>
            <a:off x="6603041" y="4498114"/>
            <a:ext cx="10795" cy="15240"/>
          </a:xfrm>
          <a:custGeom>
            <a:rect l="l" t="t" r="r" b="b"/>
            <a:pathLst>
              <a:path w="10795" h="15239">
                <a:moveTo>
                  <a:pt x="6207" y="10014"/>
                </a:moveTo>
                <a:lnTo>
                  <a:pt x="2069" y="10014"/>
                </a:lnTo>
                <a:lnTo>
                  <a:pt x="2069" y="7489"/>
                </a:lnTo>
                <a:lnTo>
                  <a:pt x="0" y="7489"/>
                </a:lnTo>
                <a:lnTo>
                  <a:pt x="0" y="0"/>
                </a:lnTo>
                <a:lnTo>
                  <a:pt x="10382" y="0"/>
                </a:lnTo>
                <a:lnTo>
                  <a:pt x="10382" y="2512"/>
                </a:lnTo>
                <a:lnTo>
                  <a:pt x="8276" y="2512"/>
                </a:lnTo>
                <a:lnTo>
                  <a:pt x="8276" y="5013"/>
                </a:lnTo>
                <a:lnTo>
                  <a:pt x="6207" y="5013"/>
                </a:lnTo>
                <a:lnTo>
                  <a:pt x="6207" y="10014"/>
                </a:lnTo>
                <a:close/>
              </a:path>
              <a:path w="10795" h="15239">
                <a:moveTo>
                  <a:pt x="2069" y="15003"/>
                </a:moveTo>
                <a:lnTo>
                  <a:pt x="0" y="12514"/>
                </a:lnTo>
                <a:lnTo>
                  <a:pt x="0" y="10014"/>
                </a:lnTo>
                <a:lnTo>
                  <a:pt x="4138" y="10014"/>
                </a:lnTo>
                <a:lnTo>
                  <a:pt x="4138" y="12514"/>
                </a:lnTo>
                <a:lnTo>
                  <a:pt x="2069" y="15003"/>
                </a:lnTo>
                <a:close/>
              </a:path>
            </a:pathLst>
          </a:custGeom>
          <a:solidFill>
            <a:srgbClr val="C9CCCC"/>
          </a:solidFill>
        </p:spPr>
        <p:txBody>
          <a:bodyPr wrap="square" lIns="0" tIns="0" rIns="0" bIns="0" rtlCol="0"/>
          <a:lstStyle/>
          <a:p/>
        </p:txBody>
      </p:sp>
      <p:sp>
        <p:nvSpPr>
          <p:cNvPr id="613" name="object 613"/>
          <p:cNvSpPr/>
          <p:nvPr/>
        </p:nvSpPr>
        <p:spPr>
          <a:xfrm>
            <a:off x="6686026" y="4495620"/>
            <a:ext cx="6350" cy="10160"/>
          </a:xfrm>
          <a:custGeom>
            <a:rect l="l" t="t" r="r" b="b"/>
            <a:pathLst>
              <a:path w="6350" h="10160">
                <a:moveTo>
                  <a:pt x="6219" y="7489"/>
                </a:moveTo>
                <a:lnTo>
                  <a:pt x="0" y="7489"/>
                </a:lnTo>
                <a:lnTo>
                  <a:pt x="0" y="2488"/>
                </a:lnTo>
                <a:lnTo>
                  <a:pt x="2069" y="2488"/>
                </a:lnTo>
                <a:lnTo>
                  <a:pt x="2069" y="0"/>
                </a:lnTo>
                <a:lnTo>
                  <a:pt x="4138" y="0"/>
                </a:lnTo>
                <a:lnTo>
                  <a:pt x="6219" y="2488"/>
                </a:lnTo>
                <a:lnTo>
                  <a:pt x="6219" y="7489"/>
                </a:lnTo>
                <a:close/>
              </a:path>
              <a:path w="6350" h="10160">
                <a:moveTo>
                  <a:pt x="2069" y="9978"/>
                </a:moveTo>
                <a:lnTo>
                  <a:pt x="2069" y="7489"/>
                </a:lnTo>
                <a:lnTo>
                  <a:pt x="4138" y="7489"/>
                </a:lnTo>
                <a:lnTo>
                  <a:pt x="2069" y="9978"/>
                </a:lnTo>
                <a:close/>
              </a:path>
            </a:pathLst>
          </a:custGeom>
          <a:solidFill>
            <a:srgbClr val="C9CCCC"/>
          </a:solidFill>
        </p:spPr>
        <p:txBody>
          <a:bodyPr wrap="square" lIns="0" tIns="0" rIns="0" bIns="0" rtlCol="0"/>
          <a:lstStyle/>
          <a:p/>
        </p:txBody>
      </p:sp>
      <p:sp>
        <p:nvSpPr>
          <p:cNvPr id="614" name="object 614"/>
          <p:cNvSpPr/>
          <p:nvPr/>
        </p:nvSpPr>
        <p:spPr>
          <a:xfrm>
            <a:off x="6976525" y="4495613"/>
            <a:ext cx="43815" cy="20320"/>
          </a:xfrm>
          <a:custGeom>
            <a:rect l="l" t="t" r="r" b="b"/>
            <a:pathLst>
              <a:path w="43815" h="20320">
                <a:moveTo>
                  <a:pt x="12451" y="5013"/>
                </a:moveTo>
                <a:lnTo>
                  <a:pt x="4150" y="5013"/>
                </a:lnTo>
                <a:lnTo>
                  <a:pt x="4150" y="2500"/>
                </a:lnTo>
                <a:lnTo>
                  <a:pt x="6231" y="2500"/>
                </a:lnTo>
                <a:lnTo>
                  <a:pt x="6231" y="0"/>
                </a:lnTo>
                <a:lnTo>
                  <a:pt x="12451" y="0"/>
                </a:lnTo>
                <a:lnTo>
                  <a:pt x="12451" y="5013"/>
                </a:lnTo>
                <a:close/>
              </a:path>
              <a:path w="43815" h="20320">
                <a:moveTo>
                  <a:pt x="8300" y="7513"/>
                </a:moveTo>
                <a:lnTo>
                  <a:pt x="0" y="7513"/>
                </a:lnTo>
                <a:lnTo>
                  <a:pt x="0" y="2500"/>
                </a:lnTo>
                <a:lnTo>
                  <a:pt x="2069" y="2500"/>
                </a:lnTo>
                <a:lnTo>
                  <a:pt x="2069" y="5013"/>
                </a:lnTo>
                <a:lnTo>
                  <a:pt x="8300" y="5013"/>
                </a:lnTo>
                <a:lnTo>
                  <a:pt x="8300" y="7513"/>
                </a:lnTo>
                <a:close/>
              </a:path>
              <a:path w="43815" h="20320">
                <a:moveTo>
                  <a:pt x="43573" y="9990"/>
                </a:moveTo>
                <a:lnTo>
                  <a:pt x="6231" y="9990"/>
                </a:lnTo>
                <a:lnTo>
                  <a:pt x="6231" y="7513"/>
                </a:lnTo>
                <a:lnTo>
                  <a:pt x="12451" y="7513"/>
                </a:lnTo>
                <a:lnTo>
                  <a:pt x="10382" y="5013"/>
                </a:lnTo>
                <a:lnTo>
                  <a:pt x="14520" y="5013"/>
                </a:lnTo>
                <a:lnTo>
                  <a:pt x="14520" y="2500"/>
                </a:lnTo>
                <a:lnTo>
                  <a:pt x="41492" y="2500"/>
                </a:lnTo>
                <a:lnTo>
                  <a:pt x="41492" y="5013"/>
                </a:lnTo>
                <a:lnTo>
                  <a:pt x="43573" y="7513"/>
                </a:lnTo>
                <a:lnTo>
                  <a:pt x="43573" y="9990"/>
                </a:lnTo>
                <a:close/>
              </a:path>
              <a:path w="43815" h="20320">
                <a:moveTo>
                  <a:pt x="10382" y="7513"/>
                </a:moveTo>
                <a:lnTo>
                  <a:pt x="8300" y="5013"/>
                </a:lnTo>
                <a:lnTo>
                  <a:pt x="10382" y="5013"/>
                </a:lnTo>
                <a:lnTo>
                  <a:pt x="10382" y="7513"/>
                </a:lnTo>
                <a:close/>
              </a:path>
              <a:path w="43815" h="20320">
                <a:moveTo>
                  <a:pt x="4150" y="9990"/>
                </a:moveTo>
                <a:lnTo>
                  <a:pt x="2069" y="9990"/>
                </a:lnTo>
                <a:lnTo>
                  <a:pt x="2069" y="7513"/>
                </a:lnTo>
                <a:lnTo>
                  <a:pt x="4150" y="7513"/>
                </a:lnTo>
                <a:lnTo>
                  <a:pt x="4150" y="9990"/>
                </a:lnTo>
                <a:close/>
              </a:path>
              <a:path w="43815" h="20320">
                <a:moveTo>
                  <a:pt x="41492" y="15003"/>
                </a:moveTo>
                <a:lnTo>
                  <a:pt x="2069" y="15003"/>
                </a:lnTo>
                <a:lnTo>
                  <a:pt x="2069" y="12526"/>
                </a:lnTo>
                <a:lnTo>
                  <a:pt x="4150" y="9990"/>
                </a:lnTo>
                <a:lnTo>
                  <a:pt x="41492" y="9990"/>
                </a:lnTo>
                <a:lnTo>
                  <a:pt x="41492" y="15003"/>
                </a:lnTo>
                <a:close/>
              </a:path>
              <a:path w="43815" h="20320">
                <a:moveTo>
                  <a:pt x="14520" y="20016"/>
                </a:moveTo>
                <a:lnTo>
                  <a:pt x="0" y="20016"/>
                </a:lnTo>
                <a:lnTo>
                  <a:pt x="0" y="15003"/>
                </a:lnTo>
                <a:lnTo>
                  <a:pt x="29041" y="15003"/>
                </a:lnTo>
                <a:lnTo>
                  <a:pt x="26971" y="17503"/>
                </a:lnTo>
                <a:lnTo>
                  <a:pt x="16589" y="17503"/>
                </a:lnTo>
                <a:lnTo>
                  <a:pt x="14520" y="20016"/>
                </a:lnTo>
                <a:close/>
              </a:path>
            </a:pathLst>
          </a:custGeom>
          <a:solidFill>
            <a:srgbClr val="C9CCCC"/>
          </a:solidFill>
        </p:spPr>
        <p:txBody>
          <a:bodyPr wrap="square" lIns="0" tIns="0" rIns="0" bIns="0" rtlCol="0"/>
          <a:lstStyle/>
          <a:p/>
        </p:txBody>
      </p:sp>
      <p:sp>
        <p:nvSpPr>
          <p:cNvPr id="615" name="object 615"/>
          <p:cNvSpPr/>
          <p:nvPr/>
        </p:nvSpPr>
        <p:spPr>
          <a:xfrm>
            <a:off x="7163280" y="4493101"/>
            <a:ext cx="19050" cy="12700"/>
          </a:xfrm>
          <a:custGeom>
            <a:rect l="l" t="t" r="r" b="b"/>
            <a:pathLst>
              <a:path w="19050" h="12700">
                <a:moveTo>
                  <a:pt x="10382" y="5013"/>
                </a:moveTo>
                <a:lnTo>
                  <a:pt x="0" y="5013"/>
                </a:lnTo>
                <a:lnTo>
                  <a:pt x="0" y="0"/>
                </a:lnTo>
                <a:lnTo>
                  <a:pt x="2069" y="0"/>
                </a:lnTo>
                <a:lnTo>
                  <a:pt x="4138" y="2524"/>
                </a:lnTo>
                <a:lnTo>
                  <a:pt x="8288" y="2524"/>
                </a:lnTo>
                <a:lnTo>
                  <a:pt x="10382" y="5013"/>
                </a:lnTo>
                <a:close/>
              </a:path>
              <a:path w="19050" h="12700">
                <a:moveTo>
                  <a:pt x="14520" y="5013"/>
                </a:moveTo>
                <a:lnTo>
                  <a:pt x="10382" y="5013"/>
                </a:lnTo>
                <a:lnTo>
                  <a:pt x="10382" y="2524"/>
                </a:lnTo>
                <a:lnTo>
                  <a:pt x="12451" y="2524"/>
                </a:lnTo>
                <a:lnTo>
                  <a:pt x="14520" y="5013"/>
                </a:lnTo>
                <a:close/>
              </a:path>
              <a:path w="19050" h="12700">
                <a:moveTo>
                  <a:pt x="16601" y="10026"/>
                </a:moveTo>
                <a:lnTo>
                  <a:pt x="10382" y="10026"/>
                </a:lnTo>
                <a:lnTo>
                  <a:pt x="10382" y="7525"/>
                </a:lnTo>
                <a:lnTo>
                  <a:pt x="2069" y="7525"/>
                </a:lnTo>
                <a:lnTo>
                  <a:pt x="2069" y="5013"/>
                </a:lnTo>
                <a:lnTo>
                  <a:pt x="16601" y="5013"/>
                </a:lnTo>
                <a:lnTo>
                  <a:pt x="16601" y="2524"/>
                </a:lnTo>
                <a:lnTo>
                  <a:pt x="18659" y="2524"/>
                </a:lnTo>
                <a:lnTo>
                  <a:pt x="18659" y="5013"/>
                </a:lnTo>
                <a:lnTo>
                  <a:pt x="16601" y="7525"/>
                </a:lnTo>
                <a:lnTo>
                  <a:pt x="16601" y="10026"/>
                </a:lnTo>
                <a:close/>
              </a:path>
              <a:path w="19050" h="12700">
                <a:moveTo>
                  <a:pt x="14520" y="12514"/>
                </a:moveTo>
                <a:lnTo>
                  <a:pt x="12451" y="12514"/>
                </a:lnTo>
                <a:lnTo>
                  <a:pt x="12451" y="10026"/>
                </a:lnTo>
                <a:lnTo>
                  <a:pt x="14520" y="10026"/>
                </a:lnTo>
                <a:lnTo>
                  <a:pt x="14520" y="12514"/>
                </a:lnTo>
                <a:close/>
              </a:path>
            </a:pathLst>
          </a:custGeom>
          <a:solidFill>
            <a:srgbClr val="C9CCCC"/>
          </a:solidFill>
        </p:spPr>
        <p:txBody>
          <a:bodyPr wrap="square" lIns="0" tIns="0" rIns="0" bIns="0" rtlCol="0"/>
          <a:lstStyle/>
          <a:p/>
        </p:txBody>
      </p:sp>
      <p:sp>
        <p:nvSpPr>
          <p:cNvPr id="616" name="object 616"/>
          <p:cNvSpPr/>
          <p:nvPr/>
        </p:nvSpPr>
        <p:spPr>
          <a:xfrm>
            <a:off x="7221361" y="4500633"/>
            <a:ext cx="10795" cy="5080"/>
          </a:xfrm>
          <a:custGeom>
            <a:rect l="l" t="t" r="r" b="b"/>
            <a:pathLst>
              <a:path w="10795" h="5079">
                <a:moveTo>
                  <a:pt x="8312" y="4977"/>
                </a:moveTo>
                <a:lnTo>
                  <a:pt x="8312" y="2488"/>
                </a:lnTo>
                <a:lnTo>
                  <a:pt x="2105" y="2488"/>
                </a:lnTo>
                <a:lnTo>
                  <a:pt x="0" y="0"/>
                </a:lnTo>
                <a:lnTo>
                  <a:pt x="10382" y="0"/>
                </a:lnTo>
                <a:lnTo>
                  <a:pt x="10382" y="2488"/>
                </a:lnTo>
                <a:lnTo>
                  <a:pt x="8312" y="4977"/>
                </a:lnTo>
                <a:close/>
              </a:path>
            </a:pathLst>
          </a:custGeom>
          <a:solidFill>
            <a:srgbClr val="C9CCCC"/>
          </a:solidFill>
        </p:spPr>
        <p:txBody>
          <a:bodyPr wrap="square" lIns="0" tIns="0" rIns="0" bIns="0" rtlCol="0"/>
          <a:lstStyle/>
          <a:p/>
        </p:txBody>
      </p:sp>
      <p:sp>
        <p:nvSpPr>
          <p:cNvPr id="617" name="object 617"/>
          <p:cNvSpPr/>
          <p:nvPr/>
        </p:nvSpPr>
        <p:spPr>
          <a:xfrm>
            <a:off x="7325121" y="4493101"/>
            <a:ext cx="19050" cy="17780"/>
          </a:xfrm>
          <a:custGeom>
            <a:rect l="l" t="t" r="r" b="b"/>
            <a:pathLst>
              <a:path w="19050" h="17779">
                <a:moveTo>
                  <a:pt x="18659" y="5025"/>
                </a:moveTo>
                <a:lnTo>
                  <a:pt x="12451" y="5025"/>
                </a:lnTo>
                <a:lnTo>
                  <a:pt x="14508" y="2512"/>
                </a:lnTo>
                <a:lnTo>
                  <a:pt x="14508" y="0"/>
                </a:lnTo>
                <a:lnTo>
                  <a:pt x="18659" y="0"/>
                </a:lnTo>
                <a:lnTo>
                  <a:pt x="18659" y="5025"/>
                </a:lnTo>
                <a:close/>
              </a:path>
              <a:path w="19050" h="17779">
                <a:moveTo>
                  <a:pt x="16589" y="7525"/>
                </a:moveTo>
                <a:lnTo>
                  <a:pt x="10382" y="7525"/>
                </a:lnTo>
                <a:lnTo>
                  <a:pt x="10382" y="2512"/>
                </a:lnTo>
                <a:lnTo>
                  <a:pt x="12451" y="2512"/>
                </a:lnTo>
                <a:lnTo>
                  <a:pt x="12451" y="5025"/>
                </a:lnTo>
                <a:lnTo>
                  <a:pt x="18659" y="5025"/>
                </a:lnTo>
                <a:lnTo>
                  <a:pt x="16589" y="7525"/>
                </a:lnTo>
                <a:close/>
              </a:path>
              <a:path w="19050" h="17779">
                <a:moveTo>
                  <a:pt x="14508" y="10026"/>
                </a:moveTo>
                <a:lnTo>
                  <a:pt x="6219" y="10026"/>
                </a:lnTo>
                <a:lnTo>
                  <a:pt x="8300" y="7525"/>
                </a:lnTo>
                <a:lnTo>
                  <a:pt x="14508" y="7525"/>
                </a:lnTo>
                <a:lnTo>
                  <a:pt x="14508" y="10026"/>
                </a:lnTo>
                <a:close/>
              </a:path>
              <a:path w="19050" h="17779">
                <a:moveTo>
                  <a:pt x="8300" y="15039"/>
                </a:moveTo>
                <a:lnTo>
                  <a:pt x="2057" y="15039"/>
                </a:lnTo>
                <a:lnTo>
                  <a:pt x="4150" y="12514"/>
                </a:lnTo>
                <a:lnTo>
                  <a:pt x="4150" y="10026"/>
                </a:lnTo>
                <a:lnTo>
                  <a:pt x="8300" y="10026"/>
                </a:lnTo>
                <a:lnTo>
                  <a:pt x="8300" y="15039"/>
                </a:lnTo>
                <a:close/>
              </a:path>
              <a:path w="19050" h="17779">
                <a:moveTo>
                  <a:pt x="4150" y="17515"/>
                </a:moveTo>
                <a:lnTo>
                  <a:pt x="0" y="17515"/>
                </a:lnTo>
                <a:lnTo>
                  <a:pt x="0" y="15039"/>
                </a:lnTo>
                <a:lnTo>
                  <a:pt x="4150" y="15039"/>
                </a:lnTo>
                <a:lnTo>
                  <a:pt x="4150" y="17515"/>
                </a:lnTo>
                <a:close/>
              </a:path>
            </a:pathLst>
          </a:custGeom>
          <a:solidFill>
            <a:srgbClr val="C9CCCC"/>
          </a:solidFill>
        </p:spPr>
        <p:txBody>
          <a:bodyPr wrap="square" lIns="0" tIns="0" rIns="0" bIns="0" rtlCol="0"/>
          <a:lstStyle/>
          <a:p/>
        </p:txBody>
      </p:sp>
      <p:sp>
        <p:nvSpPr>
          <p:cNvPr id="618" name="object 618"/>
          <p:cNvSpPr/>
          <p:nvPr/>
        </p:nvSpPr>
        <p:spPr>
          <a:xfrm>
            <a:off x="7130086" y="4488125"/>
            <a:ext cx="4445" cy="7620"/>
          </a:xfrm>
          <a:custGeom>
            <a:rect l="l" t="t" r="r" b="b"/>
            <a:pathLst>
              <a:path w="4445" h="7620">
                <a:moveTo>
                  <a:pt x="4138" y="7489"/>
                </a:moveTo>
                <a:lnTo>
                  <a:pt x="0" y="7489"/>
                </a:lnTo>
                <a:lnTo>
                  <a:pt x="0" y="0"/>
                </a:lnTo>
                <a:lnTo>
                  <a:pt x="2069" y="0"/>
                </a:lnTo>
                <a:lnTo>
                  <a:pt x="2069" y="4989"/>
                </a:lnTo>
                <a:lnTo>
                  <a:pt x="4138" y="4989"/>
                </a:lnTo>
                <a:lnTo>
                  <a:pt x="4138" y="7489"/>
                </a:lnTo>
                <a:close/>
              </a:path>
            </a:pathLst>
          </a:custGeom>
          <a:solidFill>
            <a:srgbClr val="C9CCCC"/>
          </a:solidFill>
        </p:spPr>
        <p:txBody>
          <a:bodyPr wrap="square" lIns="0" tIns="0" rIns="0" bIns="0" rtlCol="0"/>
          <a:lstStyle/>
          <a:p/>
        </p:txBody>
      </p:sp>
      <p:sp>
        <p:nvSpPr>
          <p:cNvPr id="619" name="object 619"/>
          <p:cNvSpPr/>
          <p:nvPr/>
        </p:nvSpPr>
        <p:spPr>
          <a:xfrm>
            <a:off x="7354175" y="4485590"/>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620" name="object 620"/>
          <p:cNvSpPr/>
          <p:nvPr/>
        </p:nvSpPr>
        <p:spPr>
          <a:xfrm>
            <a:off x="7343799" y="4478100"/>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621" name="object 621"/>
          <p:cNvSpPr/>
          <p:nvPr/>
        </p:nvSpPr>
        <p:spPr>
          <a:xfrm>
            <a:off x="7343779" y="4428070"/>
            <a:ext cx="35560" cy="60325"/>
          </a:xfrm>
          <a:custGeom>
            <a:rect l="l" t="t" r="r" b="b"/>
            <a:pathLst>
              <a:path w="35559" h="60325">
                <a:moveTo>
                  <a:pt x="35284" y="7489"/>
                </a:moveTo>
                <a:lnTo>
                  <a:pt x="24890" y="7489"/>
                </a:lnTo>
                <a:lnTo>
                  <a:pt x="24890" y="2500"/>
                </a:lnTo>
                <a:lnTo>
                  <a:pt x="29064" y="2500"/>
                </a:lnTo>
                <a:lnTo>
                  <a:pt x="31146" y="0"/>
                </a:lnTo>
                <a:lnTo>
                  <a:pt x="31146" y="5001"/>
                </a:lnTo>
                <a:lnTo>
                  <a:pt x="35284" y="5001"/>
                </a:lnTo>
                <a:lnTo>
                  <a:pt x="35284" y="7489"/>
                </a:lnTo>
                <a:close/>
              </a:path>
              <a:path w="35559" h="60325">
                <a:moveTo>
                  <a:pt x="35284" y="5001"/>
                </a:moveTo>
                <a:lnTo>
                  <a:pt x="33215" y="5001"/>
                </a:lnTo>
                <a:lnTo>
                  <a:pt x="33215" y="2500"/>
                </a:lnTo>
                <a:lnTo>
                  <a:pt x="35284" y="5001"/>
                </a:lnTo>
                <a:close/>
              </a:path>
              <a:path w="35559" h="60325">
                <a:moveTo>
                  <a:pt x="31146" y="10014"/>
                </a:moveTo>
                <a:lnTo>
                  <a:pt x="22833" y="10014"/>
                </a:lnTo>
                <a:lnTo>
                  <a:pt x="22833" y="7489"/>
                </a:lnTo>
                <a:lnTo>
                  <a:pt x="31146" y="7489"/>
                </a:lnTo>
                <a:lnTo>
                  <a:pt x="31146" y="10014"/>
                </a:lnTo>
                <a:close/>
              </a:path>
              <a:path w="35559" h="60325">
                <a:moveTo>
                  <a:pt x="31146" y="22504"/>
                </a:moveTo>
                <a:lnTo>
                  <a:pt x="12451" y="22504"/>
                </a:lnTo>
                <a:lnTo>
                  <a:pt x="12451" y="20004"/>
                </a:lnTo>
                <a:lnTo>
                  <a:pt x="16613" y="20004"/>
                </a:lnTo>
                <a:lnTo>
                  <a:pt x="16613" y="15015"/>
                </a:lnTo>
                <a:lnTo>
                  <a:pt x="20776" y="15015"/>
                </a:lnTo>
                <a:lnTo>
                  <a:pt x="20776" y="10014"/>
                </a:lnTo>
                <a:lnTo>
                  <a:pt x="29064" y="10014"/>
                </a:lnTo>
                <a:lnTo>
                  <a:pt x="31146" y="12490"/>
                </a:lnTo>
                <a:lnTo>
                  <a:pt x="31146" y="17503"/>
                </a:lnTo>
                <a:lnTo>
                  <a:pt x="33215" y="17503"/>
                </a:lnTo>
                <a:lnTo>
                  <a:pt x="31146" y="20004"/>
                </a:lnTo>
                <a:lnTo>
                  <a:pt x="31146" y="22504"/>
                </a:lnTo>
                <a:close/>
              </a:path>
              <a:path w="35559" h="60325">
                <a:moveTo>
                  <a:pt x="33215" y="25017"/>
                </a:moveTo>
                <a:lnTo>
                  <a:pt x="10382" y="25017"/>
                </a:lnTo>
                <a:lnTo>
                  <a:pt x="10382" y="22504"/>
                </a:lnTo>
                <a:lnTo>
                  <a:pt x="31146" y="22504"/>
                </a:lnTo>
                <a:lnTo>
                  <a:pt x="33215" y="20004"/>
                </a:lnTo>
                <a:lnTo>
                  <a:pt x="33215" y="25017"/>
                </a:lnTo>
                <a:close/>
              </a:path>
              <a:path w="35559" h="60325">
                <a:moveTo>
                  <a:pt x="31146" y="35019"/>
                </a:moveTo>
                <a:lnTo>
                  <a:pt x="6243" y="35019"/>
                </a:lnTo>
                <a:lnTo>
                  <a:pt x="6243" y="30018"/>
                </a:lnTo>
                <a:lnTo>
                  <a:pt x="8312" y="30018"/>
                </a:lnTo>
                <a:lnTo>
                  <a:pt x="8312" y="25017"/>
                </a:lnTo>
                <a:lnTo>
                  <a:pt x="31146" y="25017"/>
                </a:lnTo>
                <a:lnTo>
                  <a:pt x="31146" y="35019"/>
                </a:lnTo>
                <a:close/>
              </a:path>
              <a:path w="35559" h="60325">
                <a:moveTo>
                  <a:pt x="29064" y="37508"/>
                </a:moveTo>
                <a:lnTo>
                  <a:pt x="4174" y="37508"/>
                </a:lnTo>
                <a:lnTo>
                  <a:pt x="4174" y="35019"/>
                </a:lnTo>
                <a:lnTo>
                  <a:pt x="29064" y="35019"/>
                </a:lnTo>
                <a:lnTo>
                  <a:pt x="29064" y="37508"/>
                </a:lnTo>
                <a:close/>
              </a:path>
              <a:path w="35559" h="60325">
                <a:moveTo>
                  <a:pt x="10382" y="42533"/>
                </a:moveTo>
                <a:lnTo>
                  <a:pt x="2081" y="42533"/>
                </a:lnTo>
                <a:lnTo>
                  <a:pt x="2081" y="37508"/>
                </a:lnTo>
                <a:lnTo>
                  <a:pt x="4174" y="40032"/>
                </a:lnTo>
                <a:lnTo>
                  <a:pt x="8312" y="40032"/>
                </a:lnTo>
                <a:lnTo>
                  <a:pt x="10382" y="42533"/>
                </a:lnTo>
                <a:close/>
              </a:path>
              <a:path w="35559" h="60325">
                <a:moveTo>
                  <a:pt x="26983" y="40032"/>
                </a:moveTo>
                <a:lnTo>
                  <a:pt x="6243" y="40032"/>
                </a:lnTo>
                <a:lnTo>
                  <a:pt x="6243" y="37508"/>
                </a:lnTo>
                <a:lnTo>
                  <a:pt x="26983" y="37508"/>
                </a:lnTo>
                <a:lnTo>
                  <a:pt x="26983" y="40032"/>
                </a:lnTo>
                <a:close/>
              </a:path>
              <a:path w="35559" h="60325">
                <a:moveTo>
                  <a:pt x="20776" y="47546"/>
                </a:moveTo>
                <a:lnTo>
                  <a:pt x="4174" y="47546"/>
                </a:lnTo>
                <a:lnTo>
                  <a:pt x="4174" y="42533"/>
                </a:lnTo>
                <a:lnTo>
                  <a:pt x="10382" y="42533"/>
                </a:lnTo>
                <a:lnTo>
                  <a:pt x="10382" y="40032"/>
                </a:lnTo>
                <a:lnTo>
                  <a:pt x="22833" y="40032"/>
                </a:lnTo>
                <a:lnTo>
                  <a:pt x="22833" y="45021"/>
                </a:lnTo>
                <a:lnTo>
                  <a:pt x="20776" y="45021"/>
                </a:lnTo>
                <a:lnTo>
                  <a:pt x="20776" y="47546"/>
                </a:lnTo>
                <a:close/>
              </a:path>
              <a:path w="35559" h="60325">
                <a:moveTo>
                  <a:pt x="16613" y="50022"/>
                </a:moveTo>
                <a:lnTo>
                  <a:pt x="0" y="50022"/>
                </a:lnTo>
                <a:lnTo>
                  <a:pt x="0" y="47546"/>
                </a:lnTo>
                <a:lnTo>
                  <a:pt x="16613" y="47546"/>
                </a:lnTo>
                <a:lnTo>
                  <a:pt x="16613" y="50022"/>
                </a:lnTo>
                <a:close/>
              </a:path>
              <a:path w="35559" h="60325">
                <a:moveTo>
                  <a:pt x="4174" y="60048"/>
                </a:moveTo>
                <a:lnTo>
                  <a:pt x="2081" y="60048"/>
                </a:lnTo>
                <a:lnTo>
                  <a:pt x="2081" y="50022"/>
                </a:lnTo>
                <a:lnTo>
                  <a:pt x="14544" y="50022"/>
                </a:lnTo>
                <a:lnTo>
                  <a:pt x="14544" y="55035"/>
                </a:lnTo>
                <a:lnTo>
                  <a:pt x="10382" y="55035"/>
                </a:lnTo>
                <a:lnTo>
                  <a:pt x="10382" y="57536"/>
                </a:lnTo>
                <a:lnTo>
                  <a:pt x="4174" y="57536"/>
                </a:lnTo>
                <a:lnTo>
                  <a:pt x="4174" y="60048"/>
                </a:lnTo>
                <a:close/>
              </a:path>
              <a:path w="35559" h="60325">
                <a:moveTo>
                  <a:pt x="14544" y="57536"/>
                </a:moveTo>
                <a:lnTo>
                  <a:pt x="12451" y="57536"/>
                </a:lnTo>
                <a:lnTo>
                  <a:pt x="12451" y="55035"/>
                </a:lnTo>
                <a:lnTo>
                  <a:pt x="14544" y="55035"/>
                </a:lnTo>
                <a:lnTo>
                  <a:pt x="14544" y="57536"/>
                </a:lnTo>
                <a:close/>
              </a:path>
              <a:path w="35559" h="60325">
                <a:moveTo>
                  <a:pt x="8312" y="60048"/>
                </a:moveTo>
                <a:lnTo>
                  <a:pt x="6243" y="60048"/>
                </a:lnTo>
                <a:lnTo>
                  <a:pt x="4174" y="57536"/>
                </a:lnTo>
                <a:lnTo>
                  <a:pt x="10382" y="57536"/>
                </a:lnTo>
                <a:lnTo>
                  <a:pt x="8312" y="60048"/>
                </a:lnTo>
                <a:close/>
              </a:path>
            </a:pathLst>
          </a:custGeom>
          <a:solidFill>
            <a:srgbClr val="C9CCCC"/>
          </a:solidFill>
        </p:spPr>
        <p:txBody>
          <a:bodyPr wrap="square" lIns="0" tIns="0" rIns="0" bIns="0" rtlCol="0"/>
          <a:lstStyle/>
          <a:p/>
        </p:txBody>
      </p:sp>
      <p:sp>
        <p:nvSpPr>
          <p:cNvPr id="622" name="object 622"/>
          <p:cNvSpPr/>
          <p:nvPr/>
        </p:nvSpPr>
        <p:spPr>
          <a:xfrm>
            <a:off x="7262889" y="4473098"/>
            <a:ext cx="14604" cy="17780"/>
          </a:xfrm>
          <a:custGeom>
            <a:rect l="l" t="t" r="r" b="b"/>
            <a:pathLst>
              <a:path w="14604" h="17779">
                <a:moveTo>
                  <a:pt x="14496" y="10014"/>
                </a:moveTo>
                <a:lnTo>
                  <a:pt x="0" y="10014"/>
                </a:lnTo>
                <a:lnTo>
                  <a:pt x="0" y="0"/>
                </a:lnTo>
                <a:lnTo>
                  <a:pt x="6207" y="0"/>
                </a:lnTo>
                <a:lnTo>
                  <a:pt x="8276" y="2500"/>
                </a:lnTo>
                <a:lnTo>
                  <a:pt x="14496" y="2500"/>
                </a:lnTo>
                <a:lnTo>
                  <a:pt x="14496" y="5001"/>
                </a:lnTo>
                <a:lnTo>
                  <a:pt x="12427" y="5001"/>
                </a:lnTo>
                <a:lnTo>
                  <a:pt x="14496" y="7513"/>
                </a:lnTo>
                <a:lnTo>
                  <a:pt x="14496" y="10014"/>
                </a:lnTo>
                <a:close/>
              </a:path>
              <a:path w="14604" h="17779">
                <a:moveTo>
                  <a:pt x="10346" y="17515"/>
                </a:moveTo>
                <a:lnTo>
                  <a:pt x="4126" y="17515"/>
                </a:lnTo>
                <a:lnTo>
                  <a:pt x="4126" y="15027"/>
                </a:lnTo>
                <a:lnTo>
                  <a:pt x="2069" y="12490"/>
                </a:lnTo>
                <a:lnTo>
                  <a:pt x="2069" y="10014"/>
                </a:lnTo>
                <a:lnTo>
                  <a:pt x="12427" y="10014"/>
                </a:lnTo>
                <a:lnTo>
                  <a:pt x="12427" y="12490"/>
                </a:lnTo>
                <a:lnTo>
                  <a:pt x="10346" y="15027"/>
                </a:lnTo>
                <a:lnTo>
                  <a:pt x="10346" y="17515"/>
                </a:lnTo>
                <a:close/>
              </a:path>
            </a:pathLst>
          </a:custGeom>
          <a:solidFill>
            <a:srgbClr val="C9CCCC"/>
          </a:solidFill>
        </p:spPr>
        <p:txBody>
          <a:bodyPr wrap="square" lIns="0" tIns="0" rIns="0" bIns="0" rtlCol="0"/>
          <a:lstStyle/>
          <a:p/>
        </p:txBody>
      </p:sp>
      <p:sp>
        <p:nvSpPr>
          <p:cNvPr id="623" name="object 623"/>
          <p:cNvSpPr/>
          <p:nvPr/>
        </p:nvSpPr>
        <p:spPr>
          <a:xfrm>
            <a:off x="7055368" y="4458089"/>
            <a:ext cx="58419" cy="30480"/>
          </a:xfrm>
          <a:custGeom>
            <a:rect l="l" t="t" r="r" b="b"/>
            <a:pathLst>
              <a:path w="58419" h="30478">
                <a:moveTo>
                  <a:pt x="45642" y="2476"/>
                </a:moveTo>
                <a:lnTo>
                  <a:pt x="41492" y="2476"/>
                </a:lnTo>
                <a:lnTo>
                  <a:pt x="41492" y="0"/>
                </a:lnTo>
                <a:lnTo>
                  <a:pt x="45642" y="0"/>
                </a:lnTo>
                <a:lnTo>
                  <a:pt x="45642" y="2476"/>
                </a:lnTo>
                <a:close/>
              </a:path>
              <a:path w="58419" h="30478">
                <a:moveTo>
                  <a:pt x="47735" y="5013"/>
                </a:moveTo>
                <a:lnTo>
                  <a:pt x="35272" y="5013"/>
                </a:lnTo>
                <a:lnTo>
                  <a:pt x="37353" y="2476"/>
                </a:lnTo>
                <a:lnTo>
                  <a:pt x="47735" y="2476"/>
                </a:lnTo>
                <a:lnTo>
                  <a:pt x="47735" y="5013"/>
                </a:lnTo>
                <a:close/>
              </a:path>
              <a:path w="58419" h="30478">
                <a:moveTo>
                  <a:pt x="49805" y="7489"/>
                </a:moveTo>
                <a:lnTo>
                  <a:pt x="31122" y="7489"/>
                </a:lnTo>
                <a:lnTo>
                  <a:pt x="31122" y="5013"/>
                </a:lnTo>
                <a:lnTo>
                  <a:pt x="49805" y="5013"/>
                </a:lnTo>
                <a:lnTo>
                  <a:pt x="49805" y="7489"/>
                </a:lnTo>
                <a:close/>
              </a:path>
              <a:path w="58419" h="30478">
                <a:moveTo>
                  <a:pt x="12451" y="10014"/>
                </a:moveTo>
                <a:lnTo>
                  <a:pt x="8276" y="10014"/>
                </a:lnTo>
                <a:lnTo>
                  <a:pt x="8276" y="7489"/>
                </a:lnTo>
                <a:lnTo>
                  <a:pt x="12451" y="7489"/>
                </a:lnTo>
                <a:lnTo>
                  <a:pt x="12451" y="10014"/>
                </a:lnTo>
                <a:close/>
              </a:path>
              <a:path w="58419" h="30478">
                <a:moveTo>
                  <a:pt x="14532" y="10014"/>
                </a:moveTo>
                <a:lnTo>
                  <a:pt x="12451" y="10014"/>
                </a:lnTo>
                <a:lnTo>
                  <a:pt x="14532" y="7489"/>
                </a:lnTo>
                <a:lnTo>
                  <a:pt x="14532" y="10014"/>
                </a:lnTo>
                <a:close/>
              </a:path>
              <a:path w="58419" h="30478">
                <a:moveTo>
                  <a:pt x="29053" y="10014"/>
                </a:moveTo>
                <a:lnTo>
                  <a:pt x="22821" y="10014"/>
                </a:lnTo>
                <a:lnTo>
                  <a:pt x="24890" y="7489"/>
                </a:lnTo>
                <a:lnTo>
                  <a:pt x="26983" y="7489"/>
                </a:lnTo>
                <a:lnTo>
                  <a:pt x="29053" y="10014"/>
                </a:lnTo>
                <a:close/>
              </a:path>
              <a:path w="58419" h="30478">
                <a:moveTo>
                  <a:pt x="58094" y="12514"/>
                </a:moveTo>
                <a:lnTo>
                  <a:pt x="6207" y="12514"/>
                </a:lnTo>
                <a:lnTo>
                  <a:pt x="6207" y="10014"/>
                </a:lnTo>
                <a:lnTo>
                  <a:pt x="29053" y="10014"/>
                </a:lnTo>
                <a:lnTo>
                  <a:pt x="29053" y="7489"/>
                </a:lnTo>
                <a:lnTo>
                  <a:pt x="56024" y="7489"/>
                </a:lnTo>
                <a:lnTo>
                  <a:pt x="56024" y="10014"/>
                </a:lnTo>
                <a:lnTo>
                  <a:pt x="58094" y="12514"/>
                </a:lnTo>
                <a:close/>
              </a:path>
              <a:path w="58419" h="30478">
                <a:moveTo>
                  <a:pt x="43573" y="17515"/>
                </a:moveTo>
                <a:lnTo>
                  <a:pt x="4150" y="17515"/>
                </a:lnTo>
                <a:lnTo>
                  <a:pt x="4150" y="12514"/>
                </a:lnTo>
                <a:lnTo>
                  <a:pt x="47735" y="12514"/>
                </a:lnTo>
                <a:lnTo>
                  <a:pt x="47735" y="15003"/>
                </a:lnTo>
                <a:lnTo>
                  <a:pt x="43573" y="15003"/>
                </a:lnTo>
                <a:lnTo>
                  <a:pt x="43573" y="17515"/>
                </a:lnTo>
                <a:close/>
              </a:path>
              <a:path w="58419" h="30478">
                <a:moveTo>
                  <a:pt x="2069" y="30030"/>
                </a:moveTo>
                <a:lnTo>
                  <a:pt x="0" y="30030"/>
                </a:lnTo>
                <a:lnTo>
                  <a:pt x="0" y="27517"/>
                </a:lnTo>
                <a:lnTo>
                  <a:pt x="2069" y="25017"/>
                </a:lnTo>
                <a:lnTo>
                  <a:pt x="2069" y="17515"/>
                </a:lnTo>
                <a:lnTo>
                  <a:pt x="41492" y="17515"/>
                </a:lnTo>
                <a:lnTo>
                  <a:pt x="41492" y="20016"/>
                </a:lnTo>
                <a:lnTo>
                  <a:pt x="39423" y="20016"/>
                </a:lnTo>
                <a:lnTo>
                  <a:pt x="39423" y="22528"/>
                </a:lnTo>
                <a:lnTo>
                  <a:pt x="8276" y="22528"/>
                </a:lnTo>
                <a:lnTo>
                  <a:pt x="8276" y="25017"/>
                </a:lnTo>
                <a:lnTo>
                  <a:pt x="6207" y="25017"/>
                </a:lnTo>
                <a:lnTo>
                  <a:pt x="4150" y="27517"/>
                </a:lnTo>
                <a:lnTo>
                  <a:pt x="2069" y="27517"/>
                </a:lnTo>
                <a:lnTo>
                  <a:pt x="2069" y="30030"/>
                </a:lnTo>
                <a:close/>
              </a:path>
              <a:path w="58419" h="30478">
                <a:moveTo>
                  <a:pt x="29053" y="25017"/>
                </a:moveTo>
                <a:lnTo>
                  <a:pt x="20764" y="25017"/>
                </a:lnTo>
                <a:lnTo>
                  <a:pt x="20764" y="22528"/>
                </a:lnTo>
                <a:lnTo>
                  <a:pt x="29053" y="22528"/>
                </a:lnTo>
                <a:lnTo>
                  <a:pt x="29053" y="25017"/>
                </a:lnTo>
                <a:close/>
              </a:path>
              <a:path w="58419" h="30478">
                <a:moveTo>
                  <a:pt x="39423" y="25017"/>
                </a:moveTo>
                <a:lnTo>
                  <a:pt x="31122" y="25017"/>
                </a:lnTo>
                <a:lnTo>
                  <a:pt x="29053" y="22528"/>
                </a:lnTo>
                <a:lnTo>
                  <a:pt x="39423" y="22528"/>
                </a:lnTo>
                <a:lnTo>
                  <a:pt x="39423" y="25017"/>
                </a:lnTo>
                <a:close/>
              </a:path>
              <a:path w="58419" h="30478">
                <a:moveTo>
                  <a:pt x="37353" y="27517"/>
                </a:moveTo>
                <a:lnTo>
                  <a:pt x="35272" y="27517"/>
                </a:lnTo>
                <a:lnTo>
                  <a:pt x="35272" y="25017"/>
                </a:lnTo>
                <a:lnTo>
                  <a:pt x="37353" y="25017"/>
                </a:lnTo>
                <a:lnTo>
                  <a:pt x="37353" y="27517"/>
                </a:lnTo>
                <a:close/>
              </a:path>
            </a:pathLst>
          </a:custGeom>
          <a:solidFill>
            <a:srgbClr val="C9CCCC"/>
          </a:solidFill>
        </p:spPr>
        <p:txBody>
          <a:bodyPr wrap="square" lIns="0" tIns="0" rIns="0" bIns="0" rtlCol="0"/>
          <a:lstStyle/>
          <a:p/>
        </p:txBody>
      </p:sp>
      <p:sp>
        <p:nvSpPr>
          <p:cNvPr id="624" name="object 624"/>
          <p:cNvSpPr/>
          <p:nvPr/>
        </p:nvSpPr>
        <p:spPr>
          <a:xfrm>
            <a:off x="7138372" y="4453078"/>
            <a:ext cx="10795" cy="12700"/>
          </a:xfrm>
          <a:custGeom>
            <a:rect l="l" t="t" r="r" b="b"/>
            <a:pathLst>
              <a:path w="10795" h="12700">
                <a:moveTo>
                  <a:pt x="10370" y="7501"/>
                </a:moveTo>
                <a:lnTo>
                  <a:pt x="4162" y="7501"/>
                </a:lnTo>
                <a:lnTo>
                  <a:pt x="2093" y="5013"/>
                </a:lnTo>
                <a:lnTo>
                  <a:pt x="2093" y="2500"/>
                </a:lnTo>
                <a:lnTo>
                  <a:pt x="4162" y="0"/>
                </a:lnTo>
                <a:lnTo>
                  <a:pt x="4162" y="2500"/>
                </a:lnTo>
                <a:lnTo>
                  <a:pt x="10370" y="2500"/>
                </a:lnTo>
                <a:lnTo>
                  <a:pt x="10370" y="7501"/>
                </a:lnTo>
                <a:close/>
              </a:path>
              <a:path w="10795" h="12700">
                <a:moveTo>
                  <a:pt x="4162" y="12502"/>
                </a:moveTo>
                <a:lnTo>
                  <a:pt x="2093" y="12502"/>
                </a:lnTo>
                <a:lnTo>
                  <a:pt x="2093" y="10014"/>
                </a:lnTo>
                <a:lnTo>
                  <a:pt x="0" y="10014"/>
                </a:lnTo>
                <a:lnTo>
                  <a:pt x="2093" y="7501"/>
                </a:lnTo>
                <a:lnTo>
                  <a:pt x="6219" y="7501"/>
                </a:lnTo>
                <a:lnTo>
                  <a:pt x="4162" y="10014"/>
                </a:lnTo>
                <a:lnTo>
                  <a:pt x="4162" y="12502"/>
                </a:lnTo>
                <a:close/>
              </a:path>
            </a:pathLst>
          </a:custGeom>
          <a:solidFill>
            <a:srgbClr val="C9CCCC"/>
          </a:solidFill>
        </p:spPr>
        <p:txBody>
          <a:bodyPr wrap="square" lIns="0" tIns="0" rIns="0" bIns="0" rtlCol="0"/>
          <a:lstStyle/>
          <a:p/>
        </p:txBody>
      </p:sp>
      <p:sp>
        <p:nvSpPr>
          <p:cNvPr id="625" name="object 625"/>
          <p:cNvSpPr/>
          <p:nvPr/>
        </p:nvSpPr>
        <p:spPr>
          <a:xfrm>
            <a:off x="7337576" y="4448078"/>
            <a:ext cx="10795" cy="7620"/>
          </a:xfrm>
          <a:custGeom>
            <a:rect l="l" t="t" r="r" b="b"/>
            <a:pathLst>
              <a:path w="10795" h="7620">
                <a:moveTo>
                  <a:pt x="10370" y="2500"/>
                </a:moveTo>
                <a:lnTo>
                  <a:pt x="2069" y="2500"/>
                </a:lnTo>
                <a:lnTo>
                  <a:pt x="2069" y="0"/>
                </a:lnTo>
                <a:lnTo>
                  <a:pt x="10370" y="0"/>
                </a:lnTo>
                <a:lnTo>
                  <a:pt x="10370" y="2500"/>
                </a:lnTo>
                <a:close/>
              </a:path>
              <a:path w="10795" h="7620">
                <a:moveTo>
                  <a:pt x="8288" y="5001"/>
                </a:moveTo>
                <a:lnTo>
                  <a:pt x="0" y="5001"/>
                </a:lnTo>
                <a:lnTo>
                  <a:pt x="0" y="2500"/>
                </a:lnTo>
                <a:lnTo>
                  <a:pt x="8288" y="2500"/>
                </a:lnTo>
                <a:lnTo>
                  <a:pt x="8288" y="5001"/>
                </a:lnTo>
                <a:close/>
              </a:path>
              <a:path w="10795" h="7620">
                <a:moveTo>
                  <a:pt x="6219" y="7501"/>
                </a:moveTo>
                <a:lnTo>
                  <a:pt x="4150" y="7501"/>
                </a:lnTo>
                <a:lnTo>
                  <a:pt x="4150" y="5001"/>
                </a:lnTo>
                <a:lnTo>
                  <a:pt x="6219" y="5001"/>
                </a:lnTo>
                <a:lnTo>
                  <a:pt x="6219" y="7501"/>
                </a:lnTo>
                <a:close/>
              </a:path>
            </a:pathLst>
          </a:custGeom>
          <a:solidFill>
            <a:srgbClr val="C9CCCC"/>
          </a:solidFill>
        </p:spPr>
        <p:txBody>
          <a:bodyPr wrap="square" lIns="0" tIns="0" rIns="0" bIns="0" rtlCol="0"/>
          <a:lstStyle/>
          <a:p/>
        </p:txBody>
      </p:sp>
      <p:sp>
        <p:nvSpPr>
          <p:cNvPr id="626" name="object 626"/>
          <p:cNvSpPr/>
          <p:nvPr/>
        </p:nvSpPr>
        <p:spPr>
          <a:xfrm>
            <a:off x="6785627" y="4440571"/>
            <a:ext cx="19050" cy="7620"/>
          </a:xfrm>
          <a:custGeom>
            <a:rect l="l" t="t" r="r" b="b"/>
            <a:pathLst>
              <a:path w="19050" h="7620">
                <a:moveTo>
                  <a:pt x="14520" y="2512"/>
                </a:moveTo>
                <a:lnTo>
                  <a:pt x="0" y="2512"/>
                </a:lnTo>
                <a:lnTo>
                  <a:pt x="0" y="0"/>
                </a:lnTo>
                <a:lnTo>
                  <a:pt x="14520" y="0"/>
                </a:lnTo>
                <a:lnTo>
                  <a:pt x="14520" y="2512"/>
                </a:lnTo>
                <a:close/>
              </a:path>
              <a:path w="19050" h="7620">
                <a:moveTo>
                  <a:pt x="14520" y="7501"/>
                </a:moveTo>
                <a:lnTo>
                  <a:pt x="12451" y="7501"/>
                </a:lnTo>
                <a:lnTo>
                  <a:pt x="12451" y="2512"/>
                </a:lnTo>
                <a:lnTo>
                  <a:pt x="18659" y="2512"/>
                </a:lnTo>
                <a:lnTo>
                  <a:pt x="18659" y="5013"/>
                </a:lnTo>
                <a:lnTo>
                  <a:pt x="16577" y="5013"/>
                </a:lnTo>
                <a:lnTo>
                  <a:pt x="14520" y="7501"/>
                </a:lnTo>
                <a:close/>
              </a:path>
            </a:pathLst>
          </a:custGeom>
          <a:solidFill>
            <a:srgbClr val="C9CCCC"/>
          </a:solidFill>
        </p:spPr>
        <p:txBody>
          <a:bodyPr wrap="square" lIns="0" tIns="0" rIns="0" bIns="0" rtlCol="0"/>
          <a:lstStyle/>
          <a:p/>
        </p:txBody>
      </p:sp>
      <p:sp>
        <p:nvSpPr>
          <p:cNvPr id="627" name="object 627"/>
          <p:cNvSpPr/>
          <p:nvPr/>
        </p:nvSpPr>
        <p:spPr>
          <a:xfrm>
            <a:off x="6341564" y="4413053"/>
            <a:ext cx="79375" cy="25400"/>
          </a:xfrm>
          <a:custGeom>
            <a:rect l="l" t="t" r="r" b="b"/>
            <a:pathLst>
              <a:path w="79375" h="25400">
                <a:moveTo>
                  <a:pt x="22845" y="2500"/>
                </a:moveTo>
                <a:lnTo>
                  <a:pt x="12463" y="2500"/>
                </a:lnTo>
                <a:lnTo>
                  <a:pt x="14544" y="0"/>
                </a:lnTo>
                <a:lnTo>
                  <a:pt x="22845" y="0"/>
                </a:lnTo>
                <a:lnTo>
                  <a:pt x="22845" y="2500"/>
                </a:lnTo>
                <a:close/>
              </a:path>
              <a:path w="79375" h="25400">
                <a:moveTo>
                  <a:pt x="26971" y="2500"/>
                </a:moveTo>
                <a:lnTo>
                  <a:pt x="22845" y="2500"/>
                </a:lnTo>
                <a:lnTo>
                  <a:pt x="24914" y="0"/>
                </a:lnTo>
                <a:lnTo>
                  <a:pt x="26971" y="0"/>
                </a:lnTo>
                <a:lnTo>
                  <a:pt x="26971" y="2500"/>
                </a:lnTo>
                <a:close/>
              </a:path>
              <a:path w="79375" h="25400">
                <a:moveTo>
                  <a:pt x="33215" y="2500"/>
                </a:moveTo>
                <a:lnTo>
                  <a:pt x="26971" y="2500"/>
                </a:lnTo>
                <a:lnTo>
                  <a:pt x="29076" y="0"/>
                </a:lnTo>
                <a:lnTo>
                  <a:pt x="31146" y="0"/>
                </a:lnTo>
                <a:lnTo>
                  <a:pt x="33215" y="2500"/>
                </a:lnTo>
                <a:close/>
              </a:path>
              <a:path w="79375" h="25400">
                <a:moveTo>
                  <a:pt x="43585" y="2500"/>
                </a:moveTo>
                <a:lnTo>
                  <a:pt x="33215" y="2500"/>
                </a:lnTo>
                <a:lnTo>
                  <a:pt x="35284" y="0"/>
                </a:lnTo>
                <a:lnTo>
                  <a:pt x="41516" y="0"/>
                </a:lnTo>
                <a:lnTo>
                  <a:pt x="43585" y="2500"/>
                </a:lnTo>
                <a:close/>
              </a:path>
              <a:path w="79375" h="25400">
                <a:moveTo>
                  <a:pt x="72638" y="2500"/>
                </a:moveTo>
                <a:lnTo>
                  <a:pt x="45678" y="2500"/>
                </a:lnTo>
                <a:lnTo>
                  <a:pt x="47747" y="0"/>
                </a:lnTo>
                <a:lnTo>
                  <a:pt x="70569" y="0"/>
                </a:lnTo>
                <a:lnTo>
                  <a:pt x="72638" y="2500"/>
                </a:lnTo>
                <a:close/>
              </a:path>
              <a:path w="79375" h="25400">
                <a:moveTo>
                  <a:pt x="76788" y="5001"/>
                </a:moveTo>
                <a:lnTo>
                  <a:pt x="8312" y="5001"/>
                </a:lnTo>
                <a:lnTo>
                  <a:pt x="8312" y="2500"/>
                </a:lnTo>
                <a:lnTo>
                  <a:pt x="74719" y="2500"/>
                </a:lnTo>
                <a:lnTo>
                  <a:pt x="76788" y="5001"/>
                </a:lnTo>
                <a:close/>
              </a:path>
              <a:path w="79375" h="25400">
                <a:moveTo>
                  <a:pt x="78858" y="7513"/>
                </a:moveTo>
                <a:lnTo>
                  <a:pt x="6255" y="7513"/>
                </a:lnTo>
                <a:lnTo>
                  <a:pt x="6255" y="5001"/>
                </a:lnTo>
                <a:lnTo>
                  <a:pt x="78858" y="5001"/>
                </a:lnTo>
                <a:lnTo>
                  <a:pt x="78858" y="7513"/>
                </a:lnTo>
                <a:close/>
              </a:path>
              <a:path w="79375" h="25400">
                <a:moveTo>
                  <a:pt x="74719" y="9990"/>
                </a:moveTo>
                <a:lnTo>
                  <a:pt x="4162" y="9990"/>
                </a:lnTo>
                <a:lnTo>
                  <a:pt x="4162" y="7513"/>
                </a:lnTo>
                <a:lnTo>
                  <a:pt x="74719" y="7513"/>
                </a:lnTo>
                <a:lnTo>
                  <a:pt x="74719" y="9990"/>
                </a:lnTo>
                <a:close/>
              </a:path>
              <a:path w="79375" h="25400">
                <a:moveTo>
                  <a:pt x="62268" y="15003"/>
                </a:moveTo>
                <a:lnTo>
                  <a:pt x="0" y="15003"/>
                </a:lnTo>
                <a:lnTo>
                  <a:pt x="2093" y="12514"/>
                </a:lnTo>
                <a:lnTo>
                  <a:pt x="2093" y="9990"/>
                </a:lnTo>
                <a:lnTo>
                  <a:pt x="66394" y="9990"/>
                </a:lnTo>
                <a:lnTo>
                  <a:pt x="64325" y="12514"/>
                </a:lnTo>
                <a:lnTo>
                  <a:pt x="62268" y="12514"/>
                </a:lnTo>
                <a:lnTo>
                  <a:pt x="62268" y="15003"/>
                </a:lnTo>
                <a:close/>
              </a:path>
              <a:path w="79375" h="25400">
                <a:moveTo>
                  <a:pt x="68500" y="12514"/>
                </a:moveTo>
                <a:lnTo>
                  <a:pt x="66394" y="12514"/>
                </a:lnTo>
                <a:lnTo>
                  <a:pt x="66394" y="9990"/>
                </a:lnTo>
                <a:lnTo>
                  <a:pt x="70569" y="9990"/>
                </a:lnTo>
                <a:lnTo>
                  <a:pt x="68500" y="12514"/>
                </a:lnTo>
                <a:close/>
              </a:path>
              <a:path w="79375" h="25400">
                <a:moveTo>
                  <a:pt x="51886" y="17527"/>
                </a:moveTo>
                <a:lnTo>
                  <a:pt x="2093" y="17527"/>
                </a:lnTo>
                <a:lnTo>
                  <a:pt x="2093" y="15003"/>
                </a:lnTo>
                <a:lnTo>
                  <a:pt x="53955" y="15003"/>
                </a:lnTo>
                <a:lnTo>
                  <a:pt x="51886" y="17527"/>
                </a:lnTo>
                <a:close/>
              </a:path>
              <a:path w="79375" h="25400">
                <a:moveTo>
                  <a:pt x="66394" y="17527"/>
                </a:moveTo>
                <a:lnTo>
                  <a:pt x="58118" y="17527"/>
                </a:lnTo>
                <a:lnTo>
                  <a:pt x="56048" y="15003"/>
                </a:lnTo>
                <a:lnTo>
                  <a:pt x="66394" y="15003"/>
                </a:lnTo>
                <a:lnTo>
                  <a:pt x="66394" y="17527"/>
                </a:lnTo>
                <a:close/>
              </a:path>
              <a:path w="79375" h="25400">
                <a:moveTo>
                  <a:pt x="22845" y="20004"/>
                </a:moveTo>
                <a:lnTo>
                  <a:pt x="0" y="20004"/>
                </a:lnTo>
                <a:lnTo>
                  <a:pt x="0" y="17527"/>
                </a:lnTo>
                <a:lnTo>
                  <a:pt x="22845" y="17527"/>
                </a:lnTo>
                <a:lnTo>
                  <a:pt x="22845" y="20004"/>
                </a:lnTo>
                <a:close/>
              </a:path>
              <a:path w="79375" h="25400">
                <a:moveTo>
                  <a:pt x="47747" y="25017"/>
                </a:moveTo>
                <a:lnTo>
                  <a:pt x="43585" y="25017"/>
                </a:lnTo>
                <a:lnTo>
                  <a:pt x="43585" y="22516"/>
                </a:lnTo>
                <a:lnTo>
                  <a:pt x="24914" y="22516"/>
                </a:lnTo>
                <a:lnTo>
                  <a:pt x="24914" y="20004"/>
                </a:lnTo>
                <a:lnTo>
                  <a:pt x="22845" y="17527"/>
                </a:lnTo>
                <a:lnTo>
                  <a:pt x="49805" y="17527"/>
                </a:lnTo>
                <a:lnTo>
                  <a:pt x="47747" y="20004"/>
                </a:lnTo>
                <a:lnTo>
                  <a:pt x="47747" y="22516"/>
                </a:lnTo>
                <a:lnTo>
                  <a:pt x="26971" y="22516"/>
                </a:lnTo>
                <a:lnTo>
                  <a:pt x="26971" y="25017"/>
                </a:lnTo>
                <a:lnTo>
                  <a:pt x="47747" y="25017"/>
                </a:lnTo>
                <a:close/>
              </a:path>
              <a:path w="79375" h="25400">
                <a:moveTo>
                  <a:pt x="22845" y="25017"/>
                </a:moveTo>
                <a:lnTo>
                  <a:pt x="20764" y="22516"/>
                </a:lnTo>
                <a:lnTo>
                  <a:pt x="14544" y="22516"/>
                </a:lnTo>
                <a:lnTo>
                  <a:pt x="12463" y="20004"/>
                </a:lnTo>
                <a:lnTo>
                  <a:pt x="20764" y="20004"/>
                </a:lnTo>
                <a:lnTo>
                  <a:pt x="22845" y="22516"/>
                </a:lnTo>
                <a:lnTo>
                  <a:pt x="22845" y="25017"/>
                </a:lnTo>
                <a:close/>
              </a:path>
            </a:pathLst>
          </a:custGeom>
          <a:solidFill>
            <a:srgbClr val="C9CCCC"/>
          </a:solidFill>
        </p:spPr>
        <p:txBody>
          <a:bodyPr wrap="square" lIns="0" tIns="0" rIns="0" bIns="0" rtlCol="0"/>
          <a:lstStyle/>
          <a:p/>
        </p:txBody>
      </p:sp>
      <p:sp>
        <p:nvSpPr>
          <p:cNvPr id="628" name="object 628"/>
          <p:cNvSpPr/>
          <p:nvPr/>
        </p:nvSpPr>
        <p:spPr>
          <a:xfrm>
            <a:off x="7379065" y="4428057"/>
            <a:ext cx="14604" cy="10160"/>
          </a:xfrm>
          <a:custGeom>
            <a:rect l="l" t="t" r="r" b="b"/>
            <a:pathLst>
              <a:path w="14604" h="10160">
                <a:moveTo>
                  <a:pt x="4150" y="5001"/>
                </a:moveTo>
                <a:lnTo>
                  <a:pt x="0" y="5001"/>
                </a:lnTo>
                <a:lnTo>
                  <a:pt x="0" y="0"/>
                </a:lnTo>
                <a:lnTo>
                  <a:pt x="10382" y="0"/>
                </a:lnTo>
                <a:lnTo>
                  <a:pt x="10382" y="2524"/>
                </a:lnTo>
                <a:lnTo>
                  <a:pt x="4150" y="2524"/>
                </a:lnTo>
                <a:lnTo>
                  <a:pt x="4150" y="5001"/>
                </a:lnTo>
                <a:close/>
              </a:path>
              <a:path w="14604" h="10160">
                <a:moveTo>
                  <a:pt x="12463" y="5001"/>
                </a:moveTo>
                <a:lnTo>
                  <a:pt x="6207" y="5001"/>
                </a:lnTo>
                <a:lnTo>
                  <a:pt x="4150" y="2524"/>
                </a:lnTo>
                <a:lnTo>
                  <a:pt x="12463" y="2524"/>
                </a:lnTo>
                <a:lnTo>
                  <a:pt x="12463" y="5001"/>
                </a:lnTo>
                <a:close/>
              </a:path>
              <a:path w="14604" h="10160">
                <a:moveTo>
                  <a:pt x="12463" y="7501"/>
                </a:moveTo>
                <a:lnTo>
                  <a:pt x="8312" y="7501"/>
                </a:lnTo>
                <a:lnTo>
                  <a:pt x="8312" y="5001"/>
                </a:lnTo>
                <a:lnTo>
                  <a:pt x="14520" y="5001"/>
                </a:lnTo>
                <a:lnTo>
                  <a:pt x="12463" y="7501"/>
                </a:lnTo>
                <a:close/>
              </a:path>
              <a:path w="14604" h="10160">
                <a:moveTo>
                  <a:pt x="14520" y="10014"/>
                </a:moveTo>
                <a:lnTo>
                  <a:pt x="10382" y="10014"/>
                </a:lnTo>
                <a:lnTo>
                  <a:pt x="10382" y="7501"/>
                </a:lnTo>
                <a:lnTo>
                  <a:pt x="14520" y="7501"/>
                </a:lnTo>
                <a:lnTo>
                  <a:pt x="14520" y="10014"/>
                </a:lnTo>
                <a:close/>
              </a:path>
            </a:pathLst>
          </a:custGeom>
          <a:solidFill>
            <a:srgbClr val="C9CCCC"/>
          </a:solidFill>
        </p:spPr>
        <p:txBody>
          <a:bodyPr wrap="square" lIns="0" tIns="0" rIns="0" bIns="0" rtlCol="0"/>
          <a:lstStyle/>
          <a:p/>
        </p:txBody>
      </p:sp>
      <p:sp>
        <p:nvSpPr>
          <p:cNvPr id="629" name="object 629"/>
          <p:cNvSpPr/>
          <p:nvPr/>
        </p:nvSpPr>
        <p:spPr>
          <a:xfrm>
            <a:off x="6507571" y="4430576"/>
            <a:ext cx="8890" cy="5080"/>
          </a:xfrm>
          <a:custGeom>
            <a:rect l="l" t="t" r="r" b="b"/>
            <a:pathLst>
              <a:path w="8890" h="5079">
                <a:moveTo>
                  <a:pt x="6219" y="2488"/>
                </a:moveTo>
                <a:lnTo>
                  <a:pt x="2081" y="2488"/>
                </a:lnTo>
                <a:lnTo>
                  <a:pt x="0" y="0"/>
                </a:lnTo>
                <a:lnTo>
                  <a:pt x="4162" y="0"/>
                </a:lnTo>
                <a:lnTo>
                  <a:pt x="6219" y="2488"/>
                </a:lnTo>
                <a:close/>
              </a:path>
              <a:path w="8890" h="5079">
                <a:moveTo>
                  <a:pt x="8300" y="4989"/>
                </a:moveTo>
                <a:lnTo>
                  <a:pt x="6219" y="4989"/>
                </a:lnTo>
                <a:lnTo>
                  <a:pt x="4162" y="2488"/>
                </a:lnTo>
                <a:lnTo>
                  <a:pt x="8300" y="2488"/>
                </a:lnTo>
                <a:lnTo>
                  <a:pt x="8300" y="4989"/>
                </a:lnTo>
                <a:close/>
              </a:path>
            </a:pathLst>
          </a:custGeom>
          <a:solidFill>
            <a:srgbClr val="C9CCCC"/>
          </a:solidFill>
        </p:spPr>
        <p:txBody>
          <a:bodyPr wrap="square" lIns="0" tIns="0" rIns="0" bIns="0" rtlCol="0"/>
          <a:lstStyle/>
          <a:p/>
        </p:txBody>
      </p:sp>
      <p:sp>
        <p:nvSpPr>
          <p:cNvPr id="630" name="object 630"/>
          <p:cNvSpPr/>
          <p:nvPr/>
        </p:nvSpPr>
        <p:spPr>
          <a:xfrm>
            <a:off x="7204765" y="4425563"/>
            <a:ext cx="8890" cy="10160"/>
          </a:xfrm>
          <a:custGeom>
            <a:rect l="l" t="t" r="r" b="b"/>
            <a:pathLst>
              <a:path w="8890" h="10160">
                <a:moveTo>
                  <a:pt x="6231" y="2500"/>
                </a:moveTo>
                <a:lnTo>
                  <a:pt x="2093" y="2500"/>
                </a:lnTo>
                <a:lnTo>
                  <a:pt x="2093" y="0"/>
                </a:lnTo>
                <a:lnTo>
                  <a:pt x="4162" y="0"/>
                </a:lnTo>
                <a:lnTo>
                  <a:pt x="6231" y="2500"/>
                </a:lnTo>
                <a:close/>
              </a:path>
              <a:path w="8890" h="10160">
                <a:moveTo>
                  <a:pt x="6231" y="7501"/>
                </a:moveTo>
                <a:lnTo>
                  <a:pt x="0" y="7501"/>
                </a:lnTo>
                <a:lnTo>
                  <a:pt x="0" y="2500"/>
                </a:lnTo>
                <a:lnTo>
                  <a:pt x="8312" y="2500"/>
                </a:lnTo>
                <a:lnTo>
                  <a:pt x="8312" y="5013"/>
                </a:lnTo>
                <a:lnTo>
                  <a:pt x="6231" y="5013"/>
                </a:lnTo>
                <a:lnTo>
                  <a:pt x="6231" y="7501"/>
                </a:lnTo>
                <a:close/>
              </a:path>
              <a:path w="8890" h="10160">
                <a:moveTo>
                  <a:pt x="6231" y="9990"/>
                </a:moveTo>
                <a:lnTo>
                  <a:pt x="4162" y="9990"/>
                </a:lnTo>
                <a:lnTo>
                  <a:pt x="2093" y="7501"/>
                </a:lnTo>
                <a:lnTo>
                  <a:pt x="8312" y="7501"/>
                </a:lnTo>
                <a:lnTo>
                  <a:pt x="6231" y="9990"/>
                </a:lnTo>
                <a:close/>
              </a:path>
            </a:pathLst>
          </a:custGeom>
          <a:solidFill>
            <a:srgbClr val="C9CCCC"/>
          </a:solidFill>
        </p:spPr>
        <p:txBody>
          <a:bodyPr wrap="square" lIns="0" tIns="0" rIns="0" bIns="0" rtlCol="0"/>
          <a:lstStyle/>
          <a:p/>
        </p:txBody>
      </p:sp>
      <p:sp>
        <p:nvSpPr>
          <p:cNvPr id="631" name="object 631"/>
          <p:cNvSpPr/>
          <p:nvPr/>
        </p:nvSpPr>
        <p:spPr>
          <a:xfrm>
            <a:off x="6428726" y="4425569"/>
            <a:ext cx="6350" cy="7620"/>
          </a:xfrm>
          <a:custGeom>
            <a:rect l="l" t="t" r="r" b="b"/>
            <a:pathLst>
              <a:path w="6350" h="7620">
                <a:moveTo>
                  <a:pt x="6219" y="7489"/>
                </a:moveTo>
                <a:lnTo>
                  <a:pt x="0" y="7489"/>
                </a:lnTo>
                <a:lnTo>
                  <a:pt x="0" y="0"/>
                </a:lnTo>
                <a:lnTo>
                  <a:pt x="2069" y="0"/>
                </a:lnTo>
                <a:lnTo>
                  <a:pt x="4150" y="2488"/>
                </a:lnTo>
                <a:lnTo>
                  <a:pt x="4150" y="5001"/>
                </a:lnTo>
                <a:lnTo>
                  <a:pt x="6219" y="5001"/>
                </a:lnTo>
                <a:lnTo>
                  <a:pt x="6219" y="7489"/>
                </a:lnTo>
                <a:close/>
              </a:path>
            </a:pathLst>
          </a:custGeom>
          <a:solidFill>
            <a:srgbClr val="C9CCCC"/>
          </a:solidFill>
        </p:spPr>
        <p:txBody>
          <a:bodyPr wrap="square" lIns="0" tIns="0" rIns="0" bIns="0" rtlCol="0"/>
          <a:lstStyle/>
          <a:p/>
        </p:txBody>
      </p:sp>
      <p:sp>
        <p:nvSpPr>
          <p:cNvPr id="632" name="object 632"/>
          <p:cNvSpPr/>
          <p:nvPr/>
        </p:nvSpPr>
        <p:spPr>
          <a:xfrm>
            <a:off x="6773170" y="4423051"/>
            <a:ext cx="8890" cy="7620"/>
          </a:xfrm>
          <a:custGeom>
            <a:rect l="l" t="t" r="r" b="b"/>
            <a:pathLst>
              <a:path w="8890" h="7620">
                <a:moveTo>
                  <a:pt x="8300" y="7525"/>
                </a:moveTo>
                <a:lnTo>
                  <a:pt x="0" y="7525"/>
                </a:lnTo>
                <a:lnTo>
                  <a:pt x="0" y="0"/>
                </a:lnTo>
                <a:lnTo>
                  <a:pt x="2081" y="0"/>
                </a:lnTo>
                <a:lnTo>
                  <a:pt x="4162" y="2536"/>
                </a:lnTo>
                <a:lnTo>
                  <a:pt x="6219" y="2536"/>
                </a:lnTo>
                <a:lnTo>
                  <a:pt x="8300" y="5013"/>
                </a:lnTo>
                <a:lnTo>
                  <a:pt x="8300" y="7525"/>
                </a:lnTo>
                <a:close/>
              </a:path>
            </a:pathLst>
          </a:custGeom>
          <a:solidFill>
            <a:srgbClr val="C9CCCC"/>
          </a:solidFill>
        </p:spPr>
        <p:txBody>
          <a:bodyPr wrap="square" lIns="0" tIns="0" rIns="0" bIns="0" rtlCol="0"/>
          <a:lstStyle/>
          <a:p/>
        </p:txBody>
      </p:sp>
      <p:sp>
        <p:nvSpPr>
          <p:cNvPr id="633" name="object 633"/>
          <p:cNvSpPr/>
          <p:nvPr/>
        </p:nvSpPr>
        <p:spPr>
          <a:xfrm>
            <a:off x="6781473" y="4425563"/>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634" name="object 634"/>
          <p:cNvSpPr/>
          <p:nvPr/>
        </p:nvSpPr>
        <p:spPr>
          <a:xfrm>
            <a:off x="6478528" y="4410567"/>
            <a:ext cx="20955" cy="12700"/>
          </a:xfrm>
          <a:custGeom>
            <a:rect l="l" t="t" r="r" b="b"/>
            <a:pathLst>
              <a:path w="20954" h="12700">
                <a:moveTo>
                  <a:pt x="14532" y="2488"/>
                </a:moveTo>
                <a:lnTo>
                  <a:pt x="2069" y="2488"/>
                </a:lnTo>
                <a:lnTo>
                  <a:pt x="2069" y="0"/>
                </a:lnTo>
                <a:lnTo>
                  <a:pt x="12451" y="0"/>
                </a:lnTo>
                <a:lnTo>
                  <a:pt x="14532" y="2488"/>
                </a:lnTo>
                <a:close/>
              </a:path>
              <a:path w="20954" h="12700">
                <a:moveTo>
                  <a:pt x="6219" y="7501"/>
                </a:moveTo>
                <a:lnTo>
                  <a:pt x="0" y="7501"/>
                </a:lnTo>
                <a:lnTo>
                  <a:pt x="0" y="2488"/>
                </a:lnTo>
                <a:lnTo>
                  <a:pt x="16601" y="2488"/>
                </a:lnTo>
                <a:lnTo>
                  <a:pt x="18670" y="4977"/>
                </a:lnTo>
                <a:lnTo>
                  <a:pt x="6219" y="4977"/>
                </a:lnTo>
                <a:lnTo>
                  <a:pt x="6219" y="7501"/>
                </a:lnTo>
                <a:close/>
              </a:path>
              <a:path w="20954" h="12700">
                <a:moveTo>
                  <a:pt x="12451" y="7501"/>
                </a:moveTo>
                <a:lnTo>
                  <a:pt x="10370" y="7501"/>
                </a:lnTo>
                <a:lnTo>
                  <a:pt x="10370" y="4977"/>
                </a:lnTo>
                <a:lnTo>
                  <a:pt x="12451" y="4977"/>
                </a:lnTo>
                <a:lnTo>
                  <a:pt x="12451" y="7501"/>
                </a:lnTo>
                <a:close/>
              </a:path>
              <a:path w="20954" h="12700">
                <a:moveTo>
                  <a:pt x="20740" y="7501"/>
                </a:moveTo>
                <a:lnTo>
                  <a:pt x="14532" y="7501"/>
                </a:lnTo>
                <a:lnTo>
                  <a:pt x="14532" y="4977"/>
                </a:lnTo>
                <a:lnTo>
                  <a:pt x="20740" y="4977"/>
                </a:lnTo>
                <a:lnTo>
                  <a:pt x="20740" y="7501"/>
                </a:lnTo>
                <a:close/>
              </a:path>
              <a:path w="20954" h="12700">
                <a:moveTo>
                  <a:pt x="10370" y="9990"/>
                </a:moveTo>
                <a:lnTo>
                  <a:pt x="2069" y="9990"/>
                </a:lnTo>
                <a:lnTo>
                  <a:pt x="2069" y="7501"/>
                </a:lnTo>
                <a:lnTo>
                  <a:pt x="10370" y="7501"/>
                </a:lnTo>
                <a:lnTo>
                  <a:pt x="10370" y="9990"/>
                </a:lnTo>
                <a:close/>
              </a:path>
              <a:path w="20954" h="12700">
                <a:moveTo>
                  <a:pt x="6219" y="12478"/>
                </a:moveTo>
                <a:lnTo>
                  <a:pt x="4150" y="12478"/>
                </a:lnTo>
                <a:lnTo>
                  <a:pt x="4150" y="9990"/>
                </a:lnTo>
                <a:lnTo>
                  <a:pt x="6219" y="9990"/>
                </a:lnTo>
                <a:lnTo>
                  <a:pt x="6219" y="12478"/>
                </a:lnTo>
                <a:close/>
              </a:path>
            </a:pathLst>
          </a:custGeom>
          <a:solidFill>
            <a:srgbClr val="C9CCCC"/>
          </a:solidFill>
        </p:spPr>
        <p:txBody>
          <a:bodyPr wrap="square" lIns="0" tIns="0" rIns="0" bIns="0" rtlCol="0"/>
          <a:lstStyle/>
          <a:p/>
        </p:txBody>
      </p:sp>
      <p:sp>
        <p:nvSpPr>
          <p:cNvPr id="635" name="object 635"/>
          <p:cNvSpPr/>
          <p:nvPr/>
        </p:nvSpPr>
        <p:spPr>
          <a:xfrm>
            <a:off x="6499273" y="4418068"/>
            <a:ext cx="6350" cy="5080"/>
          </a:xfrm>
          <a:custGeom>
            <a:rect l="l" t="t" r="r" b="b"/>
            <a:pathLst>
              <a:path w="6350" h="5079">
                <a:moveTo>
                  <a:pt x="6231" y="4989"/>
                </a:moveTo>
                <a:lnTo>
                  <a:pt x="2081" y="4989"/>
                </a:lnTo>
                <a:lnTo>
                  <a:pt x="2081" y="2500"/>
                </a:lnTo>
                <a:lnTo>
                  <a:pt x="0" y="2500"/>
                </a:lnTo>
                <a:lnTo>
                  <a:pt x="0" y="0"/>
                </a:lnTo>
                <a:lnTo>
                  <a:pt x="2081" y="0"/>
                </a:lnTo>
                <a:lnTo>
                  <a:pt x="4138" y="2500"/>
                </a:lnTo>
                <a:lnTo>
                  <a:pt x="6231" y="4989"/>
                </a:lnTo>
                <a:close/>
              </a:path>
            </a:pathLst>
          </a:custGeom>
          <a:solidFill>
            <a:srgbClr val="C9CCCC"/>
          </a:solidFill>
        </p:spPr>
        <p:txBody>
          <a:bodyPr wrap="square" lIns="0" tIns="0" rIns="0" bIns="0" rtlCol="0"/>
          <a:lstStyle/>
          <a:p/>
        </p:txBody>
      </p:sp>
      <p:sp>
        <p:nvSpPr>
          <p:cNvPr id="636" name="object 636"/>
          <p:cNvSpPr/>
          <p:nvPr/>
        </p:nvSpPr>
        <p:spPr>
          <a:xfrm>
            <a:off x="5947325" y="4348003"/>
            <a:ext cx="492125" cy="165100"/>
          </a:xfrm>
          <a:custGeom>
            <a:rect l="l" t="t" r="r" b="b"/>
            <a:pathLst>
              <a:path w="492125" h="165100">
                <a:moveTo>
                  <a:pt x="37353" y="8890"/>
                </a:moveTo>
                <a:lnTo>
                  <a:pt x="26971" y="8890"/>
                </a:lnTo>
                <a:lnTo>
                  <a:pt x="26971" y="6350"/>
                </a:lnTo>
                <a:lnTo>
                  <a:pt x="29041" y="6350"/>
                </a:lnTo>
                <a:lnTo>
                  <a:pt x="29041" y="1270"/>
                </a:lnTo>
                <a:lnTo>
                  <a:pt x="31134" y="0"/>
                </a:lnTo>
                <a:lnTo>
                  <a:pt x="33215" y="0"/>
                </a:lnTo>
                <a:lnTo>
                  <a:pt x="35272" y="1270"/>
                </a:lnTo>
                <a:lnTo>
                  <a:pt x="35272" y="6350"/>
                </a:lnTo>
                <a:lnTo>
                  <a:pt x="37353" y="8890"/>
                </a:lnTo>
                <a:close/>
              </a:path>
              <a:path w="492125" h="165100">
                <a:moveTo>
                  <a:pt x="93378" y="6350"/>
                </a:moveTo>
                <a:lnTo>
                  <a:pt x="85065" y="6350"/>
                </a:lnTo>
                <a:lnTo>
                  <a:pt x="85065" y="1270"/>
                </a:lnTo>
                <a:lnTo>
                  <a:pt x="89228" y="1270"/>
                </a:lnTo>
                <a:lnTo>
                  <a:pt x="89228" y="3810"/>
                </a:lnTo>
                <a:lnTo>
                  <a:pt x="91309" y="3810"/>
                </a:lnTo>
                <a:lnTo>
                  <a:pt x="93378" y="6350"/>
                </a:lnTo>
                <a:close/>
              </a:path>
              <a:path w="492125" h="165100">
                <a:moveTo>
                  <a:pt x="47735" y="6350"/>
                </a:moveTo>
                <a:lnTo>
                  <a:pt x="43573" y="6350"/>
                </a:lnTo>
                <a:lnTo>
                  <a:pt x="43573" y="3810"/>
                </a:lnTo>
                <a:lnTo>
                  <a:pt x="45642" y="3810"/>
                </a:lnTo>
                <a:lnTo>
                  <a:pt x="47735" y="6350"/>
                </a:lnTo>
                <a:close/>
              </a:path>
              <a:path w="492125" h="165100">
                <a:moveTo>
                  <a:pt x="103760" y="6350"/>
                </a:moveTo>
                <a:lnTo>
                  <a:pt x="95448" y="6350"/>
                </a:lnTo>
                <a:lnTo>
                  <a:pt x="97529" y="3810"/>
                </a:lnTo>
                <a:lnTo>
                  <a:pt x="103760" y="3810"/>
                </a:lnTo>
                <a:lnTo>
                  <a:pt x="103760" y="6350"/>
                </a:lnTo>
                <a:close/>
              </a:path>
              <a:path w="492125" h="165100">
                <a:moveTo>
                  <a:pt x="51862" y="8890"/>
                </a:moveTo>
                <a:lnTo>
                  <a:pt x="41492" y="8890"/>
                </a:lnTo>
                <a:lnTo>
                  <a:pt x="41492" y="6350"/>
                </a:lnTo>
                <a:lnTo>
                  <a:pt x="49805" y="6350"/>
                </a:lnTo>
                <a:lnTo>
                  <a:pt x="51862" y="8890"/>
                </a:lnTo>
                <a:close/>
              </a:path>
              <a:path w="492125" h="165100">
                <a:moveTo>
                  <a:pt x="60175" y="8890"/>
                </a:moveTo>
                <a:lnTo>
                  <a:pt x="58094" y="8890"/>
                </a:lnTo>
                <a:lnTo>
                  <a:pt x="58094" y="6350"/>
                </a:lnTo>
                <a:lnTo>
                  <a:pt x="60175" y="6350"/>
                </a:lnTo>
                <a:lnTo>
                  <a:pt x="60175" y="8890"/>
                </a:lnTo>
                <a:close/>
              </a:path>
              <a:path w="492125" h="165100">
                <a:moveTo>
                  <a:pt x="107911" y="13970"/>
                </a:moveTo>
                <a:lnTo>
                  <a:pt x="82996" y="13970"/>
                </a:lnTo>
                <a:lnTo>
                  <a:pt x="82996" y="11430"/>
                </a:lnTo>
                <a:lnTo>
                  <a:pt x="85065" y="11430"/>
                </a:lnTo>
                <a:lnTo>
                  <a:pt x="85065" y="8890"/>
                </a:lnTo>
                <a:lnTo>
                  <a:pt x="82996" y="8890"/>
                </a:lnTo>
                <a:lnTo>
                  <a:pt x="82996" y="6350"/>
                </a:lnTo>
                <a:lnTo>
                  <a:pt x="105830" y="6350"/>
                </a:lnTo>
                <a:lnTo>
                  <a:pt x="105830" y="8890"/>
                </a:lnTo>
                <a:lnTo>
                  <a:pt x="107911" y="11430"/>
                </a:lnTo>
                <a:lnTo>
                  <a:pt x="107911" y="13970"/>
                </a:lnTo>
                <a:close/>
              </a:path>
              <a:path w="492125" h="165100">
                <a:moveTo>
                  <a:pt x="109980" y="16510"/>
                </a:moveTo>
                <a:lnTo>
                  <a:pt x="22821" y="16510"/>
                </a:lnTo>
                <a:lnTo>
                  <a:pt x="22821" y="11430"/>
                </a:lnTo>
                <a:lnTo>
                  <a:pt x="24890" y="11430"/>
                </a:lnTo>
                <a:lnTo>
                  <a:pt x="24890" y="8890"/>
                </a:lnTo>
                <a:lnTo>
                  <a:pt x="68464" y="8890"/>
                </a:lnTo>
                <a:lnTo>
                  <a:pt x="68464" y="13970"/>
                </a:lnTo>
                <a:lnTo>
                  <a:pt x="107911" y="13970"/>
                </a:lnTo>
                <a:lnTo>
                  <a:pt x="109980" y="16510"/>
                </a:lnTo>
                <a:close/>
              </a:path>
              <a:path w="492125" h="165100">
                <a:moveTo>
                  <a:pt x="6219" y="64770"/>
                </a:moveTo>
                <a:lnTo>
                  <a:pt x="0" y="64770"/>
                </a:lnTo>
                <a:lnTo>
                  <a:pt x="0" y="62230"/>
                </a:lnTo>
                <a:lnTo>
                  <a:pt x="2069" y="59690"/>
                </a:lnTo>
                <a:lnTo>
                  <a:pt x="2069" y="54610"/>
                </a:lnTo>
                <a:lnTo>
                  <a:pt x="4150" y="54610"/>
                </a:lnTo>
                <a:lnTo>
                  <a:pt x="6219" y="52070"/>
                </a:lnTo>
                <a:lnTo>
                  <a:pt x="6219" y="49530"/>
                </a:lnTo>
                <a:lnTo>
                  <a:pt x="8300" y="49530"/>
                </a:lnTo>
                <a:lnTo>
                  <a:pt x="8300" y="41910"/>
                </a:lnTo>
                <a:lnTo>
                  <a:pt x="16601" y="41910"/>
                </a:lnTo>
                <a:lnTo>
                  <a:pt x="16601" y="39370"/>
                </a:lnTo>
                <a:lnTo>
                  <a:pt x="18670" y="39370"/>
                </a:lnTo>
                <a:lnTo>
                  <a:pt x="18670" y="36830"/>
                </a:lnTo>
                <a:lnTo>
                  <a:pt x="20764" y="34290"/>
                </a:lnTo>
                <a:lnTo>
                  <a:pt x="20764" y="31750"/>
                </a:lnTo>
                <a:lnTo>
                  <a:pt x="18670" y="31750"/>
                </a:lnTo>
                <a:lnTo>
                  <a:pt x="20764" y="29210"/>
                </a:lnTo>
                <a:lnTo>
                  <a:pt x="20764" y="16510"/>
                </a:lnTo>
                <a:lnTo>
                  <a:pt x="112061" y="16510"/>
                </a:lnTo>
                <a:lnTo>
                  <a:pt x="112061" y="19050"/>
                </a:lnTo>
                <a:lnTo>
                  <a:pt x="116212" y="19050"/>
                </a:lnTo>
                <a:lnTo>
                  <a:pt x="116212" y="21590"/>
                </a:lnTo>
                <a:lnTo>
                  <a:pt x="118281" y="21590"/>
                </a:lnTo>
                <a:lnTo>
                  <a:pt x="120350" y="24130"/>
                </a:lnTo>
                <a:lnTo>
                  <a:pt x="139021" y="24130"/>
                </a:lnTo>
                <a:lnTo>
                  <a:pt x="139021" y="26670"/>
                </a:lnTo>
                <a:lnTo>
                  <a:pt x="141114" y="26670"/>
                </a:lnTo>
                <a:lnTo>
                  <a:pt x="143183" y="29210"/>
                </a:lnTo>
                <a:lnTo>
                  <a:pt x="159773" y="29210"/>
                </a:lnTo>
                <a:lnTo>
                  <a:pt x="159773" y="31750"/>
                </a:lnTo>
                <a:lnTo>
                  <a:pt x="163936" y="36830"/>
                </a:lnTo>
                <a:lnTo>
                  <a:pt x="166005" y="36830"/>
                </a:lnTo>
                <a:lnTo>
                  <a:pt x="168098" y="39370"/>
                </a:lnTo>
                <a:lnTo>
                  <a:pt x="168098" y="52070"/>
                </a:lnTo>
                <a:lnTo>
                  <a:pt x="170155" y="54610"/>
                </a:lnTo>
                <a:lnTo>
                  <a:pt x="170155" y="57150"/>
                </a:lnTo>
                <a:lnTo>
                  <a:pt x="172225" y="59690"/>
                </a:lnTo>
                <a:lnTo>
                  <a:pt x="24890" y="59690"/>
                </a:lnTo>
                <a:lnTo>
                  <a:pt x="24890" y="62230"/>
                </a:lnTo>
                <a:lnTo>
                  <a:pt x="6219" y="62230"/>
                </a:lnTo>
                <a:lnTo>
                  <a:pt x="6219" y="64770"/>
                </a:lnTo>
                <a:close/>
              </a:path>
              <a:path w="492125" h="165100">
                <a:moveTo>
                  <a:pt x="130732" y="21590"/>
                </a:moveTo>
                <a:lnTo>
                  <a:pt x="124513" y="21590"/>
                </a:lnTo>
                <a:lnTo>
                  <a:pt x="126582" y="19050"/>
                </a:lnTo>
                <a:lnTo>
                  <a:pt x="130732" y="19050"/>
                </a:lnTo>
                <a:lnTo>
                  <a:pt x="130732" y="21590"/>
                </a:lnTo>
                <a:close/>
              </a:path>
              <a:path w="492125" h="165100">
                <a:moveTo>
                  <a:pt x="134883" y="24130"/>
                </a:moveTo>
                <a:lnTo>
                  <a:pt x="122419" y="24130"/>
                </a:lnTo>
                <a:lnTo>
                  <a:pt x="122419" y="21590"/>
                </a:lnTo>
                <a:lnTo>
                  <a:pt x="134883" y="21590"/>
                </a:lnTo>
                <a:lnTo>
                  <a:pt x="134883" y="24130"/>
                </a:lnTo>
                <a:close/>
              </a:path>
              <a:path w="492125" h="165100">
                <a:moveTo>
                  <a:pt x="157704" y="29210"/>
                </a:moveTo>
                <a:lnTo>
                  <a:pt x="147334" y="29210"/>
                </a:lnTo>
                <a:lnTo>
                  <a:pt x="149403" y="26670"/>
                </a:lnTo>
                <a:lnTo>
                  <a:pt x="149403" y="24130"/>
                </a:lnTo>
                <a:lnTo>
                  <a:pt x="155635" y="24130"/>
                </a:lnTo>
                <a:lnTo>
                  <a:pt x="157704" y="26670"/>
                </a:lnTo>
                <a:lnTo>
                  <a:pt x="157704" y="29210"/>
                </a:lnTo>
                <a:close/>
              </a:path>
              <a:path w="492125" h="165100">
                <a:moveTo>
                  <a:pt x="302969" y="36830"/>
                </a:moveTo>
                <a:lnTo>
                  <a:pt x="288425" y="36830"/>
                </a:lnTo>
                <a:lnTo>
                  <a:pt x="290494" y="34290"/>
                </a:lnTo>
                <a:lnTo>
                  <a:pt x="302969" y="34290"/>
                </a:lnTo>
                <a:lnTo>
                  <a:pt x="302969" y="36830"/>
                </a:lnTo>
                <a:close/>
              </a:path>
              <a:path w="492125" h="165100">
                <a:moveTo>
                  <a:pt x="12451" y="41910"/>
                </a:moveTo>
                <a:lnTo>
                  <a:pt x="10382" y="41910"/>
                </a:lnTo>
                <a:lnTo>
                  <a:pt x="10382" y="36830"/>
                </a:lnTo>
                <a:lnTo>
                  <a:pt x="12451" y="39370"/>
                </a:lnTo>
                <a:lnTo>
                  <a:pt x="12451" y="41910"/>
                </a:lnTo>
                <a:close/>
              </a:path>
              <a:path w="492125" h="165100">
                <a:moveTo>
                  <a:pt x="305038" y="44450"/>
                </a:moveTo>
                <a:lnTo>
                  <a:pt x="284274" y="44450"/>
                </a:lnTo>
                <a:lnTo>
                  <a:pt x="284274" y="39370"/>
                </a:lnTo>
                <a:lnTo>
                  <a:pt x="286355" y="39370"/>
                </a:lnTo>
                <a:lnTo>
                  <a:pt x="286355" y="36830"/>
                </a:lnTo>
                <a:lnTo>
                  <a:pt x="305038" y="36830"/>
                </a:lnTo>
                <a:lnTo>
                  <a:pt x="305038" y="44450"/>
                </a:lnTo>
                <a:close/>
              </a:path>
              <a:path w="492125" h="165100">
                <a:moveTo>
                  <a:pt x="338218" y="57150"/>
                </a:moveTo>
                <a:lnTo>
                  <a:pt x="282205" y="57150"/>
                </a:lnTo>
                <a:lnTo>
                  <a:pt x="282205" y="46990"/>
                </a:lnTo>
                <a:lnTo>
                  <a:pt x="284274" y="46990"/>
                </a:lnTo>
                <a:lnTo>
                  <a:pt x="282205" y="44450"/>
                </a:lnTo>
                <a:lnTo>
                  <a:pt x="307096" y="44450"/>
                </a:lnTo>
                <a:lnTo>
                  <a:pt x="307096" y="49530"/>
                </a:lnTo>
                <a:lnTo>
                  <a:pt x="309177" y="49530"/>
                </a:lnTo>
                <a:lnTo>
                  <a:pt x="309177" y="52070"/>
                </a:lnTo>
                <a:lnTo>
                  <a:pt x="319559" y="52070"/>
                </a:lnTo>
                <a:lnTo>
                  <a:pt x="319559" y="54610"/>
                </a:lnTo>
                <a:lnTo>
                  <a:pt x="338218" y="54610"/>
                </a:lnTo>
                <a:lnTo>
                  <a:pt x="338218" y="57150"/>
                </a:lnTo>
                <a:close/>
              </a:path>
              <a:path w="492125" h="165100">
                <a:moveTo>
                  <a:pt x="338218" y="54610"/>
                </a:moveTo>
                <a:lnTo>
                  <a:pt x="323685" y="54610"/>
                </a:lnTo>
                <a:lnTo>
                  <a:pt x="323685" y="52070"/>
                </a:lnTo>
                <a:lnTo>
                  <a:pt x="327848" y="52070"/>
                </a:lnTo>
                <a:lnTo>
                  <a:pt x="327848" y="46990"/>
                </a:lnTo>
                <a:lnTo>
                  <a:pt x="329917" y="46990"/>
                </a:lnTo>
                <a:lnTo>
                  <a:pt x="329917" y="49530"/>
                </a:lnTo>
                <a:lnTo>
                  <a:pt x="334068" y="49530"/>
                </a:lnTo>
                <a:lnTo>
                  <a:pt x="338218" y="54610"/>
                </a:lnTo>
                <a:close/>
              </a:path>
              <a:path w="492125" h="165100">
                <a:moveTo>
                  <a:pt x="174306" y="59690"/>
                </a:moveTo>
                <a:lnTo>
                  <a:pt x="172225" y="59690"/>
                </a:lnTo>
                <a:lnTo>
                  <a:pt x="174306" y="57150"/>
                </a:lnTo>
                <a:lnTo>
                  <a:pt x="174306" y="59690"/>
                </a:lnTo>
                <a:close/>
              </a:path>
              <a:path w="492125" h="165100">
                <a:moveTo>
                  <a:pt x="346531" y="59690"/>
                </a:moveTo>
                <a:lnTo>
                  <a:pt x="280136" y="59690"/>
                </a:lnTo>
                <a:lnTo>
                  <a:pt x="280136" y="57150"/>
                </a:lnTo>
                <a:lnTo>
                  <a:pt x="344450" y="57150"/>
                </a:lnTo>
                <a:lnTo>
                  <a:pt x="346531" y="59690"/>
                </a:lnTo>
                <a:close/>
              </a:path>
              <a:path w="492125" h="165100">
                <a:moveTo>
                  <a:pt x="354820" y="59690"/>
                </a:moveTo>
                <a:lnTo>
                  <a:pt x="352750" y="59690"/>
                </a:lnTo>
                <a:lnTo>
                  <a:pt x="352750" y="57150"/>
                </a:lnTo>
                <a:lnTo>
                  <a:pt x="354820" y="57150"/>
                </a:lnTo>
                <a:lnTo>
                  <a:pt x="354820" y="59690"/>
                </a:lnTo>
                <a:close/>
              </a:path>
              <a:path w="492125" h="165100">
                <a:moveTo>
                  <a:pt x="176375" y="62230"/>
                </a:moveTo>
                <a:lnTo>
                  <a:pt x="31134" y="62230"/>
                </a:lnTo>
                <a:lnTo>
                  <a:pt x="29041" y="59690"/>
                </a:lnTo>
                <a:lnTo>
                  <a:pt x="176375" y="59690"/>
                </a:lnTo>
                <a:lnTo>
                  <a:pt x="176375" y="62230"/>
                </a:lnTo>
                <a:close/>
              </a:path>
              <a:path w="492125" h="165100">
                <a:moveTo>
                  <a:pt x="178444" y="62230"/>
                </a:moveTo>
                <a:lnTo>
                  <a:pt x="176375" y="62230"/>
                </a:lnTo>
                <a:lnTo>
                  <a:pt x="178444" y="59690"/>
                </a:lnTo>
                <a:lnTo>
                  <a:pt x="178444" y="62230"/>
                </a:lnTo>
                <a:close/>
              </a:path>
              <a:path w="492125" h="165100">
                <a:moveTo>
                  <a:pt x="186757" y="62230"/>
                </a:moveTo>
                <a:lnTo>
                  <a:pt x="180549" y="62230"/>
                </a:lnTo>
                <a:lnTo>
                  <a:pt x="182595" y="59690"/>
                </a:lnTo>
                <a:lnTo>
                  <a:pt x="186757" y="59690"/>
                </a:lnTo>
                <a:lnTo>
                  <a:pt x="186757" y="62230"/>
                </a:lnTo>
                <a:close/>
              </a:path>
              <a:path w="492125" h="165100">
                <a:moveTo>
                  <a:pt x="197139" y="62230"/>
                </a:moveTo>
                <a:lnTo>
                  <a:pt x="192977" y="62230"/>
                </a:lnTo>
                <a:lnTo>
                  <a:pt x="192977" y="59690"/>
                </a:lnTo>
                <a:lnTo>
                  <a:pt x="197139" y="59690"/>
                </a:lnTo>
                <a:lnTo>
                  <a:pt x="197139" y="62230"/>
                </a:lnTo>
                <a:close/>
              </a:path>
              <a:path w="492125" h="165100">
                <a:moveTo>
                  <a:pt x="222018" y="62230"/>
                </a:moveTo>
                <a:lnTo>
                  <a:pt x="217867" y="62230"/>
                </a:lnTo>
                <a:lnTo>
                  <a:pt x="219961" y="59690"/>
                </a:lnTo>
                <a:lnTo>
                  <a:pt x="222018" y="62230"/>
                </a:lnTo>
                <a:close/>
              </a:path>
              <a:path w="492125" h="165100">
                <a:moveTo>
                  <a:pt x="358982" y="64770"/>
                </a:moveTo>
                <a:lnTo>
                  <a:pt x="278055" y="64770"/>
                </a:lnTo>
                <a:lnTo>
                  <a:pt x="278055" y="59690"/>
                </a:lnTo>
                <a:lnTo>
                  <a:pt x="356889" y="59690"/>
                </a:lnTo>
                <a:lnTo>
                  <a:pt x="356889" y="62230"/>
                </a:lnTo>
                <a:lnTo>
                  <a:pt x="358982" y="64770"/>
                </a:lnTo>
                <a:close/>
              </a:path>
              <a:path w="492125" h="165100">
                <a:moveTo>
                  <a:pt x="236562" y="67310"/>
                </a:moveTo>
                <a:lnTo>
                  <a:pt x="37353" y="67310"/>
                </a:lnTo>
                <a:lnTo>
                  <a:pt x="33215" y="62230"/>
                </a:lnTo>
                <a:lnTo>
                  <a:pt x="201266" y="62230"/>
                </a:lnTo>
                <a:lnTo>
                  <a:pt x="203359" y="64770"/>
                </a:lnTo>
                <a:lnTo>
                  <a:pt x="236562" y="64770"/>
                </a:lnTo>
                <a:lnTo>
                  <a:pt x="236562" y="67310"/>
                </a:lnTo>
                <a:close/>
              </a:path>
              <a:path w="492125" h="165100">
                <a:moveTo>
                  <a:pt x="226180" y="64770"/>
                </a:moveTo>
                <a:lnTo>
                  <a:pt x="213729" y="64770"/>
                </a:lnTo>
                <a:lnTo>
                  <a:pt x="215798" y="62230"/>
                </a:lnTo>
                <a:lnTo>
                  <a:pt x="226180" y="62230"/>
                </a:lnTo>
                <a:lnTo>
                  <a:pt x="226180" y="64770"/>
                </a:lnTo>
                <a:close/>
              </a:path>
              <a:path w="492125" h="165100">
                <a:moveTo>
                  <a:pt x="230331" y="64770"/>
                </a:moveTo>
                <a:lnTo>
                  <a:pt x="226180" y="64770"/>
                </a:lnTo>
                <a:lnTo>
                  <a:pt x="228249" y="62230"/>
                </a:lnTo>
                <a:lnTo>
                  <a:pt x="230331" y="64770"/>
                </a:lnTo>
                <a:close/>
              </a:path>
              <a:path w="492125" h="165100">
                <a:moveTo>
                  <a:pt x="259384" y="67310"/>
                </a:moveTo>
                <a:lnTo>
                  <a:pt x="253152" y="67310"/>
                </a:lnTo>
                <a:lnTo>
                  <a:pt x="255221" y="64770"/>
                </a:lnTo>
                <a:lnTo>
                  <a:pt x="257314" y="64770"/>
                </a:lnTo>
                <a:lnTo>
                  <a:pt x="259384" y="67310"/>
                </a:lnTo>
                <a:close/>
              </a:path>
              <a:path w="492125" h="165100">
                <a:moveTo>
                  <a:pt x="361051" y="67310"/>
                </a:moveTo>
                <a:lnTo>
                  <a:pt x="275973" y="67310"/>
                </a:lnTo>
                <a:lnTo>
                  <a:pt x="275973" y="64770"/>
                </a:lnTo>
                <a:lnTo>
                  <a:pt x="361051" y="64770"/>
                </a:lnTo>
                <a:lnTo>
                  <a:pt x="361051" y="67310"/>
                </a:lnTo>
                <a:close/>
              </a:path>
              <a:path w="492125" h="165100">
                <a:moveTo>
                  <a:pt x="369352" y="67310"/>
                </a:moveTo>
                <a:lnTo>
                  <a:pt x="367271" y="67310"/>
                </a:lnTo>
                <a:lnTo>
                  <a:pt x="367271" y="64770"/>
                </a:lnTo>
                <a:lnTo>
                  <a:pt x="369352" y="67310"/>
                </a:lnTo>
                <a:close/>
              </a:path>
              <a:path w="492125" h="165100">
                <a:moveTo>
                  <a:pt x="381803" y="67310"/>
                </a:moveTo>
                <a:lnTo>
                  <a:pt x="369352" y="67310"/>
                </a:lnTo>
                <a:lnTo>
                  <a:pt x="369352" y="64770"/>
                </a:lnTo>
                <a:lnTo>
                  <a:pt x="381803" y="64770"/>
                </a:lnTo>
                <a:lnTo>
                  <a:pt x="381803" y="67310"/>
                </a:lnTo>
                <a:close/>
              </a:path>
              <a:path w="492125" h="165100">
                <a:moveTo>
                  <a:pt x="261441" y="69850"/>
                </a:moveTo>
                <a:lnTo>
                  <a:pt x="41492" y="69850"/>
                </a:lnTo>
                <a:lnTo>
                  <a:pt x="41492" y="67310"/>
                </a:lnTo>
                <a:lnTo>
                  <a:pt x="261441" y="67310"/>
                </a:lnTo>
                <a:lnTo>
                  <a:pt x="261441" y="69850"/>
                </a:lnTo>
                <a:close/>
              </a:path>
              <a:path w="492125" h="165100">
                <a:moveTo>
                  <a:pt x="390104" y="69850"/>
                </a:moveTo>
                <a:lnTo>
                  <a:pt x="273892" y="69850"/>
                </a:lnTo>
                <a:lnTo>
                  <a:pt x="273892" y="67310"/>
                </a:lnTo>
                <a:lnTo>
                  <a:pt x="390104" y="67310"/>
                </a:lnTo>
                <a:lnTo>
                  <a:pt x="390104" y="69850"/>
                </a:lnTo>
                <a:close/>
              </a:path>
              <a:path w="492125" h="165100">
                <a:moveTo>
                  <a:pt x="51862" y="72390"/>
                </a:moveTo>
                <a:lnTo>
                  <a:pt x="43573" y="72390"/>
                </a:lnTo>
                <a:lnTo>
                  <a:pt x="43573" y="69850"/>
                </a:lnTo>
                <a:lnTo>
                  <a:pt x="51862" y="69850"/>
                </a:lnTo>
                <a:lnTo>
                  <a:pt x="51862" y="72390"/>
                </a:lnTo>
                <a:close/>
              </a:path>
              <a:path w="492125" h="165100">
                <a:moveTo>
                  <a:pt x="56024" y="72390"/>
                </a:moveTo>
                <a:lnTo>
                  <a:pt x="56024" y="69850"/>
                </a:lnTo>
                <a:lnTo>
                  <a:pt x="58094" y="69850"/>
                </a:lnTo>
                <a:lnTo>
                  <a:pt x="56024" y="72390"/>
                </a:lnTo>
                <a:close/>
              </a:path>
              <a:path w="492125" h="165100">
                <a:moveTo>
                  <a:pt x="265603" y="72390"/>
                </a:moveTo>
                <a:lnTo>
                  <a:pt x="58094" y="72390"/>
                </a:lnTo>
                <a:lnTo>
                  <a:pt x="58094" y="69850"/>
                </a:lnTo>
                <a:lnTo>
                  <a:pt x="265603" y="69850"/>
                </a:lnTo>
                <a:lnTo>
                  <a:pt x="265603" y="72390"/>
                </a:lnTo>
                <a:close/>
              </a:path>
              <a:path w="492125" h="165100">
                <a:moveTo>
                  <a:pt x="390104" y="77470"/>
                </a:moveTo>
                <a:lnTo>
                  <a:pt x="60175" y="77470"/>
                </a:lnTo>
                <a:lnTo>
                  <a:pt x="60175" y="72390"/>
                </a:lnTo>
                <a:lnTo>
                  <a:pt x="269754" y="72390"/>
                </a:lnTo>
                <a:lnTo>
                  <a:pt x="269754" y="69850"/>
                </a:lnTo>
                <a:lnTo>
                  <a:pt x="388023" y="69850"/>
                </a:lnTo>
                <a:lnTo>
                  <a:pt x="388023" y="74930"/>
                </a:lnTo>
                <a:lnTo>
                  <a:pt x="390104" y="77470"/>
                </a:lnTo>
                <a:close/>
              </a:path>
              <a:path w="492125" h="165100">
                <a:moveTo>
                  <a:pt x="388023" y="80010"/>
                </a:moveTo>
                <a:lnTo>
                  <a:pt x="58094" y="80010"/>
                </a:lnTo>
                <a:lnTo>
                  <a:pt x="58094" y="77470"/>
                </a:lnTo>
                <a:lnTo>
                  <a:pt x="388023" y="77470"/>
                </a:lnTo>
                <a:lnTo>
                  <a:pt x="388023" y="80010"/>
                </a:lnTo>
                <a:close/>
              </a:path>
              <a:path w="492125" h="165100">
                <a:moveTo>
                  <a:pt x="390104" y="82550"/>
                </a:moveTo>
                <a:lnTo>
                  <a:pt x="56024" y="82550"/>
                </a:lnTo>
                <a:lnTo>
                  <a:pt x="56024" y="80010"/>
                </a:lnTo>
                <a:lnTo>
                  <a:pt x="390104" y="80010"/>
                </a:lnTo>
                <a:lnTo>
                  <a:pt x="390104" y="82550"/>
                </a:lnTo>
                <a:close/>
              </a:path>
              <a:path w="492125" h="165100">
                <a:moveTo>
                  <a:pt x="400486" y="99060"/>
                </a:moveTo>
                <a:lnTo>
                  <a:pt x="58094" y="99060"/>
                </a:lnTo>
                <a:lnTo>
                  <a:pt x="56024" y="96520"/>
                </a:lnTo>
                <a:lnTo>
                  <a:pt x="51862" y="96520"/>
                </a:lnTo>
                <a:lnTo>
                  <a:pt x="51862" y="93980"/>
                </a:lnTo>
                <a:lnTo>
                  <a:pt x="49805" y="93980"/>
                </a:lnTo>
                <a:lnTo>
                  <a:pt x="49805" y="91440"/>
                </a:lnTo>
                <a:lnTo>
                  <a:pt x="51862" y="88900"/>
                </a:lnTo>
                <a:lnTo>
                  <a:pt x="51862" y="83820"/>
                </a:lnTo>
                <a:lnTo>
                  <a:pt x="53955" y="83820"/>
                </a:lnTo>
                <a:lnTo>
                  <a:pt x="53955" y="82550"/>
                </a:lnTo>
                <a:lnTo>
                  <a:pt x="392174" y="82550"/>
                </a:lnTo>
                <a:lnTo>
                  <a:pt x="392174" y="86360"/>
                </a:lnTo>
                <a:lnTo>
                  <a:pt x="400486" y="86360"/>
                </a:lnTo>
                <a:lnTo>
                  <a:pt x="400486" y="99060"/>
                </a:lnTo>
                <a:close/>
              </a:path>
              <a:path w="492125" h="165100">
                <a:moveTo>
                  <a:pt x="398417" y="101600"/>
                </a:moveTo>
                <a:lnTo>
                  <a:pt x="66394" y="101600"/>
                </a:lnTo>
                <a:lnTo>
                  <a:pt x="66394" y="99060"/>
                </a:lnTo>
                <a:lnTo>
                  <a:pt x="398417" y="99060"/>
                </a:lnTo>
                <a:lnTo>
                  <a:pt x="398417" y="101600"/>
                </a:lnTo>
                <a:close/>
              </a:path>
              <a:path w="492125" h="165100">
                <a:moveTo>
                  <a:pt x="396336" y="104140"/>
                </a:moveTo>
                <a:lnTo>
                  <a:pt x="91309" y="104140"/>
                </a:lnTo>
                <a:lnTo>
                  <a:pt x="91309" y="101600"/>
                </a:lnTo>
                <a:lnTo>
                  <a:pt x="396336" y="101600"/>
                </a:lnTo>
                <a:lnTo>
                  <a:pt x="396336" y="104140"/>
                </a:lnTo>
                <a:close/>
              </a:path>
              <a:path w="492125" h="165100">
                <a:moveTo>
                  <a:pt x="396336" y="109220"/>
                </a:moveTo>
                <a:lnTo>
                  <a:pt x="112061" y="109220"/>
                </a:lnTo>
                <a:lnTo>
                  <a:pt x="112061" y="106680"/>
                </a:lnTo>
                <a:lnTo>
                  <a:pt x="103760" y="106680"/>
                </a:lnTo>
                <a:lnTo>
                  <a:pt x="103760" y="104140"/>
                </a:lnTo>
                <a:lnTo>
                  <a:pt x="398417" y="104140"/>
                </a:lnTo>
                <a:lnTo>
                  <a:pt x="398417" y="106680"/>
                </a:lnTo>
                <a:lnTo>
                  <a:pt x="396336" y="109220"/>
                </a:lnTo>
                <a:close/>
              </a:path>
              <a:path w="492125" h="165100">
                <a:moveTo>
                  <a:pt x="402556" y="111760"/>
                </a:moveTo>
                <a:lnTo>
                  <a:pt x="118281" y="111760"/>
                </a:lnTo>
                <a:lnTo>
                  <a:pt x="116212" y="109220"/>
                </a:lnTo>
                <a:lnTo>
                  <a:pt x="402556" y="109220"/>
                </a:lnTo>
                <a:lnTo>
                  <a:pt x="402556" y="111760"/>
                </a:lnTo>
                <a:close/>
              </a:path>
              <a:path w="492125" h="165100">
                <a:moveTo>
                  <a:pt x="184676" y="114300"/>
                </a:moveTo>
                <a:lnTo>
                  <a:pt x="120350" y="114300"/>
                </a:lnTo>
                <a:lnTo>
                  <a:pt x="120350" y="111760"/>
                </a:lnTo>
                <a:lnTo>
                  <a:pt x="184676" y="111760"/>
                </a:lnTo>
                <a:lnTo>
                  <a:pt x="184676" y="114300"/>
                </a:lnTo>
                <a:close/>
              </a:path>
              <a:path w="492125" h="165100">
                <a:moveTo>
                  <a:pt x="197139" y="119380"/>
                </a:moveTo>
                <a:lnTo>
                  <a:pt x="186757" y="119380"/>
                </a:lnTo>
                <a:lnTo>
                  <a:pt x="186757" y="111760"/>
                </a:lnTo>
                <a:lnTo>
                  <a:pt x="404625" y="111760"/>
                </a:lnTo>
                <a:lnTo>
                  <a:pt x="404625" y="114300"/>
                </a:lnTo>
                <a:lnTo>
                  <a:pt x="408775" y="114300"/>
                </a:lnTo>
                <a:lnTo>
                  <a:pt x="408775" y="116840"/>
                </a:lnTo>
                <a:lnTo>
                  <a:pt x="199196" y="116840"/>
                </a:lnTo>
                <a:lnTo>
                  <a:pt x="197139" y="119380"/>
                </a:lnTo>
                <a:close/>
              </a:path>
              <a:path w="492125" h="165100">
                <a:moveTo>
                  <a:pt x="182595" y="116840"/>
                </a:moveTo>
                <a:lnTo>
                  <a:pt x="122419" y="116840"/>
                </a:lnTo>
                <a:lnTo>
                  <a:pt x="122419" y="114300"/>
                </a:lnTo>
                <a:lnTo>
                  <a:pt x="182595" y="114300"/>
                </a:lnTo>
                <a:lnTo>
                  <a:pt x="182595" y="116840"/>
                </a:lnTo>
                <a:close/>
              </a:path>
              <a:path w="492125" h="165100">
                <a:moveTo>
                  <a:pt x="471020" y="119380"/>
                </a:moveTo>
                <a:lnTo>
                  <a:pt x="462731" y="119380"/>
                </a:lnTo>
                <a:lnTo>
                  <a:pt x="462731" y="116840"/>
                </a:lnTo>
                <a:lnTo>
                  <a:pt x="464800" y="116840"/>
                </a:lnTo>
                <a:lnTo>
                  <a:pt x="464800" y="114300"/>
                </a:lnTo>
                <a:lnTo>
                  <a:pt x="468951" y="114300"/>
                </a:lnTo>
                <a:lnTo>
                  <a:pt x="471020" y="116840"/>
                </a:lnTo>
                <a:lnTo>
                  <a:pt x="471020" y="119380"/>
                </a:lnTo>
                <a:close/>
              </a:path>
              <a:path w="492125" h="165100">
                <a:moveTo>
                  <a:pt x="132801" y="121920"/>
                </a:moveTo>
                <a:lnTo>
                  <a:pt x="130732" y="121920"/>
                </a:lnTo>
                <a:lnTo>
                  <a:pt x="128663" y="119380"/>
                </a:lnTo>
                <a:lnTo>
                  <a:pt x="128663" y="116840"/>
                </a:lnTo>
                <a:lnTo>
                  <a:pt x="168098" y="116840"/>
                </a:lnTo>
                <a:lnTo>
                  <a:pt x="166005" y="119380"/>
                </a:lnTo>
                <a:lnTo>
                  <a:pt x="132801" y="119380"/>
                </a:lnTo>
                <a:lnTo>
                  <a:pt x="132801" y="121920"/>
                </a:lnTo>
                <a:close/>
              </a:path>
              <a:path w="492125" h="165100">
                <a:moveTo>
                  <a:pt x="192977" y="121920"/>
                </a:moveTo>
                <a:lnTo>
                  <a:pt x="180549" y="121920"/>
                </a:lnTo>
                <a:lnTo>
                  <a:pt x="182595" y="119380"/>
                </a:lnTo>
                <a:lnTo>
                  <a:pt x="182595" y="116840"/>
                </a:lnTo>
                <a:lnTo>
                  <a:pt x="184676" y="116840"/>
                </a:lnTo>
                <a:lnTo>
                  <a:pt x="184676" y="119380"/>
                </a:lnTo>
                <a:lnTo>
                  <a:pt x="190907" y="119380"/>
                </a:lnTo>
                <a:lnTo>
                  <a:pt x="192977" y="121920"/>
                </a:lnTo>
                <a:close/>
              </a:path>
              <a:path w="492125" h="165100">
                <a:moveTo>
                  <a:pt x="414995" y="119380"/>
                </a:moveTo>
                <a:lnTo>
                  <a:pt x="203359" y="119380"/>
                </a:lnTo>
                <a:lnTo>
                  <a:pt x="203359" y="116840"/>
                </a:lnTo>
                <a:lnTo>
                  <a:pt x="414995" y="116840"/>
                </a:lnTo>
                <a:lnTo>
                  <a:pt x="414995" y="119380"/>
                </a:lnTo>
                <a:close/>
              </a:path>
              <a:path w="492125" h="165100">
                <a:moveTo>
                  <a:pt x="458581" y="119380"/>
                </a:moveTo>
                <a:lnTo>
                  <a:pt x="456511" y="119380"/>
                </a:lnTo>
                <a:lnTo>
                  <a:pt x="456511" y="116840"/>
                </a:lnTo>
                <a:lnTo>
                  <a:pt x="458581" y="116840"/>
                </a:lnTo>
                <a:lnTo>
                  <a:pt x="458581" y="119380"/>
                </a:lnTo>
                <a:close/>
              </a:path>
              <a:path w="492125" h="165100">
                <a:moveTo>
                  <a:pt x="166005" y="124460"/>
                </a:moveTo>
                <a:lnTo>
                  <a:pt x="141114" y="124460"/>
                </a:lnTo>
                <a:lnTo>
                  <a:pt x="141114" y="121920"/>
                </a:lnTo>
                <a:lnTo>
                  <a:pt x="134883" y="121920"/>
                </a:lnTo>
                <a:lnTo>
                  <a:pt x="134883" y="119380"/>
                </a:lnTo>
                <a:lnTo>
                  <a:pt x="166005" y="119380"/>
                </a:lnTo>
                <a:lnTo>
                  <a:pt x="166005" y="124460"/>
                </a:lnTo>
                <a:close/>
              </a:path>
              <a:path w="492125" h="165100">
                <a:moveTo>
                  <a:pt x="195046" y="124460"/>
                </a:moveTo>
                <a:lnTo>
                  <a:pt x="192977" y="124460"/>
                </a:lnTo>
                <a:lnTo>
                  <a:pt x="190907" y="121920"/>
                </a:lnTo>
                <a:lnTo>
                  <a:pt x="192977" y="121920"/>
                </a:lnTo>
                <a:lnTo>
                  <a:pt x="192977" y="119380"/>
                </a:lnTo>
                <a:lnTo>
                  <a:pt x="195046" y="119380"/>
                </a:lnTo>
                <a:lnTo>
                  <a:pt x="195046" y="124460"/>
                </a:lnTo>
                <a:close/>
              </a:path>
              <a:path w="492125" h="165100">
                <a:moveTo>
                  <a:pt x="417088" y="121920"/>
                </a:moveTo>
                <a:lnTo>
                  <a:pt x="213729" y="121920"/>
                </a:lnTo>
                <a:lnTo>
                  <a:pt x="213729" y="119380"/>
                </a:lnTo>
                <a:lnTo>
                  <a:pt x="417088" y="119380"/>
                </a:lnTo>
                <a:lnTo>
                  <a:pt x="417088" y="121920"/>
                </a:lnTo>
                <a:close/>
              </a:path>
              <a:path w="492125" h="165100">
                <a:moveTo>
                  <a:pt x="446129" y="121920"/>
                </a:moveTo>
                <a:lnTo>
                  <a:pt x="435759" y="121920"/>
                </a:lnTo>
                <a:lnTo>
                  <a:pt x="435759" y="119380"/>
                </a:lnTo>
                <a:lnTo>
                  <a:pt x="446129" y="119380"/>
                </a:lnTo>
                <a:lnTo>
                  <a:pt x="446129" y="121920"/>
                </a:lnTo>
                <a:close/>
              </a:path>
              <a:path w="492125" h="165100">
                <a:moveTo>
                  <a:pt x="452349" y="121920"/>
                </a:moveTo>
                <a:lnTo>
                  <a:pt x="448198" y="121920"/>
                </a:lnTo>
                <a:lnTo>
                  <a:pt x="448198" y="119380"/>
                </a:lnTo>
                <a:lnTo>
                  <a:pt x="450292" y="119380"/>
                </a:lnTo>
                <a:lnTo>
                  <a:pt x="452349" y="121920"/>
                </a:lnTo>
                <a:close/>
              </a:path>
              <a:path w="492125" h="165100">
                <a:moveTo>
                  <a:pt x="481402" y="121920"/>
                </a:moveTo>
                <a:lnTo>
                  <a:pt x="454430" y="121920"/>
                </a:lnTo>
                <a:lnTo>
                  <a:pt x="454430" y="119380"/>
                </a:lnTo>
                <a:lnTo>
                  <a:pt x="481402" y="119380"/>
                </a:lnTo>
                <a:lnTo>
                  <a:pt x="481402" y="121920"/>
                </a:lnTo>
                <a:close/>
              </a:path>
              <a:path w="492125" h="165100">
                <a:moveTo>
                  <a:pt x="217867" y="124460"/>
                </a:moveTo>
                <a:lnTo>
                  <a:pt x="215798" y="124460"/>
                </a:lnTo>
                <a:lnTo>
                  <a:pt x="215798" y="121920"/>
                </a:lnTo>
                <a:lnTo>
                  <a:pt x="217867" y="121920"/>
                </a:lnTo>
                <a:lnTo>
                  <a:pt x="217867" y="124460"/>
                </a:lnTo>
                <a:close/>
              </a:path>
              <a:path w="492125" h="165100">
                <a:moveTo>
                  <a:pt x="425389" y="124460"/>
                </a:moveTo>
                <a:lnTo>
                  <a:pt x="224111" y="124460"/>
                </a:lnTo>
                <a:lnTo>
                  <a:pt x="219961" y="121920"/>
                </a:lnTo>
                <a:lnTo>
                  <a:pt x="425389" y="121920"/>
                </a:lnTo>
                <a:lnTo>
                  <a:pt x="425389" y="124460"/>
                </a:lnTo>
                <a:close/>
              </a:path>
              <a:path w="492125" h="165100">
                <a:moveTo>
                  <a:pt x="487622" y="124460"/>
                </a:moveTo>
                <a:lnTo>
                  <a:pt x="431597" y="124460"/>
                </a:lnTo>
                <a:lnTo>
                  <a:pt x="431597" y="121920"/>
                </a:lnTo>
                <a:lnTo>
                  <a:pt x="487622" y="121920"/>
                </a:lnTo>
                <a:lnTo>
                  <a:pt x="487622" y="124460"/>
                </a:lnTo>
                <a:close/>
              </a:path>
              <a:path w="492125" h="165100">
                <a:moveTo>
                  <a:pt x="163936" y="127000"/>
                </a:moveTo>
                <a:lnTo>
                  <a:pt x="153554" y="127000"/>
                </a:lnTo>
                <a:lnTo>
                  <a:pt x="153554" y="124460"/>
                </a:lnTo>
                <a:lnTo>
                  <a:pt x="163936" y="124460"/>
                </a:lnTo>
                <a:lnTo>
                  <a:pt x="163936" y="127000"/>
                </a:lnTo>
                <a:close/>
              </a:path>
              <a:path w="492125" h="165100">
                <a:moveTo>
                  <a:pt x="489691" y="127000"/>
                </a:moveTo>
                <a:lnTo>
                  <a:pt x="234469" y="127000"/>
                </a:lnTo>
                <a:lnTo>
                  <a:pt x="232400" y="124460"/>
                </a:lnTo>
                <a:lnTo>
                  <a:pt x="489691" y="124460"/>
                </a:lnTo>
                <a:lnTo>
                  <a:pt x="489691" y="127000"/>
                </a:lnTo>
                <a:close/>
              </a:path>
              <a:path w="492125" h="165100">
                <a:moveTo>
                  <a:pt x="491772" y="129540"/>
                </a:moveTo>
                <a:lnTo>
                  <a:pt x="242782" y="129540"/>
                </a:lnTo>
                <a:lnTo>
                  <a:pt x="240713" y="127000"/>
                </a:lnTo>
                <a:lnTo>
                  <a:pt x="491772" y="127000"/>
                </a:lnTo>
                <a:lnTo>
                  <a:pt x="491772" y="129540"/>
                </a:lnTo>
                <a:close/>
              </a:path>
              <a:path w="492125" h="165100">
                <a:moveTo>
                  <a:pt x="491772" y="132080"/>
                </a:moveTo>
                <a:lnTo>
                  <a:pt x="246932" y="132080"/>
                </a:lnTo>
                <a:lnTo>
                  <a:pt x="246932" y="129540"/>
                </a:lnTo>
                <a:lnTo>
                  <a:pt x="489691" y="129540"/>
                </a:lnTo>
                <a:lnTo>
                  <a:pt x="491772" y="132080"/>
                </a:lnTo>
                <a:close/>
              </a:path>
              <a:path w="492125" h="165100">
                <a:moveTo>
                  <a:pt x="487622" y="134620"/>
                </a:moveTo>
                <a:lnTo>
                  <a:pt x="253152" y="134620"/>
                </a:lnTo>
                <a:lnTo>
                  <a:pt x="251083" y="132080"/>
                </a:lnTo>
                <a:lnTo>
                  <a:pt x="489691" y="132080"/>
                </a:lnTo>
                <a:lnTo>
                  <a:pt x="487622" y="134620"/>
                </a:lnTo>
                <a:close/>
              </a:path>
              <a:path w="492125" h="165100">
                <a:moveTo>
                  <a:pt x="259384" y="137160"/>
                </a:moveTo>
                <a:lnTo>
                  <a:pt x="257314" y="137160"/>
                </a:lnTo>
                <a:lnTo>
                  <a:pt x="257314" y="134620"/>
                </a:lnTo>
                <a:lnTo>
                  <a:pt x="259384" y="134620"/>
                </a:lnTo>
                <a:lnTo>
                  <a:pt x="259384" y="137160"/>
                </a:lnTo>
                <a:close/>
              </a:path>
              <a:path w="492125" h="165100">
                <a:moveTo>
                  <a:pt x="487622" y="154940"/>
                </a:moveTo>
                <a:lnTo>
                  <a:pt x="298795" y="154940"/>
                </a:lnTo>
                <a:lnTo>
                  <a:pt x="298795" y="152400"/>
                </a:lnTo>
                <a:lnTo>
                  <a:pt x="284274" y="152400"/>
                </a:lnTo>
                <a:lnTo>
                  <a:pt x="284274" y="149860"/>
                </a:lnTo>
                <a:lnTo>
                  <a:pt x="280136" y="149860"/>
                </a:lnTo>
                <a:lnTo>
                  <a:pt x="280136" y="147320"/>
                </a:lnTo>
                <a:lnTo>
                  <a:pt x="273892" y="147320"/>
                </a:lnTo>
                <a:lnTo>
                  <a:pt x="271823" y="144780"/>
                </a:lnTo>
                <a:lnTo>
                  <a:pt x="267673" y="144780"/>
                </a:lnTo>
                <a:lnTo>
                  <a:pt x="267673" y="142240"/>
                </a:lnTo>
                <a:lnTo>
                  <a:pt x="265603" y="139700"/>
                </a:lnTo>
                <a:lnTo>
                  <a:pt x="261441" y="139700"/>
                </a:lnTo>
                <a:lnTo>
                  <a:pt x="261441" y="134620"/>
                </a:lnTo>
                <a:lnTo>
                  <a:pt x="489691" y="134620"/>
                </a:lnTo>
                <a:lnTo>
                  <a:pt x="487622" y="137160"/>
                </a:lnTo>
                <a:lnTo>
                  <a:pt x="489691" y="137160"/>
                </a:lnTo>
                <a:lnTo>
                  <a:pt x="489691" y="142240"/>
                </a:lnTo>
                <a:lnTo>
                  <a:pt x="487622" y="144780"/>
                </a:lnTo>
                <a:lnTo>
                  <a:pt x="487622" y="149860"/>
                </a:lnTo>
                <a:lnTo>
                  <a:pt x="485552" y="152400"/>
                </a:lnTo>
                <a:lnTo>
                  <a:pt x="487622" y="154940"/>
                </a:lnTo>
                <a:close/>
              </a:path>
              <a:path w="492125" h="165100">
                <a:moveTo>
                  <a:pt x="302969" y="157480"/>
                </a:moveTo>
                <a:lnTo>
                  <a:pt x="302969" y="154940"/>
                </a:lnTo>
                <a:lnTo>
                  <a:pt x="305038" y="154940"/>
                </a:lnTo>
                <a:lnTo>
                  <a:pt x="302969" y="157480"/>
                </a:lnTo>
                <a:close/>
              </a:path>
              <a:path w="492125" h="165100">
                <a:moveTo>
                  <a:pt x="315397" y="157480"/>
                </a:moveTo>
                <a:lnTo>
                  <a:pt x="309177" y="157480"/>
                </a:lnTo>
                <a:lnTo>
                  <a:pt x="309177" y="154940"/>
                </a:lnTo>
                <a:lnTo>
                  <a:pt x="315397" y="154940"/>
                </a:lnTo>
                <a:lnTo>
                  <a:pt x="315397" y="157480"/>
                </a:lnTo>
                <a:close/>
              </a:path>
              <a:path w="492125" h="165100">
                <a:moveTo>
                  <a:pt x="344450" y="162560"/>
                </a:moveTo>
                <a:lnTo>
                  <a:pt x="342380" y="162560"/>
                </a:lnTo>
                <a:lnTo>
                  <a:pt x="342380" y="157480"/>
                </a:lnTo>
                <a:lnTo>
                  <a:pt x="317466" y="157480"/>
                </a:lnTo>
                <a:lnTo>
                  <a:pt x="317466" y="154940"/>
                </a:lnTo>
                <a:lnTo>
                  <a:pt x="344450" y="154940"/>
                </a:lnTo>
                <a:lnTo>
                  <a:pt x="344450" y="162560"/>
                </a:lnTo>
                <a:close/>
              </a:path>
              <a:path w="492125" h="165100">
                <a:moveTo>
                  <a:pt x="340287" y="162560"/>
                </a:moveTo>
                <a:lnTo>
                  <a:pt x="336149" y="162560"/>
                </a:lnTo>
                <a:lnTo>
                  <a:pt x="334068" y="160020"/>
                </a:lnTo>
                <a:lnTo>
                  <a:pt x="325779" y="160020"/>
                </a:lnTo>
                <a:lnTo>
                  <a:pt x="325779" y="157480"/>
                </a:lnTo>
                <a:lnTo>
                  <a:pt x="340287" y="157480"/>
                </a:lnTo>
                <a:lnTo>
                  <a:pt x="340287" y="162560"/>
                </a:lnTo>
                <a:close/>
              </a:path>
              <a:path w="492125" h="165100">
                <a:moveTo>
                  <a:pt x="329917" y="162560"/>
                </a:moveTo>
                <a:lnTo>
                  <a:pt x="329917" y="160020"/>
                </a:lnTo>
                <a:lnTo>
                  <a:pt x="332010" y="160020"/>
                </a:lnTo>
                <a:lnTo>
                  <a:pt x="329917" y="162560"/>
                </a:lnTo>
                <a:close/>
              </a:path>
              <a:path w="492125" h="165100">
                <a:moveTo>
                  <a:pt x="342380" y="165100"/>
                </a:moveTo>
                <a:lnTo>
                  <a:pt x="338218" y="165100"/>
                </a:lnTo>
                <a:lnTo>
                  <a:pt x="338218" y="162560"/>
                </a:lnTo>
                <a:lnTo>
                  <a:pt x="342380" y="162560"/>
                </a:lnTo>
                <a:lnTo>
                  <a:pt x="342380" y="165100"/>
                </a:lnTo>
                <a:close/>
              </a:path>
            </a:pathLst>
          </a:custGeom>
          <a:solidFill>
            <a:srgbClr val="C9CCCC"/>
          </a:solidFill>
        </p:spPr>
        <p:txBody>
          <a:bodyPr wrap="square" lIns="0" tIns="0" rIns="0" bIns="0" rtlCol="0"/>
          <a:lstStyle/>
          <a:p/>
        </p:txBody>
      </p:sp>
      <p:sp>
        <p:nvSpPr>
          <p:cNvPr id="637" name="object 637"/>
          <p:cNvSpPr/>
          <p:nvPr/>
        </p:nvSpPr>
        <p:spPr>
          <a:xfrm>
            <a:off x="5934872" y="4398053"/>
            <a:ext cx="12700" cy="12700"/>
          </a:xfrm>
          <a:custGeom>
            <a:rect l="l" t="t" r="r" b="b"/>
            <a:pathLst>
              <a:path w="12700" h="12700">
                <a:moveTo>
                  <a:pt x="8300" y="7501"/>
                </a:moveTo>
                <a:lnTo>
                  <a:pt x="2069" y="7501"/>
                </a:lnTo>
                <a:lnTo>
                  <a:pt x="4138" y="4989"/>
                </a:lnTo>
                <a:lnTo>
                  <a:pt x="4138" y="2488"/>
                </a:lnTo>
                <a:lnTo>
                  <a:pt x="6243" y="2488"/>
                </a:lnTo>
                <a:lnTo>
                  <a:pt x="6243" y="0"/>
                </a:lnTo>
                <a:lnTo>
                  <a:pt x="8300" y="0"/>
                </a:lnTo>
                <a:lnTo>
                  <a:pt x="8300" y="7501"/>
                </a:lnTo>
                <a:close/>
              </a:path>
              <a:path w="12700" h="12700">
                <a:moveTo>
                  <a:pt x="2069" y="12526"/>
                </a:moveTo>
                <a:lnTo>
                  <a:pt x="0" y="12526"/>
                </a:lnTo>
                <a:lnTo>
                  <a:pt x="0" y="7501"/>
                </a:lnTo>
                <a:lnTo>
                  <a:pt x="10382" y="7501"/>
                </a:lnTo>
                <a:lnTo>
                  <a:pt x="10382" y="9990"/>
                </a:lnTo>
                <a:lnTo>
                  <a:pt x="4138" y="9990"/>
                </a:lnTo>
                <a:lnTo>
                  <a:pt x="2069" y="12526"/>
                </a:lnTo>
                <a:close/>
              </a:path>
              <a:path w="12700" h="12700">
                <a:moveTo>
                  <a:pt x="12451" y="12526"/>
                </a:moveTo>
                <a:lnTo>
                  <a:pt x="10382" y="12526"/>
                </a:lnTo>
                <a:lnTo>
                  <a:pt x="8300" y="9990"/>
                </a:lnTo>
                <a:lnTo>
                  <a:pt x="10382" y="9990"/>
                </a:lnTo>
                <a:lnTo>
                  <a:pt x="12451" y="12526"/>
                </a:lnTo>
                <a:close/>
              </a:path>
            </a:pathLst>
          </a:custGeom>
          <a:solidFill>
            <a:srgbClr val="C9CCCC"/>
          </a:solidFill>
        </p:spPr>
        <p:txBody>
          <a:bodyPr wrap="square" lIns="0" tIns="0" rIns="0" bIns="0" rtlCol="0"/>
          <a:lstStyle/>
          <a:p/>
        </p:txBody>
      </p:sp>
      <p:sp>
        <p:nvSpPr>
          <p:cNvPr id="638" name="object 638"/>
          <p:cNvSpPr/>
          <p:nvPr/>
        </p:nvSpPr>
        <p:spPr>
          <a:xfrm>
            <a:off x="7534708" y="4385545"/>
            <a:ext cx="10795" cy="20320"/>
          </a:xfrm>
          <a:custGeom>
            <a:rect l="l" t="t" r="r" b="b"/>
            <a:pathLst>
              <a:path w="10795" h="20320">
                <a:moveTo>
                  <a:pt x="6207" y="20004"/>
                </a:moveTo>
                <a:lnTo>
                  <a:pt x="2057" y="20004"/>
                </a:lnTo>
                <a:lnTo>
                  <a:pt x="2057" y="15003"/>
                </a:lnTo>
                <a:lnTo>
                  <a:pt x="4114" y="15003"/>
                </a:lnTo>
                <a:lnTo>
                  <a:pt x="4114" y="9990"/>
                </a:lnTo>
                <a:lnTo>
                  <a:pt x="6207" y="7477"/>
                </a:lnTo>
                <a:lnTo>
                  <a:pt x="4114" y="7477"/>
                </a:lnTo>
                <a:lnTo>
                  <a:pt x="4114" y="2476"/>
                </a:lnTo>
                <a:lnTo>
                  <a:pt x="0" y="2476"/>
                </a:lnTo>
                <a:lnTo>
                  <a:pt x="0" y="0"/>
                </a:lnTo>
                <a:lnTo>
                  <a:pt x="8276" y="0"/>
                </a:lnTo>
                <a:lnTo>
                  <a:pt x="8276" y="9990"/>
                </a:lnTo>
                <a:lnTo>
                  <a:pt x="10370" y="9990"/>
                </a:lnTo>
                <a:lnTo>
                  <a:pt x="10370" y="12514"/>
                </a:lnTo>
                <a:lnTo>
                  <a:pt x="8276" y="12514"/>
                </a:lnTo>
                <a:lnTo>
                  <a:pt x="8276" y="15003"/>
                </a:lnTo>
                <a:lnTo>
                  <a:pt x="6207" y="17503"/>
                </a:lnTo>
                <a:lnTo>
                  <a:pt x="6207" y="20004"/>
                </a:lnTo>
                <a:close/>
              </a:path>
            </a:pathLst>
          </a:custGeom>
          <a:solidFill>
            <a:srgbClr val="C9CCCC"/>
          </a:solidFill>
        </p:spPr>
        <p:txBody>
          <a:bodyPr wrap="square" lIns="0" tIns="0" rIns="0" bIns="0" rtlCol="0"/>
          <a:lstStyle/>
          <a:p/>
        </p:txBody>
      </p:sp>
      <p:sp>
        <p:nvSpPr>
          <p:cNvPr id="639" name="object 639"/>
          <p:cNvSpPr/>
          <p:nvPr/>
        </p:nvSpPr>
        <p:spPr>
          <a:xfrm>
            <a:off x="7542994" y="4375532"/>
            <a:ext cx="8890" cy="12700"/>
          </a:xfrm>
          <a:custGeom>
            <a:rect l="l" t="t" r="r" b="b"/>
            <a:pathLst>
              <a:path w="8890" h="12700">
                <a:moveTo>
                  <a:pt x="8300" y="5013"/>
                </a:moveTo>
                <a:lnTo>
                  <a:pt x="4150" y="5013"/>
                </a:lnTo>
                <a:lnTo>
                  <a:pt x="4150" y="2512"/>
                </a:lnTo>
                <a:lnTo>
                  <a:pt x="6219" y="2512"/>
                </a:lnTo>
                <a:lnTo>
                  <a:pt x="8300" y="0"/>
                </a:lnTo>
                <a:lnTo>
                  <a:pt x="8300" y="5013"/>
                </a:lnTo>
                <a:close/>
              </a:path>
              <a:path w="8890" h="12700">
                <a:moveTo>
                  <a:pt x="6219" y="12490"/>
                </a:moveTo>
                <a:lnTo>
                  <a:pt x="4150" y="10014"/>
                </a:lnTo>
                <a:lnTo>
                  <a:pt x="2081" y="10014"/>
                </a:lnTo>
                <a:lnTo>
                  <a:pt x="4150" y="7489"/>
                </a:lnTo>
                <a:lnTo>
                  <a:pt x="2081" y="7489"/>
                </a:lnTo>
                <a:lnTo>
                  <a:pt x="0" y="5013"/>
                </a:lnTo>
                <a:lnTo>
                  <a:pt x="6219" y="5013"/>
                </a:lnTo>
                <a:lnTo>
                  <a:pt x="6219" y="12490"/>
                </a:lnTo>
                <a:close/>
              </a:path>
            </a:pathLst>
          </a:custGeom>
          <a:solidFill>
            <a:srgbClr val="C9CCCC"/>
          </a:solidFill>
        </p:spPr>
        <p:txBody>
          <a:bodyPr wrap="square" lIns="0" tIns="0" rIns="0" bIns="0" rtlCol="0"/>
          <a:lstStyle/>
          <a:p/>
        </p:txBody>
      </p:sp>
      <p:sp>
        <p:nvSpPr>
          <p:cNvPr id="640" name="object 640"/>
          <p:cNvSpPr/>
          <p:nvPr/>
        </p:nvSpPr>
        <p:spPr>
          <a:xfrm>
            <a:off x="6762801" y="4338024"/>
            <a:ext cx="8890" cy="50165"/>
          </a:xfrm>
          <a:custGeom>
            <a:rect l="l" t="t" r="r" b="b"/>
            <a:pathLst>
              <a:path w="8890" h="50164">
                <a:moveTo>
                  <a:pt x="4138" y="50010"/>
                </a:moveTo>
                <a:lnTo>
                  <a:pt x="2081" y="47522"/>
                </a:lnTo>
                <a:lnTo>
                  <a:pt x="2081" y="32507"/>
                </a:lnTo>
                <a:lnTo>
                  <a:pt x="0" y="29994"/>
                </a:lnTo>
                <a:lnTo>
                  <a:pt x="2081" y="29994"/>
                </a:lnTo>
                <a:lnTo>
                  <a:pt x="2081" y="0"/>
                </a:lnTo>
                <a:lnTo>
                  <a:pt x="4138" y="0"/>
                </a:lnTo>
                <a:lnTo>
                  <a:pt x="4138" y="7489"/>
                </a:lnTo>
                <a:lnTo>
                  <a:pt x="6207" y="7489"/>
                </a:lnTo>
                <a:lnTo>
                  <a:pt x="6207" y="17491"/>
                </a:lnTo>
                <a:lnTo>
                  <a:pt x="8288" y="17491"/>
                </a:lnTo>
                <a:lnTo>
                  <a:pt x="8288" y="24993"/>
                </a:lnTo>
                <a:lnTo>
                  <a:pt x="6207" y="24993"/>
                </a:lnTo>
                <a:lnTo>
                  <a:pt x="6207" y="42509"/>
                </a:lnTo>
                <a:lnTo>
                  <a:pt x="4138" y="42509"/>
                </a:lnTo>
                <a:lnTo>
                  <a:pt x="4138" y="50010"/>
                </a:lnTo>
                <a:close/>
              </a:path>
            </a:pathLst>
          </a:custGeom>
          <a:solidFill>
            <a:srgbClr val="C9CCCC"/>
          </a:solidFill>
        </p:spPr>
        <p:txBody>
          <a:bodyPr wrap="square" lIns="0" tIns="0" rIns="0" bIns="0" rtlCol="0"/>
          <a:lstStyle/>
          <a:p/>
        </p:txBody>
      </p:sp>
      <p:sp>
        <p:nvSpPr>
          <p:cNvPr id="641" name="object 641"/>
          <p:cNvSpPr/>
          <p:nvPr/>
        </p:nvSpPr>
        <p:spPr>
          <a:xfrm>
            <a:off x="6955770" y="4348011"/>
            <a:ext cx="6350" cy="10160"/>
          </a:xfrm>
          <a:custGeom>
            <a:rect l="l" t="t" r="r" b="b"/>
            <a:pathLst>
              <a:path w="6350" h="10160">
                <a:moveTo>
                  <a:pt x="4150" y="5013"/>
                </a:moveTo>
                <a:lnTo>
                  <a:pt x="0" y="5013"/>
                </a:lnTo>
                <a:lnTo>
                  <a:pt x="0" y="0"/>
                </a:lnTo>
                <a:lnTo>
                  <a:pt x="4150" y="0"/>
                </a:lnTo>
                <a:lnTo>
                  <a:pt x="4150" y="5013"/>
                </a:lnTo>
                <a:close/>
              </a:path>
              <a:path w="6350" h="10160">
                <a:moveTo>
                  <a:pt x="6219" y="10026"/>
                </a:moveTo>
                <a:lnTo>
                  <a:pt x="4150" y="10026"/>
                </a:lnTo>
                <a:lnTo>
                  <a:pt x="4150" y="7501"/>
                </a:lnTo>
                <a:lnTo>
                  <a:pt x="2081" y="5013"/>
                </a:lnTo>
                <a:lnTo>
                  <a:pt x="6219" y="5013"/>
                </a:lnTo>
                <a:lnTo>
                  <a:pt x="6219" y="10026"/>
                </a:lnTo>
                <a:close/>
              </a:path>
            </a:pathLst>
          </a:custGeom>
          <a:solidFill>
            <a:srgbClr val="C9CCCC"/>
          </a:solidFill>
        </p:spPr>
        <p:txBody>
          <a:bodyPr wrap="square" lIns="0" tIns="0" rIns="0" bIns="0" rtlCol="0"/>
          <a:lstStyle/>
          <a:p/>
        </p:txBody>
      </p:sp>
      <p:sp>
        <p:nvSpPr>
          <p:cNvPr id="642" name="object 642"/>
          <p:cNvSpPr/>
          <p:nvPr/>
        </p:nvSpPr>
        <p:spPr>
          <a:xfrm>
            <a:off x="7428886" y="4328006"/>
            <a:ext cx="8890" cy="25400"/>
          </a:xfrm>
          <a:custGeom>
            <a:rect l="l" t="t" r="r" b="b"/>
            <a:pathLst>
              <a:path w="8890" h="25400">
                <a:moveTo>
                  <a:pt x="6219" y="10014"/>
                </a:moveTo>
                <a:lnTo>
                  <a:pt x="0" y="10014"/>
                </a:lnTo>
                <a:lnTo>
                  <a:pt x="0" y="2524"/>
                </a:lnTo>
                <a:lnTo>
                  <a:pt x="2069" y="2524"/>
                </a:lnTo>
                <a:lnTo>
                  <a:pt x="2069" y="0"/>
                </a:lnTo>
                <a:lnTo>
                  <a:pt x="4150" y="0"/>
                </a:lnTo>
                <a:lnTo>
                  <a:pt x="4150" y="7477"/>
                </a:lnTo>
                <a:lnTo>
                  <a:pt x="6219" y="7477"/>
                </a:lnTo>
                <a:lnTo>
                  <a:pt x="6219" y="10014"/>
                </a:lnTo>
                <a:close/>
              </a:path>
              <a:path w="8890" h="25400">
                <a:moveTo>
                  <a:pt x="8276" y="22528"/>
                </a:moveTo>
                <a:lnTo>
                  <a:pt x="0" y="22528"/>
                </a:lnTo>
                <a:lnTo>
                  <a:pt x="4150" y="17503"/>
                </a:lnTo>
                <a:lnTo>
                  <a:pt x="2069" y="17503"/>
                </a:lnTo>
                <a:lnTo>
                  <a:pt x="2069" y="10014"/>
                </a:lnTo>
                <a:lnTo>
                  <a:pt x="8276" y="10014"/>
                </a:lnTo>
                <a:lnTo>
                  <a:pt x="8276" y="12502"/>
                </a:lnTo>
                <a:lnTo>
                  <a:pt x="6219" y="12502"/>
                </a:lnTo>
                <a:lnTo>
                  <a:pt x="6219" y="15003"/>
                </a:lnTo>
                <a:lnTo>
                  <a:pt x="8276" y="15003"/>
                </a:lnTo>
                <a:lnTo>
                  <a:pt x="8276" y="22528"/>
                </a:lnTo>
                <a:close/>
              </a:path>
              <a:path w="8890" h="25400">
                <a:moveTo>
                  <a:pt x="8276" y="15003"/>
                </a:moveTo>
                <a:lnTo>
                  <a:pt x="6219" y="15003"/>
                </a:lnTo>
                <a:lnTo>
                  <a:pt x="8276" y="12502"/>
                </a:lnTo>
                <a:lnTo>
                  <a:pt x="8276" y="15003"/>
                </a:lnTo>
                <a:close/>
              </a:path>
              <a:path w="8890" h="25400">
                <a:moveTo>
                  <a:pt x="2069" y="25029"/>
                </a:moveTo>
                <a:lnTo>
                  <a:pt x="2069" y="22528"/>
                </a:lnTo>
                <a:lnTo>
                  <a:pt x="4150" y="22528"/>
                </a:lnTo>
                <a:lnTo>
                  <a:pt x="2069" y="25029"/>
                </a:lnTo>
                <a:close/>
              </a:path>
              <a:path w="8890" h="25400">
                <a:moveTo>
                  <a:pt x="8276" y="25029"/>
                </a:moveTo>
                <a:lnTo>
                  <a:pt x="4150" y="25029"/>
                </a:lnTo>
                <a:lnTo>
                  <a:pt x="4150" y="22528"/>
                </a:lnTo>
                <a:lnTo>
                  <a:pt x="6219" y="22528"/>
                </a:lnTo>
                <a:lnTo>
                  <a:pt x="8276" y="25029"/>
                </a:lnTo>
                <a:close/>
              </a:path>
            </a:pathLst>
          </a:custGeom>
          <a:solidFill>
            <a:srgbClr val="C9CCCC"/>
          </a:solidFill>
        </p:spPr>
        <p:txBody>
          <a:bodyPr wrap="square" lIns="0" tIns="0" rIns="0" bIns="0" rtlCol="0"/>
          <a:lstStyle/>
          <a:p/>
        </p:txBody>
      </p:sp>
      <p:sp>
        <p:nvSpPr>
          <p:cNvPr id="643" name="object 643"/>
          <p:cNvSpPr/>
          <p:nvPr/>
        </p:nvSpPr>
        <p:spPr>
          <a:xfrm>
            <a:off x="7511878" y="4338016"/>
            <a:ext cx="4445" cy="7620"/>
          </a:xfrm>
          <a:custGeom>
            <a:rect l="l" t="t" r="r" b="b"/>
            <a:pathLst>
              <a:path w="4445" h="7620">
                <a:moveTo>
                  <a:pt x="2069" y="7513"/>
                </a:moveTo>
                <a:lnTo>
                  <a:pt x="0" y="4989"/>
                </a:lnTo>
                <a:lnTo>
                  <a:pt x="0" y="2500"/>
                </a:lnTo>
                <a:lnTo>
                  <a:pt x="2069" y="0"/>
                </a:lnTo>
                <a:lnTo>
                  <a:pt x="2069" y="2500"/>
                </a:lnTo>
                <a:lnTo>
                  <a:pt x="4138" y="2500"/>
                </a:lnTo>
                <a:lnTo>
                  <a:pt x="4138" y="4989"/>
                </a:lnTo>
                <a:lnTo>
                  <a:pt x="2069" y="4989"/>
                </a:lnTo>
                <a:lnTo>
                  <a:pt x="2069" y="7513"/>
                </a:lnTo>
                <a:close/>
              </a:path>
            </a:pathLst>
          </a:custGeom>
          <a:solidFill>
            <a:srgbClr val="C9CCCC"/>
          </a:solidFill>
        </p:spPr>
        <p:txBody>
          <a:bodyPr wrap="square" lIns="0" tIns="0" rIns="0" bIns="0" rtlCol="0"/>
          <a:lstStyle/>
          <a:p/>
        </p:txBody>
      </p:sp>
      <p:sp>
        <p:nvSpPr>
          <p:cNvPr id="644" name="object 644"/>
          <p:cNvSpPr/>
          <p:nvPr/>
        </p:nvSpPr>
        <p:spPr>
          <a:xfrm>
            <a:off x="7542989" y="4365539"/>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645" name="object 645"/>
          <p:cNvSpPr/>
          <p:nvPr/>
        </p:nvSpPr>
        <p:spPr>
          <a:xfrm>
            <a:off x="7505658" y="4318005"/>
            <a:ext cx="40005" cy="97790"/>
          </a:xfrm>
          <a:custGeom>
            <a:rect l="l" t="t" r="r" b="b"/>
            <a:pathLst>
              <a:path w="40004" h="97789">
                <a:moveTo>
                  <a:pt x="29053" y="2488"/>
                </a:moveTo>
                <a:lnTo>
                  <a:pt x="24878" y="2488"/>
                </a:lnTo>
                <a:lnTo>
                  <a:pt x="24878" y="0"/>
                </a:lnTo>
                <a:lnTo>
                  <a:pt x="29053" y="0"/>
                </a:lnTo>
                <a:lnTo>
                  <a:pt x="29053" y="2488"/>
                </a:lnTo>
                <a:close/>
              </a:path>
              <a:path w="40004" h="97789">
                <a:moveTo>
                  <a:pt x="33179" y="4989"/>
                </a:moveTo>
                <a:lnTo>
                  <a:pt x="22809" y="4989"/>
                </a:lnTo>
                <a:lnTo>
                  <a:pt x="22809" y="2488"/>
                </a:lnTo>
                <a:lnTo>
                  <a:pt x="29053" y="2488"/>
                </a:lnTo>
                <a:lnTo>
                  <a:pt x="31122" y="0"/>
                </a:lnTo>
                <a:lnTo>
                  <a:pt x="33179" y="0"/>
                </a:lnTo>
                <a:lnTo>
                  <a:pt x="33179" y="4989"/>
                </a:lnTo>
                <a:close/>
              </a:path>
              <a:path w="40004" h="97789">
                <a:moveTo>
                  <a:pt x="26947" y="10002"/>
                </a:moveTo>
                <a:lnTo>
                  <a:pt x="24878" y="7501"/>
                </a:lnTo>
                <a:lnTo>
                  <a:pt x="24878" y="4989"/>
                </a:lnTo>
                <a:lnTo>
                  <a:pt x="35260" y="4989"/>
                </a:lnTo>
                <a:lnTo>
                  <a:pt x="35260" y="7501"/>
                </a:lnTo>
                <a:lnTo>
                  <a:pt x="26947" y="7501"/>
                </a:lnTo>
                <a:lnTo>
                  <a:pt x="26947" y="10002"/>
                </a:lnTo>
                <a:close/>
              </a:path>
              <a:path w="40004" h="97789">
                <a:moveTo>
                  <a:pt x="24878" y="12502"/>
                </a:moveTo>
                <a:lnTo>
                  <a:pt x="20728" y="12502"/>
                </a:lnTo>
                <a:lnTo>
                  <a:pt x="20728" y="7501"/>
                </a:lnTo>
                <a:lnTo>
                  <a:pt x="24878" y="7501"/>
                </a:lnTo>
                <a:lnTo>
                  <a:pt x="24878" y="12502"/>
                </a:lnTo>
                <a:close/>
              </a:path>
              <a:path w="40004" h="97789">
                <a:moveTo>
                  <a:pt x="31122" y="10002"/>
                </a:moveTo>
                <a:lnTo>
                  <a:pt x="29053" y="10002"/>
                </a:lnTo>
                <a:lnTo>
                  <a:pt x="29053" y="7501"/>
                </a:lnTo>
                <a:lnTo>
                  <a:pt x="31122" y="7501"/>
                </a:lnTo>
                <a:lnTo>
                  <a:pt x="31122" y="10002"/>
                </a:lnTo>
                <a:close/>
              </a:path>
              <a:path w="40004" h="97789">
                <a:moveTo>
                  <a:pt x="35260" y="12502"/>
                </a:moveTo>
                <a:lnTo>
                  <a:pt x="26947" y="12502"/>
                </a:lnTo>
                <a:lnTo>
                  <a:pt x="26947" y="10002"/>
                </a:lnTo>
                <a:lnTo>
                  <a:pt x="35260" y="10002"/>
                </a:lnTo>
                <a:lnTo>
                  <a:pt x="35260" y="12502"/>
                </a:lnTo>
                <a:close/>
              </a:path>
              <a:path w="40004" h="97789">
                <a:moveTo>
                  <a:pt x="29053" y="20016"/>
                </a:moveTo>
                <a:lnTo>
                  <a:pt x="16601" y="20016"/>
                </a:lnTo>
                <a:lnTo>
                  <a:pt x="16601" y="15003"/>
                </a:lnTo>
                <a:lnTo>
                  <a:pt x="18670" y="15003"/>
                </a:lnTo>
                <a:lnTo>
                  <a:pt x="18670" y="12502"/>
                </a:lnTo>
                <a:lnTo>
                  <a:pt x="37329" y="12502"/>
                </a:lnTo>
                <a:lnTo>
                  <a:pt x="37329" y="17503"/>
                </a:lnTo>
                <a:lnTo>
                  <a:pt x="29053" y="17503"/>
                </a:lnTo>
                <a:lnTo>
                  <a:pt x="29053" y="20016"/>
                </a:lnTo>
                <a:close/>
              </a:path>
              <a:path w="40004" h="97789">
                <a:moveTo>
                  <a:pt x="14520" y="20016"/>
                </a:moveTo>
                <a:lnTo>
                  <a:pt x="8276" y="20016"/>
                </a:lnTo>
                <a:lnTo>
                  <a:pt x="8276" y="17503"/>
                </a:lnTo>
                <a:lnTo>
                  <a:pt x="14520" y="17503"/>
                </a:lnTo>
                <a:lnTo>
                  <a:pt x="14520" y="20016"/>
                </a:lnTo>
                <a:close/>
              </a:path>
              <a:path w="40004" h="97789">
                <a:moveTo>
                  <a:pt x="31122" y="20016"/>
                </a:moveTo>
                <a:lnTo>
                  <a:pt x="29053" y="17503"/>
                </a:lnTo>
                <a:lnTo>
                  <a:pt x="31122" y="17503"/>
                </a:lnTo>
                <a:lnTo>
                  <a:pt x="31122" y="20016"/>
                </a:lnTo>
                <a:close/>
              </a:path>
              <a:path w="40004" h="97789">
                <a:moveTo>
                  <a:pt x="37329" y="25005"/>
                </a:moveTo>
                <a:lnTo>
                  <a:pt x="18670" y="25005"/>
                </a:lnTo>
                <a:lnTo>
                  <a:pt x="18670" y="22504"/>
                </a:lnTo>
                <a:lnTo>
                  <a:pt x="10346" y="22504"/>
                </a:lnTo>
                <a:lnTo>
                  <a:pt x="10346" y="20016"/>
                </a:lnTo>
                <a:lnTo>
                  <a:pt x="33179" y="20016"/>
                </a:lnTo>
                <a:lnTo>
                  <a:pt x="31122" y="17503"/>
                </a:lnTo>
                <a:lnTo>
                  <a:pt x="37329" y="17503"/>
                </a:lnTo>
                <a:lnTo>
                  <a:pt x="37329" y="25005"/>
                </a:lnTo>
                <a:close/>
              </a:path>
              <a:path w="40004" h="97789">
                <a:moveTo>
                  <a:pt x="14520" y="25005"/>
                </a:moveTo>
                <a:lnTo>
                  <a:pt x="14520" y="22504"/>
                </a:lnTo>
                <a:lnTo>
                  <a:pt x="16601" y="22504"/>
                </a:lnTo>
                <a:lnTo>
                  <a:pt x="14520" y="25005"/>
                </a:lnTo>
                <a:close/>
              </a:path>
              <a:path w="40004" h="97789">
                <a:moveTo>
                  <a:pt x="35260" y="27505"/>
                </a:moveTo>
                <a:lnTo>
                  <a:pt x="16601" y="27505"/>
                </a:lnTo>
                <a:lnTo>
                  <a:pt x="16601" y="25005"/>
                </a:lnTo>
                <a:lnTo>
                  <a:pt x="35260" y="25005"/>
                </a:lnTo>
                <a:lnTo>
                  <a:pt x="35260" y="27505"/>
                </a:lnTo>
                <a:close/>
              </a:path>
              <a:path w="40004" h="97789">
                <a:moveTo>
                  <a:pt x="37329" y="47522"/>
                </a:moveTo>
                <a:lnTo>
                  <a:pt x="12439" y="47522"/>
                </a:lnTo>
                <a:lnTo>
                  <a:pt x="12439" y="40032"/>
                </a:lnTo>
                <a:lnTo>
                  <a:pt x="14520" y="37508"/>
                </a:lnTo>
                <a:lnTo>
                  <a:pt x="14520" y="27505"/>
                </a:lnTo>
                <a:lnTo>
                  <a:pt x="37329" y="27505"/>
                </a:lnTo>
                <a:lnTo>
                  <a:pt x="37329" y="29994"/>
                </a:lnTo>
                <a:lnTo>
                  <a:pt x="35260" y="29994"/>
                </a:lnTo>
                <a:lnTo>
                  <a:pt x="35260" y="32519"/>
                </a:lnTo>
                <a:lnTo>
                  <a:pt x="31122" y="32519"/>
                </a:lnTo>
                <a:lnTo>
                  <a:pt x="29053" y="35007"/>
                </a:lnTo>
                <a:lnTo>
                  <a:pt x="33179" y="35007"/>
                </a:lnTo>
                <a:lnTo>
                  <a:pt x="26947" y="35019"/>
                </a:lnTo>
                <a:lnTo>
                  <a:pt x="26947" y="37508"/>
                </a:lnTo>
                <a:lnTo>
                  <a:pt x="35260" y="37508"/>
                </a:lnTo>
                <a:lnTo>
                  <a:pt x="35260" y="40032"/>
                </a:lnTo>
                <a:lnTo>
                  <a:pt x="37329" y="40032"/>
                </a:lnTo>
                <a:lnTo>
                  <a:pt x="37329" y="42521"/>
                </a:lnTo>
                <a:lnTo>
                  <a:pt x="39411" y="42521"/>
                </a:lnTo>
                <a:lnTo>
                  <a:pt x="39411" y="44997"/>
                </a:lnTo>
                <a:lnTo>
                  <a:pt x="37329" y="44997"/>
                </a:lnTo>
                <a:lnTo>
                  <a:pt x="37329" y="47522"/>
                </a:lnTo>
                <a:close/>
              </a:path>
              <a:path w="40004" h="97789">
                <a:moveTo>
                  <a:pt x="35260" y="37508"/>
                </a:moveTo>
                <a:lnTo>
                  <a:pt x="35260" y="35007"/>
                </a:lnTo>
                <a:lnTo>
                  <a:pt x="33179" y="35007"/>
                </a:lnTo>
                <a:lnTo>
                  <a:pt x="33179" y="32519"/>
                </a:lnTo>
                <a:lnTo>
                  <a:pt x="37329" y="32519"/>
                </a:lnTo>
                <a:lnTo>
                  <a:pt x="37320" y="35019"/>
                </a:lnTo>
                <a:lnTo>
                  <a:pt x="35260" y="37508"/>
                </a:lnTo>
                <a:close/>
              </a:path>
              <a:path w="40004" h="97789">
                <a:moveTo>
                  <a:pt x="33179" y="37508"/>
                </a:moveTo>
                <a:lnTo>
                  <a:pt x="29041" y="37508"/>
                </a:lnTo>
                <a:lnTo>
                  <a:pt x="29041" y="35019"/>
                </a:lnTo>
                <a:lnTo>
                  <a:pt x="33179" y="35019"/>
                </a:lnTo>
                <a:lnTo>
                  <a:pt x="33179" y="37508"/>
                </a:lnTo>
                <a:close/>
              </a:path>
              <a:path w="40004" h="97789">
                <a:moveTo>
                  <a:pt x="6219" y="47522"/>
                </a:moveTo>
                <a:lnTo>
                  <a:pt x="4138" y="47522"/>
                </a:lnTo>
                <a:lnTo>
                  <a:pt x="4138" y="37508"/>
                </a:lnTo>
                <a:lnTo>
                  <a:pt x="6219" y="37508"/>
                </a:lnTo>
                <a:lnTo>
                  <a:pt x="6219" y="40032"/>
                </a:lnTo>
                <a:lnTo>
                  <a:pt x="10346" y="40032"/>
                </a:lnTo>
                <a:lnTo>
                  <a:pt x="10346" y="44997"/>
                </a:lnTo>
                <a:lnTo>
                  <a:pt x="6219" y="44997"/>
                </a:lnTo>
                <a:lnTo>
                  <a:pt x="6219" y="47522"/>
                </a:lnTo>
                <a:close/>
              </a:path>
              <a:path w="40004" h="97789">
                <a:moveTo>
                  <a:pt x="10346" y="47522"/>
                </a:moveTo>
                <a:lnTo>
                  <a:pt x="8276" y="47522"/>
                </a:lnTo>
                <a:lnTo>
                  <a:pt x="8276" y="44997"/>
                </a:lnTo>
                <a:lnTo>
                  <a:pt x="10346" y="44997"/>
                </a:lnTo>
                <a:lnTo>
                  <a:pt x="10346" y="47522"/>
                </a:lnTo>
                <a:close/>
              </a:path>
              <a:path w="40004" h="97789">
                <a:moveTo>
                  <a:pt x="6219" y="52523"/>
                </a:moveTo>
                <a:lnTo>
                  <a:pt x="2069" y="52523"/>
                </a:lnTo>
                <a:lnTo>
                  <a:pt x="2069" y="47522"/>
                </a:lnTo>
                <a:lnTo>
                  <a:pt x="4138" y="47522"/>
                </a:lnTo>
                <a:lnTo>
                  <a:pt x="4138" y="50010"/>
                </a:lnTo>
                <a:lnTo>
                  <a:pt x="6219" y="50010"/>
                </a:lnTo>
                <a:lnTo>
                  <a:pt x="6219" y="52523"/>
                </a:lnTo>
                <a:close/>
              </a:path>
              <a:path w="40004" h="97789">
                <a:moveTo>
                  <a:pt x="14520" y="50010"/>
                </a:moveTo>
                <a:lnTo>
                  <a:pt x="6219" y="50010"/>
                </a:lnTo>
                <a:lnTo>
                  <a:pt x="6219" y="47522"/>
                </a:lnTo>
                <a:lnTo>
                  <a:pt x="12439" y="47522"/>
                </a:lnTo>
                <a:lnTo>
                  <a:pt x="14520" y="50010"/>
                </a:lnTo>
                <a:close/>
              </a:path>
              <a:path w="40004" h="97789">
                <a:moveTo>
                  <a:pt x="35260" y="50010"/>
                </a:moveTo>
                <a:lnTo>
                  <a:pt x="14520" y="50010"/>
                </a:lnTo>
                <a:lnTo>
                  <a:pt x="14520" y="47522"/>
                </a:lnTo>
                <a:lnTo>
                  <a:pt x="35260" y="47522"/>
                </a:lnTo>
                <a:lnTo>
                  <a:pt x="35260" y="50010"/>
                </a:lnTo>
                <a:close/>
              </a:path>
              <a:path w="40004" h="97789">
                <a:moveTo>
                  <a:pt x="37329" y="55011"/>
                </a:moveTo>
                <a:lnTo>
                  <a:pt x="18670" y="55011"/>
                </a:lnTo>
                <a:lnTo>
                  <a:pt x="18670" y="52523"/>
                </a:lnTo>
                <a:lnTo>
                  <a:pt x="10346" y="52523"/>
                </a:lnTo>
                <a:lnTo>
                  <a:pt x="10346" y="50010"/>
                </a:lnTo>
                <a:lnTo>
                  <a:pt x="37329" y="50010"/>
                </a:lnTo>
                <a:lnTo>
                  <a:pt x="37329" y="55011"/>
                </a:lnTo>
                <a:close/>
              </a:path>
              <a:path w="40004" h="97789">
                <a:moveTo>
                  <a:pt x="6219" y="67526"/>
                </a:moveTo>
                <a:lnTo>
                  <a:pt x="4138" y="67526"/>
                </a:lnTo>
                <a:lnTo>
                  <a:pt x="4138" y="52523"/>
                </a:lnTo>
                <a:lnTo>
                  <a:pt x="16601" y="52523"/>
                </a:lnTo>
                <a:lnTo>
                  <a:pt x="16601" y="55011"/>
                </a:lnTo>
                <a:lnTo>
                  <a:pt x="37329" y="55011"/>
                </a:lnTo>
                <a:lnTo>
                  <a:pt x="12439" y="55035"/>
                </a:lnTo>
                <a:lnTo>
                  <a:pt x="12439" y="57524"/>
                </a:lnTo>
                <a:lnTo>
                  <a:pt x="35260" y="57524"/>
                </a:lnTo>
                <a:lnTo>
                  <a:pt x="35260" y="60036"/>
                </a:lnTo>
                <a:lnTo>
                  <a:pt x="14520" y="60036"/>
                </a:lnTo>
                <a:lnTo>
                  <a:pt x="14520" y="62525"/>
                </a:lnTo>
                <a:lnTo>
                  <a:pt x="16601" y="62525"/>
                </a:lnTo>
                <a:lnTo>
                  <a:pt x="16601" y="65014"/>
                </a:lnTo>
                <a:lnTo>
                  <a:pt x="6219" y="65014"/>
                </a:lnTo>
                <a:lnTo>
                  <a:pt x="6219" y="67526"/>
                </a:lnTo>
                <a:close/>
              </a:path>
              <a:path w="40004" h="97789">
                <a:moveTo>
                  <a:pt x="18670" y="57524"/>
                </a:moveTo>
                <a:lnTo>
                  <a:pt x="14508" y="57524"/>
                </a:lnTo>
                <a:lnTo>
                  <a:pt x="14508" y="55035"/>
                </a:lnTo>
                <a:lnTo>
                  <a:pt x="20728" y="55035"/>
                </a:lnTo>
                <a:lnTo>
                  <a:pt x="18670" y="57524"/>
                </a:lnTo>
                <a:close/>
              </a:path>
              <a:path w="40004" h="97789">
                <a:moveTo>
                  <a:pt x="37329" y="57524"/>
                </a:moveTo>
                <a:lnTo>
                  <a:pt x="20728" y="57524"/>
                </a:lnTo>
                <a:lnTo>
                  <a:pt x="20728" y="55035"/>
                </a:lnTo>
                <a:lnTo>
                  <a:pt x="37329" y="55035"/>
                </a:lnTo>
                <a:lnTo>
                  <a:pt x="37329" y="57524"/>
                </a:lnTo>
                <a:close/>
              </a:path>
              <a:path w="40004" h="97789">
                <a:moveTo>
                  <a:pt x="26947" y="62525"/>
                </a:moveTo>
                <a:lnTo>
                  <a:pt x="16601" y="62525"/>
                </a:lnTo>
                <a:lnTo>
                  <a:pt x="16601" y="60036"/>
                </a:lnTo>
                <a:lnTo>
                  <a:pt x="26947" y="60036"/>
                </a:lnTo>
                <a:lnTo>
                  <a:pt x="26947" y="62525"/>
                </a:lnTo>
                <a:close/>
              </a:path>
              <a:path w="40004" h="97789">
                <a:moveTo>
                  <a:pt x="31122" y="62525"/>
                </a:moveTo>
                <a:lnTo>
                  <a:pt x="29053" y="62525"/>
                </a:lnTo>
                <a:lnTo>
                  <a:pt x="29053" y="60036"/>
                </a:lnTo>
                <a:lnTo>
                  <a:pt x="31122" y="60036"/>
                </a:lnTo>
                <a:lnTo>
                  <a:pt x="31122" y="62525"/>
                </a:lnTo>
                <a:close/>
              </a:path>
              <a:path w="40004" h="97789">
                <a:moveTo>
                  <a:pt x="26947" y="70039"/>
                </a:moveTo>
                <a:lnTo>
                  <a:pt x="8276" y="70039"/>
                </a:lnTo>
                <a:lnTo>
                  <a:pt x="8276" y="65014"/>
                </a:lnTo>
                <a:lnTo>
                  <a:pt x="18670" y="65014"/>
                </a:lnTo>
                <a:lnTo>
                  <a:pt x="18670" y="62525"/>
                </a:lnTo>
                <a:lnTo>
                  <a:pt x="29053" y="62525"/>
                </a:lnTo>
                <a:lnTo>
                  <a:pt x="29053" y="67526"/>
                </a:lnTo>
                <a:lnTo>
                  <a:pt x="26947" y="67526"/>
                </a:lnTo>
                <a:lnTo>
                  <a:pt x="26947" y="70039"/>
                </a:lnTo>
                <a:close/>
              </a:path>
              <a:path w="40004" h="97789">
                <a:moveTo>
                  <a:pt x="20728" y="85042"/>
                </a:moveTo>
                <a:lnTo>
                  <a:pt x="2069" y="85042"/>
                </a:lnTo>
                <a:lnTo>
                  <a:pt x="2069" y="67526"/>
                </a:lnTo>
                <a:lnTo>
                  <a:pt x="4138" y="67526"/>
                </a:lnTo>
                <a:lnTo>
                  <a:pt x="4138" y="70039"/>
                </a:lnTo>
                <a:lnTo>
                  <a:pt x="8276" y="70039"/>
                </a:lnTo>
                <a:lnTo>
                  <a:pt x="8276" y="75040"/>
                </a:lnTo>
                <a:lnTo>
                  <a:pt x="24878" y="75040"/>
                </a:lnTo>
                <a:lnTo>
                  <a:pt x="24878" y="80053"/>
                </a:lnTo>
                <a:lnTo>
                  <a:pt x="22809" y="80053"/>
                </a:lnTo>
                <a:lnTo>
                  <a:pt x="22809" y="82541"/>
                </a:lnTo>
                <a:lnTo>
                  <a:pt x="20728" y="82541"/>
                </a:lnTo>
                <a:lnTo>
                  <a:pt x="20728" y="85042"/>
                </a:lnTo>
                <a:close/>
              </a:path>
              <a:path w="40004" h="97789">
                <a:moveTo>
                  <a:pt x="26947" y="72539"/>
                </a:moveTo>
                <a:lnTo>
                  <a:pt x="10346" y="72539"/>
                </a:lnTo>
                <a:lnTo>
                  <a:pt x="10346" y="70039"/>
                </a:lnTo>
                <a:lnTo>
                  <a:pt x="29053" y="70039"/>
                </a:lnTo>
                <a:lnTo>
                  <a:pt x="26947" y="72539"/>
                </a:lnTo>
                <a:close/>
              </a:path>
              <a:path w="40004" h="97789">
                <a:moveTo>
                  <a:pt x="22809" y="75040"/>
                </a:moveTo>
                <a:lnTo>
                  <a:pt x="10346" y="75040"/>
                </a:lnTo>
                <a:lnTo>
                  <a:pt x="8276" y="72539"/>
                </a:lnTo>
                <a:lnTo>
                  <a:pt x="24878" y="72539"/>
                </a:lnTo>
                <a:lnTo>
                  <a:pt x="22809" y="75040"/>
                </a:lnTo>
                <a:close/>
              </a:path>
              <a:path w="40004" h="97789">
                <a:moveTo>
                  <a:pt x="16601" y="92556"/>
                </a:moveTo>
                <a:lnTo>
                  <a:pt x="0" y="92556"/>
                </a:lnTo>
                <a:lnTo>
                  <a:pt x="0" y="85042"/>
                </a:lnTo>
                <a:lnTo>
                  <a:pt x="18670" y="85042"/>
                </a:lnTo>
                <a:lnTo>
                  <a:pt x="18670" y="87554"/>
                </a:lnTo>
                <a:lnTo>
                  <a:pt x="16601" y="87554"/>
                </a:lnTo>
                <a:lnTo>
                  <a:pt x="16601" y="92556"/>
                </a:lnTo>
                <a:close/>
              </a:path>
              <a:path w="40004" h="97789">
                <a:moveTo>
                  <a:pt x="8276" y="97545"/>
                </a:moveTo>
                <a:lnTo>
                  <a:pt x="6219" y="97545"/>
                </a:lnTo>
                <a:lnTo>
                  <a:pt x="6219" y="92556"/>
                </a:lnTo>
                <a:lnTo>
                  <a:pt x="14520" y="92556"/>
                </a:lnTo>
                <a:lnTo>
                  <a:pt x="14520" y="95056"/>
                </a:lnTo>
                <a:lnTo>
                  <a:pt x="10346" y="95056"/>
                </a:lnTo>
                <a:lnTo>
                  <a:pt x="8276" y="97545"/>
                </a:lnTo>
                <a:close/>
              </a:path>
            </a:pathLst>
          </a:custGeom>
          <a:solidFill>
            <a:srgbClr val="C9CCCC"/>
          </a:solidFill>
        </p:spPr>
        <p:txBody>
          <a:bodyPr wrap="square" lIns="0" tIns="0" rIns="0" bIns="0" rtlCol="0"/>
          <a:lstStyle/>
          <a:p/>
        </p:txBody>
      </p:sp>
      <p:sp>
        <p:nvSpPr>
          <p:cNvPr id="646" name="object 646"/>
          <p:cNvSpPr/>
          <p:nvPr/>
        </p:nvSpPr>
        <p:spPr>
          <a:xfrm>
            <a:off x="6889373" y="4290498"/>
            <a:ext cx="2540" cy="2540"/>
          </a:xfrm>
          <a:custGeom>
            <a:rect l="l" t="t" r="r" b="b"/>
            <a:pathLst>
              <a:path w="2540"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647" name="object 647"/>
          <p:cNvSpPr/>
          <p:nvPr/>
        </p:nvSpPr>
        <p:spPr>
          <a:xfrm>
            <a:off x="6879005" y="4247955"/>
            <a:ext cx="37465" cy="87630"/>
          </a:xfrm>
          <a:custGeom>
            <a:rect l="l" t="t" r="r" b="b"/>
            <a:pathLst>
              <a:path w="37465" h="87629">
                <a:moveTo>
                  <a:pt x="29053" y="2524"/>
                </a:moveTo>
                <a:lnTo>
                  <a:pt x="24890" y="2524"/>
                </a:lnTo>
                <a:lnTo>
                  <a:pt x="24890" y="0"/>
                </a:lnTo>
                <a:lnTo>
                  <a:pt x="29053" y="0"/>
                </a:lnTo>
                <a:lnTo>
                  <a:pt x="29053" y="2524"/>
                </a:lnTo>
                <a:close/>
              </a:path>
              <a:path w="37465" h="87629">
                <a:moveTo>
                  <a:pt x="31122" y="10014"/>
                </a:moveTo>
                <a:lnTo>
                  <a:pt x="18670" y="10014"/>
                </a:lnTo>
                <a:lnTo>
                  <a:pt x="18670" y="7489"/>
                </a:lnTo>
                <a:lnTo>
                  <a:pt x="22821" y="2524"/>
                </a:lnTo>
                <a:lnTo>
                  <a:pt x="26959" y="2524"/>
                </a:lnTo>
                <a:lnTo>
                  <a:pt x="26959" y="5001"/>
                </a:lnTo>
                <a:lnTo>
                  <a:pt x="29053" y="5001"/>
                </a:lnTo>
                <a:lnTo>
                  <a:pt x="29053" y="7489"/>
                </a:lnTo>
                <a:lnTo>
                  <a:pt x="31122" y="7489"/>
                </a:lnTo>
                <a:lnTo>
                  <a:pt x="31122" y="10014"/>
                </a:lnTo>
                <a:close/>
              </a:path>
              <a:path w="37465" h="87629">
                <a:moveTo>
                  <a:pt x="31122" y="32519"/>
                </a:moveTo>
                <a:lnTo>
                  <a:pt x="29053" y="32519"/>
                </a:lnTo>
                <a:lnTo>
                  <a:pt x="26959" y="30018"/>
                </a:lnTo>
                <a:lnTo>
                  <a:pt x="16601" y="30018"/>
                </a:lnTo>
                <a:lnTo>
                  <a:pt x="16601" y="22516"/>
                </a:lnTo>
                <a:lnTo>
                  <a:pt x="14520" y="19992"/>
                </a:lnTo>
                <a:lnTo>
                  <a:pt x="16601" y="19992"/>
                </a:lnTo>
                <a:lnTo>
                  <a:pt x="16601" y="10014"/>
                </a:lnTo>
                <a:lnTo>
                  <a:pt x="33179" y="10014"/>
                </a:lnTo>
                <a:lnTo>
                  <a:pt x="33179" y="12514"/>
                </a:lnTo>
                <a:lnTo>
                  <a:pt x="35284" y="12514"/>
                </a:lnTo>
                <a:lnTo>
                  <a:pt x="35284" y="17515"/>
                </a:lnTo>
                <a:lnTo>
                  <a:pt x="33179" y="17515"/>
                </a:lnTo>
                <a:lnTo>
                  <a:pt x="35284" y="19992"/>
                </a:lnTo>
                <a:lnTo>
                  <a:pt x="35284" y="22516"/>
                </a:lnTo>
                <a:lnTo>
                  <a:pt x="31122" y="22516"/>
                </a:lnTo>
                <a:lnTo>
                  <a:pt x="31122" y="25017"/>
                </a:lnTo>
                <a:lnTo>
                  <a:pt x="26959" y="25017"/>
                </a:lnTo>
                <a:lnTo>
                  <a:pt x="24890" y="27505"/>
                </a:lnTo>
                <a:lnTo>
                  <a:pt x="31122" y="27505"/>
                </a:lnTo>
                <a:lnTo>
                  <a:pt x="31122" y="32519"/>
                </a:lnTo>
                <a:close/>
              </a:path>
              <a:path w="37465" h="87629">
                <a:moveTo>
                  <a:pt x="35284" y="32519"/>
                </a:moveTo>
                <a:lnTo>
                  <a:pt x="33179" y="32519"/>
                </a:lnTo>
                <a:lnTo>
                  <a:pt x="33179" y="25017"/>
                </a:lnTo>
                <a:lnTo>
                  <a:pt x="31122" y="22516"/>
                </a:lnTo>
                <a:lnTo>
                  <a:pt x="35284" y="22516"/>
                </a:lnTo>
                <a:lnTo>
                  <a:pt x="35284" y="32519"/>
                </a:lnTo>
                <a:close/>
              </a:path>
              <a:path w="37465" h="87629">
                <a:moveTo>
                  <a:pt x="31122" y="27505"/>
                </a:moveTo>
                <a:lnTo>
                  <a:pt x="29053" y="27505"/>
                </a:lnTo>
                <a:lnTo>
                  <a:pt x="29053" y="25017"/>
                </a:lnTo>
                <a:lnTo>
                  <a:pt x="31122" y="25017"/>
                </a:lnTo>
                <a:lnTo>
                  <a:pt x="31122" y="27505"/>
                </a:lnTo>
                <a:close/>
              </a:path>
              <a:path w="37465" h="87629">
                <a:moveTo>
                  <a:pt x="35284" y="60036"/>
                </a:moveTo>
                <a:lnTo>
                  <a:pt x="10370" y="60036"/>
                </a:lnTo>
                <a:lnTo>
                  <a:pt x="10370" y="50046"/>
                </a:lnTo>
                <a:lnTo>
                  <a:pt x="12451" y="50046"/>
                </a:lnTo>
                <a:lnTo>
                  <a:pt x="12451" y="45033"/>
                </a:lnTo>
                <a:lnTo>
                  <a:pt x="14520" y="45033"/>
                </a:lnTo>
                <a:lnTo>
                  <a:pt x="14520" y="42533"/>
                </a:lnTo>
                <a:lnTo>
                  <a:pt x="12451" y="42533"/>
                </a:lnTo>
                <a:lnTo>
                  <a:pt x="14520" y="40032"/>
                </a:lnTo>
                <a:lnTo>
                  <a:pt x="14520" y="30018"/>
                </a:lnTo>
                <a:lnTo>
                  <a:pt x="24890" y="30018"/>
                </a:lnTo>
                <a:lnTo>
                  <a:pt x="24890" y="37520"/>
                </a:lnTo>
                <a:lnTo>
                  <a:pt x="22821" y="37520"/>
                </a:lnTo>
                <a:lnTo>
                  <a:pt x="22821" y="50046"/>
                </a:lnTo>
                <a:lnTo>
                  <a:pt x="20752" y="52523"/>
                </a:lnTo>
                <a:lnTo>
                  <a:pt x="20752" y="55035"/>
                </a:lnTo>
                <a:lnTo>
                  <a:pt x="12451" y="55035"/>
                </a:lnTo>
                <a:lnTo>
                  <a:pt x="12451" y="57536"/>
                </a:lnTo>
                <a:lnTo>
                  <a:pt x="35284" y="57536"/>
                </a:lnTo>
                <a:lnTo>
                  <a:pt x="35284" y="60036"/>
                </a:lnTo>
                <a:close/>
              </a:path>
              <a:path w="37465" h="87629">
                <a:moveTo>
                  <a:pt x="26959" y="52523"/>
                </a:moveTo>
                <a:lnTo>
                  <a:pt x="24890" y="52523"/>
                </a:lnTo>
                <a:lnTo>
                  <a:pt x="24890" y="50046"/>
                </a:lnTo>
                <a:lnTo>
                  <a:pt x="26959" y="50046"/>
                </a:lnTo>
                <a:lnTo>
                  <a:pt x="26959" y="52523"/>
                </a:lnTo>
                <a:close/>
              </a:path>
              <a:path w="37465" h="87629">
                <a:moveTo>
                  <a:pt x="26959" y="55035"/>
                </a:moveTo>
                <a:lnTo>
                  <a:pt x="22821" y="55035"/>
                </a:lnTo>
                <a:lnTo>
                  <a:pt x="22821" y="52523"/>
                </a:lnTo>
                <a:lnTo>
                  <a:pt x="29053" y="52523"/>
                </a:lnTo>
                <a:lnTo>
                  <a:pt x="26959" y="55035"/>
                </a:lnTo>
                <a:close/>
              </a:path>
              <a:path w="37465" h="87629">
                <a:moveTo>
                  <a:pt x="31122" y="57536"/>
                </a:moveTo>
                <a:lnTo>
                  <a:pt x="14520" y="57536"/>
                </a:lnTo>
                <a:lnTo>
                  <a:pt x="14520" y="55035"/>
                </a:lnTo>
                <a:lnTo>
                  <a:pt x="29053" y="55035"/>
                </a:lnTo>
                <a:lnTo>
                  <a:pt x="29053" y="52523"/>
                </a:lnTo>
                <a:lnTo>
                  <a:pt x="31122" y="55035"/>
                </a:lnTo>
                <a:lnTo>
                  <a:pt x="31122" y="57536"/>
                </a:lnTo>
                <a:close/>
              </a:path>
              <a:path w="37465" h="87629">
                <a:moveTo>
                  <a:pt x="20752" y="70051"/>
                </a:moveTo>
                <a:lnTo>
                  <a:pt x="4138" y="70051"/>
                </a:lnTo>
                <a:lnTo>
                  <a:pt x="4138" y="65050"/>
                </a:lnTo>
                <a:lnTo>
                  <a:pt x="6243" y="65050"/>
                </a:lnTo>
                <a:lnTo>
                  <a:pt x="6243" y="62537"/>
                </a:lnTo>
                <a:lnTo>
                  <a:pt x="8300" y="62537"/>
                </a:lnTo>
                <a:lnTo>
                  <a:pt x="8300" y="60036"/>
                </a:lnTo>
                <a:lnTo>
                  <a:pt x="37341" y="60036"/>
                </a:lnTo>
                <a:lnTo>
                  <a:pt x="35284" y="62537"/>
                </a:lnTo>
                <a:lnTo>
                  <a:pt x="31122" y="67526"/>
                </a:lnTo>
                <a:lnTo>
                  <a:pt x="22821" y="67526"/>
                </a:lnTo>
                <a:lnTo>
                  <a:pt x="20752" y="70051"/>
                </a:lnTo>
                <a:close/>
              </a:path>
              <a:path w="37465" h="87629">
                <a:moveTo>
                  <a:pt x="29053" y="70051"/>
                </a:moveTo>
                <a:lnTo>
                  <a:pt x="24890" y="70051"/>
                </a:lnTo>
                <a:lnTo>
                  <a:pt x="24890" y="67526"/>
                </a:lnTo>
                <a:lnTo>
                  <a:pt x="29053" y="67526"/>
                </a:lnTo>
                <a:lnTo>
                  <a:pt x="29053" y="70051"/>
                </a:lnTo>
                <a:close/>
              </a:path>
              <a:path w="37465" h="87629">
                <a:moveTo>
                  <a:pt x="18670" y="72539"/>
                </a:moveTo>
                <a:lnTo>
                  <a:pt x="4138" y="72539"/>
                </a:lnTo>
                <a:lnTo>
                  <a:pt x="6243" y="70051"/>
                </a:lnTo>
                <a:lnTo>
                  <a:pt x="18670" y="70051"/>
                </a:lnTo>
                <a:lnTo>
                  <a:pt x="18670" y="72539"/>
                </a:lnTo>
                <a:close/>
              </a:path>
              <a:path w="37465" h="87629">
                <a:moveTo>
                  <a:pt x="14520" y="87542"/>
                </a:moveTo>
                <a:lnTo>
                  <a:pt x="12451" y="87542"/>
                </a:lnTo>
                <a:lnTo>
                  <a:pt x="12451" y="85054"/>
                </a:lnTo>
                <a:lnTo>
                  <a:pt x="10370" y="85054"/>
                </a:lnTo>
                <a:lnTo>
                  <a:pt x="10370" y="82553"/>
                </a:lnTo>
                <a:lnTo>
                  <a:pt x="2069" y="82553"/>
                </a:lnTo>
                <a:lnTo>
                  <a:pt x="2069" y="77540"/>
                </a:lnTo>
                <a:lnTo>
                  <a:pt x="0" y="75040"/>
                </a:lnTo>
                <a:lnTo>
                  <a:pt x="2069" y="72539"/>
                </a:lnTo>
                <a:lnTo>
                  <a:pt x="16601" y="72539"/>
                </a:lnTo>
                <a:lnTo>
                  <a:pt x="16601" y="75040"/>
                </a:lnTo>
                <a:lnTo>
                  <a:pt x="18670" y="75040"/>
                </a:lnTo>
                <a:lnTo>
                  <a:pt x="18670" y="80053"/>
                </a:lnTo>
                <a:lnTo>
                  <a:pt x="14520" y="85054"/>
                </a:lnTo>
                <a:lnTo>
                  <a:pt x="14520" y="87542"/>
                </a:lnTo>
                <a:close/>
              </a:path>
              <a:path w="37465" h="87629">
                <a:moveTo>
                  <a:pt x="10370" y="87542"/>
                </a:moveTo>
                <a:lnTo>
                  <a:pt x="4138" y="87542"/>
                </a:lnTo>
                <a:lnTo>
                  <a:pt x="4138" y="82553"/>
                </a:lnTo>
                <a:lnTo>
                  <a:pt x="8300" y="82553"/>
                </a:lnTo>
                <a:lnTo>
                  <a:pt x="8300" y="85054"/>
                </a:lnTo>
                <a:lnTo>
                  <a:pt x="10370" y="85054"/>
                </a:lnTo>
                <a:lnTo>
                  <a:pt x="10370" y="87542"/>
                </a:lnTo>
                <a:close/>
              </a:path>
            </a:pathLst>
          </a:custGeom>
          <a:solidFill>
            <a:srgbClr val="C9CCCC"/>
          </a:solidFill>
        </p:spPr>
        <p:txBody>
          <a:bodyPr wrap="square" lIns="0" tIns="0" rIns="0" bIns="0" rtlCol="0"/>
          <a:lstStyle/>
          <a:p/>
        </p:txBody>
      </p:sp>
      <p:sp>
        <p:nvSpPr>
          <p:cNvPr id="648" name="object 648"/>
          <p:cNvSpPr/>
          <p:nvPr/>
        </p:nvSpPr>
        <p:spPr>
          <a:xfrm>
            <a:off x="5764725" y="4307988"/>
            <a:ext cx="17145" cy="15240"/>
          </a:xfrm>
          <a:custGeom>
            <a:rect l="l" t="t" r="r" b="b"/>
            <a:pathLst>
              <a:path w="17145" h="15239">
                <a:moveTo>
                  <a:pt x="4150" y="2524"/>
                </a:moveTo>
                <a:lnTo>
                  <a:pt x="2081" y="2524"/>
                </a:lnTo>
                <a:lnTo>
                  <a:pt x="2081" y="0"/>
                </a:lnTo>
                <a:lnTo>
                  <a:pt x="4150" y="0"/>
                </a:lnTo>
                <a:lnTo>
                  <a:pt x="4150" y="2524"/>
                </a:lnTo>
                <a:close/>
              </a:path>
              <a:path w="17145" h="15239">
                <a:moveTo>
                  <a:pt x="14532" y="7501"/>
                </a:moveTo>
                <a:lnTo>
                  <a:pt x="0" y="7501"/>
                </a:lnTo>
                <a:lnTo>
                  <a:pt x="0" y="2524"/>
                </a:lnTo>
                <a:lnTo>
                  <a:pt x="8312" y="2524"/>
                </a:lnTo>
                <a:lnTo>
                  <a:pt x="8312" y="5013"/>
                </a:lnTo>
                <a:lnTo>
                  <a:pt x="12463" y="5013"/>
                </a:lnTo>
                <a:lnTo>
                  <a:pt x="14532" y="7501"/>
                </a:lnTo>
                <a:close/>
              </a:path>
              <a:path w="17145" h="15239">
                <a:moveTo>
                  <a:pt x="16601" y="10026"/>
                </a:moveTo>
                <a:lnTo>
                  <a:pt x="4150" y="10026"/>
                </a:lnTo>
                <a:lnTo>
                  <a:pt x="4150" y="7501"/>
                </a:lnTo>
                <a:lnTo>
                  <a:pt x="16601" y="7501"/>
                </a:lnTo>
                <a:lnTo>
                  <a:pt x="16601" y="10026"/>
                </a:lnTo>
                <a:close/>
              </a:path>
              <a:path w="17145" h="15239">
                <a:moveTo>
                  <a:pt x="14532" y="15003"/>
                </a:moveTo>
                <a:lnTo>
                  <a:pt x="8312" y="15003"/>
                </a:lnTo>
                <a:lnTo>
                  <a:pt x="8312" y="12514"/>
                </a:lnTo>
                <a:lnTo>
                  <a:pt x="6219" y="12514"/>
                </a:lnTo>
                <a:lnTo>
                  <a:pt x="6219" y="10026"/>
                </a:lnTo>
                <a:lnTo>
                  <a:pt x="14532" y="10026"/>
                </a:lnTo>
                <a:lnTo>
                  <a:pt x="14532" y="15003"/>
                </a:lnTo>
                <a:close/>
              </a:path>
            </a:pathLst>
          </a:custGeom>
          <a:solidFill>
            <a:srgbClr val="C9CCCC"/>
          </a:solidFill>
        </p:spPr>
        <p:txBody>
          <a:bodyPr wrap="square" lIns="0" tIns="0" rIns="0" bIns="0" rtlCol="0"/>
          <a:lstStyle/>
          <a:p/>
        </p:txBody>
      </p:sp>
      <p:sp>
        <p:nvSpPr>
          <p:cNvPr id="649" name="object 649"/>
          <p:cNvSpPr/>
          <p:nvPr/>
        </p:nvSpPr>
        <p:spPr>
          <a:xfrm>
            <a:off x="6837512" y="4292978"/>
            <a:ext cx="17145" cy="27940"/>
          </a:xfrm>
          <a:custGeom>
            <a:rect l="l" t="t" r="r" b="b"/>
            <a:pathLst>
              <a:path w="17145" h="27939">
                <a:moveTo>
                  <a:pt x="6219" y="5025"/>
                </a:moveTo>
                <a:lnTo>
                  <a:pt x="2057" y="5025"/>
                </a:lnTo>
                <a:lnTo>
                  <a:pt x="2057" y="2500"/>
                </a:lnTo>
                <a:lnTo>
                  <a:pt x="4114" y="2500"/>
                </a:lnTo>
                <a:lnTo>
                  <a:pt x="4114" y="0"/>
                </a:lnTo>
                <a:lnTo>
                  <a:pt x="6219" y="0"/>
                </a:lnTo>
                <a:lnTo>
                  <a:pt x="6219" y="5025"/>
                </a:lnTo>
                <a:close/>
              </a:path>
              <a:path w="17145" h="27939">
                <a:moveTo>
                  <a:pt x="10358" y="7501"/>
                </a:moveTo>
                <a:lnTo>
                  <a:pt x="4114" y="7501"/>
                </a:lnTo>
                <a:lnTo>
                  <a:pt x="4114" y="5025"/>
                </a:lnTo>
                <a:lnTo>
                  <a:pt x="8288" y="5025"/>
                </a:lnTo>
                <a:lnTo>
                  <a:pt x="8288" y="0"/>
                </a:lnTo>
                <a:lnTo>
                  <a:pt x="10358" y="0"/>
                </a:lnTo>
                <a:lnTo>
                  <a:pt x="10358" y="7501"/>
                </a:lnTo>
                <a:close/>
              </a:path>
              <a:path w="17145" h="27939">
                <a:moveTo>
                  <a:pt x="14508" y="15015"/>
                </a:moveTo>
                <a:lnTo>
                  <a:pt x="0" y="15015"/>
                </a:lnTo>
                <a:lnTo>
                  <a:pt x="0" y="12514"/>
                </a:lnTo>
                <a:lnTo>
                  <a:pt x="2057" y="12514"/>
                </a:lnTo>
                <a:lnTo>
                  <a:pt x="0" y="10014"/>
                </a:lnTo>
                <a:lnTo>
                  <a:pt x="2057" y="10014"/>
                </a:lnTo>
                <a:lnTo>
                  <a:pt x="2057" y="7501"/>
                </a:lnTo>
                <a:lnTo>
                  <a:pt x="14508" y="7501"/>
                </a:lnTo>
                <a:lnTo>
                  <a:pt x="14508" y="15015"/>
                </a:lnTo>
                <a:close/>
              </a:path>
              <a:path w="17145" h="27939">
                <a:moveTo>
                  <a:pt x="14508" y="27517"/>
                </a:moveTo>
                <a:lnTo>
                  <a:pt x="8288" y="27517"/>
                </a:lnTo>
                <a:lnTo>
                  <a:pt x="8288" y="25041"/>
                </a:lnTo>
                <a:lnTo>
                  <a:pt x="6219" y="25041"/>
                </a:lnTo>
                <a:lnTo>
                  <a:pt x="6219" y="22504"/>
                </a:lnTo>
                <a:lnTo>
                  <a:pt x="4114" y="22504"/>
                </a:lnTo>
                <a:lnTo>
                  <a:pt x="4114" y="20028"/>
                </a:lnTo>
                <a:lnTo>
                  <a:pt x="2057" y="20028"/>
                </a:lnTo>
                <a:lnTo>
                  <a:pt x="2057" y="15015"/>
                </a:lnTo>
                <a:lnTo>
                  <a:pt x="16577" y="15015"/>
                </a:lnTo>
                <a:lnTo>
                  <a:pt x="12439" y="20028"/>
                </a:lnTo>
                <a:lnTo>
                  <a:pt x="14508" y="22504"/>
                </a:lnTo>
                <a:lnTo>
                  <a:pt x="14508" y="27517"/>
                </a:lnTo>
                <a:close/>
              </a:path>
            </a:pathLst>
          </a:custGeom>
          <a:solidFill>
            <a:srgbClr val="C9CCCC"/>
          </a:solidFill>
        </p:spPr>
        <p:txBody>
          <a:bodyPr wrap="square" lIns="0" tIns="0" rIns="0" bIns="0" rtlCol="0"/>
          <a:lstStyle/>
          <a:p/>
        </p:txBody>
      </p:sp>
      <p:sp>
        <p:nvSpPr>
          <p:cNvPr id="650" name="object 650"/>
          <p:cNvSpPr/>
          <p:nvPr/>
        </p:nvSpPr>
        <p:spPr>
          <a:xfrm>
            <a:off x="6864487" y="4265478"/>
            <a:ext cx="27305" cy="52705"/>
          </a:xfrm>
          <a:custGeom>
            <a:rect l="l" t="t" r="r" b="b"/>
            <a:pathLst>
              <a:path w="27303" h="52704">
                <a:moveTo>
                  <a:pt x="22809" y="5013"/>
                </a:moveTo>
                <a:lnTo>
                  <a:pt x="14532" y="5013"/>
                </a:lnTo>
                <a:lnTo>
                  <a:pt x="14532" y="2476"/>
                </a:lnTo>
                <a:lnTo>
                  <a:pt x="16589" y="2476"/>
                </a:lnTo>
                <a:lnTo>
                  <a:pt x="16589" y="0"/>
                </a:lnTo>
                <a:lnTo>
                  <a:pt x="24890" y="0"/>
                </a:lnTo>
                <a:lnTo>
                  <a:pt x="24890" y="2476"/>
                </a:lnTo>
                <a:lnTo>
                  <a:pt x="22809" y="5013"/>
                </a:lnTo>
                <a:close/>
              </a:path>
              <a:path w="27303" h="52704">
                <a:moveTo>
                  <a:pt x="24890" y="17491"/>
                </a:moveTo>
                <a:lnTo>
                  <a:pt x="2069" y="17491"/>
                </a:lnTo>
                <a:lnTo>
                  <a:pt x="2069" y="12502"/>
                </a:lnTo>
                <a:lnTo>
                  <a:pt x="4138" y="9978"/>
                </a:lnTo>
                <a:lnTo>
                  <a:pt x="4138" y="7489"/>
                </a:lnTo>
                <a:lnTo>
                  <a:pt x="10382" y="7489"/>
                </a:lnTo>
                <a:lnTo>
                  <a:pt x="12439" y="5013"/>
                </a:lnTo>
                <a:lnTo>
                  <a:pt x="24890" y="5013"/>
                </a:lnTo>
                <a:lnTo>
                  <a:pt x="24890" y="17491"/>
                </a:lnTo>
                <a:close/>
              </a:path>
              <a:path w="27303" h="52704">
                <a:moveTo>
                  <a:pt x="20740" y="27505"/>
                </a:moveTo>
                <a:lnTo>
                  <a:pt x="4138" y="27505"/>
                </a:lnTo>
                <a:lnTo>
                  <a:pt x="6207" y="25017"/>
                </a:lnTo>
                <a:lnTo>
                  <a:pt x="6207" y="22492"/>
                </a:lnTo>
                <a:lnTo>
                  <a:pt x="4138" y="20016"/>
                </a:lnTo>
                <a:lnTo>
                  <a:pt x="4138" y="17491"/>
                </a:lnTo>
                <a:lnTo>
                  <a:pt x="26971" y="17491"/>
                </a:lnTo>
                <a:lnTo>
                  <a:pt x="26971" y="22492"/>
                </a:lnTo>
                <a:lnTo>
                  <a:pt x="22809" y="22492"/>
                </a:lnTo>
                <a:lnTo>
                  <a:pt x="22809" y="25017"/>
                </a:lnTo>
                <a:lnTo>
                  <a:pt x="20740" y="27505"/>
                </a:lnTo>
                <a:close/>
              </a:path>
              <a:path w="27303" h="52704">
                <a:moveTo>
                  <a:pt x="18659" y="32507"/>
                </a:moveTo>
                <a:lnTo>
                  <a:pt x="4138" y="32507"/>
                </a:lnTo>
                <a:lnTo>
                  <a:pt x="4138" y="30006"/>
                </a:lnTo>
                <a:lnTo>
                  <a:pt x="6207" y="30006"/>
                </a:lnTo>
                <a:lnTo>
                  <a:pt x="6207" y="27505"/>
                </a:lnTo>
                <a:lnTo>
                  <a:pt x="18659" y="27505"/>
                </a:lnTo>
                <a:lnTo>
                  <a:pt x="18659" y="32507"/>
                </a:lnTo>
                <a:close/>
              </a:path>
              <a:path w="27303" h="52704">
                <a:moveTo>
                  <a:pt x="6207" y="50022"/>
                </a:moveTo>
                <a:lnTo>
                  <a:pt x="0" y="50022"/>
                </a:lnTo>
                <a:lnTo>
                  <a:pt x="0" y="42509"/>
                </a:lnTo>
                <a:lnTo>
                  <a:pt x="2069" y="40020"/>
                </a:lnTo>
                <a:lnTo>
                  <a:pt x="2069" y="32507"/>
                </a:lnTo>
                <a:lnTo>
                  <a:pt x="16589" y="32507"/>
                </a:lnTo>
                <a:lnTo>
                  <a:pt x="16589" y="37496"/>
                </a:lnTo>
                <a:lnTo>
                  <a:pt x="18659" y="37496"/>
                </a:lnTo>
                <a:lnTo>
                  <a:pt x="16589" y="40020"/>
                </a:lnTo>
                <a:lnTo>
                  <a:pt x="18659" y="40020"/>
                </a:lnTo>
                <a:lnTo>
                  <a:pt x="18659" y="42509"/>
                </a:lnTo>
                <a:lnTo>
                  <a:pt x="12439" y="42509"/>
                </a:lnTo>
                <a:lnTo>
                  <a:pt x="10382" y="45033"/>
                </a:lnTo>
                <a:lnTo>
                  <a:pt x="4138" y="45033"/>
                </a:lnTo>
                <a:lnTo>
                  <a:pt x="4138" y="47510"/>
                </a:lnTo>
                <a:lnTo>
                  <a:pt x="6207" y="50022"/>
                </a:lnTo>
                <a:close/>
              </a:path>
              <a:path w="27303" h="52704">
                <a:moveTo>
                  <a:pt x="16589" y="52523"/>
                </a:moveTo>
                <a:lnTo>
                  <a:pt x="12439" y="52523"/>
                </a:lnTo>
                <a:lnTo>
                  <a:pt x="12439" y="50022"/>
                </a:lnTo>
                <a:lnTo>
                  <a:pt x="14532" y="47510"/>
                </a:lnTo>
                <a:lnTo>
                  <a:pt x="14532" y="45033"/>
                </a:lnTo>
                <a:lnTo>
                  <a:pt x="12439" y="45033"/>
                </a:lnTo>
                <a:lnTo>
                  <a:pt x="12439" y="42509"/>
                </a:lnTo>
                <a:lnTo>
                  <a:pt x="20740" y="42509"/>
                </a:lnTo>
                <a:lnTo>
                  <a:pt x="18659" y="45033"/>
                </a:lnTo>
                <a:lnTo>
                  <a:pt x="18659" y="47510"/>
                </a:lnTo>
                <a:lnTo>
                  <a:pt x="16589" y="47510"/>
                </a:lnTo>
                <a:lnTo>
                  <a:pt x="16589" y="52523"/>
                </a:lnTo>
                <a:close/>
              </a:path>
              <a:path w="27303" h="52704">
                <a:moveTo>
                  <a:pt x="10382" y="50022"/>
                </a:moveTo>
                <a:lnTo>
                  <a:pt x="6207" y="50022"/>
                </a:lnTo>
                <a:lnTo>
                  <a:pt x="6207" y="45033"/>
                </a:lnTo>
                <a:lnTo>
                  <a:pt x="12439" y="45033"/>
                </a:lnTo>
                <a:lnTo>
                  <a:pt x="12439" y="47510"/>
                </a:lnTo>
                <a:lnTo>
                  <a:pt x="10382" y="47510"/>
                </a:lnTo>
                <a:lnTo>
                  <a:pt x="10382" y="50022"/>
                </a:lnTo>
                <a:close/>
              </a:path>
            </a:pathLst>
          </a:custGeom>
          <a:solidFill>
            <a:srgbClr val="C9CCCC"/>
          </a:solidFill>
        </p:spPr>
        <p:txBody>
          <a:bodyPr wrap="square" lIns="0" tIns="0" rIns="0" bIns="0" rtlCol="0"/>
          <a:lstStyle/>
          <a:p/>
        </p:txBody>
      </p:sp>
      <p:sp>
        <p:nvSpPr>
          <p:cNvPr id="651" name="object 651"/>
          <p:cNvSpPr/>
          <p:nvPr/>
        </p:nvSpPr>
        <p:spPr>
          <a:xfrm>
            <a:off x="6932950" y="4305493"/>
            <a:ext cx="6350" cy="12700"/>
          </a:xfrm>
          <a:custGeom>
            <a:rect l="l" t="t" r="r" b="b"/>
            <a:pathLst>
              <a:path w="6350" h="12700">
                <a:moveTo>
                  <a:pt x="4150" y="12526"/>
                </a:moveTo>
                <a:lnTo>
                  <a:pt x="2069" y="12526"/>
                </a:lnTo>
                <a:lnTo>
                  <a:pt x="2069" y="9990"/>
                </a:lnTo>
                <a:lnTo>
                  <a:pt x="0" y="7513"/>
                </a:lnTo>
                <a:lnTo>
                  <a:pt x="0" y="0"/>
                </a:lnTo>
                <a:lnTo>
                  <a:pt x="2069" y="0"/>
                </a:lnTo>
                <a:lnTo>
                  <a:pt x="2069" y="2500"/>
                </a:lnTo>
                <a:lnTo>
                  <a:pt x="6207" y="2500"/>
                </a:lnTo>
                <a:lnTo>
                  <a:pt x="6207" y="5001"/>
                </a:lnTo>
                <a:lnTo>
                  <a:pt x="4150" y="5001"/>
                </a:lnTo>
                <a:lnTo>
                  <a:pt x="4150" y="12526"/>
                </a:lnTo>
                <a:close/>
              </a:path>
            </a:pathLst>
          </a:custGeom>
          <a:solidFill>
            <a:srgbClr val="C9CCCC"/>
          </a:solidFill>
        </p:spPr>
        <p:txBody>
          <a:bodyPr wrap="square" lIns="0" tIns="0" rIns="0" bIns="0" rtlCol="0"/>
          <a:lstStyle/>
          <a:p/>
        </p:txBody>
      </p:sp>
      <p:sp>
        <p:nvSpPr>
          <p:cNvPr id="652" name="object 652"/>
          <p:cNvSpPr/>
          <p:nvPr/>
        </p:nvSpPr>
        <p:spPr>
          <a:xfrm>
            <a:off x="7466215" y="4230466"/>
            <a:ext cx="12700" cy="10160"/>
          </a:xfrm>
          <a:custGeom>
            <a:rect l="l" t="t" r="r" b="b"/>
            <a:pathLst>
              <a:path w="12700" h="10160">
                <a:moveTo>
                  <a:pt x="4138" y="4977"/>
                </a:moveTo>
                <a:lnTo>
                  <a:pt x="0" y="4977"/>
                </a:lnTo>
                <a:lnTo>
                  <a:pt x="0" y="0"/>
                </a:lnTo>
                <a:lnTo>
                  <a:pt x="2081" y="0"/>
                </a:lnTo>
                <a:lnTo>
                  <a:pt x="2081" y="2488"/>
                </a:lnTo>
                <a:lnTo>
                  <a:pt x="4138" y="2488"/>
                </a:lnTo>
                <a:lnTo>
                  <a:pt x="4138" y="4977"/>
                </a:lnTo>
                <a:close/>
              </a:path>
              <a:path w="12700" h="10160">
                <a:moveTo>
                  <a:pt x="6243" y="7489"/>
                </a:moveTo>
                <a:lnTo>
                  <a:pt x="2081" y="7489"/>
                </a:lnTo>
                <a:lnTo>
                  <a:pt x="2081" y="4977"/>
                </a:lnTo>
                <a:lnTo>
                  <a:pt x="6243" y="4977"/>
                </a:lnTo>
                <a:lnTo>
                  <a:pt x="6243" y="7489"/>
                </a:lnTo>
                <a:close/>
              </a:path>
              <a:path w="12700" h="10160">
                <a:moveTo>
                  <a:pt x="12463" y="9978"/>
                </a:moveTo>
                <a:lnTo>
                  <a:pt x="6243" y="9978"/>
                </a:lnTo>
                <a:lnTo>
                  <a:pt x="4138" y="7489"/>
                </a:lnTo>
                <a:lnTo>
                  <a:pt x="12463" y="7489"/>
                </a:lnTo>
                <a:lnTo>
                  <a:pt x="12463" y="9978"/>
                </a:lnTo>
                <a:close/>
              </a:path>
            </a:pathLst>
          </a:custGeom>
          <a:solidFill>
            <a:srgbClr val="C9CCCC"/>
          </a:solidFill>
        </p:spPr>
        <p:txBody>
          <a:bodyPr wrap="square" lIns="0" tIns="0" rIns="0" bIns="0" rtlCol="0"/>
          <a:lstStyle/>
          <a:p/>
        </p:txBody>
      </p:sp>
      <p:sp>
        <p:nvSpPr>
          <p:cNvPr id="653" name="object 653"/>
          <p:cNvSpPr/>
          <p:nvPr/>
        </p:nvSpPr>
        <p:spPr>
          <a:xfrm>
            <a:off x="6899738" y="4222933"/>
            <a:ext cx="19050" cy="17780"/>
          </a:xfrm>
          <a:custGeom>
            <a:rect l="l" t="t" r="r" b="b"/>
            <a:pathLst>
              <a:path w="19050" h="17779">
                <a:moveTo>
                  <a:pt x="8324" y="2524"/>
                </a:moveTo>
                <a:lnTo>
                  <a:pt x="4174" y="2524"/>
                </a:lnTo>
                <a:lnTo>
                  <a:pt x="4174" y="0"/>
                </a:lnTo>
                <a:lnTo>
                  <a:pt x="6243" y="0"/>
                </a:lnTo>
                <a:lnTo>
                  <a:pt x="8324" y="2524"/>
                </a:lnTo>
                <a:close/>
              </a:path>
              <a:path w="19050" h="17779">
                <a:moveTo>
                  <a:pt x="16601" y="5001"/>
                </a:moveTo>
                <a:lnTo>
                  <a:pt x="2093" y="5001"/>
                </a:lnTo>
                <a:lnTo>
                  <a:pt x="2093" y="2524"/>
                </a:lnTo>
                <a:lnTo>
                  <a:pt x="16601" y="2524"/>
                </a:lnTo>
                <a:lnTo>
                  <a:pt x="16601" y="5001"/>
                </a:lnTo>
                <a:close/>
              </a:path>
              <a:path w="19050" h="17779">
                <a:moveTo>
                  <a:pt x="12463" y="17527"/>
                </a:moveTo>
                <a:lnTo>
                  <a:pt x="6243" y="17527"/>
                </a:lnTo>
                <a:lnTo>
                  <a:pt x="2093" y="12514"/>
                </a:lnTo>
                <a:lnTo>
                  <a:pt x="2093" y="10014"/>
                </a:lnTo>
                <a:lnTo>
                  <a:pt x="0" y="10014"/>
                </a:lnTo>
                <a:lnTo>
                  <a:pt x="0" y="5001"/>
                </a:lnTo>
                <a:lnTo>
                  <a:pt x="18706" y="5001"/>
                </a:lnTo>
                <a:lnTo>
                  <a:pt x="18706" y="7525"/>
                </a:lnTo>
                <a:lnTo>
                  <a:pt x="16601" y="7525"/>
                </a:lnTo>
                <a:lnTo>
                  <a:pt x="16601" y="12514"/>
                </a:lnTo>
                <a:lnTo>
                  <a:pt x="14532" y="12514"/>
                </a:lnTo>
                <a:lnTo>
                  <a:pt x="14532" y="15039"/>
                </a:lnTo>
                <a:lnTo>
                  <a:pt x="12463" y="15039"/>
                </a:lnTo>
                <a:lnTo>
                  <a:pt x="12463" y="17527"/>
                </a:lnTo>
                <a:close/>
              </a:path>
            </a:pathLst>
          </a:custGeom>
          <a:solidFill>
            <a:srgbClr val="C9CCCC"/>
          </a:solidFill>
        </p:spPr>
        <p:txBody>
          <a:bodyPr wrap="square" lIns="0" tIns="0" rIns="0" bIns="0" rtlCol="0"/>
          <a:lstStyle/>
          <a:p/>
        </p:txBody>
      </p:sp>
      <p:sp>
        <p:nvSpPr>
          <p:cNvPr id="654" name="object 654"/>
          <p:cNvSpPr/>
          <p:nvPr/>
        </p:nvSpPr>
        <p:spPr>
          <a:xfrm>
            <a:off x="7354179" y="4227948"/>
            <a:ext cx="6350" cy="7620"/>
          </a:xfrm>
          <a:custGeom>
            <a:rect l="l" t="t" r="r" b="b"/>
            <a:pathLst>
              <a:path w="6350" h="7620">
                <a:moveTo>
                  <a:pt x="6207" y="7489"/>
                </a:moveTo>
                <a:lnTo>
                  <a:pt x="4126" y="5001"/>
                </a:lnTo>
                <a:lnTo>
                  <a:pt x="0" y="5001"/>
                </a:lnTo>
                <a:lnTo>
                  <a:pt x="0" y="0"/>
                </a:lnTo>
                <a:lnTo>
                  <a:pt x="2069" y="2512"/>
                </a:lnTo>
                <a:lnTo>
                  <a:pt x="4126" y="2512"/>
                </a:lnTo>
                <a:lnTo>
                  <a:pt x="6207" y="5001"/>
                </a:lnTo>
                <a:lnTo>
                  <a:pt x="6207" y="7489"/>
                </a:lnTo>
                <a:close/>
              </a:path>
            </a:pathLst>
          </a:custGeom>
          <a:solidFill>
            <a:srgbClr val="C9CCCC"/>
          </a:solidFill>
        </p:spPr>
        <p:txBody>
          <a:bodyPr wrap="square" lIns="0" tIns="0" rIns="0" bIns="0" rtlCol="0"/>
          <a:lstStyle/>
          <a:p/>
        </p:txBody>
      </p:sp>
      <p:sp>
        <p:nvSpPr>
          <p:cNvPr id="655" name="object 655"/>
          <p:cNvSpPr/>
          <p:nvPr/>
        </p:nvSpPr>
        <p:spPr>
          <a:xfrm>
            <a:off x="6522115" y="4172899"/>
            <a:ext cx="17145" cy="57785"/>
          </a:xfrm>
          <a:custGeom>
            <a:rect l="l" t="t" r="r" b="b"/>
            <a:pathLst>
              <a:path w="17145" h="57785">
                <a:moveTo>
                  <a:pt x="14508" y="5013"/>
                </a:moveTo>
                <a:lnTo>
                  <a:pt x="10358" y="5013"/>
                </a:lnTo>
                <a:lnTo>
                  <a:pt x="12439" y="2512"/>
                </a:lnTo>
                <a:lnTo>
                  <a:pt x="12439" y="0"/>
                </a:lnTo>
                <a:lnTo>
                  <a:pt x="14508" y="0"/>
                </a:lnTo>
                <a:lnTo>
                  <a:pt x="14508" y="5013"/>
                </a:lnTo>
                <a:close/>
              </a:path>
              <a:path w="17145" h="57785">
                <a:moveTo>
                  <a:pt x="14508" y="10002"/>
                </a:moveTo>
                <a:lnTo>
                  <a:pt x="6207" y="10002"/>
                </a:lnTo>
                <a:lnTo>
                  <a:pt x="6207" y="2512"/>
                </a:lnTo>
                <a:lnTo>
                  <a:pt x="8276" y="2512"/>
                </a:lnTo>
                <a:lnTo>
                  <a:pt x="8276" y="5013"/>
                </a:lnTo>
                <a:lnTo>
                  <a:pt x="14508" y="5013"/>
                </a:lnTo>
                <a:lnTo>
                  <a:pt x="14508" y="10002"/>
                </a:lnTo>
                <a:close/>
              </a:path>
              <a:path w="17145" h="57785">
                <a:moveTo>
                  <a:pt x="16589" y="37544"/>
                </a:moveTo>
                <a:lnTo>
                  <a:pt x="2057" y="37544"/>
                </a:lnTo>
                <a:lnTo>
                  <a:pt x="2057" y="32542"/>
                </a:lnTo>
                <a:lnTo>
                  <a:pt x="0" y="32542"/>
                </a:lnTo>
                <a:lnTo>
                  <a:pt x="0" y="25041"/>
                </a:lnTo>
                <a:lnTo>
                  <a:pt x="2057" y="25041"/>
                </a:lnTo>
                <a:lnTo>
                  <a:pt x="2057" y="17539"/>
                </a:lnTo>
                <a:lnTo>
                  <a:pt x="4138" y="15015"/>
                </a:lnTo>
                <a:lnTo>
                  <a:pt x="4138" y="12526"/>
                </a:lnTo>
                <a:lnTo>
                  <a:pt x="2057" y="10002"/>
                </a:lnTo>
                <a:lnTo>
                  <a:pt x="12439" y="10002"/>
                </a:lnTo>
                <a:lnTo>
                  <a:pt x="12439" y="12526"/>
                </a:lnTo>
                <a:lnTo>
                  <a:pt x="14508" y="12526"/>
                </a:lnTo>
                <a:lnTo>
                  <a:pt x="16589" y="15015"/>
                </a:lnTo>
                <a:lnTo>
                  <a:pt x="16589" y="20028"/>
                </a:lnTo>
                <a:lnTo>
                  <a:pt x="14508" y="20028"/>
                </a:lnTo>
                <a:lnTo>
                  <a:pt x="14508" y="22516"/>
                </a:lnTo>
                <a:lnTo>
                  <a:pt x="16589" y="22516"/>
                </a:lnTo>
                <a:lnTo>
                  <a:pt x="16589" y="37544"/>
                </a:lnTo>
                <a:close/>
              </a:path>
              <a:path w="17145" h="57785">
                <a:moveTo>
                  <a:pt x="8276" y="55047"/>
                </a:moveTo>
                <a:lnTo>
                  <a:pt x="2057" y="55047"/>
                </a:lnTo>
                <a:lnTo>
                  <a:pt x="2057" y="50034"/>
                </a:lnTo>
                <a:lnTo>
                  <a:pt x="4138" y="50034"/>
                </a:lnTo>
                <a:lnTo>
                  <a:pt x="4138" y="37544"/>
                </a:lnTo>
                <a:lnTo>
                  <a:pt x="14508" y="37544"/>
                </a:lnTo>
                <a:lnTo>
                  <a:pt x="14508" y="40044"/>
                </a:lnTo>
                <a:lnTo>
                  <a:pt x="16589" y="42533"/>
                </a:lnTo>
                <a:lnTo>
                  <a:pt x="16589" y="45045"/>
                </a:lnTo>
                <a:lnTo>
                  <a:pt x="14508" y="45045"/>
                </a:lnTo>
                <a:lnTo>
                  <a:pt x="14508" y="47546"/>
                </a:lnTo>
                <a:lnTo>
                  <a:pt x="10358" y="47546"/>
                </a:lnTo>
                <a:lnTo>
                  <a:pt x="10358" y="52547"/>
                </a:lnTo>
                <a:lnTo>
                  <a:pt x="8276" y="52547"/>
                </a:lnTo>
                <a:lnTo>
                  <a:pt x="8276" y="55047"/>
                </a:lnTo>
                <a:close/>
              </a:path>
              <a:path w="17145" h="57785">
                <a:moveTo>
                  <a:pt x="4138" y="57560"/>
                </a:moveTo>
                <a:lnTo>
                  <a:pt x="4138" y="55047"/>
                </a:lnTo>
                <a:lnTo>
                  <a:pt x="6207" y="55047"/>
                </a:lnTo>
                <a:lnTo>
                  <a:pt x="4138" y="57560"/>
                </a:lnTo>
                <a:close/>
              </a:path>
            </a:pathLst>
          </a:custGeom>
          <a:solidFill>
            <a:srgbClr val="C9CCCC"/>
          </a:solidFill>
        </p:spPr>
        <p:txBody>
          <a:bodyPr wrap="square" lIns="0" tIns="0" rIns="0" bIns="0" rtlCol="0"/>
          <a:lstStyle/>
          <a:p/>
        </p:txBody>
      </p:sp>
      <p:sp>
        <p:nvSpPr>
          <p:cNvPr id="656" name="object 656"/>
          <p:cNvSpPr/>
          <p:nvPr/>
        </p:nvSpPr>
        <p:spPr>
          <a:xfrm>
            <a:off x="7360391" y="4222922"/>
            <a:ext cx="4445" cy="7620"/>
          </a:xfrm>
          <a:custGeom>
            <a:rect l="l" t="t" r="r" b="b"/>
            <a:pathLst>
              <a:path w="4445" h="7620">
                <a:moveTo>
                  <a:pt x="4150" y="7537"/>
                </a:moveTo>
                <a:lnTo>
                  <a:pt x="2069" y="7537"/>
                </a:lnTo>
                <a:lnTo>
                  <a:pt x="2069" y="5013"/>
                </a:lnTo>
                <a:lnTo>
                  <a:pt x="0" y="5013"/>
                </a:lnTo>
                <a:lnTo>
                  <a:pt x="0" y="0"/>
                </a:lnTo>
                <a:lnTo>
                  <a:pt x="2069" y="0"/>
                </a:lnTo>
                <a:lnTo>
                  <a:pt x="2069" y="2536"/>
                </a:lnTo>
                <a:lnTo>
                  <a:pt x="4150" y="2536"/>
                </a:lnTo>
                <a:lnTo>
                  <a:pt x="4150" y="7537"/>
                </a:lnTo>
                <a:close/>
              </a:path>
            </a:pathLst>
          </a:custGeom>
          <a:solidFill>
            <a:srgbClr val="C9CCCC"/>
          </a:solidFill>
        </p:spPr>
        <p:txBody>
          <a:bodyPr wrap="square" lIns="0" tIns="0" rIns="0" bIns="0" rtlCol="0"/>
          <a:lstStyle/>
          <a:p/>
        </p:txBody>
      </p:sp>
      <p:sp>
        <p:nvSpPr>
          <p:cNvPr id="657" name="object 657"/>
          <p:cNvSpPr/>
          <p:nvPr/>
        </p:nvSpPr>
        <p:spPr>
          <a:xfrm>
            <a:off x="7507727" y="4217946"/>
            <a:ext cx="6350" cy="5080"/>
          </a:xfrm>
          <a:custGeom>
            <a:rect l="l" t="t" r="r" b="b"/>
            <a:pathLst>
              <a:path w="6350" h="5079">
                <a:moveTo>
                  <a:pt x="6219" y="4989"/>
                </a:moveTo>
                <a:lnTo>
                  <a:pt x="0" y="4989"/>
                </a:lnTo>
                <a:lnTo>
                  <a:pt x="0" y="0"/>
                </a:lnTo>
                <a:lnTo>
                  <a:pt x="2069" y="0"/>
                </a:lnTo>
                <a:lnTo>
                  <a:pt x="2069" y="2500"/>
                </a:lnTo>
                <a:lnTo>
                  <a:pt x="4150" y="2500"/>
                </a:lnTo>
                <a:lnTo>
                  <a:pt x="6219" y="4989"/>
                </a:lnTo>
                <a:close/>
              </a:path>
            </a:pathLst>
          </a:custGeom>
          <a:solidFill>
            <a:srgbClr val="C9CCCC"/>
          </a:solidFill>
        </p:spPr>
        <p:txBody>
          <a:bodyPr wrap="square" lIns="0" tIns="0" rIns="0" bIns="0" rtlCol="0"/>
          <a:lstStyle/>
          <a:p/>
        </p:txBody>
      </p:sp>
      <p:sp>
        <p:nvSpPr>
          <p:cNvPr id="658" name="object 658"/>
          <p:cNvSpPr/>
          <p:nvPr/>
        </p:nvSpPr>
        <p:spPr>
          <a:xfrm>
            <a:off x="7065747" y="4162899"/>
            <a:ext cx="71120" cy="50165"/>
          </a:xfrm>
          <a:custGeom>
            <a:rect l="l" t="t" r="r" b="b"/>
            <a:pathLst>
              <a:path w="71120" h="50164">
                <a:moveTo>
                  <a:pt x="47724" y="2524"/>
                </a:moveTo>
                <a:lnTo>
                  <a:pt x="22833" y="2524"/>
                </a:lnTo>
                <a:lnTo>
                  <a:pt x="22833" y="0"/>
                </a:lnTo>
                <a:lnTo>
                  <a:pt x="45642" y="0"/>
                </a:lnTo>
                <a:lnTo>
                  <a:pt x="47724" y="2524"/>
                </a:lnTo>
                <a:close/>
              </a:path>
              <a:path w="71120" h="50164">
                <a:moveTo>
                  <a:pt x="62256" y="15015"/>
                </a:moveTo>
                <a:lnTo>
                  <a:pt x="60187" y="15015"/>
                </a:lnTo>
                <a:lnTo>
                  <a:pt x="60187" y="12514"/>
                </a:lnTo>
                <a:lnTo>
                  <a:pt x="0" y="12514"/>
                </a:lnTo>
                <a:lnTo>
                  <a:pt x="0" y="10014"/>
                </a:lnTo>
                <a:lnTo>
                  <a:pt x="2069" y="10014"/>
                </a:lnTo>
                <a:lnTo>
                  <a:pt x="2069" y="5001"/>
                </a:lnTo>
                <a:lnTo>
                  <a:pt x="4162" y="5001"/>
                </a:lnTo>
                <a:lnTo>
                  <a:pt x="6231" y="2524"/>
                </a:lnTo>
                <a:lnTo>
                  <a:pt x="8300" y="2524"/>
                </a:lnTo>
                <a:lnTo>
                  <a:pt x="8300" y="5001"/>
                </a:lnTo>
                <a:lnTo>
                  <a:pt x="10382" y="7525"/>
                </a:lnTo>
                <a:lnTo>
                  <a:pt x="58082" y="7525"/>
                </a:lnTo>
                <a:lnTo>
                  <a:pt x="60187" y="10014"/>
                </a:lnTo>
                <a:lnTo>
                  <a:pt x="62256" y="12514"/>
                </a:lnTo>
                <a:lnTo>
                  <a:pt x="62256" y="15015"/>
                </a:lnTo>
                <a:close/>
              </a:path>
              <a:path w="71120" h="50164">
                <a:moveTo>
                  <a:pt x="49805" y="5001"/>
                </a:moveTo>
                <a:lnTo>
                  <a:pt x="16589" y="5001"/>
                </a:lnTo>
                <a:lnTo>
                  <a:pt x="16589" y="2524"/>
                </a:lnTo>
                <a:lnTo>
                  <a:pt x="49805" y="2524"/>
                </a:lnTo>
                <a:lnTo>
                  <a:pt x="49805" y="5001"/>
                </a:lnTo>
                <a:close/>
              </a:path>
              <a:path w="71120" h="50164">
                <a:moveTo>
                  <a:pt x="56012" y="7525"/>
                </a:moveTo>
                <a:lnTo>
                  <a:pt x="14508" y="7525"/>
                </a:lnTo>
                <a:lnTo>
                  <a:pt x="12439" y="5001"/>
                </a:lnTo>
                <a:lnTo>
                  <a:pt x="56012" y="5001"/>
                </a:lnTo>
                <a:lnTo>
                  <a:pt x="56012" y="7525"/>
                </a:lnTo>
                <a:close/>
              </a:path>
              <a:path w="71120" h="50164">
                <a:moveTo>
                  <a:pt x="70545" y="22528"/>
                </a:moveTo>
                <a:lnTo>
                  <a:pt x="2069" y="22528"/>
                </a:lnTo>
                <a:lnTo>
                  <a:pt x="2069" y="12514"/>
                </a:lnTo>
                <a:lnTo>
                  <a:pt x="58082" y="12514"/>
                </a:lnTo>
                <a:lnTo>
                  <a:pt x="58082" y="17527"/>
                </a:lnTo>
                <a:lnTo>
                  <a:pt x="60187" y="17527"/>
                </a:lnTo>
                <a:lnTo>
                  <a:pt x="60187" y="20004"/>
                </a:lnTo>
                <a:lnTo>
                  <a:pt x="70545" y="20004"/>
                </a:lnTo>
                <a:lnTo>
                  <a:pt x="70545" y="22528"/>
                </a:lnTo>
                <a:close/>
              </a:path>
              <a:path w="71120" h="50164">
                <a:moveTo>
                  <a:pt x="64325" y="20004"/>
                </a:moveTo>
                <a:lnTo>
                  <a:pt x="62256" y="20004"/>
                </a:lnTo>
                <a:lnTo>
                  <a:pt x="62256" y="17527"/>
                </a:lnTo>
                <a:lnTo>
                  <a:pt x="64325" y="17527"/>
                </a:lnTo>
                <a:lnTo>
                  <a:pt x="64325" y="20004"/>
                </a:lnTo>
                <a:close/>
              </a:path>
              <a:path w="71120" h="50164">
                <a:moveTo>
                  <a:pt x="68464" y="40020"/>
                </a:moveTo>
                <a:lnTo>
                  <a:pt x="16589" y="40020"/>
                </a:lnTo>
                <a:lnTo>
                  <a:pt x="14508" y="37532"/>
                </a:lnTo>
                <a:lnTo>
                  <a:pt x="12439" y="37532"/>
                </a:lnTo>
                <a:lnTo>
                  <a:pt x="10382" y="35031"/>
                </a:lnTo>
                <a:lnTo>
                  <a:pt x="10382" y="30018"/>
                </a:lnTo>
                <a:lnTo>
                  <a:pt x="8300" y="30018"/>
                </a:lnTo>
                <a:lnTo>
                  <a:pt x="8300" y="27541"/>
                </a:lnTo>
                <a:lnTo>
                  <a:pt x="4162" y="27541"/>
                </a:lnTo>
                <a:lnTo>
                  <a:pt x="4162" y="22528"/>
                </a:lnTo>
                <a:lnTo>
                  <a:pt x="68464" y="22528"/>
                </a:lnTo>
                <a:lnTo>
                  <a:pt x="68464" y="40020"/>
                </a:lnTo>
                <a:close/>
              </a:path>
              <a:path w="71120" h="50164">
                <a:moveTo>
                  <a:pt x="58082" y="42545"/>
                </a:moveTo>
                <a:lnTo>
                  <a:pt x="20764" y="42545"/>
                </a:lnTo>
                <a:lnTo>
                  <a:pt x="18659" y="40020"/>
                </a:lnTo>
                <a:lnTo>
                  <a:pt x="58082" y="40020"/>
                </a:lnTo>
                <a:lnTo>
                  <a:pt x="58082" y="42545"/>
                </a:lnTo>
                <a:close/>
              </a:path>
              <a:path w="71120" h="50164">
                <a:moveTo>
                  <a:pt x="53955" y="47546"/>
                </a:moveTo>
                <a:lnTo>
                  <a:pt x="29041" y="47546"/>
                </a:lnTo>
                <a:lnTo>
                  <a:pt x="26971" y="45021"/>
                </a:lnTo>
                <a:lnTo>
                  <a:pt x="22833" y="45021"/>
                </a:lnTo>
                <a:lnTo>
                  <a:pt x="22833" y="42545"/>
                </a:lnTo>
                <a:lnTo>
                  <a:pt x="56012" y="42545"/>
                </a:lnTo>
                <a:lnTo>
                  <a:pt x="53955" y="45021"/>
                </a:lnTo>
                <a:lnTo>
                  <a:pt x="53955" y="47546"/>
                </a:lnTo>
                <a:close/>
              </a:path>
              <a:path w="71120" h="50164">
                <a:moveTo>
                  <a:pt x="43573" y="50046"/>
                </a:moveTo>
                <a:lnTo>
                  <a:pt x="35272" y="50046"/>
                </a:lnTo>
                <a:lnTo>
                  <a:pt x="33203" y="47546"/>
                </a:lnTo>
                <a:lnTo>
                  <a:pt x="45642" y="47546"/>
                </a:lnTo>
                <a:lnTo>
                  <a:pt x="43573" y="50046"/>
                </a:lnTo>
                <a:close/>
              </a:path>
            </a:pathLst>
          </a:custGeom>
          <a:solidFill>
            <a:srgbClr val="C9CCCC"/>
          </a:solidFill>
        </p:spPr>
        <p:txBody>
          <a:bodyPr wrap="square" lIns="0" tIns="0" rIns="0" bIns="0" rtlCol="0"/>
          <a:lstStyle/>
          <a:p/>
        </p:txBody>
      </p:sp>
      <p:sp>
        <p:nvSpPr>
          <p:cNvPr id="659" name="object 659"/>
          <p:cNvSpPr/>
          <p:nvPr/>
        </p:nvSpPr>
        <p:spPr>
          <a:xfrm>
            <a:off x="7171573" y="4190441"/>
            <a:ext cx="22860" cy="20320"/>
          </a:xfrm>
          <a:custGeom>
            <a:rect l="l" t="t" r="r" b="b"/>
            <a:pathLst>
              <a:path w="22859" h="20320">
                <a:moveTo>
                  <a:pt x="20752" y="2476"/>
                </a:moveTo>
                <a:lnTo>
                  <a:pt x="18682" y="2476"/>
                </a:lnTo>
                <a:lnTo>
                  <a:pt x="18682" y="0"/>
                </a:lnTo>
                <a:lnTo>
                  <a:pt x="20752" y="2476"/>
                </a:lnTo>
                <a:close/>
              </a:path>
              <a:path w="22859" h="20320">
                <a:moveTo>
                  <a:pt x="20752" y="7489"/>
                </a:moveTo>
                <a:lnTo>
                  <a:pt x="12463" y="7489"/>
                </a:lnTo>
                <a:lnTo>
                  <a:pt x="16589" y="2476"/>
                </a:lnTo>
                <a:lnTo>
                  <a:pt x="22821" y="2476"/>
                </a:lnTo>
                <a:lnTo>
                  <a:pt x="22821" y="4989"/>
                </a:lnTo>
                <a:lnTo>
                  <a:pt x="20752" y="4989"/>
                </a:lnTo>
                <a:lnTo>
                  <a:pt x="20752" y="7489"/>
                </a:lnTo>
                <a:close/>
              </a:path>
              <a:path w="22859" h="20320">
                <a:moveTo>
                  <a:pt x="22821" y="9990"/>
                </a:moveTo>
                <a:lnTo>
                  <a:pt x="4150" y="9990"/>
                </a:lnTo>
                <a:lnTo>
                  <a:pt x="4150" y="7489"/>
                </a:lnTo>
                <a:lnTo>
                  <a:pt x="22821" y="7489"/>
                </a:lnTo>
                <a:lnTo>
                  <a:pt x="22821" y="9990"/>
                </a:lnTo>
                <a:close/>
              </a:path>
              <a:path w="22859" h="20320">
                <a:moveTo>
                  <a:pt x="14532" y="12478"/>
                </a:moveTo>
                <a:lnTo>
                  <a:pt x="2069" y="12478"/>
                </a:lnTo>
                <a:lnTo>
                  <a:pt x="2069" y="9990"/>
                </a:lnTo>
                <a:lnTo>
                  <a:pt x="14532" y="9990"/>
                </a:lnTo>
                <a:lnTo>
                  <a:pt x="14532" y="12478"/>
                </a:lnTo>
                <a:close/>
              </a:path>
              <a:path w="22859" h="20320">
                <a:moveTo>
                  <a:pt x="18682" y="12478"/>
                </a:moveTo>
                <a:lnTo>
                  <a:pt x="16589" y="12478"/>
                </a:lnTo>
                <a:lnTo>
                  <a:pt x="16589" y="9990"/>
                </a:lnTo>
                <a:lnTo>
                  <a:pt x="18682" y="9990"/>
                </a:lnTo>
                <a:lnTo>
                  <a:pt x="18682" y="12478"/>
                </a:lnTo>
                <a:close/>
              </a:path>
              <a:path w="22859" h="20320">
                <a:moveTo>
                  <a:pt x="4150" y="20016"/>
                </a:moveTo>
                <a:lnTo>
                  <a:pt x="0" y="20016"/>
                </a:lnTo>
                <a:lnTo>
                  <a:pt x="0" y="12478"/>
                </a:lnTo>
                <a:lnTo>
                  <a:pt x="10370" y="12478"/>
                </a:lnTo>
                <a:lnTo>
                  <a:pt x="10370" y="15003"/>
                </a:lnTo>
                <a:lnTo>
                  <a:pt x="8300" y="15003"/>
                </a:lnTo>
                <a:lnTo>
                  <a:pt x="6219" y="17479"/>
                </a:lnTo>
                <a:lnTo>
                  <a:pt x="4150" y="17479"/>
                </a:lnTo>
                <a:lnTo>
                  <a:pt x="4150" y="20016"/>
                </a:lnTo>
                <a:close/>
              </a:path>
              <a:path w="22859" h="20320">
                <a:moveTo>
                  <a:pt x="20752" y="15003"/>
                </a:moveTo>
                <a:lnTo>
                  <a:pt x="14532" y="15003"/>
                </a:lnTo>
                <a:lnTo>
                  <a:pt x="14532" y="12478"/>
                </a:lnTo>
                <a:lnTo>
                  <a:pt x="20752" y="12478"/>
                </a:lnTo>
                <a:lnTo>
                  <a:pt x="20752" y="15003"/>
                </a:lnTo>
                <a:close/>
              </a:path>
              <a:path w="22859" h="20320">
                <a:moveTo>
                  <a:pt x="12463" y="20016"/>
                </a:moveTo>
                <a:lnTo>
                  <a:pt x="10370" y="20016"/>
                </a:lnTo>
                <a:lnTo>
                  <a:pt x="10370" y="17479"/>
                </a:lnTo>
                <a:lnTo>
                  <a:pt x="12463" y="15003"/>
                </a:lnTo>
                <a:lnTo>
                  <a:pt x="18682" y="15003"/>
                </a:lnTo>
                <a:lnTo>
                  <a:pt x="18682" y="17479"/>
                </a:lnTo>
                <a:lnTo>
                  <a:pt x="12463" y="17479"/>
                </a:lnTo>
                <a:lnTo>
                  <a:pt x="12463" y="20016"/>
                </a:lnTo>
                <a:close/>
              </a:path>
            </a:pathLst>
          </a:custGeom>
          <a:solidFill>
            <a:srgbClr val="C9CCCC"/>
          </a:solidFill>
        </p:spPr>
        <p:txBody>
          <a:bodyPr wrap="square" lIns="0" tIns="0" rIns="0" bIns="0" rtlCol="0"/>
          <a:lstStyle/>
          <a:p/>
        </p:txBody>
      </p:sp>
      <p:sp>
        <p:nvSpPr>
          <p:cNvPr id="660" name="object 660"/>
          <p:cNvSpPr/>
          <p:nvPr/>
        </p:nvSpPr>
        <p:spPr>
          <a:xfrm>
            <a:off x="6905980" y="4195419"/>
            <a:ext cx="6350" cy="5080"/>
          </a:xfrm>
          <a:custGeom>
            <a:rect l="l" t="t" r="r" b="b"/>
            <a:pathLst>
              <a:path w="6350" h="5079">
                <a:moveTo>
                  <a:pt x="4138" y="5013"/>
                </a:moveTo>
                <a:lnTo>
                  <a:pt x="2081" y="5013"/>
                </a:lnTo>
                <a:lnTo>
                  <a:pt x="0" y="2524"/>
                </a:lnTo>
                <a:lnTo>
                  <a:pt x="0" y="0"/>
                </a:lnTo>
                <a:lnTo>
                  <a:pt x="6207" y="0"/>
                </a:lnTo>
                <a:lnTo>
                  <a:pt x="6207" y="2524"/>
                </a:lnTo>
                <a:lnTo>
                  <a:pt x="4138" y="2524"/>
                </a:lnTo>
                <a:lnTo>
                  <a:pt x="4138" y="5013"/>
                </a:lnTo>
                <a:close/>
              </a:path>
              <a:path w="6350" h="5079">
                <a:moveTo>
                  <a:pt x="6207" y="5013"/>
                </a:moveTo>
                <a:lnTo>
                  <a:pt x="4138" y="2524"/>
                </a:lnTo>
                <a:lnTo>
                  <a:pt x="6207" y="2524"/>
                </a:lnTo>
                <a:lnTo>
                  <a:pt x="6207" y="5013"/>
                </a:lnTo>
                <a:close/>
              </a:path>
            </a:pathLst>
          </a:custGeom>
          <a:solidFill>
            <a:srgbClr val="C9CCCC"/>
          </a:solidFill>
        </p:spPr>
        <p:txBody>
          <a:bodyPr wrap="square" lIns="0" tIns="0" rIns="0" bIns="0" rtlCol="0"/>
          <a:lstStyle/>
          <a:p/>
        </p:txBody>
      </p:sp>
      <p:sp>
        <p:nvSpPr>
          <p:cNvPr id="661" name="object 661"/>
          <p:cNvSpPr/>
          <p:nvPr/>
        </p:nvSpPr>
        <p:spPr>
          <a:xfrm>
            <a:off x="7196483" y="4192937"/>
            <a:ext cx="10795" cy="7620"/>
          </a:xfrm>
          <a:custGeom>
            <a:rect l="l" t="t" r="r" b="b"/>
            <a:pathLst>
              <a:path w="10795" h="7620">
                <a:moveTo>
                  <a:pt x="10370" y="4989"/>
                </a:moveTo>
                <a:lnTo>
                  <a:pt x="0" y="4989"/>
                </a:lnTo>
                <a:lnTo>
                  <a:pt x="2069" y="2476"/>
                </a:lnTo>
                <a:lnTo>
                  <a:pt x="2069" y="0"/>
                </a:lnTo>
                <a:lnTo>
                  <a:pt x="8288" y="0"/>
                </a:lnTo>
                <a:lnTo>
                  <a:pt x="8288" y="2476"/>
                </a:lnTo>
                <a:lnTo>
                  <a:pt x="10370" y="2476"/>
                </a:lnTo>
                <a:lnTo>
                  <a:pt x="10370" y="4989"/>
                </a:lnTo>
                <a:close/>
              </a:path>
              <a:path w="10795" h="7620">
                <a:moveTo>
                  <a:pt x="8288" y="7477"/>
                </a:moveTo>
                <a:lnTo>
                  <a:pt x="0" y="7477"/>
                </a:lnTo>
                <a:lnTo>
                  <a:pt x="2069" y="4989"/>
                </a:lnTo>
                <a:lnTo>
                  <a:pt x="8288" y="4989"/>
                </a:lnTo>
                <a:lnTo>
                  <a:pt x="8288" y="7477"/>
                </a:lnTo>
                <a:close/>
              </a:path>
            </a:pathLst>
          </a:custGeom>
          <a:solidFill>
            <a:srgbClr val="C9CCCC"/>
          </a:solidFill>
        </p:spPr>
        <p:txBody>
          <a:bodyPr wrap="square" lIns="0" tIns="0" rIns="0" bIns="0" rtlCol="0"/>
          <a:lstStyle/>
          <a:p/>
        </p:txBody>
      </p:sp>
      <p:sp>
        <p:nvSpPr>
          <p:cNvPr id="662" name="object 662"/>
          <p:cNvSpPr/>
          <p:nvPr/>
        </p:nvSpPr>
        <p:spPr>
          <a:xfrm>
            <a:off x="6538707" y="4182916"/>
            <a:ext cx="6350" cy="20320"/>
          </a:xfrm>
          <a:custGeom>
            <a:rect l="l" t="t" r="r" b="b"/>
            <a:pathLst>
              <a:path w="6350" h="20320">
                <a:moveTo>
                  <a:pt x="4138" y="20004"/>
                </a:moveTo>
                <a:lnTo>
                  <a:pt x="2069" y="20004"/>
                </a:lnTo>
                <a:lnTo>
                  <a:pt x="2069" y="12502"/>
                </a:lnTo>
                <a:lnTo>
                  <a:pt x="0" y="12502"/>
                </a:lnTo>
                <a:lnTo>
                  <a:pt x="0" y="10014"/>
                </a:lnTo>
                <a:lnTo>
                  <a:pt x="2069" y="5001"/>
                </a:lnTo>
                <a:lnTo>
                  <a:pt x="4138" y="5001"/>
                </a:lnTo>
                <a:lnTo>
                  <a:pt x="4138" y="0"/>
                </a:lnTo>
                <a:lnTo>
                  <a:pt x="6219" y="0"/>
                </a:lnTo>
                <a:lnTo>
                  <a:pt x="6219" y="12502"/>
                </a:lnTo>
                <a:lnTo>
                  <a:pt x="4138" y="15015"/>
                </a:lnTo>
                <a:lnTo>
                  <a:pt x="4138" y="20004"/>
                </a:lnTo>
                <a:close/>
              </a:path>
            </a:pathLst>
          </a:custGeom>
          <a:solidFill>
            <a:srgbClr val="C9CCCC"/>
          </a:solidFill>
        </p:spPr>
        <p:txBody>
          <a:bodyPr wrap="square" lIns="0" tIns="0" rIns="0" bIns="0" rtlCol="0"/>
          <a:lstStyle/>
          <a:p/>
        </p:txBody>
      </p:sp>
      <p:sp>
        <p:nvSpPr>
          <p:cNvPr id="663" name="object 663"/>
          <p:cNvSpPr/>
          <p:nvPr/>
        </p:nvSpPr>
        <p:spPr>
          <a:xfrm>
            <a:off x="7204777" y="4190430"/>
            <a:ext cx="10795" cy="10160"/>
          </a:xfrm>
          <a:custGeom>
            <a:rect l="l" t="t" r="r" b="b"/>
            <a:pathLst>
              <a:path w="10795" h="10160">
                <a:moveTo>
                  <a:pt x="4150" y="2500"/>
                </a:moveTo>
                <a:lnTo>
                  <a:pt x="2081" y="2500"/>
                </a:lnTo>
                <a:lnTo>
                  <a:pt x="2081" y="0"/>
                </a:lnTo>
                <a:lnTo>
                  <a:pt x="4150" y="2500"/>
                </a:lnTo>
                <a:close/>
              </a:path>
              <a:path w="10795" h="10160">
                <a:moveTo>
                  <a:pt x="6207" y="9990"/>
                </a:moveTo>
                <a:lnTo>
                  <a:pt x="4150" y="7501"/>
                </a:lnTo>
                <a:lnTo>
                  <a:pt x="4150" y="4989"/>
                </a:lnTo>
                <a:lnTo>
                  <a:pt x="8300" y="4989"/>
                </a:lnTo>
                <a:lnTo>
                  <a:pt x="8300" y="0"/>
                </a:lnTo>
                <a:lnTo>
                  <a:pt x="10370" y="2500"/>
                </a:lnTo>
                <a:lnTo>
                  <a:pt x="10370" y="7501"/>
                </a:lnTo>
                <a:lnTo>
                  <a:pt x="6207" y="7501"/>
                </a:lnTo>
                <a:lnTo>
                  <a:pt x="6207" y="9990"/>
                </a:lnTo>
                <a:close/>
              </a:path>
              <a:path w="10795" h="10160">
                <a:moveTo>
                  <a:pt x="8300" y="4989"/>
                </a:moveTo>
                <a:lnTo>
                  <a:pt x="2081" y="4989"/>
                </a:lnTo>
                <a:lnTo>
                  <a:pt x="0" y="2500"/>
                </a:lnTo>
                <a:lnTo>
                  <a:pt x="6207" y="2500"/>
                </a:lnTo>
                <a:lnTo>
                  <a:pt x="8300" y="4989"/>
                </a:lnTo>
                <a:close/>
              </a:path>
            </a:pathLst>
          </a:custGeom>
          <a:solidFill>
            <a:srgbClr val="C9CCCC"/>
          </a:solidFill>
        </p:spPr>
        <p:txBody>
          <a:bodyPr wrap="square" lIns="0" tIns="0" rIns="0" bIns="0" rtlCol="0"/>
          <a:lstStyle/>
          <a:p/>
        </p:txBody>
      </p:sp>
      <p:sp>
        <p:nvSpPr>
          <p:cNvPr id="664" name="object 664"/>
          <p:cNvSpPr/>
          <p:nvPr/>
        </p:nvSpPr>
        <p:spPr>
          <a:xfrm>
            <a:off x="6870710" y="4185424"/>
            <a:ext cx="4445" cy="5080"/>
          </a:xfrm>
          <a:custGeom>
            <a:rect l="l" t="t" r="r" b="b"/>
            <a:pathLst>
              <a:path w="4445" h="5079">
                <a:moveTo>
                  <a:pt x="4138" y="5013"/>
                </a:moveTo>
                <a:lnTo>
                  <a:pt x="0" y="5013"/>
                </a:lnTo>
                <a:lnTo>
                  <a:pt x="0" y="0"/>
                </a:lnTo>
                <a:lnTo>
                  <a:pt x="2057" y="0"/>
                </a:lnTo>
                <a:lnTo>
                  <a:pt x="2057" y="2500"/>
                </a:lnTo>
                <a:lnTo>
                  <a:pt x="4138" y="2500"/>
                </a:lnTo>
                <a:lnTo>
                  <a:pt x="4138" y="5013"/>
                </a:lnTo>
                <a:close/>
              </a:path>
            </a:pathLst>
          </a:custGeom>
          <a:solidFill>
            <a:srgbClr val="C9CCCC"/>
          </a:solidFill>
        </p:spPr>
        <p:txBody>
          <a:bodyPr wrap="square" lIns="0" tIns="0" rIns="0" bIns="0" rtlCol="0"/>
          <a:lstStyle/>
          <a:p/>
        </p:txBody>
      </p:sp>
      <p:sp>
        <p:nvSpPr>
          <p:cNvPr id="665" name="object 665"/>
          <p:cNvSpPr/>
          <p:nvPr/>
        </p:nvSpPr>
        <p:spPr>
          <a:xfrm>
            <a:off x="6866559" y="4182923"/>
            <a:ext cx="4445" cy="5080"/>
          </a:xfrm>
          <a:custGeom>
            <a:rect l="l" t="t" r="r" b="b"/>
            <a:pathLst>
              <a:path w="4445" h="5079">
                <a:moveTo>
                  <a:pt x="2081" y="4989"/>
                </a:moveTo>
                <a:lnTo>
                  <a:pt x="2081" y="2500"/>
                </a:lnTo>
                <a:lnTo>
                  <a:pt x="0" y="2500"/>
                </a:lnTo>
                <a:lnTo>
                  <a:pt x="0" y="0"/>
                </a:lnTo>
                <a:lnTo>
                  <a:pt x="2081" y="0"/>
                </a:lnTo>
                <a:lnTo>
                  <a:pt x="4138" y="2500"/>
                </a:lnTo>
                <a:lnTo>
                  <a:pt x="2081" y="4989"/>
                </a:lnTo>
                <a:close/>
              </a:path>
            </a:pathLst>
          </a:custGeom>
          <a:solidFill>
            <a:srgbClr val="C9CCCC"/>
          </a:solidFill>
        </p:spPr>
        <p:txBody>
          <a:bodyPr wrap="square" lIns="0" tIns="0" rIns="0" bIns="0" rtlCol="0"/>
          <a:lstStyle/>
          <a:p/>
        </p:txBody>
      </p:sp>
      <p:sp>
        <p:nvSpPr>
          <p:cNvPr id="666" name="object 666"/>
          <p:cNvSpPr/>
          <p:nvPr/>
        </p:nvSpPr>
        <p:spPr>
          <a:xfrm>
            <a:off x="7148752" y="4175417"/>
            <a:ext cx="8890" cy="7620"/>
          </a:xfrm>
          <a:custGeom>
            <a:rect l="l" t="t" r="r" b="b"/>
            <a:pathLst>
              <a:path w="8890" h="7620">
                <a:moveTo>
                  <a:pt x="4150" y="2500"/>
                </a:moveTo>
                <a:lnTo>
                  <a:pt x="2093" y="2500"/>
                </a:lnTo>
                <a:lnTo>
                  <a:pt x="2093" y="0"/>
                </a:lnTo>
                <a:lnTo>
                  <a:pt x="4150" y="0"/>
                </a:lnTo>
                <a:lnTo>
                  <a:pt x="4150" y="2500"/>
                </a:lnTo>
                <a:close/>
              </a:path>
              <a:path w="8890" h="7620">
                <a:moveTo>
                  <a:pt x="6219" y="5001"/>
                </a:moveTo>
                <a:lnTo>
                  <a:pt x="0" y="5001"/>
                </a:lnTo>
                <a:lnTo>
                  <a:pt x="0" y="2500"/>
                </a:lnTo>
                <a:lnTo>
                  <a:pt x="6219" y="2500"/>
                </a:lnTo>
                <a:lnTo>
                  <a:pt x="6219" y="5001"/>
                </a:lnTo>
                <a:close/>
              </a:path>
              <a:path w="8890" h="7620">
                <a:moveTo>
                  <a:pt x="8300" y="7489"/>
                </a:moveTo>
                <a:lnTo>
                  <a:pt x="6219" y="7489"/>
                </a:lnTo>
                <a:lnTo>
                  <a:pt x="4150" y="5001"/>
                </a:lnTo>
                <a:lnTo>
                  <a:pt x="8300" y="5001"/>
                </a:lnTo>
                <a:lnTo>
                  <a:pt x="8300" y="7489"/>
                </a:lnTo>
                <a:close/>
              </a:path>
            </a:pathLst>
          </a:custGeom>
          <a:solidFill>
            <a:srgbClr val="C9CCCC"/>
          </a:solidFill>
        </p:spPr>
        <p:txBody>
          <a:bodyPr wrap="square" lIns="0" tIns="0" rIns="0" bIns="0" rtlCol="0"/>
          <a:lstStyle/>
          <a:p/>
        </p:txBody>
      </p:sp>
      <p:sp>
        <p:nvSpPr>
          <p:cNvPr id="667" name="object 667"/>
          <p:cNvSpPr/>
          <p:nvPr/>
        </p:nvSpPr>
        <p:spPr>
          <a:xfrm>
            <a:off x="7167431" y="4145401"/>
            <a:ext cx="166370" cy="70485"/>
          </a:xfrm>
          <a:custGeom>
            <a:rect l="l" t="t" r="r" b="b"/>
            <a:pathLst>
              <a:path w="166370" h="70485">
                <a:moveTo>
                  <a:pt x="68464" y="9990"/>
                </a:moveTo>
                <a:lnTo>
                  <a:pt x="14508" y="9990"/>
                </a:lnTo>
                <a:lnTo>
                  <a:pt x="16613" y="7501"/>
                </a:lnTo>
                <a:lnTo>
                  <a:pt x="16613" y="5001"/>
                </a:lnTo>
                <a:lnTo>
                  <a:pt x="58106" y="5001"/>
                </a:lnTo>
                <a:lnTo>
                  <a:pt x="58106" y="2500"/>
                </a:lnTo>
                <a:lnTo>
                  <a:pt x="62244" y="2500"/>
                </a:lnTo>
                <a:lnTo>
                  <a:pt x="64313" y="0"/>
                </a:lnTo>
                <a:lnTo>
                  <a:pt x="66383" y="0"/>
                </a:lnTo>
                <a:lnTo>
                  <a:pt x="66383" y="7501"/>
                </a:lnTo>
                <a:lnTo>
                  <a:pt x="68464" y="9990"/>
                </a:lnTo>
                <a:close/>
              </a:path>
              <a:path w="166370" h="70485">
                <a:moveTo>
                  <a:pt x="101679" y="5001"/>
                </a:moveTo>
                <a:lnTo>
                  <a:pt x="80915" y="5001"/>
                </a:lnTo>
                <a:lnTo>
                  <a:pt x="82984" y="2500"/>
                </a:lnTo>
                <a:lnTo>
                  <a:pt x="82984" y="0"/>
                </a:lnTo>
                <a:lnTo>
                  <a:pt x="93354" y="0"/>
                </a:lnTo>
                <a:lnTo>
                  <a:pt x="95448" y="2500"/>
                </a:lnTo>
                <a:lnTo>
                  <a:pt x="101679" y="2500"/>
                </a:lnTo>
                <a:lnTo>
                  <a:pt x="101679" y="5001"/>
                </a:lnTo>
                <a:close/>
              </a:path>
              <a:path w="166370" h="70485">
                <a:moveTo>
                  <a:pt x="97505" y="2500"/>
                </a:moveTo>
                <a:lnTo>
                  <a:pt x="95448" y="2500"/>
                </a:lnTo>
                <a:lnTo>
                  <a:pt x="95448" y="0"/>
                </a:lnTo>
                <a:lnTo>
                  <a:pt x="97505" y="0"/>
                </a:lnTo>
                <a:lnTo>
                  <a:pt x="97505" y="2500"/>
                </a:lnTo>
                <a:close/>
              </a:path>
              <a:path w="166370" h="70485">
                <a:moveTo>
                  <a:pt x="22821" y="5001"/>
                </a:moveTo>
                <a:lnTo>
                  <a:pt x="20752" y="5001"/>
                </a:lnTo>
                <a:lnTo>
                  <a:pt x="20752" y="2500"/>
                </a:lnTo>
                <a:lnTo>
                  <a:pt x="22821" y="2500"/>
                </a:lnTo>
                <a:lnTo>
                  <a:pt x="22821" y="5001"/>
                </a:lnTo>
                <a:close/>
              </a:path>
              <a:path w="166370" h="70485">
                <a:moveTo>
                  <a:pt x="39423" y="5001"/>
                </a:moveTo>
                <a:lnTo>
                  <a:pt x="31122" y="5001"/>
                </a:lnTo>
                <a:lnTo>
                  <a:pt x="33203" y="2500"/>
                </a:lnTo>
                <a:lnTo>
                  <a:pt x="39423" y="2500"/>
                </a:lnTo>
                <a:lnTo>
                  <a:pt x="39423" y="5001"/>
                </a:lnTo>
                <a:close/>
              </a:path>
              <a:path w="166370" h="70485">
                <a:moveTo>
                  <a:pt x="45654" y="5001"/>
                </a:moveTo>
                <a:lnTo>
                  <a:pt x="41492" y="5001"/>
                </a:lnTo>
                <a:lnTo>
                  <a:pt x="41492" y="2500"/>
                </a:lnTo>
                <a:lnTo>
                  <a:pt x="45654" y="2500"/>
                </a:lnTo>
                <a:lnTo>
                  <a:pt x="45654" y="5001"/>
                </a:lnTo>
                <a:close/>
              </a:path>
              <a:path w="166370" h="70485">
                <a:moveTo>
                  <a:pt x="105806" y="7501"/>
                </a:moveTo>
                <a:lnTo>
                  <a:pt x="76753" y="7501"/>
                </a:lnTo>
                <a:lnTo>
                  <a:pt x="78846" y="5001"/>
                </a:lnTo>
                <a:lnTo>
                  <a:pt x="105806" y="5001"/>
                </a:lnTo>
                <a:lnTo>
                  <a:pt x="105806" y="7501"/>
                </a:lnTo>
                <a:close/>
              </a:path>
              <a:path w="166370" h="70485">
                <a:moveTo>
                  <a:pt x="112049" y="9990"/>
                </a:moveTo>
                <a:lnTo>
                  <a:pt x="74695" y="9990"/>
                </a:lnTo>
                <a:lnTo>
                  <a:pt x="74695" y="7501"/>
                </a:lnTo>
                <a:lnTo>
                  <a:pt x="112049" y="7501"/>
                </a:lnTo>
                <a:lnTo>
                  <a:pt x="112049" y="9990"/>
                </a:lnTo>
                <a:close/>
              </a:path>
              <a:path w="166370" h="70485">
                <a:moveTo>
                  <a:pt x="114118" y="12502"/>
                </a:moveTo>
                <a:lnTo>
                  <a:pt x="12439" y="12502"/>
                </a:lnTo>
                <a:lnTo>
                  <a:pt x="12439" y="9990"/>
                </a:lnTo>
                <a:lnTo>
                  <a:pt x="114118" y="9990"/>
                </a:lnTo>
                <a:lnTo>
                  <a:pt x="114118" y="12502"/>
                </a:lnTo>
                <a:close/>
              </a:path>
              <a:path w="166370" h="70485">
                <a:moveTo>
                  <a:pt x="138997" y="15003"/>
                </a:moveTo>
                <a:lnTo>
                  <a:pt x="14508" y="15003"/>
                </a:lnTo>
                <a:lnTo>
                  <a:pt x="14508" y="12502"/>
                </a:lnTo>
                <a:lnTo>
                  <a:pt x="138997" y="12502"/>
                </a:lnTo>
                <a:lnTo>
                  <a:pt x="138997" y="15003"/>
                </a:lnTo>
                <a:close/>
              </a:path>
              <a:path w="166370" h="70485">
                <a:moveTo>
                  <a:pt x="141102" y="17503"/>
                </a:moveTo>
                <a:lnTo>
                  <a:pt x="12439" y="17503"/>
                </a:lnTo>
                <a:lnTo>
                  <a:pt x="12439" y="15003"/>
                </a:lnTo>
                <a:lnTo>
                  <a:pt x="141102" y="15003"/>
                </a:lnTo>
                <a:lnTo>
                  <a:pt x="141102" y="17503"/>
                </a:lnTo>
                <a:close/>
              </a:path>
              <a:path w="166370" h="70485">
                <a:moveTo>
                  <a:pt x="16613" y="20004"/>
                </a:moveTo>
                <a:lnTo>
                  <a:pt x="6231" y="20004"/>
                </a:lnTo>
                <a:lnTo>
                  <a:pt x="8288" y="17503"/>
                </a:lnTo>
                <a:lnTo>
                  <a:pt x="16613" y="17503"/>
                </a:lnTo>
                <a:lnTo>
                  <a:pt x="16613" y="20004"/>
                </a:lnTo>
                <a:close/>
              </a:path>
              <a:path w="166370" h="70485">
                <a:moveTo>
                  <a:pt x="20752" y="27505"/>
                </a:moveTo>
                <a:lnTo>
                  <a:pt x="16613" y="27505"/>
                </a:lnTo>
                <a:lnTo>
                  <a:pt x="16613" y="22504"/>
                </a:lnTo>
                <a:lnTo>
                  <a:pt x="18682" y="22504"/>
                </a:lnTo>
                <a:lnTo>
                  <a:pt x="18682" y="17503"/>
                </a:lnTo>
                <a:lnTo>
                  <a:pt x="143172" y="17503"/>
                </a:lnTo>
                <a:lnTo>
                  <a:pt x="143172" y="20004"/>
                </a:lnTo>
                <a:lnTo>
                  <a:pt x="147310" y="20004"/>
                </a:lnTo>
                <a:lnTo>
                  <a:pt x="149379" y="22504"/>
                </a:lnTo>
                <a:lnTo>
                  <a:pt x="149379" y="25017"/>
                </a:lnTo>
                <a:lnTo>
                  <a:pt x="22821" y="25017"/>
                </a:lnTo>
                <a:lnTo>
                  <a:pt x="20752" y="27505"/>
                </a:lnTo>
                <a:close/>
              </a:path>
              <a:path w="166370" h="70485">
                <a:moveTo>
                  <a:pt x="4150" y="50010"/>
                </a:moveTo>
                <a:lnTo>
                  <a:pt x="2069" y="47534"/>
                </a:lnTo>
                <a:lnTo>
                  <a:pt x="2069" y="45033"/>
                </a:lnTo>
                <a:lnTo>
                  <a:pt x="4150" y="42521"/>
                </a:lnTo>
                <a:lnTo>
                  <a:pt x="4150" y="32519"/>
                </a:lnTo>
                <a:lnTo>
                  <a:pt x="2069" y="32519"/>
                </a:lnTo>
                <a:lnTo>
                  <a:pt x="2069" y="27505"/>
                </a:lnTo>
                <a:lnTo>
                  <a:pt x="0" y="25017"/>
                </a:lnTo>
                <a:lnTo>
                  <a:pt x="0" y="22504"/>
                </a:lnTo>
                <a:lnTo>
                  <a:pt x="4150" y="22504"/>
                </a:lnTo>
                <a:lnTo>
                  <a:pt x="4150" y="20004"/>
                </a:lnTo>
                <a:lnTo>
                  <a:pt x="14508" y="20004"/>
                </a:lnTo>
                <a:lnTo>
                  <a:pt x="12439" y="22504"/>
                </a:lnTo>
                <a:lnTo>
                  <a:pt x="12439" y="32519"/>
                </a:lnTo>
                <a:lnTo>
                  <a:pt x="10358" y="35007"/>
                </a:lnTo>
                <a:lnTo>
                  <a:pt x="10358" y="37520"/>
                </a:lnTo>
                <a:lnTo>
                  <a:pt x="8288" y="37520"/>
                </a:lnTo>
                <a:lnTo>
                  <a:pt x="8288" y="40020"/>
                </a:lnTo>
                <a:lnTo>
                  <a:pt x="6231" y="40020"/>
                </a:lnTo>
                <a:lnTo>
                  <a:pt x="6231" y="45033"/>
                </a:lnTo>
                <a:lnTo>
                  <a:pt x="4150" y="45033"/>
                </a:lnTo>
                <a:lnTo>
                  <a:pt x="6231" y="47534"/>
                </a:lnTo>
                <a:lnTo>
                  <a:pt x="4150" y="50010"/>
                </a:lnTo>
                <a:close/>
              </a:path>
              <a:path w="166370" h="70485">
                <a:moveTo>
                  <a:pt x="161842" y="47534"/>
                </a:moveTo>
                <a:lnTo>
                  <a:pt x="122395" y="47534"/>
                </a:lnTo>
                <a:lnTo>
                  <a:pt x="120338" y="45033"/>
                </a:lnTo>
                <a:lnTo>
                  <a:pt x="116188" y="45033"/>
                </a:lnTo>
                <a:lnTo>
                  <a:pt x="114118" y="42521"/>
                </a:lnTo>
                <a:lnTo>
                  <a:pt x="114118" y="37520"/>
                </a:lnTo>
                <a:lnTo>
                  <a:pt x="112049" y="35007"/>
                </a:lnTo>
                <a:lnTo>
                  <a:pt x="95448" y="35007"/>
                </a:lnTo>
                <a:lnTo>
                  <a:pt x="95448" y="32519"/>
                </a:lnTo>
                <a:lnTo>
                  <a:pt x="60163" y="32519"/>
                </a:lnTo>
                <a:lnTo>
                  <a:pt x="60163" y="27505"/>
                </a:lnTo>
                <a:lnTo>
                  <a:pt x="22821" y="27505"/>
                </a:lnTo>
                <a:lnTo>
                  <a:pt x="22821" y="25017"/>
                </a:lnTo>
                <a:lnTo>
                  <a:pt x="149379" y="25017"/>
                </a:lnTo>
                <a:lnTo>
                  <a:pt x="151460" y="27505"/>
                </a:lnTo>
                <a:lnTo>
                  <a:pt x="151460" y="37520"/>
                </a:lnTo>
                <a:lnTo>
                  <a:pt x="153542" y="37520"/>
                </a:lnTo>
                <a:lnTo>
                  <a:pt x="153542" y="40020"/>
                </a:lnTo>
                <a:lnTo>
                  <a:pt x="161842" y="40020"/>
                </a:lnTo>
                <a:lnTo>
                  <a:pt x="161842" y="47534"/>
                </a:lnTo>
                <a:close/>
              </a:path>
              <a:path w="166370" h="70485">
                <a:moveTo>
                  <a:pt x="45654" y="42521"/>
                </a:moveTo>
                <a:lnTo>
                  <a:pt x="31122" y="42521"/>
                </a:lnTo>
                <a:lnTo>
                  <a:pt x="31122" y="40020"/>
                </a:lnTo>
                <a:lnTo>
                  <a:pt x="29041" y="40020"/>
                </a:lnTo>
                <a:lnTo>
                  <a:pt x="29041" y="37520"/>
                </a:lnTo>
                <a:lnTo>
                  <a:pt x="26959" y="37520"/>
                </a:lnTo>
                <a:lnTo>
                  <a:pt x="26959" y="35007"/>
                </a:lnTo>
                <a:lnTo>
                  <a:pt x="24890" y="32519"/>
                </a:lnTo>
                <a:lnTo>
                  <a:pt x="24890" y="27505"/>
                </a:lnTo>
                <a:lnTo>
                  <a:pt x="53931" y="27505"/>
                </a:lnTo>
                <a:lnTo>
                  <a:pt x="53931" y="30006"/>
                </a:lnTo>
                <a:lnTo>
                  <a:pt x="49781" y="30006"/>
                </a:lnTo>
                <a:lnTo>
                  <a:pt x="49781" y="32519"/>
                </a:lnTo>
                <a:lnTo>
                  <a:pt x="47724" y="32519"/>
                </a:lnTo>
                <a:lnTo>
                  <a:pt x="45654" y="35007"/>
                </a:lnTo>
                <a:lnTo>
                  <a:pt x="45654" y="42521"/>
                </a:lnTo>
                <a:close/>
              </a:path>
              <a:path w="166370" h="70485">
                <a:moveTo>
                  <a:pt x="89216" y="35007"/>
                </a:moveTo>
                <a:lnTo>
                  <a:pt x="58106" y="35007"/>
                </a:lnTo>
                <a:lnTo>
                  <a:pt x="58106" y="32519"/>
                </a:lnTo>
                <a:lnTo>
                  <a:pt x="91285" y="32519"/>
                </a:lnTo>
                <a:lnTo>
                  <a:pt x="89216" y="35007"/>
                </a:lnTo>
                <a:close/>
              </a:path>
              <a:path w="166370" h="70485">
                <a:moveTo>
                  <a:pt x="62244" y="37520"/>
                </a:moveTo>
                <a:lnTo>
                  <a:pt x="60163" y="37520"/>
                </a:lnTo>
                <a:lnTo>
                  <a:pt x="60163" y="35007"/>
                </a:lnTo>
                <a:lnTo>
                  <a:pt x="64313" y="35007"/>
                </a:lnTo>
                <a:lnTo>
                  <a:pt x="62244" y="37520"/>
                </a:lnTo>
                <a:close/>
              </a:path>
              <a:path w="166370" h="70485">
                <a:moveTo>
                  <a:pt x="91285" y="37520"/>
                </a:moveTo>
                <a:lnTo>
                  <a:pt x="68464" y="37520"/>
                </a:lnTo>
                <a:lnTo>
                  <a:pt x="68464" y="35007"/>
                </a:lnTo>
                <a:lnTo>
                  <a:pt x="91285" y="35007"/>
                </a:lnTo>
                <a:lnTo>
                  <a:pt x="91285" y="37520"/>
                </a:lnTo>
                <a:close/>
              </a:path>
              <a:path w="166370" h="70485">
                <a:moveTo>
                  <a:pt x="93354" y="45033"/>
                </a:moveTo>
                <a:lnTo>
                  <a:pt x="91285" y="45033"/>
                </a:lnTo>
                <a:lnTo>
                  <a:pt x="89216" y="42521"/>
                </a:lnTo>
                <a:lnTo>
                  <a:pt x="85077" y="42521"/>
                </a:lnTo>
                <a:lnTo>
                  <a:pt x="85077" y="40020"/>
                </a:lnTo>
                <a:lnTo>
                  <a:pt x="74695" y="40020"/>
                </a:lnTo>
                <a:lnTo>
                  <a:pt x="72626" y="37520"/>
                </a:lnTo>
                <a:lnTo>
                  <a:pt x="93354" y="37520"/>
                </a:lnTo>
                <a:lnTo>
                  <a:pt x="93354" y="45033"/>
                </a:lnTo>
                <a:close/>
              </a:path>
              <a:path w="166370" h="70485">
                <a:moveTo>
                  <a:pt x="165981" y="55023"/>
                </a:moveTo>
                <a:lnTo>
                  <a:pt x="136940" y="55023"/>
                </a:lnTo>
                <a:lnTo>
                  <a:pt x="136940" y="52547"/>
                </a:lnTo>
                <a:lnTo>
                  <a:pt x="130708" y="52547"/>
                </a:lnTo>
                <a:lnTo>
                  <a:pt x="130708" y="50010"/>
                </a:lnTo>
                <a:lnTo>
                  <a:pt x="124489" y="50010"/>
                </a:lnTo>
                <a:lnTo>
                  <a:pt x="124489" y="47534"/>
                </a:lnTo>
                <a:lnTo>
                  <a:pt x="163912" y="47534"/>
                </a:lnTo>
                <a:lnTo>
                  <a:pt x="163912" y="50010"/>
                </a:lnTo>
                <a:lnTo>
                  <a:pt x="165981" y="52547"/>
                </a:lnTo>
                <a:lnTo>
                  <a:pt x="165981" y="55023"/>
                </a:lnTo>
                <a:close/>
              </a:path>
              <a:path w="166370" h="70485">
                <a:moveTo>
                  <a:pt x="161842" y="70027"/>
                </a:moveTo>
                <a:lnTo>
                  <a:pt x="159761" y="70027"/>
                </a:lnTo>
                <a:lnTo>
                  <a:pt x="159761" y="67538"/>
                </a:lnTo>
                <a:lnTo>
                  <a:pt x="153542" y="67538"/>
                </a:lnTo>
                <a:lnTo>
                  <a:pt x="147310" y="60036"/>
                </a:lnTo>
                <a:lnTo>
                  <a:pt x="143172" y="60036"/>
                </a:lnTo>
                <a:lnTo>
                  <a:pt x="143172" y="57524"/>
                </a:lnTo>
                <a:lnTo>
                  <a:pt x="141102" y="57524"/>
                </a:lnTo>
                <a:lnTo>
                  <a:pt x="141102" y="55023"/>
                </a:lnTo>
                <a:lnTo>
                  <a:pt x="161842" y="55023"/>
                </a:lnTo>
                <a:lnTo>
                  <a:pt x="161842" y="70027"/>
                </a:lnTo>
                <a:close/>
              </a:path>
            </a:pathLst>
          </a:custGeom>
          <a:solidFill>
            <a:srgbClr val="C9CCCC"/>
          </a:solidFill>
        </p:spPr>
        <p:txBody>
          <a:bodyPr wrap="square" lIns="0" tIns="0" rIns="0" bIns="0" rtlCol="0"/>
          <a:lstStyle/>
          <a:p/>
        </p:txBody>
      </p:sp>
      <p:sp>
        <p:nvSpPr>
          <p:cNvPr id="668" name="object 668"/>
          <p:cNvSpPr/>
          <p:nvPr/>
        </p:nvSpPr>
        <p:spPr>
          <a:xfrm>
            <a:off x="5646458" y="4125382"/>
            <a:ext cx="29209" cy="52705"/>
          </a:xfrm>
          <a:custGeom>
            <a:rect l="l" t="t" r="r" b="b"/>
            <a:pathLst>
              <a:path w="29209" h="52704">
                <a:moveTo>
                  <a:pt x="6231" y="5001"/>
                </a:moveTo>
                <a:lnTo>
                  <a:pt x="2069" y="5001"/>
                </a:lnTo>
                <a:lnTo>
                  <a:pt x="2069" y="0"/>
                </a:lnTo>
                <a:lnTo>
                  <a:pt x="4126" y="0"/>
                </a:lnTo>
                <a:lnTo>
                  <a:pt x="4126" y="2500"/>
                </a:lnTo>
                <a:lnTo>
                  <a:pt x="6231" y="2500"/>
                </a:lnTo>
                <a:lnTo>
                  <a:pt x="6231" y="5001"/>
                </a:lnTo>
                <a:close/>
              </a:path>
              <a:path w="29209" h="52704">
                <a:moveTo>
                  <a:pt x="16589" y="17503"/>
                </a:moveTo>
                <a:lnTo>
                  <a:pt x="4126" y="17503"/>
                </a:lnTo>
                <a:lnTo>
                  <a:pt x="4126" y="12514"/>
                </a:lnTo>
                <a:lnTo>
                  <a:pt x="2069" y="10002"/>
                </a:lnTo>
                <a:lnTo>
                  <a:pt x="2069" y="7513"/>
                </a:lnTo>
                <a:lnTo>
                  <a:pt x="0" y="5001"/>
                </a:lnTo>
                <a:lnTo>
                  <a:pt x="8300" y="5001"/>
                </a:lnTo>
                <a:lnTo>
                  <a:pt x="8300" y="7513"/>
                </a:lnTo>
                <a:lnTo>
                  <a:pt x="10382" y="7513"/>
                </a:lnTo>
                <a:lnTo>
                  <a:pt x="10382" y="10002"/>
                </a:lnTo>
                <a:lnTo>
                  <a:pt x="12451" y="10002"/>
                </a:lnTo>
                <a:lnTo>
                  <a:pt x="14508" y="12514"/>
                </a:lnTo>
                <a:lnTo>
                  <a:pt x="14508" y="15003"/>
                </a:lnTo>
                <a:lnTo>
                  <a:pt x="16589" y="17503"/>
                </a:lnTo>
                <a:close/>
              </a:path>
              <a:path w="29209" h="52704">
                <a:moveTo>
                  <a:pt x="6231" y="25029"/>
                </a:moveTo>
                <a:lnTo>
                  <a:pt x="4126" y="22516"/>
                </a:lnTo>
                <a:lnTo>
                  <a:pt x="4126" y="20004"/>
                </a:lnTo>
                <a:lnTo>
                  <a:pt x="2069" y="17503"/>
                </a:lnTo>
                <a:lnTo>
                  <a:pt x="14508" y="17503"/>
                </a:lnTo>
                <a:lnTo>
                  <a:pt x="14508" y="20004"/>
                </a:lnTo>
                <a:lnTo>
                  <a:pt x="10382" y="20004"/>
                </a:lnTo>
                <a:lnTo>
                  <a:pt x="10382" y="22516"/>
                </a:lnTo>
                <a:lnTo>
                  <a:pt x="6231" y="22516"/>
                </a:lnTo>
                <a:lnTo>
                  <a:pt x="6231" y="25029"/>
                </a:lnTo>
                <a:close/>
              </a:path>
              <a:path w="29209" h="52704">
                <a:moveTo>
                  <a:pt x="26971" y="35007"/>
                </a:moveTo>
                <a:lnTo>
                  <a:pt x="14508" y="35007"/>
                </a:lnTo>
                <a:lnTo>
                  <a:pt x="14508" y="32531"/>
                </a:lnTo>
                <a:lnTo>
                  <a:pt x="12451" y="30006"/>
                </a:lnTo>
                <a:lnTo>
                  <a:pt x="14508" y="30006"/>
                </a:lnTo>
                <a:lnTo>
                  <a:pt x="14508" y="25029"/>
                </a:lnTo>
                <a:lnTo>
                  <a:pt x="12451" y="22516"/>
                </a:lnTo>
                <a:lnTo>
                  <a:pt x="12451" y="20004"/>
                </a:lnTo>
                <a:lnTo>
                  <a:pt x="18659" y="20004"/>
                </a:lnTo>
                <a:lnTo>
                  <a:pt x="18659" y="22516"/>
                </a:lnTo>
                <a:lnTo>
                  <a:pt x="24902" y="30006"/>
                </a:lnTo>
                <a:lnTo>
                  <a:pt x="26971" y="32531"/>
                </a:lnTo>
                <a:lnTo>
                  <a:pt x="26971" y="35007"/>
                </a:lnTo>
                <a:close/>
              </a:path>
              <a:path w="29209" h="52704">
                <a:moveTo>
                  <a:pt x="29041" y="42521"/>
                </a:moveTo>
                <a:lnTo>
                  <a:pt x="20740" y="42521"/>
                </a:lnTo>
                <a:lnTo>
                  <a:pt x="20740" y="40032"/>
                </a:lnTo>
                <a:lnTo>
                  <a:pt x="16589" y="40032"/>
                </a:lnTo>
                <a:lnTo>
                  <a:pt x="16589" y="35007"/>
                </a:lnTo>
                <a:lnTo>
                  <a:pt x="29041" y="35007"/>
                </a:lnTo>
                <a:lnTo>
                  <a:pt x="29041" y="42521"/>
                </a:lnTo>
                <a:close/>
              </a:path>
              <a:path w="29209" h="52704">
                <a:moveTo>
                  <a:pt x="26971" y="47534"/>
                </a:moveTo>
                <a:lnTo>
                  <a:pt x="22833" y="47534"/>
                </a:lnTo>
                <a:lnTo>
                  <a:pt x="22833" y="42521"/>
                </a:lnTo>
                <a:lnTo>
                  <a:pt x="24902" y="42521"/>
                </a:lnTo>
                <a:lnTo>
                  <a:pt x="24902" y="45045"/>
                </a:lnTo>
                <a:lnTo>
                  <a:pt x="26971" y="45045"/>
                </a:lnTo>
                <a:lnTo>
                  <a:pt x="26971" y="47534"/>
                </a:lnTo>
                <a:close/>
              </a:path>
              <a:path w="29209" h="52704">
                <a:moveTo>
                  <a:pt x="26971" y="52547"/>
                </a:moveTo>
                <a:lnTo>
                  <a:pt x="24902" y="52547"/>
                </a:lnTo>
                <a:lnTo>
                  <a:pt x="24902" y="50010"/>
                </a:lnTo>
                <a:lnTo>
                  <a:pt x="22833" y="50010"/>
                </a:lnTo>
                <a:lnTo>
                  <a:pt x="20740" y="47534"/>
                </a:lnTo>
                <a:lnTo>
                  <a:pt x="24902" y="47534"/>
                </a:lnTo>
                <a:lnTo>
                  <a:pt x="26971" y="50010"/>
                </a:lnTo>
                <a:lnTo>
                  <a:pt x="26971" y="52547"/>
                </a:lnTo>
                <a:close/>
              </a:path>
            </a:pathLst>
          </a:custGeom>
          <a:solidFill>
            <a:srgbClr val="C9CCCC"/>
          </a:solidFill>
        </p:spPr>
        <p:txBody>
          <a:bodyPr wrap="square" lIns="0" tIns="0" rIns="0" bIns="0" rtlCol="0"/>
          <a:lstStyle/>
          <a:p/>
        </p:txBody>
      </p:sp>
      <p:sp>
        <p:nvSpPr>
          <p:cNvPr id="669" name="object 669"/>
          <p:cNvSpPr/>
          <p:nvPr/>
        </p:nvSpPr>
        <p:spPr>
          <a:xfrm>
            <a:off x="6057312" y="4127877"/>
            <a:ext cx="43815" cy="47625"/>
          </a:xfrm>
          <a:custGeom>
            <a:rect l="l" t="t" r="r" b="b"/>
            <a:pathLst>
              <a:path w="43814" h="47625">
                <a:moveTo>
                  <a:pt x="18682" y="2524"/>
                </a:moveTo>
                <a:lnTo>
                  <a:pt x="16589" y="2524"/>
                </a:lnTo>
                <a:lnTo>
                  <a:pt x="18682" y="0"/>
                </a:lnTo>
                <a:lnTo>
                  <a:pt x="18682" y="2524"/>
                </a:lnTo>
                <a:close/>
              </a:path>
              <a:path w="43814" h="47625">
                <a:moveTo>
                  <a:pt x="43573" y="25029"/>
                </a:moveTo>
                <a:lnTo>
                  <a:pt x="4150" y="25029"/>
                </a:lnTo>
                <a:lnTo>
                  <a:pt x="6219" y="22528"/>
                </a:lnTo>
                <a:lnTo>
                  <a:pt x="6219" y="17527"/>
                </a:lnTo>
                <a:lnTo>
                  <a:pt x="8288" y="17527"/>
                </a:lnTo>
                <a:lnTo>
                  <a:pt x="8288" y="5025"/>
                </a:lnTo>
                <a:lnTo>
                  <a:pt x="10358" y="2524"/>
                </a:lnTo>
                <a:lnTo>
                  <a:pt x="29041" y="2524"/>
                </a:lnTo>
                <a:lnTo>
                  <a:pt x="29041" y="7501"/>
                </a:lnTo>
                <a:lnTo>
                  <a:pt x="37341" y="7501"/>
                </a:lnTo>
                <a:lnTo>
                  <a:pt x="37341" y="10026"/>
                </a:lnTo>
                <a:lnTo>
                  <a:pt x="39423" y="10026"/>
                </a:lnTo>
                <a:lnTo>
                  <a:pt x="39423" y="12514"/>
                </a:lnTo>
                <a:lnTo>
                  <a:pt x="41504" y="12514"/>
                </a:lnTo>
                <a:lnTo>
                  <a:pt x="41504" y="15003"/>
                </a:lnTo>
                <a:lnTo>
                  <a:pt x="43573" y="15003"/>
                </a:lnTo>
                <a:lnTo>
                  <a:pt x="43573" y="25029"/>
                </a:lnTo>
                <a:close/>
              </a:path>
              <a:path w="43814" h="47625">
                <a:moveTo>
                  <a:pt x="33191" y="7501"/>
                </a:moveTo>
                <a:lnTo>
                  <a:pt x="31122" y="7501"/>
                </a:lnTo>
                <a:lnTo>
                  <a:pt x="31122" y="5025"/>
                </a:lnTo>
                <a:lnTo>
                  <a:pt x="33191" y="5025"/>
                </a:lnTo>
                <a:lnTo>
                  <a:pt x="33191" y="7501"/>
                </a:lnTo>
                <a:close/>
              </a:path>
              <a:path w="43814" h="47625">
                <a:moveTo>
                  <a:pt x="4150" y="27517"/>
                </a:moveTo>
                <a:lnTo>
                  <a:pt x="0" y="27517"/>
                </a:lnTo>
                <a:lnTo>
                  <a:pt x="2081" y="25029"/>
                </a:lnTo>
                <a:lnTo>
                  <a:pt x="6219" y="25029"/>
                </a:lnTo>
                <a:lnTo>
                  <a:pt x="4150" y="27517"/>
                </a:lnTo>
                <a:close/>
              </a:path>
              <a:path w="43814" h="47625">
                <a:moveTo>
                  <a:pt x="41504" y="30030"/>
                </a:moveTo>
                <a:lnTo>
                  <a:pt x="6219" y="30030"/>
                </a:lnTo>
                <a:lnTo>
                  <a:pt x="6219" y="27517"/>
                </a:lnTo>
                <a:lnTo>
                  <a:pt x="8288" y="27517"/>
                </a:lnTo>
                <a:lnTo>
                  <a:pt x="8288" y="25029"/>
                </a:lnTo>
                <a:lnTo>
                  <a:pt x="41504" y="25029"/>
                </a:lnTo>
                <a:lnTo>
                  <a:pt x="41504" y="30030"/>
                </a:lnTo>
                <a:close/>
              </a:path>
              <a:path w="43814" h="47625">
                <a:moveTo>
                  <a:pt x="18682" y="37532"/>
                </a:moveTo>
                <a:lnTo>
                  <a:pt x="6219" y="37532"/>
                </a:lnTo>
                <a:lnTo>
                  <a:pt x="6219" y="32531"/>
                </a:lnTo>
                <a:lnTo>
                  <a:pt x="4150" y="32531"/>
                </a:lnTo>
                <a:lnTo>
                  <a:pt x="4150" y="30030"/>
                </a:lnTo>
                <a:lnTo>
                  <a:pt x="39423" y="30030"/>
                </a:lnTo>
                <a:lnTo>
                  <a:pt x="39423" y="35031"/>
                </a:lnTo>
                <a:lnTo>
                  <a:pt x="18682" y="35031"/>
                </a:lnTo>
                <a:lnTo>
                  <a:pt x="18682" y="37532"/>
                </a:lnTo>
                <a:close/>
              </a:path>
              <a:path w="43814" h="47625">
                <a:moveTo>
                  <a:pt x="33191" y="47534"/>
                </a:moveTo>
                <a:lnTo>
                  <a:pt x="26971" y="47534"/>
                </a:lnTo>
                <a:lnTo>
                  <a:pt x="26971" y="40044"/>
                </a:lnTo>
                <a:lnTo>
                  <a:pt x="22809" y="40044"/>
                </a:lnTo>
                <a:lnTo>
                  <a:pt x="22809" y="35031"/>
                </a:lnTo>
                <a:lnTo>
                  <a:pt x="39423" y="35031"/>
                </a:lnTo>
                <a:lnTo>
                  <a:pt x="39423" y="37532"/>
                </a:lnTo>
                <a:lnTo>
                  <a:pt x="37341" y="37532"/>
                </a:lnTo>
                <a:lnTo>
                  <a:pt x="37341" y="42545"/>
                </a:lnTo>
                <a:lnTo>
                  <a:pt x="31122" y="42545"/>
                </a:lnTo>
                <a:lnTo>
                  <a:pt x="31122" y="45045"/>
                </a:lnTo>
                <a:lnTo>
                  <a:pt x="33191" y="45045"/>
                </a:lnTo>
                <a:lnTo>
                  <a:pt x="33191" y="47534"/>
                </a:lnTo>
                <a:close/>
              </a:path>
              <a:path w="43814" h="47625">
                <a:moveTo>
                  <a:pt x="8288" y="47534"/>
                </a:moveTo>
                <a:lnTo>
                  <a:pt x="6219" y="45045"/>
                </a:lnTo>
                <a:lnTo>
                  <a:pt x="6219" y="42545"/>
                </a:lnTo>
                <a:lnTo>
                  <a:pt x="8288" y="40044"/>
                </a:lnTo>
                <a:lnTo>
                  <a:pt x="8288" y="37532"/>
                </a:lnTo>
                <a:lnTo>
                  <a:pt x="20740" y="37532"/>
                </a:lnTo>
                <a:lnTo>
                  <a:pt x="20740" y="40044"/>
                </a:lnTo>
                <a:lnTo>
                  <a:pt x="18682" y="40044"/>
                </a:lnTo>
                <a:lnTo>
                  <a:pt x="18682" y="42545"/>
                </a:lnTo>
                <a:lnTo>
                  <a:pt x="12427" y="42545"/>
                </a:lnTo>
                <a:lnTo>
                  <a:pt x="12427" y="45045"/>
                </a:lnTo>
                <a:lnTo>
                  <a:pt x="8288" y="45045"/>
                </a:lnTo>
                <a:lnTo>
                  <a:pt x="8288" y="47534"/>
                </a:lnTo>
                <a:close/>
              </a:path>
            </a:pathLst>
          </a:custGeom>
          <a:solidFill>
            <a:srgbClr val="C9CCCC"/>
          </a:solidFill>
        </p:spPr>
        <p:txBody>
          <a:bodyPr wrap="square" lIns="0" tIns="0" rIns="0" bIns="0" rtlCol="0"/>
          <a:lstStyle/>
          <a:p/>
        </p:txBody>
      </p:sp>
      <p:sp>
        <p:nvSpPr>
          <p:cNvPr id="670" name="object 670"/>
          <p:cNvSpPr/>
          <p:nvPr/>
        </p:nvSpPr>
        <p:spPr>
          <a:xfrm>
            <a:off x="6015807" y="4152907"/>
            <a:ext cx="10795" cy="7620"/>
          </a:xfrm>
          <a:custGeom>
            <a:rect l="l" t="t" r="r" b="b"/>
            <a:pathLst>
              <a:path w="10795" h="7620">
                <a:moveTo>
                  <a:pt x="10358" y="5001"/>
                </a:moveTo>
                <a:lnTo>
                  <a:pt x="0" y="5001"/>
                </a:lnTo>
                <a:lnTo>
                  <a:pt x="0" y="2488"/>
                </a:lnTo>
                <a:lnTo>
                  <a:pt x="2069" y="0"/>
                </a:lnTo>
                <a:lnTo>
                  <a:pt x="8300" y="0"/>
                </a:lnTo>
                <a:lnTo>
                  <a:pt x="8300" y="2488"/>
                </a:lnTo>
                <a:lnTo>
                  <a:pt x="10358" y="2488"/>
                </a:lnTo>
                <a:lnTo>
                  <a:pt x="10358" y="5001"/>
                </a:lnTo>
                <a:close/>
              </a:path>
              <a:path w="10795" h="7620">
                <a:moveTo>
                  <a:pt x="8300" y="7501"/>
                </a:moveTo>
                <a:lnTo>
                  <a:pt x="4138" y="7501"/>
                </a:lnTo>
                <a:lnTo>
                  <a:pt x="4138" y="5001"/>
                </a:lnTo>
                <a:lnTo>
                  <a:pt x="8300" y="5001"/>
                </a:lnTo>
                <a:lnTo>
                  <a:pt x="8300" y="7501"/>
                </a:lnTo>
                <a:close/>
              </a:path>
            </a:pathLst>
          </a:custGeom>
          <a:solidFill>
            <a:srgbClr val="C9CCCC"/>
          </a:solidFill>
        </p:spPr>
        <p:txBody>
          <a:bodyPr wrap="square" lIns="0" tIns="0" rIns="0" bIns="0" rtlCol="0"/>
          <a:lstStyle/>
          <a:p/>
        </p:txBody>
      </p:sp>
      <p:sp>
        <p:nvSpPr>
          <p:cNvPr id="671" name="object 671"/>
          <p:cNvSpPr/>
          <p:nvPr/>
        </p:nvSpPr>
        <p:spPr>
          <a:xfrm>
            <a:off x="6051084" y="4145389"/>
            <a:ext cx="6350" cy="10160"/>
          </a:xfrm>
          <a:custGeom>
            <a:rect l="l" t="t" r="r" b="b"/>
            <a:pathLst>
              <a:path w="6350" h="10160">
                <a:moveTo>
                  <a:pt x="6207" y="7513"/>
                </a:moveTo>
                <a:lnTo>
                  <a:pt x="0" y="7513"/>
                </a:lnTo>
                <a:lnTo>
                  <a:pt x="2069" y="5001"/>
                </a:lnTo>
                <a:lnTo>
                  <a:pt x="2069" y="0"/>
                </a:lnTo>
                <a:lnTo>
                  <a:pt x="4150" y="0"/>
                </a:lnTo>
                <a:lnTo>
                  <a:pt x="4150" y="2512"/>
                </a:lnTo>
                <a:lnTo>
                  <a:pt x="6207" y="2512"/>
                </a:lnTo>
                <a:lnTo>
                  <a:pt x="6207" y="7513"/>
                </a:lnTo>
                <a:close/>
              </a:path>
              <a:path w="6350" h="10160">
                <a:moveTo>
                  <a:pt x="4150" y="10002"/>
                </a:moveTo>
                <a:lnTo>
                  <a:pt x="2069" y="10002"/>
                </a:lnTo>
                <a:lnTo>
                  <a:pt x="2069" y="7513"/>
                </a:lnTo>
                <a:lnTo>
                  <a:pt x="4150" y="7513"/>
                </a:lnTo>
                <a:lnTo>
                  <a:pt x="4150" y="10002"/>
                </a:lnTo>
                <a:close/>
              </a:path>
            </a:pathLst>
          </a:custGeom>
          <a:solidFill>
            <a:srgbClr val="C9CCCC"/>
          </a:solidFill>
        </p:spPr>
        <p:txBody>
          <a:bodyPr wrap="square" lIns="0" tIns="0" rIns="0" bIns="0" rtlCol="0"/>
          <a:lstStyle/>
          <a:p/>
        </p:txBody>
      </p:sp>
      <p:sp>
        <p:nvSpPr>
          <p:cNvPr id="672" name="object 672"/>
          <p:cNvSpPr/>
          <p:nvPr/>
        </p:nvSpPr>
        <p:spPr>
          <a:xfrm>
            <a:off x="7474531" y="4120392"/>
            <a:ext cx="8890" cy="7620"/>
          </a:xfrm>
          <a:custGeom>
            <a:rect l="l" t="t" r="r" b="b"/>
            <a:pathLst>
              <a:path w="8890" h="7620">
                <a:moveTo>
                  <a:pt x="6207" y="7477"/>
                </a:moveTo>
                <a:lnTo>
                  <a:pt x="4150" y="7477"/>
                </a:lnTo>
                <a:lnTo>
                  <a:pt x="4150" y="4989"/>
                </a:lnTo>
                <a:lnTo>
                  <a:pt x="2069" y="4989"/>
                </a:lnTo>
                <a:lnTo>
                  <a:pt x="2069" y="2476"/>
                </a:lnTo>
                <a:lnTo>
                  <a:pt x="0" y="0"/>
                </a:lnTo>
                <a:lnTo>
                  <a:pt x="4150" y="0"/>
                </a:lnTo>
                <a:lnTo>
                  <a:pt x="4150" y="2476"/>
                </a:lnTo>
                <a:lnTo>
                  <a:pt x="8276" y="2476"/>
                </a:lnTo>
                <a:lnTo>
                  <a:pt x="8276" y="4989"/>
                </a:lnTo>
                <a:lnTo>
                  <a:pt x="6207" y="7477"/>
                </a:lnTo>
                <a:close/>
              </a:path>
            </a:pathLst>
          </a:custGeom>
          <a:solidFill>
            <a:srgbClr val="C9CCCC"/>
          </a:solidFill>
        </p:spPr>
        <p:txBody>
          <a:bodyPr wrap="square" lIns="0" tIns="0" rIns="0" bIns="0" rtlCol="0"/>
          <a:lstStyle/>
          <a:p/>
        </p:txBody>
      </p:sp>
      <p:sp>
        <p:nvSpPr>
          <p:cNvPr id="673" name="object 673"/>
          <p:cNvSpPr/>
          <p:nvPr/>
        </p:nvSpPr>
        <p:spPr>
          <a:xfrm>
            <a:off x="7059517" y="4090355"/>
            <a:ext cx="12700" cy="35560"/>
          </a:xfrm>
          <a:custGeom>
            <a:rect l="l" t="t" r="r" b="b"/>
            <a:pathLst>
              <a:path w="12700" h="35560">
                <a:moveTo>
                  <a:pt x="4150" y="2512"/>
                </a:moveTo>
                <a:lnTo>
                  <a:pt x="2081" y="2512"/>
                </a:lnTo>
                <a:lnTo>
                  <a:pt x="2081" y="0"/>
                </a:lnTo>
                <a:lnTo>
                  <a:pt x="4150" y="0"/>
                </a:lnTo>
                <a:lnTo>
                  <a:pt x="4150" y="2512"/>
                </a:lnTo>
                <a:close/>
              </a:path>
              <a:path w="12700" h="35560">
                <a:moveTo>
                  <a:pt x="12451" y="32531"/>
                </a:moveTo>
                <a:lnTo>
                  <a:pt x="6231" y="32531"/>
                </a:lnTo>
                <a:lnTo>
                  <a:pt x="6231" y="30018"/>
                </a:lnTo>
                <a:lnTo>
                  <a:pt x="4150" y="30018"/>
                </a:lnTo>
                <a:lnTo>
                  <a:pt x="4150" y="20028"/>
                </a:lnTo>
                <a:lnTo>
                  <a:pt x="2081" y="20028"/>
                </a:lnTo>
                <a:lnTo>
                  <a:pt x="2081" y="17527"/>
                </a:lnTo>
                <a:lnTo>
                  <a:pt x="0" y="17527"/>
                </a:lnTo>
                <a:lnTo>
                  <a:pt x="0" y="15015"/>
                </a:lnTo>
                <a:lnTo>
                  <a:pt x="2081" y="15015"/>
                </a:lnTo>
                <a:lnTo>
                  <a:pt x="0" y="12502"/>
                </a:lnTo>
                <a:lnTo>
                  <a:pt x="0" y="2512"/>
                </a:lnTo>
                <a:lnTo>
                  <a:pt x="6231" y="2512"/>
                </a:lnTo>
                <a:lnTo>
                  <a:pt x="6231" y="10014"/>
                </a:lnTo>
                <a:lnTo>
                  <a:pt x="4150" y="10014"/>
                </a:lnTo>
                <a:lnTo>
                  <a:pt x="4150" y="12502"/>
                </a:lnTo>
                <a:lnTo>
                  <a:pt x="6231" y="15015"/>
                </a:lnTo>
                <a:lnTo>
                  <a:pt x="6231" y="17527"/>
                </a:lnTo>
                <a:lnTo>
                  <a:pt x="8300" y="20028"/>
                </a:lnTo>
                <a:lnTo>
                  <a:pt x="8300" y="25017"/>
                </a:lnTo>
                <a:lnTo>
                  <a:pt x="10382" y="27541"/>
                </a:lnTo>
                <a:lnTo>
                  <a:pt x="10382" y="30018"/>
                </a:lnTo>
                <a:lnTo>
                  <a:pt x="12451" y="32531"/>
                </a:lnTo>
                <a:close/>
              </a:path>
              <a:path w="12700" h="35560">
                <a:moveTo>
                  <a:pt x="10382" y="35031"/>
                </a:moveTo>
                <a:lnTo>
                  <a:pt x="8300" y="35031"/>
                </a:lnTo>
                <a:lnTo>
                  <a:pt x="8300" y="32531"/>
                </a:lnTo>
                <a:lnTo>
                  <a:pt x="10382" y="32531"/>
                </a:lnTo>
                <a:lnTo>
                  <a:pt x="10382" y="35031"/>
                </a:lnTo>
                <a:close/>
              </a:path>
            </a:pathLst>
          </a:custGeom>
          <a:solidFill>
            <a:srgbClr val="C9CCCC"/>
          </a:solidFill>
        </p:spPr>
        <p:txBody>
          <a:bodyPr wrap="square" lIns="0" tIns="0" rIns="0" bIns="0" rtlCol="0"/>
          <a:lstStyle/>
          <a:p/>
        </p:txBody>
      </p:sp>
      <p:sp>
        <p:nvSpPr>
          <p:cNvPr id="674" name="object 674"/>
          <p:cNvSpPr/>
          <p:nvPr/>
        </p:nvSpPr>
        <p:spPr>
          <a:xfrm>
            <a:off x="5623645" y="4095357"/>
            <a:ext cx="19050" cy="25400"/>
          </a:xfrm>
          <a:custGeom>
            <a:rect l="l" t="t" r="r" b="b"/>
            <a:pathLst>
              <a:path w="19050" h="25400">
                <a:moveTo>
                  <a:pt x="10346" y="10014"/>
                </a:moveTo>
                <a:lnTo>
                  <a:pt x="0" y="10014"/>
                </a:lnTo>
                <a:lnTo>
                  <a:pt x="0" y="7513"/>
                </a:lnTo>
                <a:lnTo>
                  <a:pt x="2057" y="7513"/>
                </a:lnTo>
                <a:lnTo>
                  <a:pt x="2057" y="0"/>
                </a:lnTo>
                <a:lnTo>
                  <a:pt x="6207" y="0"/>
                </a:lnTo>
                <a:lnTo>
                  <a:pt x="8276" y="2524"/>
                </a:lnTo>
                <a:lnTo>
                  <a:pt x="10346" y="2524"/>
                </a:lnTo>
                <a:lnTo>
                  <a:pt x="10346" y="10014"/>
                </a:lnTo>
                <a:close/>
              </a:path>
              <a:path w="19050" h="25400">
                <a:moveTo>
                  <a:pt x="2057" y="15027"/>
                </a:moveTo>
                <a:lnTo>
                  <a:pt x="2057" y="10014"/>
                </a:lnTo>
                <a:lnTo>
                  <a:pt x="12451" y="10014"/>
                </a:lnTo>
                <a:lnTo>
                  <a:pt x="12451" y="12514"/>
                </a:lnTo>
                <a:lnTo>
                  <a:pt x="4126" y="12514"/>
                </a:lnTo>
                <a:lnTo>
                  <a:pt x="2057" y="15027"/>
                </a:lnTo>
                <a:close/>
              </a:path>
              <a:path w="19050" h="25400">
                <a:moveTo>
                  <a:pt x="14508" y="17527"/>
                </a:moveTo>
                <a:lnTo>
                  <a:pt x="4126" y="17527"/>
                </a:lnTo>
                <a:lnTo>
                  <a:pt x="4126" y="12514"/>
                </a:lnTo>
                <a:lnTo>
                  <a:pt x="12451" y="12514"/>
                </a:lnTo>
                <a:lnTo>
                  <a:pt x="14508" y="15027"/>
                </a:lnTo>
                <a:lnTo>
                  <a:pt x="14508" y="17527"/>
                </a:lnTo>
                <a:close/>
              </a:path>
              <a:path w="19050" h="25400">
                <a:moveTo>
                  <a:pt x="16589" y="20016"/>
                </a:moveTo>
                <a:lnTo>
                  <a:pt x="10346" y="20016"/>
                </a:lnTo>
                <a:lnTo>
                  <a:pt x="10346" y="17527"/>
                </a:lnTo>
                <a:lnTo>
                  <a:pt x="16589" y="17527"/>
                </a:lnTo>
                <a:lnTo>
                  <a:pt x="16589" y="20016"/>
                </a:lnTo>
                <a:close/>
              </a:path>
              <a:path w="19050" h="25400">
                <a:moveTo>
                  <a:pt x="18659" y="25029"/>
                </a:moveTo>
                <a:lnTo>
                  <a:pt x="16589" y="25029"/>
                </a:lnTo>
                <a:lnTo>
                  <a:pt x="16589" y="22540"/>
                </a:lnTo>
                <a:lnTo>
                  <a:pt x="14508" y="22540"/>
                </a:lnTo>
                <a:lnTo>
                  <a:pt x="14508" y="20016"/>
                </a:lnTo>
                <a:lnTo>
                  <a:pt x="18659" y="20016"/>
                </a:lnTo>
                <a:lnTo>
                  <a:pt x="18659" y="25029"/>
                </a:lnTo>
                <a:close/>
              </a:path>
            </a:pathLst>
          </a:custGeom>
          <a:solidFill>
            <a:srgbClr val="C9CCCC"/>
          </a:solidFill>
        </p:spPr>
        <p:txBody>
          <a:bodyPr wrap="square" lIns="0" tIns="0" rIns="0" bIns="0" rtlCol="0"/>
          <a:lstStyle/>
          <a:p/>
        </p:txBody>
      </p:sp>
      <p:sp>
        <p:nvSpPr>
          <p:cNvPr id="675" name="object 675"/>
          <p:cNvSpPr/>
          <p:nvPr/>
        </p:nvSpPr>
        <p:spPr>
          <a:xfrm>
            <a:off x="5928667" y="4060327"/>
            <a:ext cx="91440" cy="105410"/>
          </a:xfrm>
          <a:custGeom>
            <a:rect l="l" t="t" r="r" b="b"/>
            <a:pathLst>
              <a:path w="91439" h="105410">
                <a:moveTo>
                  <a:pt x="51850" y="17503"/>
                </a:moveTo>
                <a:lnTo>
                  <a:pt x="35248" y="17503"/>
                </a:lnTo>
                <a:lnTo>
                  <a:pt x="35248" y="15027"/>
                </a:lnTo>
                <a:lnTo>
                  <a:pt x="33191" y="12502"/>
                </a:lnTo>
                <a:lnTo>
                  <a:pt x="35248" y="12502"/>
                </a:lnTo>
                <a:lnTo>
                  <a:pt x="35248" y="10014"/>
                </a:lnTo>
                <a:lnTo>
                  <a:pt x="33191" y="7525"/>
                </a:lnTo>
                <a:lnTo>
                  <a:pt x="33191" y="2500"/>
                </a:lnTo>
                <a:lnTo>
                  <a:pt x="41492" y="2500"/>
                </a:lnTo>
                <a:lnTo>
                  <a:pt x="41492" y="0"/>
                </a:lnTo>
                <a:lnTo>
                  <a:pt x="43561" y="0"/>
                </a:lnTo>
                <a:lnTo>
                  <a:pt x="43561" y="2500"/>
                </a:lnTo>
                <a:lnTo>
                  <a:pt x="45630" y="5013"/>
                </a:lnTo>
                <a:lnTo>
                  <a:pt x="49781" y="5013"/>
                </a:lnTo>
                <a:lnTo>
                  <a:pt x="49781" y="12502"/>
                </a:lnTo>
                <a:lnTo>
                  <a:pt x="51850" y="15027"/>
                </a:lnTo>
                <a:lnTo>
                  <a:pt x="51850" y="17503"/>
                </a:lnTo>
                <a:close/>
              </a:path>
              <a:path w="91439" h="105410">
                <a:moveTo>
                  <a:pt x="29041" y="10014"/>
                </a:moveTo>
                <a:lnTo>
                  <a:pt x="14508" y="10014"/>
                </a:lnTo>
                <a:lnTo>
                  <a:pt x="14508" y="7525"/>
                </a:lnTo>
                <a:lnTo>
                  <a:pt x="16601" y="7525"/>
                </a:lnTo>
                <a:lnTo>
                  <a:pt x="18659" y="5013"/>
                </a:lnTo>
                <a:lnTo>
                  <a:pt x="22809" y="5013"/>
                </a:lnTo>
                <a:lnTo>
                  <a:pt x="22809" y="2500"/>
                </a:lnTo>
                <a:lnTo>
                  <a:pt x="26947" y="2500"/>
                </a:lnTo>
                <a:lnTo>
                  <a:pt x="26947" y="7525"/>
                </a:lnTo>
                <a:lnTo>
                  <a:pt x="29041" y="10014"/>
                </a:lnTo>
                <a:close/>
              </a:path>
              <a:path w="91439" h="105410">
                <a:moveTo>
                  <a:pt x="47700" y="5013"/>
                </a:moveTo>
                <a:lnTo>
                  <a:pt x="45630" y="5013"/>
                </a:lnTo>
                <a:lnTo>
                  <a:pt x="45630" y="2500"/>
                </a:lnTo>
                <a:lnTo>
                  <a:pt x="47700" y="2500"/>
                </a:lnTo>
                <a:lnTo>
                  <a:pt x="47700" y="5013"/>
                </a:lnTo>
                <a:close/>
              </a:path>
              <a:path w="91439" h="105410">
                <a:moveTo>
                  <a:pt x="26947" y="15027"/>
                </a:moveTo>
                <a:lnTo>
                  <a:pt x="12427" y="15027"/>
                </a:lnTo>
                <a:lnTo>
                  <a:pt x="12427" y="10014"/>
                </a:lnTo>
                <a:lnTo>
                  <a:pt x="31110" y="10014"/>
                </a:lnTo>
                <a:lnTo>
                  <a:pt x="31110" y="12502"/>
                </a:lnTo>
                <a:lnTo>
                  <a:pt x="29041" y="12502"/>
                </a:lnTo>
                <a:lnTo>
                  <a:pt x="26947" y="15027"/>
                </a:lnTo>
                <a:close/>
              </a:path>
              <a:path w="91439" h="105410">
                <a:moveTo>
                  <a:pt x="56024" y="25017"/>
                </a:moveTo>
                <a:lnTo>
                  <a:pt x="10346" y="25017"/>
                </a:lnTo>
                <a:lnTo>
                  <a:pt x="12427" y="22528"/>
                </a:lnTo>
                <a:lnTo>
                  <a:pt x="14508" y="22528"/>
                </a:lnTo>
                <a:lnTo>
                  <a:pt x="14508" y="15027"/>
                </a:lnTo>
                <a:lnTo>
                  <a:pt x="29041" y="15027"/>
                </a:lnTo>
                <a:lnTo>
                  <a:pt x="29041" y="17503"/>
                </a:lnTo>
                <a:lnTo>
                  <a:pt x="31110" y="17503"/>
                </a:lnTo>
                <a:lnTo>
                  <a:pt x="33191" y="20040"/>
                </a:lnTo>
                <a:lnTo>
                  <a:pt x="53919" y="20040"/>
                </a:lnTo>
                <a:lnTo>
                  <a:pt x="53919" y="22528"/>
                </a:lnTo>
                <a:lnTo>
                  <a:pt x="56024" y="25017"/>
                </a:lnTo>
                <a:close/>
              </a:path>
              <a:path w="91439" h="105410">
                <a:moveTo>
                  <a:pt x="53919" y="20040"/>
                </a:moveTo>
                <a:lnTo>
                  <a:pt x="37318" y="20040"/>
                </a:lnTo>
                <a:lnTo>
                  <a:pt x="37318" y="17503"/>
                </a:lnTo>
                <a:lnTo>
                  <a:pt x="53919" y="17503"/>
                </a:lnTo>
                <a:lnTo>
                  <a:pt x="53919" y="20040"/>
                </a:lnTo>
                <a:close/>
              </a:path>
              <a:path w="91439" h="105410">
                <a:moveTo>
                  <a:pt x="58094" y="27541"/>
                </a:moveTo>
                <a:lnTo>
                  <a:pt x="8276" y="27541"/>
                </a:lnTo>
                <a:lnTo>
                  <a:pt x="8276" y="25017"/>
                </a:lnTo>
                <a:lnTo>
                  <a:pt x="58094" y="25017"/>
                </a:lnTo>
                <a:lnTo>
                  <a:pt x="58094" y="27541"/>
                </a:lnTo>
                <a:close/>
              </a:path>
              <a:path w="91439" h="105410">
                <a:moveTo>
                  <a:pt x="56024" y="40044"/>
                </a:moveTo>
                <a:lnTo>
                  <a:pt x="24878" y="40044"/>
                </a:lnTo>
                <a:lnTo>
                  <a:pt x="24878" y="37544"/>
                </a:lnTo>
                <a:lnTo>
                  <a:pt x="0" y="37544"/>
                </a:lnTo>
                <a:lnTo>
                  <a:pt x="0" y="30030"/>
                </a:lnTo>
                <a:lnTo>
                  <a:pt x="2069" y="30030"/>
                </a:lnTo>
                <a:lnTo>
                  <a:pt x="2069" y="27541"/>
                </a:lnTo>
                <a:lnTo>
                  <a:pt x="56024" y="27541"/>
                </a:lnTo>
                <a:lnTo>
                  <a:pt x="56024" y="40044"/>
                </a:lnTo>
                <a:close/>
              </a:path>
              <a:path w="91439" h="105410">
                <a:moveTo>
                  <a:pt x="12427" y="42533"/>
                </a:moveTo>
                <a:lnTo>
                  <a:pt x="10346" y="42533"/>
                </a:lnTo>
                <a:lnTo>
                  <a:pt x="6207" y="37544"/>
                </a:lnTo>
                <a:lnTo>
                  <a:pt x="20728" y="37544"/>
                </a:lnTo>
                <a:lnTo>
                  <a:pt x="20728" y="40044"/>
                </a:lnTo>
                <a:lnTo>
                  <a:pt x="12427" y="40044"/>
                </a:lnTo>
                <a:lnTo>
                  <a:pt x="12427" y="42533"/>
                </a:lnTo>
                <a:close/>
              </a:path>
              <a:path w="91439" h="105410">
                <a:moveTo>
                  <a:pt x="14508" y="42533"/>
                </a:moveTo>
                <a:lnTo>
                  <a:pt x="14508" y="40044"/>
                </a:lnTo>
                <a:lnTo>
                  <a:pt x="16601" y="40044"/>
                </a:lnTo>
                <a:lnTo>
                  <a:pt x="14508" y="42533"/>
                </a:lnTo>
                <a:close/>
              </a:path>
              <a:path w="91439" h="105410">
                <a:moveTo>
                  <a:pt x="18659" y="42533"/>
                </a:moveTo>
                <a:lnTo>
                  <a:pt x="16601" y="42533"/>
                </a:lnTo>
                <a:lnTo>
                  <a:pt x="16601" y="40044"/>
                </a:lnTo>
                <a:lnTo>
                  <a:pt x="18659" y="40044"/>
                </a:lnTo>
                <a:lnTo>
                  <a:pt x="18659" y="42533"/>
                </a:lnTo>
                <a:close/>
              </a:path>
              <a:path w="91439" h="105410">
                <a:moveTo>
                  <a:pt x="31110" y="42533"/>
                </a:moveTo>
                <a:lnTo>
                  <a:pt x="29041" y="42533"/>
                </a:lnTo>
                <a:lnTo>
                  <a:pt x="29041" y="40044"/>
                </a:lnTo>
                <a:lnTo>
                  <a:pt x="33191" y="40044"/>
                </a:lnTo>
                <a:lnTo>
                  <a:pt x="31110" y="42533"/>
                </a:lnTo>
                <a:close/>
              </a:path>
              <a:path w="91439" h="105410">
                <a:moveTo>
                  <a:pt x="60151" y="55047"/>
                </a:moveTo>
                <a:lnTo>
                  <a:pt x="39423" y="55047"/>
                </a:lnTo>
                <a:lnTo>
                  <a:pt x="39423" y="52547"/>
                </a:lnTo>
                <a:lnTo>
                  <a:pt x="37318" y="52547"/>
                </a:lnTo>
                <a:lnTo>
                  <a:pt x="37318" y="45057"/>
                </a:lnTo>
                <a:lnTo>
                  <a:pt x="35248" y="42533"/>
                </a:lnTo>
                <a:lnTo>
                  <a:pt x="33191" y="42533"/>
                </a:lnTo>
                <a:lnTo>
                  <a:pt x="33191" y="40044"/>
                </a:lnTo>
                <a:lnTo>
                  <a:pt x="58094" y="40044"/>
                </a:lnTo>
                <a:lnTo>
                  <a:pt x="58094" y="45057"/>
                </a:lnTo>
                <a:lnTo>
                  <a:pt x="60151" y="45057"/>
                </a:lnTo>
                <a:lnTo>
                  <a:pt x="60151" y="55047"/>
                </a:lnTo>
                <a:close/>
              </a:path>
              <a:path w="91439" h="105410">
                <a:moveTo>
                  <a:pt x="62232" y="57548"/>
                </a:moveTo>
                <a:lnTo>
                  <a:pt x="37318" y="57548"/>
                </a:lnTo>
                <a:lnTo>
                  <a:pt x="37318" y="55047"/>
                </a:lnTo>
                <a:lnTo>
                  <a:pt x="62232" y="55047"/>
                </a:lnTo>
                <a:lnTo>
                  <a:pt x="62232" y="57548"/>
                </a:lnTo>
                <a:close/>
              </a:path>
              <a:path w="91439" h="105410">
                <a:moveTo>
                  <a:pt x="66394" y="62537"/>
                </a:moveTo>
                <a:lnTo>
                  <a:pt x="41492" y="62537"/>
                </a:lnTo>
                <a:lnTo>
                  <a:pt x="41492" y="60060"/>
                </a:lnTo>
                <a:lnTo>
                  <a:pt x="39423" y="60060"/>
                </a:lnTo>
                <a:lnTo>
                  <a:pt x="39423" y="57548"/>
                </a:lnTo>
                <a:lnTo>
                  <a:pt x="64301" y="57548"/>
                </a:lnTo>
                <a:lnTo>
                  <a:pt x="64301" y="60060"/>
                </a:lnTo>
                <a:lnTo>
                  <a:pt x="66394" y="62537"/>
                </a:lnTo>
                <a:close/>
              </a:path>
              <a:path w="91439" h="105410">
                <a:moveTo>
                  <a:pt x="68464" y="65062"/>
                </a:moveTo>
                <a:lnTo>
                  <a:pt x="43561" y="65062"/>
                </a:lnTo>
                <a:lnTo>
                  <a:pt x="43561" y="62537"/>
                </a:lnTo>
                <a:lnTo>
                  <a:pt x="68464" y="62537"/>
                </a:lnTo>
                <a:lnTo>
                  <a:pt x="68464" y="65062"/>
                </a:lnTo>
                <a:close/>
              </a:path>
              <a:path w="91439" h="105410">
                <a:moveTo>
                  <a:pt x="82996" y="87578"/>
                </a:moveTo>
                <a:lnTo>
                  <a:pt x="45630" y="87578"/>
                </a:lnTo>
                <a:lnTo>
                  <a:pt x="45630" y="82553"/>
                </a:lnTo>
                <a:lnTo>
                  <a:pt x="43561" y="82553"/>
                </a:lnTo>
                <a:lnTo>
                  <a:pt x="43561" y="77576"/>
                </a:lnTo>
                <a:lnTo>
                  <a:pt x="41492" y="75064"/>
                </a:lnTo>
                <a:lnTo>
                  <a:pt x="43561" y="72551"/>
                </a:lnTo>
                <a:lnTo>
                  <a:pt x="43561" y="67550"/>
                </a:lnTo>
                <a:lnTo>
                  <a:pt x="45630" y="65062"/>
                </a:lnTo>
                <a:lnTo>
                  <a:pt x="74671" y="65062"/>
                </a:lnTo>
                <a:lnTo>
                  <a:pt x="76741" y="67550"/>
                </a:lnTo>
                <a:lnTo>
                  <a:pt x="87135" y="67550"/>
                </a:lnTo>
                <a:lnTo>
                  <a:pt x="87135" y="70063"/>
                </a:lnTo>
                <a:lnTo>
                  <a:pt x="91273" y="70063"/>
                </a:lnTo>
                <a:lnTo>
                  <a:pt x="91273" y="72551"/>
                </a:lnTo>
                <a:lnTo>
                  <a:pt x="89204" y="72551"/>
                </a:lnTo>
                <a:lnTo>
                  <a:pt x="85065" y="77576"/>
                </a:lnTo>
                <a:lnTo>
                  <a:pt x="85065" y="80065"/>
                </a:lnTo>
                <a:lnTo>
                  <a:pt x="82996" y="80065"/>
                </a:lnTo>
                <a:lnTo>
                  <a:pt x="82996" y="87578"/>
                </a:lnTo>
                <a:close/>
              </a:path>
              <a:path w="91439" h="105410">
                <a:moveTo>
                  <a:pt x="80915" y="95068"/>
                </a:moveTo>
                <a:lnTo>
                  <a:pt x="64301" y="95068"/>
                </a:lnTo>
                <a:lnTo>
                  <a:pt x="64301" y="92579"/>
                </a:lnTo>
                <a:lnTo>
                  <a:pt x="60151" y="92579"/>
                </a:lnTo>
                <a:lnTo>
                  <a:pt x="60151" y="90091"/>
                </a:lnTo>
                <a:lnTo>
                  <a:pt x="56024" y="90091"/>
                </a:lnTo>
                <a:lnTo>
                  <a:pt x="53919" y="87578"/>
                </a:lnTo>
                <a:lnTo>
                  <a:pt x="80915" y="87578"/>
                </a:lnTo>
                <a:lnTo>
                  <a:pt x="80915" y="95068"/>
                </a:lnTo>
                <a:close/>
              </a:path>
              <a:path w="91439" h="105410">
                <a:moveTo>
                  <a:pt x="82996" y="97593"/>
                </a:moveTo>
                <a:lnTo>
                  <a:pt x="66394" y="97593"/>
                </a:lnTo>
                <a:lnTo>
                  <a:pt x="66394" y="95068"/>
                </a:lnTo>
                <a:lnTo>
                  <a:pt x="82996" y="95068"/>
                </a:lnTo>
                <a:lnTo>
                  <a:pt x="82996" y="97593"/>
                </a:lnTo>
                <a:close/>
              </a:path>
              <a:path w="91439" h="105410">
                <a:moveTo>
                  <a:pt x="78834" y="105094"/>
                </a:moveTo>
                <a:lnTo>
                  <a:pt x="74671" y="105094"/>
                </a:lnTo>
                <a:lnTo>
                  <a:pt x="74671" y="100081"/>
                </a:lnTo>
                <a:lnTo>
                  <a:pt x="72614" y="100081"/>
                </a:lnTo>
                <a:lnTo>
                  <a:pt x="72614" y="97593"/>
                </a:lnTo>
                <a:lnTo>
                  <a:pt x="85065" y="97593"/>
                </a:lnTo>
                <a:lnTo>
                  <a:pt x="89204" y="102582"/>
                </a:lnTo>
                <a:lnTo>
                  <a:pt x="78834" y="102582"/>
                </a:lnTo>
                <a:lnTo>
                  <a:pt x="78834" y="105094"/>
                </a:lnTo>
                <a:close/>
              </a:path>
              <a:path w="91439" h="105410">
                <a:moveTo>
                  <a:pt x="89204" y="105094"/>
                </a:moveTo>
                <a:lnTo>
                  <a:pt x="80915" y="105094"/>
                </a:lnTo>
                <a:lnTo>
                  <a:pt x="80915" y="102582"/>
                </a:lnTo>
                <a:lnTo>
                  <a:pt x="89204" y="102582"/>
                </a:lnTo>
                <a:lnTo>
                  <a:pt x="89204" y="105094"/>
                </a:lnTo>
                <a:close/>
              </a:path>
            </a:pathLst>
          </a:custGeom>
          <a:solidFill>
            <a:srgbClr val="C9CCCC"/>
          </a:solidFill>
        </p:spPr>
        <p:txBody>
          <a:bodyPr wrap="square" lIns="0" tIns="0" rIns="0" bIns="0" rtlCol="0"/>
          <a:lstStyle/>
          <a:p/>
        </p:txBody>
      </p:sp>
      <p:sp>
        <p:nvSpPr>
          <p:cNvPr id="676" name="object 676"/>
          <p:cNvSpPr/>
          <p:nvPr/>
        </p:nvSpPr>
        <p:spPr>
          <a:xfrm>
            <a:off x="7520176" y="4092875"/>
            <a:ext cx="6350" cy="10160"/>
          </a:xfrm>
          <a:custGeom>
            <a:rect l="l" t="t" r="r" b="b"/>
            <a:pathLst>
              <a:path w="6350" h="10160">
                <a:moveTo>
                  <a:pt x="6207" y="5001"/>
                </a:moveTo>
                <a:lnTo>
                  <a:pt x="2081" y="5001"/>
                </a:lnTo>
                <a:lnTo>
                  <a:pt x="2081" y="0"/>
                </a:lnTo>
                <a:lnTo>
                  <a:pt x="6207" y="0"/>
                </a:lnTo>
                <a:lnTo>
                  <a:pt x="6207" y="5001"/>
                </a:lnTo>
                <a:close/>
              </a:path>
              <a:path w="6350" h="10160">
                <a:moveTo>
                  <a:pt x="4150" y="9990"/>
                </a:moveTo>
                <a:lnTo>
                  <a:pt x="2081" y="9990"/>
                </a:lnTo>
                <a:lnTo>
                  <a:pt x="2081" y="7489"/>
                </a:lnTo>
                <a:lnTo>
                  <a:pt x="0" y="7489"/>
                </a:lnTo>
                <a:lnTo>
                  <a:pt x="0" y="5001"/>
                </a:lnTo>
                <a:lnTo>
                  <a:pt x="4150" y="5001"/>
                </a:lnTo>
                <a:lnTo>
                  <a:pt x="4150" y="9990"/>
                </a:lnTo>
                <a:close/>
              </a:path>
            </a:pathLst>
          </a:custGeom>
          <a:solidFill>
            <a:srgbClr val="C9CCCC"/>
          </a:solidFill>
        </p:spPr>
        <p:txBody>
          <a:bodyPr wrap="square" lIns="0" tIns="0" rIns="0" bIns="0" rtlCol="0"/>
          <a:lstStyle/>
          <a:p/>
        </p:txBody>
      </p:sp>
      <p:sp>
        <p:nvSpPr>
          <p:cNvPr id="677" name="object 677"/>
          <p:cNvSpPr/>
          <p:nvPr/>
        </p:nvSpPr>
        <p:spPr>
          <a:xfrm>
            <a:off x="6945390" y="4085351"/>
            <a:ext cx="4445" cy="10160"/>
          </a:xfrm>
          <a:custGeom>
            <a:rect l="l" t="t" r="r" b="b"/>
            <a:pathLst>
              <a:path w="4445" h="10160">
                <a:moveTo>
                  <a:pt x="2093" y="10014"/>
                </a:moveTo>
                <a:lnTo>
                  <a:pt x="2093" y="7525"/>
                </a:lnTo>
                <a:lnTo>
                  <a:pt x="0" y="7525"/>
                </a:lnTo>
                <a:lnTo>
                  <a:pt x="0" y="0"/>
                </a:lnTo>
                <a:lnTo>
                  <a:pt x="2093" y="0"/>
                </a:lnTo>
                <a:lnTo>
                  <a:pt x="2093" y="2512"/>
                </a:lnTo>
                <a:lnTo>
                  <a:pt x="4150" y="2512"/>
                </a:lnTo>
                <a:lnTo>
                  <a:pt x="4150" y="7525"/>
                </a:lnTo>
                <a:lnTo>
                  <a:pt x="2093" y="10014"/>
                </a:lnTo>
                <a:close/>
              </a:path>
            </a:pathLst>
          </a:custGeom>
          <a:solidFill>
            <a:srgbClr val="C9CCCC"/>
          </a:solidFill>
        </p:spPr>
        <p:txBody>
          <a:bodyPr wrap="square" lIns="0" tIns="0" rIns="0" bIns="0" rtlCol="0"/>
          <a:lstStyle/>
          <a:p/>
        </p:txBody>
      </p:sp>
      <p:sp>
        <p:nvSpPr>
          <p:cNvPr id="678" name="object 678"/>
          <p:cNvSpPr/>
          <p:nvPr/>
        </p:nvSpPr>
        <p:spPr>
          <a:xfrm>
            <a:off x="6974449" y="4067847"/>
            <a:ext cx="56515" cy="27940"/>
          </a:xfrm>
          <a:custGeom>
            <a:rect l="l" t="t" r="r" b="b"/>
            <a:pathLst>
              <a:path w="56515" h="27939">
                <a:moveTo>
                  <a:pt x="12451" y="2500"/>
                </a:moveTo>
                <a:lnTo>
                  <a:pt x="10370" y="2500"/>
                </a:lnTo>
                <a:lnTo>
                  <a:pt x="12451" y="0"/>
                </a:lnTo>
                <a:lnTo>
                  <a:pt x="12451" y="2500"/>
                </a:lnTo>
                <a:close/>
              </a:path>
              <a:path w="56515" h="27939">
                <a:moveTo>
                  <a:pt x="26959" y="20016"/>
                </a:moveTo>
                <a:lnTo>
                  <a:pt x="2081" y="20016"/>
                </a:lnTo>
                <a:lnTo>
                  <a:pt x="2081" y="9990"/>
                </a:lnTo>
                <a:lnTo>
                  <a:pt x="4150" y="7513"/>
                </a:lnTo>
                <a:lnTo>
                  <a:pt x="4150" y="2500"/>
                </a:lnTo>
                <a:lnTo>
                  <a:pt x="24890" y="2500"/>
                </a:lnTo>
                <a:lnTo>
                  <a:pt x="26959" y="4989"/>
                </a:lnTo>
                <a:lnTo>
                  <a:pt x="31122" y="4989"/>
                </a:lnTo>
                <a:lnTo>
                  <a:pt x="31122" y="7513"/>
                </a:lnTo>
                <a:lnTo>
                  <a:pt x="39423" y="7513"/>
                </a:lnTo>
                <a:lnTo>
                  <a:pt x="39423" y="9990"/>
                </a:lnTo>
                <a:lnTo>
                  <a:pt x="47724" y="9990"/>
                </a:lnTo>
                <a:lnTo>
                  <a:pt x="47724" y="12526"/>
                </a:lnTo>
                <a:lnTo>
                  <a:pt x="56036" y="12526"/>
                </a:lnTo>
                <a:lnTo>
                  <a:pt x="53931" y="15003"/>
                </a:lnTo>
                <a:lnTo>
                  <a:pt x="56036" y="17503"/>
                </a:lnTo>
                <a:lnTo>
                  <a:pt x="29041" y="17503"/>
                </a:lnTo>
                <a:lnTo>
                  <a:pt x="26959" y="20016"/>
                </a:lnTo>
                <a:close/>
              </a:path>
              <a:path w="56515" h="27939">
                <a:moveTo>
                  <a:pt x="37341" y="7513"/>
                </a:moveTo>
                <a:lnTo>
                  <a:pt x="33215" y="7513"/>
                </a:lnTo>
                <a:lnTo>
                  <a:pt x="33215" y="4989"/>
                </a:lnTo>
                <a:lnTo>
                  <a:pt x="37341" y="4989"/>
                </a:lnTo>
                <a:lnTo>
                  <a:pt x="37341" y="7513"/>
                </a:lnTo>
                <a:close/>
              </a:path>
              <a:path w="56515" h="27939">
                <a:moveTo>
                  <a:pt x="47724" y="9990"/>
                </a:moveTo>
                <a:lnTo>
                  <a:pt x="43573" y="9990"/>
                </a:lnTo>
                <a:lnTo>
                  <a:pt x="43573" y="4989"/>
                </a:lnTo>
                <a:lnTo>
                  <a:pt x="47724" y="4989"/>
                </a:lnTo>
                <a:lnTo>
                  <a:pt x="47724" y="9990"/>
                </a:lnTo>
                <a:close/>
              </a:path>
              <a:path w="56515" h="27939">
                <a:moveTo>
                  <a:pt x="51862" y="12526"/>
                </a:moveTo>
                <a:lnTo>
                  <a:pt x="49805" y="12526"/>
                </a:lnTo>
                <a:lnTo>
                  <a:pt x="49805" y="7513"/>
                </a:lnTo>
                <a:lnTo>
                  <a:pt x="53931" y="7513"/>
                </a:lnTo>
                <a:lnTo>
                  <a:pt x="53951" y="10014"/>
                </a:lnTo>
                <a:lnTo>
                  <a:pt x="51862" y="10014"/>
                </a:lnTo>
                <a:lnTo>
                  <a:pt x="51862" y="12526"/>
                </a:lnTo>
                <a:close/>
              </a:path>
              <a:path w="56515" h="27939">
                <a:moveTo>
                  <a:pt x="56036" y="12526"/>
                </a:moveTo>
                <a:lnTo>
                  <a:pt x="53931" y="12526"/>
                </a:lnTo>
                <a:lnTo>
                  <a:pt x="53931" y="10014"/>
                </a:lnTo>
                <a:lnTo>
                  <a:pt x="56036" y="12526"/>
                </a:lnTo>
                <a:close/>
              </a:path>
              <a:path w="56515" h="27939">
                <a:moveTo>
                  <a:pt x="39423" y="22516"/>
                </a:moveTo>
                <a:lnTo>
                  <a:pt x="37341" y="22516"/>
                </a:lnTo>
                <a:lnTo>
                  <a:pt x="35284" y="20016"/>
                </a:lnTo>
                <a:lnTo>
                  <a:pt x="31122" y="20016"/>
                </a:lnTo>
                <a:lnTo>
                  <a:pt x="31122" y="17503"/>
                </a:lnTo>
                <a:lnTo>
                  <a:pt x="39423" y="17503"/>
                </a:lnTo>
                <a:lnTo>
                  <a:pt x="39423" y="22516"/>
                </a:lnTo>
                <a:close/>
              </a:path>
              <a:path w="56515" h="27939">
                <a:moveTo>
                  <a:pt x="22821" y="22516"/>
                </a:moveTo>
                <a:lnTo>
                  <a:pt x="4150" y="22516"/>
                </a:lnTo>
                <a:lnTo>
                  <a:pt x="4150" y="20016"/>
                </a:lnTo>
                <a:lnTo>
                  <a:pt x="22821" y="20016"/>
                </a:lnTo>
                <a:lnTo>
                  <a:pt x="22821" y="22516"/>
                </a:lnTo>
                <a:close/>
              </a:path>
              <a:path w="56515" h="27939">
                <a:moveTo>
                  <a:pt x="10370" y="27517"/>
                </a:moveTo>
                <a:lnTo>
                  <a:pt x="8300" y="25017"/>
                </a:lnTo>
                <a:lnTo>
                  <a:pt x="0" y="25017"/>
                </a:lnTo>
                <a:lnTo>
                  <a:pt x="0" y="22516"/>
                </a:lnTo>
                <a:lnTo>
                  <a:pt x="10370" y="22516"/>
                </a:lnTo>
                <a:lnTo>
                  <a:pt x="10370" y="27517"/>
                </a:lnTo>
                <a:close/>
              </a:path>
              <a:path w="56515" h="27939">
                <a:moveTo>
                  <a:pt x="18682" y="25017"/>
                </a:moveTo>
                <a:lnTo>
                  <a:pt x="12451" y="25017"/>
                </a:lnTo>
                <a:lnTo>
                  <a:pt x="12451" y="22516"/>
                </a:lnTo>
                <a:lnTo>
                  <a:pt x="18682" y="22516"/>
                </a:lnTo>
                <a:lnTo>
                  <a:pt x="18682" y="25017"/>
                </a:lnTo>
                <a:close/>
              </a:path>
              <a:path w="56515" h="27939">
                <a:moveTo>
                  <a:pt x="8300" y="27517"/>
                </a:moveTo>
                <a:lnTo>
                  <a:pt x="2081" y="27517"/>
                </a:lnTo>
                <a:lnTo>
                  <a:pt x="2081" y="25017"/>
                </a:lnTo>
                <a:lnTo>
                  <a:pt x="8300" y="25017"/>
                </a:lnTo>
                <a:lnTo>
                  <a:pt x="8300" y="27517"/>
                </a:lnTo>
                <a:close/>
              </a:path>
            </a:pathLst>
          </a:custGeom>
          <a:solidFill>
            <a:srgbClr val="C9CCCC"/>
          </a:solidFill>
        </p:spPr>
        <p:txBody>
          <a:bodyPr wrap="square" lIns="0" tIns="0" rIns="0" bIns="0" rtlCol="0"/>
          <a:lstStyle/>
          <a:p/>
        </p:txBody>
      </p:sp>
      <p:sp>
        <p:nvSpPr>
          <p:cNvPr id="679" name="object 679"/>
          <p:cNvSpPr/>
          <p:nvPr/>
        </p:nvSpPr>
        <p:spPr>
          <a:xfrm>
            <a:off x="7269097" y="4072830"/>
            <a:ext cx="41910" cy="25400"/>
          </a:xfrm>
          <a:custGeom>
            <a:rect l="l" t="t" r="r" b="b"/>
            <a:pathLst>
              <a:path w="41909" h="25400">
                <a:moveTo>
                  <a:pt x="35260" y="5001"/>
                </a:moveTo>
                <a:lnTo>
                  <a:pt x="16601" y="5001"/>
                </a:lnTo>
                <a:lnTo>
                  <a:pt x="16601" y="2512"/>
                </a:lnTo>
                <a:lnTo>
                  <a:pt x="29053" y="2512"/>
                </a:lnTo>
                <a:lnTo>
                  <a:pt x="29053" y="0"/>
                </a:lnTo>
                <a:lnTo>
                  <a:pt x="35260" y="0"/>
                </a:lnTo>
                <a:lnTo>
                  <a:pt x="35260" y="5001"/>
                </a:lnTo>
                <a:close/>
              </a:path>
              <a:path w="41909" h="25400">
                <a:moveTo>
                  <a:pt x="37341" y="7525"/>
                </a:moveTo>
                <a:lnTo>
                  <a:pt x="10382" y="7525"/>
                </a:lnTo>
                <a:lnTo>
                  <a:pt x="12451" y="5001"/>
                </a:lnTo>
                <a:lnTo>
                  <a:pt x="37341" y="5001"/>
                </a:lnTo>
                <a:lnTo>
                  <a:pt x="37341" y="7525"/>
                </a:lnTo>
                <a:close/>
              </a:path>
              <a:path w="41909" h="25400">
                <a:moveTo>
                  <a:pt x="39423" y="10026"/>
                </a:moveTo>
                <a:lnTo>
                  <a:pt x="8288" y="10026"/>
                </a:lnTo>
                <a:lnTo>
                  <a:pt x="8288" y="7525"/>
                </a:lnTo>
                <a:lnTo>
                  <a:pt x="39423" y="7525"/>
                </a:lnTo>
                <a:lnTo>
                  <a:pt x="39423" y="10026"/>
                </a:lnTo>
                <a:close/>
              </a:path>
              <a:path w="41909" h="25400">
                <a:moveTo>
                  <a:pt x="35260" y="17527"/>
                </a:moveTo>
                <a:lnTo>
                  <a:pt x="4138" y="17527"/>
                </a:lnTo>
                <a:lnTo>
                  <a:pt x="4138" y="15039"/>
                </a:lnTo>
                <a:lnTo>
                  <a:pt x="0" y="15039"/>
                </a:lnTo>
                <a:lnTo>
                  <a:pt x="0" y="12514"/>
                </a:lnTo>
                <a:lnTo>
                  <a:pt x="2069" y="12514"/>
                </a:lnTo>
                <a:lnTo>
                  <a:pt x="2069" y="10026"/>
                </a:lnTo>
                <a:lnTo>
                  <a:pt x="37341" y="10026"/>
                </a:lnTo>
                <a:lnTo>
                  <a:pt x="37341" y="12514"/>
                </a:lnTo>
                <a:lnTo>
                  <a:pt x="35260" y="15039"/>
                </a:lnTo>
                <a:lnTo>
                  <a:pt x="35260" y="17527"/>
                </a:lnTo>
                <a:close/>
              </a:path>
              <a:path w="41909" h="25400">
                <a:moveTo>
                  <a:pt x="41492" y="20040"/>
                </a:moveTo>
                <a:lnTo>
                  <a:pt x="8288" y="20040"/>
                </a:lnTo>
                <a:lnTo>
                  <a:pt x="8288" y="17527"/>
                </a:lnTo>
                <a:lnTo>
                  <a:pt x="39423" y="17527"/>
                </a:lnTo>
                <a:lnTo>
                  <a:pt x="41492" y="20040"/>
                </a:lnTo>
                <a:close/>
              </a:path>
              <a:path w="41909" h="25400">
                <a:moveTo>
                  <a:pt x="14520" y="22540"/>
                </a:moveTo>
                <a:lnTo>
                  <a:pt x="12451" y="20040"/>
                </a:lnTo>
                <a:lnTo>
                  <a:pt x="14520" y="20040"/>
                </a:lnTo>
                <a:lnTo>
                  <a:pt x="14520" y="22540"/>
                </a:lnTo>
                <a:close/>
              </a:path>
              <a:path w="41909" h="25400">
                <a:moveTo>
                  <a:pt x="31122" y="22540"/>
                </a:moveTo>
                <a:lnTo>
                  <a:pt x="16601" y="22540"/>
                </a:lnTo>
                <a:lnTo>
                  <a:pt x="16601" y="20040"/>
                </a:lnTo>
                <a:lnTo>
                  <a:pt x="31122" y="20040"/>
                </a:lnTo>
                <a:lnTo>
                  <a:pt x="31122" y="22540"/>
                </a:lnTo>
                <a:close/>
              </a:path>
              <a:path w="41909" h="25400">
                <a:moveTo>
                  <a:pt x="39423" y="22540"/>
                </a:moveTo>
                <a:lnTo>
                  <a:pt x="37341" y="22540"/>
                </a:lnTo>
                <a:lnTo>
                  <a:pt x="37341" y="20040"/>
                </a:lnTo>
                <a:lnTo>
                  <a:pt x="39423" y="20040"/>
                </a:lnTo>
                <a:lnTo>
                  <a:pt x="39423" y="22540"/>
                </a:lnTo>
                <a:close/>
              </a:path>
              <a:path w="41909" h="25400">
                <a:moveTo>
                  <a:pt x="26983" y="25041"/>
                </a:moveTo>
                <a:lnTo>
                  <a:pt x="22833" y="25041"/>
                </a:lnTo>
                <a:lnTo>
                  <a:pt x="22833" y="22540"/>
                </a:lnTo>
                <a:lnTo>
                  <a:pt x="26983" y="22540"/>
                </a:lnTo>
                <a:lnTo>
                  <a:pt x="26983" y="25041"/>
                </a:lnTo>
                <a:close/>
              </a:path>
              <a:path w="41909" h="25400">
                <a:moveTo>
                  <a:pt x="29053" y="25041"/>
                </a:moveTo>
                <a:lnTo>
                  <a:pt x="26983" y="22540"/>
                </a:lnTo>
                <a:lnTo>
                  <a:pt x="29053" y="22540"/>
                </a:lnTo>
                <a:lnTo>
                  <a:pt x="29053" y="25041"/>
                </a:lnTo>
                <a:close/>
              </a:path>
            </a:pathLst>
          </a:custGeom>
          <a:solidFill>
            <a:srgbClr val="C9CCCC"/>
          </a:solidFill>
        </p:spPr>
        <p:txBody>
          <a:bodyPr wrap="square" lIns="0" tIns="0" rIns="0" bIns="0" rtlCol="0"/>
          <a:lstStyle/>
          <a:p/>
        </p:txBody>
      </p:sp>
      <p:sp>
        <p:nvSpPr>
          <p:cNvPr id="680" name="object 680"/>
          <p:cNvSpPr/>
          <p:nvPr/>
        </p:nvSpPr>
        <p:spPr>
          <a:xfrm>
            <a:off x="7030486" y="4077849"/>
            <a:ext cx="53975" cy="12700"/>
          </a:xfrm>
          <a:custGeom>
            <a:rect l="l" t="t" r="r" b="b"/>
            <a:pathLst>
              <a:path w="53975" h="12700">
                <a:moveTo>
                  <a:pt x="4138" y="2512"/>
                </a:moveTo>
                <a:lnTo>
                  <a:pt x="2069" y="2512"/>
                </a:lnTo>
                <a:lnTo>
                  <a:pt x="2069" y="0"/>
                </a:lnTo>
                <a:lnTo>
                  <a:pt x="4138" y="0"/>
                </a:lnTo>
                <a:lnTo>
                  <a:pt x="4138" y="2512"/>
                </a:lnTo>
                <a:close/>
              </a:path>
              <a:path w="53975" h="12700">
                <a:moveTo>
                  <a:pt x="8276" y="2512"/>
                </a:moveTo>
                <a:lnTo>
                  <a:pt x="6207" y="2512"/>
                </a:lnTo>
                <a:lnTo>
                  <a:pt x="6207" y="0"/>
                </a:lnTo>
                <a:lnTo>
                  <a:pt x="8276" y="0"/>
                </a:lnTo>
                <a:lnTo>
                  <a:pt x="8276" y="2512"/>
                </a:lnTo>
                <a:close/>
              </a:path>
              <a:path w="53975" h="12700">
                <a:moveTo>
                  <a:pt x="2069" y="7501"/>
                </a:moveTo>
                <a:lnTo>
                  <a:pt x="0" y="7501"/>
                </a:lnTo>
                <a:lnTo>
                  <a:pt x="0" y="2512"/>
                </a:lnTo>
                <a:lnTo>
                  <a:pt x="18659" y="2512"/>
                </a:lnTo>
                <a:lnTo>
                  <a:pt x="20728" y="5001"/>
                </a:lnTo>
                <a:lnTo>
                  <a:pt x="2069" y="5001"/>
                </a:lnTo>
                <a:lnTo>
                  <a:pt x="2069" y="7501"/>
                </a:lnTo>
                <a:close/>
              </a:path>
              <a:path w="53975" h="12700">
                <a:moveTo>
                  <a:pt x="53919" y="5001"/>
                </a:moveTo>
                <a:lnTo>
                  <a:pt x="20728" y="5001"/>
                </a:lnTo>
                <a:lnTo>
                  <a:pt x="20728" y="2512"/>
                </a:lnTo>
                <a:lnTo>
                  <a:pt x="51850" y="2512"/>
                </a:lnTo>
                <a:lnTo>
                  <a:pt x="53919" y="5001"/>
                </a:lnTo>
                <a:close/>
              </a:path>
              <a:path w="53975" h="12700">
                <a:moveTo>
                  <a:pt x="49769" y="7501"/>
                </a:moveTo>
                <a:lnTo>
                  <a:pt x="4138" y="7501"/>
                </a:lnTo>
                <a:lnTo>
                  <a:pt x="4138" y="5001"/>
                </a:lnTo>
                <a:lnTo>
                  <a:pt x="51850" y="5001"/>
                </a:lnTo>
                <a:lnTo>
                  <a:pt x="49769" y="7501"/>
                </a:lnTo>
                <a:close/>
              </a:path>
              <a:path w="53975" h="12700">
                <a:moveTo>
                  <a:pt x="24878" y="10014"/>
                </a:moveTo>
                <a:lnTo>
                  <a:pt x="6207" y="10014"/>
                </a:lnTo>
                <a:lnTo>
                  <a:pt x="6207" y="7501"/>
                </a:lnTo>
                <a:lnTo>
                  <a:pt x="26947" y="7501"/>
                </a:lnTo>
                <a:lnTo>
                  <a:pt x="24878" y="10014"/>
                </a:lnTo>
                <a:close/>
              </a:path>
              <a:path w="53975" h="12700">
                <a:moveTo>
                  <a:pt x="37329" y="10014"/>
                </a:moveTo>
                <a:lnTo>
                  <a:pt x="31110" y="10014"/>
                </a:lnTo>
                <a:lnTo>
                  <a:pt x="29041" y="7501"/>
                </a:lnTo>
                <a:lnTo>
                  <a:pt x="37329" y="7501"/>
                </a:lnTo>
                <a:lnTo>
                  <a:pt x="37329" y="10014"/>
                </a:lnTo>
                <a:close/>
              </a:path>
              <a:path w="53975" h="12700">
                <a:moveTo>
                  <a:pt x="8276" y="12502"/>
                </a:moveTo>
                <a:lnTo>
                  <a:pt x="4138" y="12502"/>
                </a:lnTo>
                <a:lnTo>
                  <a:pt x="4138" y="10014"/>
                </a:lnTo>
                <a:lnTo>
                  <a:pt x="8276" y="10014"/>
                </a:lnTo>
                <a:lnTo>
                  <a:pt x="8276" y="12502"/>
                </a:lnTo>
                <a:close/>
              </a:path>
              <a:path w="53975" h="12700">
                <a:moveTo>
                  <a:pt x="10346" y="12502"/>
                </a:moveTo>
                <a:lnTo>
                  <a:pt x="8276" y="10014"/>
                </a:lnTo>
                <a:lnTo>
                  <a:pt x="12427" y="10014"/>
                </a:lnTo>
                <a:lnTo>
                  <a:pt x="10346" y="12502"/>
                </a:lnTo>
                <a:close/>
              </a:path>
            </a:pathLst>
          </a:custGeom>
          <a:solidFill>
            <a:srgbClr val="C9CCCC"/>
          </a:solidFill>
        </p:spPr>
        <p:txBody>
          <a:bodyPr wrap="square" lIns="0" tIns="0" rIns="0" bIns="0" rtlCol="0"/>
          <a:lstStyle/>
          <a:p/>
        </p:txBody>
      </p:sp>
      <p:sp>
        <p:nvSpPr>
          <p:cNvPr id="681" name="object 681"/>
          <p:cNvSpPr/>
          <p:nvPr/>
        </p:nvSpPr>
        <p:spPr>
          <a:xfrm>
            <a:off x="7582406" y="4067854"/>
            <a:ext cx="79375" cy="17780"/>
          </a:xfrm>
          <a:custGeom>
            <a:rect l="l" t="t" r="r" b="b"/>
            <a:pathLst>
              <a:path w="79375" h="17779">
                <a:moveTo>
                  <a:pt x="2093" y="4977"/>
                </a:moveTo>
                <a:lnTo>
                  <a:pt x="0" y="4977"/>
                </a:lnTo>
                <a:lnTo>
                  <a:pt x="0" y="0"/>
                </a:lnTo>
                <a:lnTo>
                  <a:pt x="18694" y="0"/>
                </a:lnTo>
                <a:lnTo>
                  <a:pt x="18694" y="2488"/>
                </a:lnTo>
                <a:lnTo>
                  <a:pt x="4162" y="2488"/>
                </a:lnTo>
                <a:lnTo>
                  <a:pt x="2093" y="4977"/>
                </a:lnTo>
                <a:close/>
              </a:path>
              <a:path w="79375" h="17779">
                <a:moveTo>
                  <a:pt x="41516" y="4977"/>
                </a:moveTo>
                <a:lnTo>
                  <a:pt x="6231" y="4977"/>
                </a:lnTo>
                <a:lnTo>
                  <a:pt x="6231" y="2488"/>
                </a:lnTo>
                <a:lnTo>
                  <a:pt x="41516" y="2488"/>
                </a:lnTo>
                <a:lnTo>
                  <a:pt x="41516" y="4977"/>
                </a:lnTo>
                <a:close/>
              </a:path>
              <a:path w="79375" h="17779">
                <a:moveTo>
                  <a:pt x="49805" y="7501"/>
                </a:moveTo>
                <a:lnTo>
                  <a:pt x="16613" y="7501"/>
                </a:lnTo>
                <a:lnTo>
                  <a:pt x="14544" y="4977"/>
                </a:lnTo>
                <a:lnTo>
                  <a:pt x="49805" y="4977"/>
                </a:lnTo>
                <a:lnTo>
                  <a:pt x="49805" y="7501"/>
                </a:lnTo>
                <a:close/>
              </a:path>
              <a:path w="79375" h="17779">
                <a:moveTo>
                  <a:pt x="56036" y="7501"/>
                </a:moveTo>
                <a:lnTo>
                  <a:pt x="53967" y="7501"/>
                </a:lnTo>
                <a:lnTo>
                  <a:pt x="53967" y="4977"/>
                </a:lnTo>
                <a:lnTo>
                  <a:pt x="56036" y="4977"/>
                </a:lnTo>
                <a:lnTo>
                  <a:pt x="56036" y="7501"/>
                </a:lnTo>
                <a:close/>
              </a:path>
              <a:path w="79375" h="17779">
                <a:moveTo>
                  <a:pt x="72638" y="9978"/>
                </a:moveTo>
                <a:lnTo>
                  <a:pt x="22833" y="9978"/>
                </a:lnTo>
                <a:lnTo>
                  <a:pt x="22833" y="7501"/>
                </a:lnTo>
                <a:lnTo>
                  <a:pt x="72638" y="7501"/>
                </a:lnTo>
                <a:lnTo>
                  <a:pt x="72638" y="9978"/>
                </a:lnTo>
                <a:close/>
              </a:path>
              <a:path w="79375" h="17779">
                <a:moveTo>
                  <a:pt x="78846" y="12502"/>
                </a:moveTo>
                <a:lnTo>
                  <a:pt x="26971" y="12502"/>
                </a:lnTo>
                <a:lnTo>
                  <a:pt x="26971" y="9978"/>
                </a:lnTo>
                <a:lnTo>
                  <a:pt x="78846" y="9978"/>
                </a:lnTo>
                <a:lnTo>
                  <a:pt x="78846" y="12502"/>
                </a:lnTo>
                <a:close/>
              </a:path>
              <a:path w="79375" h="17779">
                <a:moveTo>
                  <a:pt x="68500" y="15003"/>
                </a:moveTo>
                <a:lnTo>
                  <a:pt x="31146" y="15003"/>
                </a:lnTo>
                <a:lnTo>
                  <a:pt x="31146" y="12502"/>
                </a:lnTo>
                <a:lnTo>
                  <a:pt x="68500" y="12502"/>
                </a:lnTo>
                <a:lnTo>
                  <a:pt x="68500" y="15003"/>
                </a:lnTo>
                <a:close/>
              </a:path>
              <a:path w="79375" h="17779">
                <a:moveTo>
                  <a:pt x="39423" y="17491"/>
                </a:moveTo>
                <a:lnTo>
                  <a:pt x="37353" y="15003"/>
                </a:lnTo>
                <a:lnTo>
                  <a:pt x="41516" y="15003"/>
                </a:lnTo>
                <a:lnTo>
                  <a:pt x="39423" y="17491"/>
                </a:lnTo>
                <a:close/>
              </a:path>
              <a:path w="79375" h="17779">
                <a:moveTo>
                  <a:pt x="62256" y="17491"/>
                </a:moveTo>
                <a:lnTo>
                  <a:pt x="41516" y="17491"/>
                </a:lnTo>
                <a:lnTo>
                  <a:pt x="41516" y="15003"/>
                </a:lnTo>
                <a:lnTo>
                  <a:pt x="64325" y="15003"/>
                </a:lnTo>
                <a:lnTo>
                  <a:pt x="62256" y="17491"/>
                </a:lnTo>
                <a:close/>
              </a:path>
            </a:pathLst>
          </a:custGeom>
          <a:solidFill>
            <a:srgbClr val="C9CCCC"/>
          </a:solidFill>
        </p:spPr>
        <p:txBody>
          <a:bodyPr wrap="square" lIns="0" tIns="0" rIns="0" bIns="0" rtlCol="0"/>
          <a:lstStyle/>
          <a:p/>
        </p:txBody>
      </p:sp>
      <p:sp>
        <p:nvSpPr>
          <p:cNvPr id="682" name="object 682"/>
          <p:cNvSpPr/>
          <p:nvPr/>
        </p:nvSpPr>
        <p:spPr>
          <a:xfrm>
            <a:off x="6905963" y="4077838"/>
            <a:ext cx="6350" cy="10160"/>
          </a:xfrm>
          <a:custGeom>
            <a:rect l="l" t="t" r="r" b="b"/>
            <a:pathLst>
              <a:path w="6350" h="10160">
                <a:moveTo>
                  <a:pt x="4162" y="2536"/>
                </a:moveTo>
                <a:lnTo>
                  <a:pt x="2093" y="2536"/>
                </a:lnTo>
                <a:lnTo>
                  <a:pt x="2093" y="0"/>
                </a:lnTo>
                <a:lnTo>
                  <a:pt x="4162" y="0"/>
                </a:lnTo>
                <a:lnTo>
                  <a:pt x="4162" y="2536"/>
                </a:lnTo>
                <a:close/>
              </a:path>
              <a:path w="6350" h="10160">
                <a:moveTo>
                  <a:pt x="2093" y="10014"/>
                </a:moveTo>
                <a:lnTo>
                  <a:pt x="0" y="10014"/>
                </a:lnTo>
                <a:lnTo>
                  <a:pt x="0" y="2536"/>
                </a:lnTo>
                <a:lnTo>
                  <a:pt x="6243" y="2536"/>
                </a:lnTo>
                <a:lnTo>
                  <a:pt x="6243" y="5001"/>
                </a:lnTo>
                <a:lnTo>
                  <a:pt x="4162" y="5001"/>
                </a:lnTo>
                <a:lnTo>
                  <a:pt x="4162" y="7513"/>
                </a:lnTo>
                <a:lnTo>
                  <a:pt x="2093" y="7513"/>
                </a:lnTo>
                <a:lnTo>
                  <a:pt x="2093" y="10014"/>
                </a:lnTo>
                <a:close/>
              </a:path>
            </a:pathLst>
          </a:custGeom>
          <a:solidFill>
            <a:srgbClr val="C9CCCC"/>
          </a:solidFill>
        </p:spPr>
        <p:txBody>
          <a:bodyPr wrap="square" lIns="0" tIns="0" rIns="0" bIns="0" rtlCol="0"/>
          <a:lstStyle/>
          <a:p/>
        </p:txBody>
      </p:sp>
      <p:sp>
        <p:nvSpPr>
          <p:cNvPr id="683" name="object 683"/>
          <p:cNvSpPr/>
          <p:nvPr/>
        </p:nvSpPr>
        <p:spPr>
          <a:xfrm>
            <a:off x="5573822" y="4022808"/>
            <a:ext cx="37465" cy="57785"/>
          </a:xfrm>
          <a:custGeom>
            <a:rect l="l" t="t" r="r" b="b"/>
            <a:pathLst>
              <a:path w="37464" h="57785">
                <a:moveTo>
                  <a:pt x="20752" y="15003"/>
                </a:moveTo>
                <a:lnTo>
                  <a:pt x="2081" y="15003"/>
                </a:lnTo>
                <a:lnTo>
                  <a:pt x="2081" y="2500"/>
                </a:lnTo>
                <a:lnTo>
                  <a:pt x="10394" y="2500"/>
                </a:lnTo>
                <a:lnTo>
                  <a:pt x="12451" y="0"/>
                </a:lnTo>
                <a:lnTo>
                  <a:pt x="16613" y="0"/>
                </a:lnTo>
                <a:lnTo>
                  <a:pt x="16613" y="2500"/>
                </a:lnTo>
                <a:lnTo>
                  <a:pt x="18682" y="5025"/>
                </a:lnTo>
                <a:lnTo>
                  <a:pt x="16613" y="5025"/>
                </a:lnTo>
                <a:lnTo>
                  <a:pt x="16613" y="7501"/>
                </a:lnTo>
                <a:lnTo>
                  <a:pt x="18682" y="7501"/>
                </a:lnTo>
                <a:lnTo>
                  <a:pt x="18682" y="12514"/>
                </a:lnTo>
                <a:lnTo>
                  <a:pt x="20752" y="12514"/>
                </a:lnTo>
                <a:lnTo>
                  <a:pt x="20752" y="15003"/>
                </a:lnTo>
                <a:close/>
              </a:path>
              <a:path w="37464" h="57785">
                <a:moveTo>
                  <a:pt x="29064" y="37520"/>
                </a:moveTo>
                <a:lnTo>
                  <a:pt x="8300" y="37520"/>
                </a:lnTo>
                <a:lnTo>
                  <a:pt x="8300" y="35019"/>
                </a:lnTo>
                <a:lnTo>
                  <a:pt x="4174" y="30006"/>
                </a:lnTo>
                <a:lnTo>
                  <a:pt x="4174" y="27529"/>
                </a:lnTo>
                <a:lnTo>
                  <a:pt x="2081" y="25041"/>
                </a:lnTo>
                <a:lnTo>
                  <a:pt x="2081" y="22504"/>
                </a:lnTo>
                <a:lnTo>
                  <a:pt x="0" y="22504"/>
                </a:lnTo>
                <a:lnTo>
                  <a:pt x="0" y="15003"/>
                </a:lnTo>
                <a:lnTo>
                  <a:pt x="22845" y="15003"/>
                </a:lnTo>
                <a:lnTo>
                  <a:pt x="22845" y="20016"/>
                </a:lnTo>
                <a:lnTo>
                  <a:pt x="24902" y="20016"/>
                </a:lnTo>
                <a:lnTo>
                  <a:pt x="24902" y="25041"/>
                </a:lnTo>
                <a:lnTo>
                  <a:pt x="26995" y="25041"/>
                </a:lnTo>
                <a:lnTo>
                  <a:pt x="26995" y="27529"/>
                </a:lnTo>
                <a:lnTo>
                  <a:pt x="29064" y="30006"/>
                </a:lnTo>
                <a:lnTo>
                  <a:pt x="29064" y="32531"/>
                </a:lnTo>
                <a:lnTo>
                  <a:pt x="31134" y="32531"/>
                </a:lnTo>
                <a:lnTo>
                  <a:pt x="31134" y="35019"/>
                </a:lnTo>
                <a:lnTo>
                  <a:pt x="29064" y="35019"/>
                </a:lnTo>
                <a:lnTo>
                  <a:pt x="29064" y="37520"/>
                </a:lnTo>
                <a:close/>
              </a:path>
              <a:path w="37464" h="57785">
                <a:moveTo>
                  <a:pt x="29064" y="57548"/>
                </a:moveTo>
                <a:lnTo>
                  <a:pt x="24902" y="57548"/>
                </a:lnTo>
                <a:lnTo>
                  <a:pt x="22845" y="55047"/>
                </a:lnTo>
                <a:lnTo>
                  <a:pt x="18682" y="52535"/>
                </a:lnTo>
                <a:lnTo>
                  <a:pt x="35284" y="52535"/>
                </a:lnTo>
                <a:lnTo>
                  <a:pt x="35284" y="47534"/>
                </a:lnTo>
                <a:lnTo>
                  <a:pt x="12451" y="47534"/>
                </a:lnTo>
                <a:lnTo>
                  <a:pt x="12451" y="42533"/>
                </a:lnTo>
                <a:lnTo>
                  <a:pt x="10394" y="40044"/>
                </a:lnTo>
                <a:lnTo>
                  <a:pt x="10394" y="37520"/>
                </a:lnTo>
                <a:lnTo>
                  <a:pt x="31134" y="37520"/>
                </a:lnTo>
                <a:lnTo>
                  <a:pt x="33215" y="40044"/>
                </a:lnTo>
                <a:lnTo>
                  <a:pt x="33215" y="45045"/>
                </a:lnTo>
                <a:lnTo>
                  <a:pt x="37353" y="45045"/>
                </a:lnTo>
                <a:lnTo>
                  <a:pt x="37353" y="55047"/>
                </a:lnTo>
                <a:lnTo>
                  <a:pt x="31134" y="55047"/>
                </a:lnTo>
                <a:lnTo>
                  <a:pt x="29064" y="57548"/>
                </a:lnTo>
                <a:close/>
              </a:path>
              <a:path w="37464" h="57785">
                <a:moveTo>
                  <a:pt x="35284" y="50022"/>
                </a:moveTo>
                <a:lnTo>
                  <a:pt x="14520" y="50022"/>
                </a:lnTo>
                <a:lnTo>
                  <a:pt x="14520" y="47534"/>
                </a:lnTo>
                <a:lnTo>
                  <a:pt x="33215" y="47534"/>
                </a:lnTo>
                <a:lnTo>
                  <a:pt x="35284" y="50022"/>
                </a:lnTo>
                <a:close/>
              </a:path>
              <a:path w="37464" h="57785">
                <a:moveTo>
                  <a:pt x="35284" y="52535"/>
                </a:moveTo>
                <a:lnTo>
                  <a:pt x="16613" y="52535"/>
                </a:lnTo>
                <a:lnTo>
                  <a:pt x="16613" y="50022"/>
                </a:lnTo>
                <a:lnTo>
                  <a:pt x="33215" y="50022"/>
                </a:lnTo>
                <a:lnTo>
                  <a:pt x="35284" y="52535"/>
                </a:lnTo>
                <a:close/>
              </a:path>
              <a:path w="37464" h="57785">
                <a:moveTo>
                  <a:pt x="35284" y="57548"/>
                </a:moveTo>
                <a:lnTo>
                  <a:pt x="33215" y="57548"/>
                </a:lnTo>
                <a:lnTo>
                  <a:pt x="31134" y="55047"/>
                </a:lnTo>
                <a:lnTo>
                  <a:pt x="35284" y="55047"/>
                </a:lnTo>
                <a:lnTo>
                  <a:pt x="35284" y="57548"/>
                </a:lnTo>
                <a:close/>
              </a:path>
            </a:pathLst>
          </a:custGeom>
          <a:solidFill>
            <a:srgbClr val="C9CCCC"/>
          </a:solidFill>
        </p:spPr>
        <p:txBody>
          <a:bodyPr wrap="square" lIns="0" tIns="0" rIns="0" bIns="0" rtlCol="0"/>
          <a:lstStyle/>
          <a:p/>
        </p:txBody>
      </p:sp>
      <p:sp>
        <p:nvSpPr>
          <p:cNvPr id="684" name="object 684"/>
          <p:cNvSpPr/>
          <p:nvPr/>
        </p:nvSpPr>
        <p:spPr>
          <a:xfrm>
            <a:off x="6928798" y="4057828"/>
            <a:ext cx="8890" cy="17780"/>
          </a:xfrm>
          <a:custGeom>
            <a:rect l="l" t="t" r="r" b="b"/>
            <a:pathLst>
              <a:path w="8890" h="17779">
                <a:moveTo>
                  <a:pt x="4150" y="10026"/>
                </a:moveTo>
                <a:lnTo>
                  <a:pt x="2081" y="10026"/>
                </a:lnTo>
                <a:lnTo>
                  <a:pt x="2081" y="7501"/>
                </a:lnTo>
                <a:lnTo>
                  <a:pt x="0" y="7501"/>
                </a:lnTo>
                <a:lnTo>
                  <a:pt x="0" y="5025"/>
                </a:lnTo>
                <a:lnTo>
                  <a:pt x="2081" y="5025"/>
                </a:lnTo>
                <a:lnTo>
                  <a:pt x="2081" y="2500"/>
                </a:lnTo>
                <a:lnTo>
                  <a:pt x="4150" y="0"/>
                </a:lnTo>
                <a:lnTo>
                  <a:pt x="6219" y="0"/>
                </a:lnTo>
                <a:lnTo>
                  <a:pt x="4150" y="2500"/>
                </a:lnTo>
                <a:lnTo>
                  <a:pt x="4150" y="10026"/>
                </a:lnTo>
                <a:close/>
              </a:path>
              <a:path w="8890" h="17779">
                <a:moveTo>
                  <a:pt x="8300" y="15003"/>
                </a:moveTo>
                <a:lnTo>
                  <a:pt x="0" y="15003"/>
                </a:lnTo>
                <a:lnTo>
                  <a:pt x="0" y="10026"/>
                </a:lnTo>
                <a:lnTo>
                  <a:pt x="8300" y="10026"/>
                </a:lnTo>
                <a:lnTo>
                  <a:pt x="8300" y="15003"/>
                </a:lnTo>
                <a:close/>
              </a:path>
              <a:path w="8890" h="17779">
                <a:moveTo>
                  <a:pt x="6219" y="17527"/>
                </a:moveTo>
                <a:lnTo>
                  <a:pt x="2081" y="17527"/>
                </a:lnTo>
                <a:lnTo>
                  <a:pt x="2081" y="15003"/>
                </a:lnTo>
                <a:lnTo>
                  <a:pt x="6219" y="15003"/>
                </a:lnTo>
                <a:lnTo>
                  <a:pt x="6219" y="17527"/>
                </a:lnTo>
                <a:close/>
              </a:path>
            </a:pathLst>
          </a:custGeom>
          <a:solidFill>
            <a:srgbClr val="C9CCCC"/>
          </a:solidFill>
        </p:spPr>
        <p:txBody>
          <a:bodyPr wrap="square" lIns="0" tIns="0" rIns="0" bIns="0" rtlCol="0"/>
          <a:lstStyle/>
          <a:p/>
        </p:txBody>
      </p:sp>
      <p:sp>
        <p:nvSpPr>
          <p:cNvPr id="685" name="object 685"/>
          <p:cNvSpPr/>
          <p:nvPr/>
        </p:nvSpPr>
        <p:spPr>
          <a:xfrm>
            <a:off x="7140451" y="4050338"/>
            <a:ext cx="43815" cy="25400"/>
          </a:xfrm>
          <a:custGeom>
            <a:rect l="l" t="t" r="r" b="b"/>
            <a:pathLst>
              <a:path w="43815" h="25400">
                <a:moveTo>
                  <a:pt x="24902" y="5001"/>
                </a:moveTo>
                <a:lnTo>
                  <a:pt x="10394" y="5001"/>
                </a:lnTo>
                <a:lnTo>
                  <a:pt x="10394" y="2476"/>
                </a:lnTo>
                <a:lnTo>
                  <a:pt x="12451" y="2476"/>
                </a:lnTo>
                <a:lnTo>
                  <a:pt x="12451" y="0"/>
                </a:lnTo>
                <a:lnTo>
                  <a:pt x="22833" y="0"/>
                </a:lnTo>
                <a:lnTo>
                  <a:pt x="22833" y="2476"/>
                </a:lnTo>
                <a:lnTo>
                  <a:pt x="24902" y="5001"/>
                </a:lnTo>
                <a:close/>
              </a:path>
              <a:path w="43815" h="25400">
                <a:moveTo>
                  <a:pt x="6219" y="7489"/>
                </a:moveTo>
                <a:lnTo>
                  <a:pt x="4138" y="7489"/>
                </a:lnTo>
                <a:lnTo>
                  <a:pt x="4138" y="5001"/>
                </a:lnTo>
                <a:lnTo>
                  <a:pt x="6219" y="5001"/>
                </a:lnTo>
                <a:lnTo>
                  <a:pt x="6219" y="7489"/>
                </a:lnTo>
                <a:close/>
              </a:path>
              <a:path w="43815" h="25400">
                <a:moveTo>
                  <a:pt x="31110" y="7489"/>
                </a:moveTo>
                <a:lnTo>
                  <a:pt x="8300" y="7489"/>
                </a:lnTo>
                <a:lnTo>
                  <a:pt x="8300" y="5001"/>
                </a:lnTo>
                <a:lnTo>
                  <a:pt x="31110" y="5001"/>
                </a:lnTo>
                <a:lnTo>
                  <a:pt x="31110" y="7489"/>
                </a:lnTo>
                <a:close/>
              </a:path>
              <a:path w="43815" h="25400">
                <a:moveTo>
                  <a:pt x="33215" y="9990"/>
                </a:moveTo>
                <a:lnTo>
                  <a:pt x="4138" y="9990"/>
                </a:lnTo>
                <a:lnTo>
                  <a:pt x="2069" y="7489"/>
                </a:lnTo>
                <a:lnTo>
                  <a:pt x="33215" y="7489"/>
                </a:lnTo>
                <a:lnTo>
                  <a:pt x="33215" y="9990"/>
                </a:lnTo>
                <a:close/>
              </a:path>
              <a:path w="43815" h="25400">
                <a:moveTo>
                  <a:pt x="35284" y="12514"/>
                </a:moveTo>
                <a:lnTo>
                  <a:pt x="0" y="12514"/>
                </a:lnTo>
                <a:lnTo>
                  <a:pt x="0" y="9990"/>
                </a:lnTo>
                <a:lnTo>
                  <a:pt x="35284" y="9990"/>
                </a:lnTo>
                <a:lnTo>
                  <a:pt x="35284" y="12514"/>
                </a:lnTo>
                <a:close/>
              </a:path>
              <a:path w="43815" h="25400">
                <a:moveTo>
                  <a:pt x="43573" y="22492"/>
                </a:moveTo>
                <a:lnTo>
                  <a:pt x="4138" y="22492"/>
                </a:lnTo>
                <a:lnTo>
                  <a:pt x="4138" y="20004"/>
                </a:lnTo>
                <a:lnTo>
                  <a:pt x="2069" y="20004"/>
                </a:lnTo>
                <a:lnTo>
                  <a:pt x="2069" y="12514"/>
                </a:lnTo>
                <a:lnTo>
                  <a:pt x="37353" y="12514"/>
                </a:lnTo>
                <a:lnTo>
                  <a:pt x="39435" y="15003"/>
                </a:lnTo>
                <a:lnTo>
                  <a:pt x="43573" y="15003"/>
                </a:lnTo>
                <a:lnTo>
                  <a:pt x="43573" y="22492"/>
                </a:lnTo>
                <a:close/>
              </a:path>
              <a:path w="43815" h="25400">
                <a:moveTo>
                  <a:pt x="18670" y="25005"/>
                </a:moveTo>
                <a:lnTo>
                  <a:pt x="6219" y="25005"/>
                </a:lnTo>
                <a:lnTo>
                  <a:pt x="6219" y="22492"/>
                </a:lnTo>
                <a:lnTo>
                  <a:pt x="18670" y="22492"/>
                </a:lnTo>
                <a:lnTo>
                  <a:pt x="18670" y="25005"/>
                </a:lnTo>
                <a:close/>
              </a:path>
              <a:path w="43815" h="25400">
                <a:moveTo>
                  <a:pt x="41492" y="25005"/>
                </a:moveTo>
                <a:lnTo>
                  <a:pt x="35284" y="25005"/>
                </a:lnTo>
                <a:lnTo>
                  <a:pt x="35284" y="22492"/>
                </a:lnTo>
                <a:lnTo>
                  <a:pt x="41492" y="22492"/>
                </a:lnTo>
                <a:lnTo>
                  <a:pt x="41492" y="25005"/>
                </a:lnTo>
                <a:close/>
              </a:path>
            </a:pathLst>
          </a:custGeom>
          <a:solidFill>
            <a:srgbClr val="C9CCCC"/>
          </a:solidFill>
        </p:spPr>
        <p:txBody>
          <a:bodyPr wrap="square" lIns="0" tIns="0" rIns="0" bIns="0" rtlCol="0"/>
          <a:lstStyle/>
          <a:p/>
        </p:txBody>
      </p:sp>
      <p:sp>
        <p:nvSpPr>
          <p:cNvPr id="686" name="object 686"/>
          <p:cNvSpPr/>
          <p:nvPr/>
        </p:nvSpPr>
        <p:spPr>
          <a:xfrm>
            <a:off x="6129926" y="4062830"/>
            <a:ext cx="8890" cy="10160"/>
          </a:xfrm>
          <a:custGeom>
            <a:rect l="l" t="t" r="r" b="b"/>
            <a:pathLst>
              <a:path w="8889" h="10160">
                <a:moveTo>
                  <a:pt x="8312" y="7501"/>
                </a:moveTo>
                <a:lnTo>
                  <a:pt x="0" y="7501"/>
                </a:lnTo>
                <a:lnTo>
                  <a:pt x="2057" y="5001"/>
                </a:lnTo>
                <a:lnTo>
                  <a:pt x="0" y="2500"/>
                </a:lnTo>
                <a:lnTo>
                  <a:pt x="2057" y="0"/>
                </a:lnTo>
                <a:lnTo>
                  <a:pt x="2057" y="2500"/>
                </a:lnTo>
                <a:lnTo>
                  <a:pt x="8312" y="2500"/>
                </a:lnTo>
                <a:lnTo>
                  <a:pt x="8312" y="7501"/>
                </a:lnTo>
                <a:close/>
              </a:path>
              <a:path w="8889" h="10160">
                <a:moveTo>
                  <a:pt x="6219" y="2500"/>
                </a:moveTo>
                <a:lnTo>
                  <a:pt x="4150" y="2500"/>
                </a:lnTo>
                <a:lnTo>
                  <a:pt x="4150" y="0"/>
                </a:lnTo>
                <a:lnTo>
                  <a:pt x="6219" y="0"/>
                </a:lnTo>
                <a:lnTo>
                  <a:pt x="6219" y="2500"/>
                </a:lnTo>
                <a:close/>
              </a:path>
              <a:path w="8889" h="10160">
                <a:moveTo>
                  <a:pt x="4150" y="10002"/>
                </a:moveTo>
                <a:lnTo>
                  <a:pt x="2057" y="10002"/>
                </a:lnTo>
                <a:lnTo>
                  <a:pt x="2057" y="7501"/>
                </a:lnTo>
                <a:lnTo>
                  <a:pt x="4150" y="7501"/>
                </a:lnTo>
                <a:lnTo>
                  <a:pt x="4150" y="10002"/>
                </a:lnTo>
                <a:close/>
              </a:path>
            </a:pathLst>
          </a:custGeom>
          <a:solidFill>
            <a:srgbClr val="C9CCCC"/>
          </a:solidFill>
        </p:spPr>
        <p:txBody>
          <a:bodyPr wrap="square" lIns="0" tIns="0" rIns="0" bIns="0" rtlCol="0"/>
          <a:lstStyle/>
          <a:p/>
        </p:txBody>
      </p:sp>
      <p:sp>
        <p:nvSpPr>
          <p:cNvPr id="687" name="object 687"/>
          <p:cNvSpPr/>
          <p:nvPr/>
        </p:nvSpPr>
        <p:spPr>
          <a:xfrm>
            <a:off x="6891454" y="4037819"/>
            <a:ext cx="41910" cy="30480"/>
          </a:xfrm>
          <a:custGeom>
            <a:rect l="l" t="t" r="r" b="b"/>
            <a:pathLst>
              <a:path w="41909" h="30478">
                <a:moveTo>
                  <a:pt x="18670" y="2488"/>
                </a:moveTo>
                <a:lnTo>
                  <a:pt x="14520" y="2488"/>
                </a:lnTo>
                <a:lnTo>
                  <a:pt x="14520" y="0"/>
                </a:lnTo>
                <a:lnTo>
                  <a:pt x="18670" y="0"/>
                </a:lnTo>
                <a:lnTo>
                  <a:pt x="18670" y="2488"/>
                </a:lnTo>
                <a:close/>
              </a:path>
              <a:path w="41909" h="30478">
                <a:moveTo>
                  <a:pt x="24890" y="7501"/>
                </a:moveTo>
                <a:lnTo>
                  <a:pt x="4162" y="7501"/>
                </a:lnTo>
                <a:lnTo>
                  <a:pt x="4162" y="5013"/>
                </a:lnTo>
                <a:lnTo>
                  <a:pt x="6231" y="5013"/>
                </a:lnTo>
                <a:lnTo>
                  <a:pt x="6231" y="2488"/>
                </a:lnTo>
                <a:lnTo>
                  <a:pt x="20740" y="2488"/>
                </a:lnTo>
                <a:lnTo>
                  <a:pt x="20740" y="0"/>
                </a:lnTo>
                <a:lnTo>
                  <a:pt x="22833" y="0"/>
                </a:lnTo>
                <a:lnTo>
                  <a:pt x="22833" y="2488"/>
                </a:lnTo>
                <a:lnTo>
                  <a:pt x="24890" y="5013"/>
                </a:lnTo>
                <a:lnTo>
                  <a:pt x="24890" y="7501"/>
                </a:lnTo>
                <a:close/>
              </a:path>
              <a:path w="41909" h="30478">
                <a:moveTo>
                  <a:pt x="41492" y="15003"/>
                </a:moveTo>
                <a:lnTo>
                  <a:pt x="26971" y="15003"/>
                </a:lnTo>
                <a:lnTo>
                  <a:pt x="26971" y="10014"/>
                </a:lnTo>
                <a:lnTo>
                  <a:pt x="29041" y="10014"/>
                </a:lnTo>
                <a:lnTo>
                  <a:pt x="29041" y="7501"/>
                </a:lnTo>
                <a:lnTo>
                  <a:pt x="31110" y="5013"/>
                </a:lnTo>
                <a:lnTo>
                  <a:pt x="33203" y="5013"/>
                </a:lnTo>
                <a:lnTo>
                  <a:pt x="33203" y="7501"/>
                </a:lnTo>
                <a:lnTo>
                  <a:pt x="41492" y="7501"/>
                </a:lnTo>
                <a:lnTo>
                  <a:pt x="41492" y="15003"/>
                </a:lnTo>
                <a:close/>
              </a:path>
              <a:path w="41909" h="30478">
                <a:moveTo>
                  <a:pt x="37341" y="7501"/>
                </a:moveTo>
                <a:lnTo>
                  <a:pt x="35272" y="7501"/>
                </a:lnTo>
                <a:lnTo>
                  <a:pt x="35272" y="5013"/>
                </a:lnTo>
                <a:lnTo>
                  <a:pt x="37341" y="5013"/>
                </a:lnTo>
                <a:lnTo>
                  <a:pt x="37341" y="7501"/>
                </a:lnTo>
                <a:close/>
              </a:path>
              <a:path w="41909" h="30478">
                <a:moveTo>
                  <a:pt x="8300" y="30030"/>
                </a:moveTo>
                <a:lnTo>
                  <a:pt x="4162" y="30030"/>
                </a:lnTo>
                <a:lnTo>
                  <a:pt x="4162" y="25017"/>
                </a:lnTo>
                <a:lnTo>
                  <a:pt x="0" y="20016"/>
                </a:lnTo>
                <a:lnTo>
                  <a:pt x="0" y="17527"/>
                </a:lnTo>
                <a:lnTo>
                  <a:pt x="2057" y="12526"/>
                </a:lnTo>
                <a:lnTo>
                  <a:pt x="2057" y="7501"/>
                </a:lnTo>
                <a:lnTo>
                  <a:pt x="22833" y="7501"/>
                </a:lnTo>
                <a:lnTo>
                  <a:pt x="22833" y="10014"/>
                </a:lnTo>
                <a:lnTo>
                  <a:pt x="18670" y="10014"/>
                </a:lnTo>
                <a:lnTo>
                  <a:pt x="16589" y="12526"/>
                </a:lnTo>
                <a:lnTo>
                  <a:pt x="16589" y="15003"/>
                </a:lnTo>
                <a:lnTo>
                  <a:pt x="14520" y="17527"/>
                </a:lnTo>
                <a:lnTo>
                  <a:pt x="14520" y="20016"/>
                </a:lnTo>
                <a:lnTo>
                  <a:pt x="12451" y="20016"/>
                </a:lnTo>
                <a:lnTo>
                  <a:pt x="12451" y="22504"/>
                </a:lnTo>
                <a:lnTo>
                  <a:pt x="8300" y="27529"/>
                </a:lnTo>
                <a:lnTo>
                  <a:pt x="8300" y="30030"/>
                </a:lnTo>
                <a:close/>
              </a:path>
              <a:path w="41909" h="30478">
                <a:moveTo>
                  <a:pt x="24890" y="30030"/>
                </a:moveTo>
                <a:lnTo>
                  <a:pt x="16589" y="30030"/>
                </a:lnTo>
                <a:lnTo>
                  <a:pt x="16589" y="27529"/>
                </a:lnTo>
                <a:lnTo>
                  <a:pt x="18670" y="27529"/>
                </a:lnTo>
                <a:lnTo>
                  <a:pt x="18670" y="25017"/>
                </a:lnTo>
                <a:lnTo>
                  <a:pt x="20740" y="25017"/>
                </a:lnTo>
                <a:lnTo>
                  <a:pt x="22833" y="22504"/>
                </a:lnTo>
                <a:lnTo>
                  <a:pt x="20740" y="22504"/>
                </a:lnTo>
                <a:lnTo>
                  <a:pt x="20740" y="10014"/>
                </a:lnTo>
                <a:lnTo>
                  <a:pt x="22833" y="10014"/>
                </a:lnTo>
                <a:lnTo>
                  <a:pt x="22833" y="12526"/>
                </a:lnTo>
                <a:lnTo>
                  <a:pt x="24890" y="12526"/>
                </a:lnTo>
                <a:lnTo>
                  <a:pt x="24890" y="15003"/>
                </a:lnTo>
                <a:lnTo>
                  <a:pt x="41492" y="15003"/>
                </a:lnTo>
                <a:lnTo>
                  <a:pt x="41492" y="17527"/>
                </a:lnTo>
                <a:lnTo>
                  <a:pt x="26971" y="17527"/>
                </a:lnTo>
                <a:lnTo>
                  <a:pt x="26971" y="20016"/>
                </a:lnTo>
                <a:lnTo>
                  <a:pt x="24890" y="20016"/>
                </a:lnTo>
                <a:lnTo>
                  <a:pt x="24890" y="30030"/>
                </a:lnTo>
                <a:close/>
              </a:path>
              <a:path w="41909" h="30478">
                <a:moveTo>
                  <a:pt x="39423" y="20016"/>
                </a:moveTo>
                <a:lnTo>
                  <a:pt x="29041" y="20016"/>
                </a:lnTo>
                <a:lnTo>
                  <a:pt x="29041" y="17527"/>
                </a:lnTo>
                <a:lnTo>
                  <a:pt x="41492" y="17527"/>
                </a:lnTo>
                <a:lnTo>
                  <a:pt x="39423" y="20016"/>
                </a:lnTo>
                <a:close/>
              </a:path>
              <a:path w="41909" h="30478">
                <a:moveTo>
                  <a:pt x="37341" y="22504"/>
                </a:moveTo>
                <a:lnTo>
                  <a:pt x="31110" y="22504"/>
                </a:lnTo>
                <a:lnTo>
                  <a:pt x="31110" y="20016"/>
                </a:lnTo>
                <a:lnTo>
                  <a:pt x="37341" y="20016"/>
                </a:lnTo>
                <a:lnTo>
                  <a:pt x="37341" y="22504"/>
                </a:lnTo>
                <a:close/>
              </a:path>
              <a:path w="41909" h="30478">
                <a:moveTo>
                  <a:pt x="35272" y="25017"/>
                </a:moveTo>
                <a:lnTo>
                  <a:pt x="33203" y="25017"/>
                </a:lnTo>
                <a:lnTo>
                  <a:pt x="33203" y="22504"/>
                </a:lnTo>
                <a:lnTo>
                  <a:pt x="35272" y="22504"/>
                </a:lnTo>
                <a:lnTo>
                  <a:pt x="35272" y="25017"/>
                </a:lnTo>
                <a:close/>
              </a:path>
            </a:pathLst>
          </a:custGeom>
          <a:solidFill>
            <a:srgbClr val="C9CCCC"/>
          </a:solidFill>
        </p:spPr>
        <p:txBody>
          <a:bodyPr wrap="square" lIns="0" tIns="0" rIns="0" bIns="0" rtlCol="0"/>
          <a:lstStyle/>
          <a:p/>
        </p:txBody>
      </p:sp>
      <p:sp>
        <p:nvSpPr>
          <p:cNvPr id="688" name="object 688"/>
          <p:cNvSpPr/>
          <p:nvPr/>
        </p:nvSpPr>
        <p:spPr>
          <a:xfrm>
            <a:off x="7513936" y="4077833"/>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689" name="object 689"/>
          <p:cNvSpPr/>
          <p:nvPr/>
        </p:nvSpPr>
        <p:spPr>
          <a:xfrm>
            <a:off x="7748408" y="4508128"/>
            <a:ext cx="2540" cy="2540"/>
          </a:xfrm>
          <a:custGeom>
            <a:rect l="l" t="t" r="r" b="b"/>
            <a:pathLst>
              <a:path w="2540" h="2539">
                <a:moveTo>
                  <a:pt x="2093" y="2500"/>
                </a:moveTo>
                <a:lnTo>
                  <a:pt x="0" y="2500"/>
                </a:lnTo>
                <a:lnTo>
                  <a:pt x="2093" y="0"/>
                </a:lnTo>
                <a:lnTo>
                  <a:pt x="2093" y="2500"/>
                </a:lnTo>
                <a:close/>
              </a:path>
            </a:pathLst>
          </a:custGeom>
          <a:solidFill>
            <a:srgbClr val="C9CCCC"/>
          </a:solidFill>
        </p:spPr>
        <p:txBody>
          <a:bodyPr wrap="square" lIns="0" tIns="0" rIns="0" bIns="0" rtlCol="0"/>
          <a:lstStyle/>
          <a:p/>
        </p:txBody>
      </p:sp>
      <p:sp>
        <p:nvSpPr>
          <p:cNvPr id="690" name="object 690"/>
          <p:cNvSpPr/>
          <p:nvPr/>
        </p:nvSpPr>
        <p:spPr>
          <a:xfrm>
            <a:off x="7391528" y="415291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691" name="object 691"/>
          <p:cNvSpPr/>
          <p:nvPr/>
        </p:nvSpPr>
        <p:spPr>
          <a:xfrm>
            <a:off x="7690324" y="429049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692" name="object 692"/>
          <p:cNvSpPr/>
          <p:nvPr/>
        </p:nvSpPr>
        <p:spPr>
          <a:xfrm>
            <a:off x="7688243" y="4287975"/>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693" name="object 693"/>
          <p:cNvSpPr/>
          <p:nvPr/>
        </p:nvSpPr>
        <p:spPr>
          <a:xfrm>
            <a:off x="7696549" y="4287980"/>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694" name="object 694"/>
          <p:cNvSpPr/>
          <p:nvPr/>
        </p:nvSpPr>
        <p:spPr>
          <a:xfrm>
            <a:off x="7318915" y="3985276"/>
            <a:ext cx="567055" cy="575310"/>
          </a:xfrm>
          <a:custGeom>
            <a:rect l="l" t="t" r="r" b="b"/>
            <a:pathLst>
              <a:path w="567054" h="575310">
                <a:moveTo>
                  <a:pt x="91273" y="1270"/>
                </a:moveTo>
                <a:lnTo>
                  <a:pt x="89204" y="1270"/>
                </a:lnTo>
                <a:lnTo>
                  <a:pt x="89204" y="0"/>
                </a:lnTo>
                <a:lnTo>
                  <a:pt x="91273" y="1270"/>
                </a:lnTo>
                <a:close/>
              </a:path>
              <a:path w="567054" h="575310">
                <a:moveTo>
                  <a:pt x="114118" y="1270"/>
                </a:moveTo>
                <a:lnTo>
                  <a:pt x="93354" y="1270"/>
                </a:lnTo>
                <a:lnTo>
                  <a:pt x="93354" y="0"/>
                </a:lnTo>
                <a:lnTo>
                  <a:pt x="114118" y="0"/>
                </a:lnTo>
                <a:lnTo>
                  <a:pt x="114118" y="1270"/>
                </a:lnTo>
                <a:close/>
              </a:path>
              <a:path w="567054" h="575310">
                <a:moveTo>
                  <a:pt x="118245" y="3810"/>
                </a:moveTo>
                <a:lnTo>
                  <a:pt x="85053" y="3810"/>
                </a:lnTo>
                <a:lnTo>
                  <a:pt x="85053" y="1270"/>
                </a:lnTo>
                <a:lnTo>
                  <a:pt x="118245" y="1270"/>
                </a:lnTo>
                <a:lnTo>
                  <a:pt x="118245" y="3810"/>
                </a:lnTo>
                <a:close/>
              </a:path>
              <a:path w="567054" h="575310">
                <a:moveTo>
                  <a:pt x="128627" y="6350"/>
                </a:moveTo>
                <a:lnTo>
                  <a:pt x="80891" y="6350"/>
                </a:lnTo>
                <a:lnTo>
                  <a:pt x="82996" y="3810"/>
                </a:lnTo>
                <a:lnTo>
                  <a:pt x="128627" y="3810"/>
                </a:lnTo>
                <a:lnTo>
                  <a:pt x="128627" y="6350"/>
                </a:lnTo>
                <a:close/>
              </a:path>
              <a:path w="567054" h="575310">
                <a:moveTo>
                  <a:pt x="134847" y="11430"/>
                </a:moveTo>
                <a:lnTo>
                  <a:pt x="78834" y="11430"/>
                </a:lnTo>
                <a:lnTo>
                  <a:pt x="78834" y="6350"/>
                </a:lnTo>
                <a:lnTo>
                  <a:pt x="130696" y="6350"/>
                </a:lnTo>
                <a:lnTo>
                  <a:pt x="130696" y="8890"/>
                </a:lnTo>
                <a:lnTo>
                  <a:pt x="134847" y="8890"/>
                </a:lnTo>
                <a:lnTo>
                  <a:pt x="134847" y="11430"/>
                </a:lnTo>
                <a:close/>
              </a:path>
              <a:path w="567054" h="575310">
                <a:moveTo>
                  <a:pt x="139009" y="13970"/>
                </a:moveTo>
                <a:lnTo>
                  <a:pt x="72602" y="13970"/>
                </a:lnTo>
                <a:lnTo>
                  <a:pt x="74671" y="11430"/>
                </a:lnTo>
                <a:lnTo>
                  <a:pt x="139009" y="11430"/>
                </a:lnTo>
                <a:lnTo>
                  <a:pt x="139009" y="13970"/>
                </a:lnTo>
                <a:close/>
              </a:path>
              <a:path w="567054" h="575310">
                <a:moveTo>
                  <a:pt x="147298" y="21590"/>
                </a:moveTo>
                <a:lnTo>
                  <a:pt x="68464" y="21590"/>
                </a:lnTo>
                <a:lnTo>
                  <a:pt x="68464" y="19050"/>
                </a:lnTo>
                <a:lnTo>
                  <a:pt x="70533" y="16510"/>
                </a:lnTo>
                <a:lnTo>
                  <a:pt x="70533" y="13970"/>
                </a:lnTo>
                <a:lnTo>
                  <a:pt x="143160" y="13970"/>
                </a:lnTo>
                <a:lnTo>
                  <a:pt x="145229" y="16510"/>
                </a:lnTo>
                <a:lnTo>
                  <a:pt x="145229" y="19050"/>
                </a:lnTo>
                <a:lnTo>
                  <a:pt x="147298" y="19050"/>
                </a:lnTo>
                <a:lnTo>
                  <a:pt x="147298" y="21590"/>
                </a:lnTo>
                <a:close/>
              </a:path>
              <a:path w="567054" h="575310">
                <a:moveTo>
                  <a:pt x="151460" y="24130"/>
                </a:moveTo>
                <a:lnTo>
                  <a:pt x="64301" y="24130"/>
                </a:lnTo>
                <a:lnTo>
                  <a:pt x="64301" y="21590"/>
                </a:lnTo>
                <a:lnTo>
                  <a:pt x="151460" y="21590"/>
                </a:lnTo>
                <a:lnTo>
                  <a:pt x="151460" y="24130"/>
                </a:lnTo>
                <a:close/>
              </a:path>
              <a:path w="567054" h="575310">
                <a:moveTo>
                  <a:pt x="182583" y="24130"/>
                </a:moveTo>
                <a:lnTo>
                  <a:pt x="180501" y="24130"/>
                </a:lnTo>
                <a:lnTo>
                  <a:pt x="182583" y="21590"/>
                </a:lnTo>
                <a:lnTo>
                  <a:pt x="182583" y="24130"/>
                </a:lnTo>
                <a:close/>
              </a:path>
              <a:path w="567054" h="575310">
                <a:moveTo>
                  <a:pt x="47700" y="26670"/>
                </a:moveTo>
                <a:lnTo>
                  <a:pt x="43549" y="26670"/>
                </a:lnTo>
                <a:lnTo>
                  <a:pt x="45630" y="24130"/>
                </a:lnTo>
                <a:lnTo>
                  <a:pt x="49769" y="24130"/>
                </a:lnTo>
                <a:lnTo>
                  <a:pt x="47700" y="26670"/>
                </a:lnTo>
                <a:close/>
              </a:path>
              <a:path w="567054" h="575310">
                <a:moveTo>
                  <a:pt x="184652" y="26670"/>
                </a:moveTo>
                <a:lnTo>
                  <a:pt x="53919" y="26670"/>
                </a:lnTo>
                <a:lnTo>
                  <a:pt x="56012" y="24130"/>
                </a:lnTo>
                <a:lnTo>
                  <a:pt x="184652" y="24130"/>
                </a:lnTo>
                <a:lnTo>
                  <a:pt x="184652" y="26670"/>
                </a:lnTo>
                <a:close/>
              </a:path>
              <a:path w="567054" h="575310">
                <a:moveTo>
                  <a:pt x="186733" y="29210"/>
                </a:moveTo>
                <a:lnTo>
                  <a:pt x="37318" y="29210"/>
                </a:lnTo>
                <a:lnTo>
                  <a:pt x="39423" y="26670"/>
                </a:lnTo>
                <a:lnTo>
                  <a:pt x="186733" y="26670"/>
                </a:lnTo>
                <a:lnTo>
                  <a:pt x="186733" y="29210"/>
                </a:lnTo>
                <a:close/>
              </a:path>
              <a:path w="567054" h="575310">
                <a:moveTo>
                  <a:pt x="184652" y="39370"/>
                </a:moveTo>
                <a:lnTo>
                  <a:pt x="35248" y="39370"/>
                </a:lnTo>
                <a:lnTo>
                  <a:pt x="35248" y="34290"/>
                </a:lnTo>
                <a:lnTo>
                  <a:pt x="33179" y="34290"/>
                </a:lnTo>
                <a:lnTo>
                  <a:pt x="33179" y="29210"/>
                </a:lnTo>
                <a:lnTo>
                  <a:pt x="190884" y="29210"/>
                </a:lnTo>
                <a:lnTo>
                  <a:pt x="190884" y="31750"/>
                </a:lnTo>
                <a:lnTo>
                  <a:pt x="186733" y="31750"/>
                </a:lnTo>
                <a:lnTo>
                  <a:pt x="186733" y="36830"/>
                </a:lnTo>
                <a:lnTo>
                  <a:pt x="184652" y="36830"/>
                </a:lnTo>
                <a:lnTo>
                  <a:pt x="184652" y="39370"/>
                </a:lnTo>
                <a:close/>
              </a:path>
              <a:path w="567054" h="575310">
                <a:moveTo>
                  <a:pt x="190884" y="34290"/>
                </a:moveTo>
                <a:lnTo>
                  <a:pt x="188802" y="34290"/>
                </a:lnTo>
                <a:lnTo>
                  <a:pt x="188802" y="31750"/>
                </a:lnTo>
                <a:lnTo>
                  <a:pt x="192965" y="31750"/>
                </a:lnTo>
                <a:lnTo>
                  <a:pt x="190884" y="34290"/>
                </a:lnTo>
                <a:close/>
              </a:path>
              <a:path w="567054" h="575310">
                <a:moveTo>
                  <a:pt x="16589" y="36830"/>
                </a:moveTo>
                <a:lnTo>
                  <a:pt x="10358" y="36830"/>
                </a:lnTo>
                <a:lnTo>
                  <a:pt x="10358" y="34290"/>
                </a:lnTo>
                <a:lnTo>
                  <a:pt x="16589" y="34290"/>
                </a:lnTo>
                <a:lnTo>
                  <a:pt x="16589" y="36830"/>
                </a:lnTo>
                <a:close/>
              </a:path>
              <a:path w="567054" h="575310">
                <a:moveTo>
                  <a:pt x="22809" y="39370"/>
                </a:moveTo>
                <a:lnTo>
                  <a:pt x="6207" y="39370"/>
                </a:lnTo>
                <a:lnTo>
                  <a:pt x="6207" y="36830"/>
                </a:lnTo>
                <a:lnTo>
                  <a:pt x="22809" y="36830"/>
                </a:lnTo>
                <a:lnTo>
                  <a:pt x="22809" y="39370"/>
                </a:lnTo>
                <a:close/>
              </a:path>
              <a:path w="567054" h="575310">
                <a:moveTo>
                  <a:pt x="22809" y="41910"/>
                </a:moveTo>
                <a:lnTo>
                  <a:pt x="0" y="41910"/>
                </a:lnTo>
                <a:lnTo>
                  <a:pt x="0" y="39370"/>
                </a:lnTo>
                <a:lnTo>
                  <a:pt x="24878" y="39370"/>
                </a:lnTo>
                <a:lnTo>
                  <a:pt x="22809" y="41910"/>
                </a:lnTo>
                <a:close/>
              </a:path>
              <a:path w="567054" h="575310">
                <a:moveTo>
                  <a:pt x="197091" y="62230"/>
                </a:moveTo>
                <a:lnTo>
                  <a:pt x="20716" y="62230"/>
                </a:lnTo>
                <a:lnTo>
                  <a:pt x="24878" y="57150"/>
                </a:lnTo>
                <a:lnTo>
                  <a:pt x="31098" y="57150"/>
                </a:lnTo>
                <a:lnTo>
                  <a:pt x="31098" y="54610"/>
                </a:lnTo>
                <a:lnTo>
                  <a:pt x="33179" y="52070"/>
                </a:lnTo>
                <a:lnTo>
                  <a:pt x="33179" y="39370"/>
                </a:lnTo>
                <a:lnTo>
                  <a:pt x="186733" y="39370"/>
                </a:lnTo>
                <a:lnTo>
                  <a:pt x="186733" y="41910"/>
                </a:lnTo>
                <a:lnTo>
                  <a:pt x="188802" y="41910"/>
                </a:lnTo>
                <a:lnTo>
                  <a:pt x="188802" y="46990"/>
                </a:lnTo>
                <a:lnTo>
                  <a:pt x="190884" y="46990"/>
                </a:lnTo>
                <a:lnTo>
                  <a:pt x="190884" y="52070"/>
                </a:lnTo>
                <a:lnTo>
                  <a:pt x="192965" y="52070"/>
                </a:lnTo>
                <a:lnTo>
                  <a:pt x="192965" y="54610"/>
                </a:lnTo>
                <a:lnTo>
                  <a:pt x="195022" y="54610"/>
                </a:lnTo>
                <a:lnTo>
                  <a:pt x="195022" y="57150"/>
                </a:lnTo>
                <a:lnTo>
                  <a:pt x="197091" y="59690"/>
                </a:lnTo>
                <a:lnTo>
                  <a:pt x="197091" y="62230"/>
                </a:lnTo>
                <a:close/>
              </a:path>
              <a:path w="567054" h="575310">
                <a:moveTo>
                  <a:pt x="26935" y="46990"/>
                </a:moveTo>
                <a:lnTo>
                  <a:pt x="4126" y="46990"/>
                </a:lnTo>
                <a:lnTo>
                  <a:pt x="4126" y="44450"/>
                </a:lnTo>
                <a:lnTo>
                  <a:pt x="2057" y="44450"/>
                </a:lnTo>
                <a:lnTo>
                  <a:pt x="2057" y="41910"/>
                </a:lnTo>
                <a:lnTo>
                  <a:pt x="29041" y="41910"/>
                </a:lnTo>
                <a:lnTo>
                  <a:pt x="26935" y="44450"/>
                </a:lnTo>
                <a:lnTo>
                  <a:pt x="26935" y="46990"/>
                </a:lnTo>
                <a:close/>
              </a:path>
              <a:path w="567054" h="575310">
                <a:moveTo>
                  <a:pt x="22809" y="59690"/>
                </a:moveTo>
                <a:lnTo>
                  <a:pt x="8276" y="59690"/>
                </a:lnTo>
                <a:lnTo>
                  <a:pt x="6207" y="57150"/>
                </a:lnTo>
                <a:lnTo>
                  <a:pt x="6207" y="52070"/>
                </a:lnTo>
                <a:lnTo>
                  <a:pt x="4126" y="52070"/>
                </a:lnTo>
                <a:lnTo>
                  <a:pt x="4126" y="49530"/>
                </a:lnTo>
                <a:lnTo>
                  <a:pt x="6207" y="46990"/>
                </a:lnTo>
                <a:lnTo>
                  <a:pt x="24878" y="46990"/>
                </a:lnTo>
                <a:lnTo>
                  <a:pt x="24878" y="49530"/>
                </a:lnTo>
                <a:lnTo>
                  <a:pt x="22809" y="49530"/>
                </a:lnTo>
                <a:lnTo>
                  <a:pt x="22809" y="59690"/>
                </a:lnTo>
                <a:close/>
              </a:path>
              <a:path w="567054" h="575310">
                <a:moveTo>
                  <a:pt x="20716" y="62230"/>
                </a:moveTo>
                <a:lnTo>
                  <a:pt x="10358" y="62230"/>
                </a:lnTo>
                <a:lnTo>
                  <a:pt x="10358" y="59690"/>
                </a:lnTo>
                <a:lnTo>
                  <a:pt x="20716" y="59690"/>
                </a:lnTo>
                <a:lnTo>
                  <a:pt x="20716" y="62230"/>
                </a:lnTo>
                <a:close/>
              </a:path>
              <a:path w="567054" h="575310">
                <a:moveTo>
                  <a:pt x="199184" y="64770"/>
                </a:moveTo>
                <a:lnTo>
                  <a:pt x="12427" y="64770"/>
                </a:lnTo>
                <a:lnTo>
                  <a:pt x="12427" y="62230"/>
                </a:lnTo>
                <a:lnTo>
                  <a:pt x="199184" y="62230"/>
                </a:lnTo>
                <a:lnTo>
                  <a:pt x="199184" y="64770"/>
                </a:lnTo>
                <a:close/>
              </a:path>
              <a:path w="567054" h="575310">
                <a:moveTo>
                  <a:pt x="37318" y="67310"/>
                </a:moveTo>
                <a:lnTo>
                  <a:pt x="20716" y="67310"/>
                </a:lnTo>
                <a:lnTo>
                  <a:pt x="20716" y="64770"/>
                </a:lnTo>
                <a:lnTo>
                  <a:pt x="37318" y="64770"/>
                </a:lnTo>
                <a:lnTo>
                  <a:pt x="37318" y="67310"/>
                </a:lnTo>
                <a:close/>
              </a:path>
              <a:path w="567054" h="575310">
                <a:moveTo>
                  <a:pt x="72602" y="72390"/>
                </a:moveTo>
                <a:lnTo>
                  <a:pt x="58082" y="72390"/>
                </a:lnTo>
                <a:lnTo>
                  <a:pt x="58082" y="67310"/>
                </a:lnTo>
                <a:lnTo>
                  <a:pt x="39423" y="67310"/>
                </a:lnTo>
                <a:lnTo>
                  <a:pt x="39423" y="64770"/>
                </a:lnTo>
                <a:lnTo>
                  <a:pt x="197091" y="64770"/>
                </a:lnTo>
                <a:lnTo>
                  <a:pt x="197091" y="69850"/>
                </a:lnTo>
                <a:lnTo>
                  <a:pt x="72602" y="69850"/>
                </a:lnTo>
                <a:lnTo>
                  <a:pt x="72602" y="72390"/>
                </a:lnTo>
                <a:close/>
              </a:path>
              <a:path w="567054" h="575310">
                <a:moveTo>
                  <a:pt x="33179" y="77470"/>
                </a:moveTo>
                <a:lnTo>
                  <a:pt x="31098" y="77470"/>
                </a:lnTo>
                <a:lnTo>
                  <a:pt x="31098" y="74930"/>
                </a:lnTo>
                <a:lnTo>
                  <a:pt x="29041" y="72390"/>
                </a:lnTo>
                <a:lnTo>
                  <a:pt x="16589" y="72390"/>
                </a:lnTo>
                <a:lnTo>
                  <a:pt x="16589" y="69850"/>
                </a:lnTo>
                <a:lnTo>
                  <a:pt x="18647" y="69850"/>
                </a:lnTo>
                <a:lnTo>
                  <a:pt x="18647" y="67310"/>
                </a:lnTo>
                <a:lnTo>
                  <a:pt x="39423" y="67310"/>
                </a:lnTo>
                <a:lnTo>
                  <a:pt x="39423" y="72390"/>
                </a:lnTo>
                <a:lnTo>
                  <a:pt x="37318" y="74930"/>
                </a:lnTo>
                <a:lnTo>
                  <a:pt x="33179" y="74930"/>
                </a:lnTo>
                <a:lnTo>
                  <a:pt x="33179" y="77470"/>
                </a:lnTo>
                <a:close/>
              </a:path>
              <a:path w="567054" h="575310">
                <a:moveTo>
                  <a:pt x="47700" y="74930"/>
                </a:moveTo>
                <a:lnTo>
                  <a:pt x="43549" y="74930"/>
                </a:lnTo>
                <a:lnTo>
                  <a:pt x="41468" y="72390"/>
                </a:lnTo>
                <a:lnTo>
                  <a:pt x="41468" y="67310"/>
                </a:lnTo>
                <a:lnTo>
                  <a:pt x="56012" y="67310"/>
                </a:lnTo>
                <a:lnTo>
                  <a:pt x="56012" y="69850"/>
                </a:lnTo>
                <a:lnTo>
                  <a:pt x="53919" y="72390"/>
                </a:lnTo>
                <a:lnTo>
                  <a:pt x="47700" y="72390"/>
                </a:lnTo>
                <a:lnTo>
                  <a:pt x="47700" y="74930"/>
                </a:lnTo>
                <a:close/>
              </a:path>
              <a:path w="567054" h="575310">
                <a:moveTo>
                  <a:pt x="197091" y="72390"/>
                </a:moveTo>
                <a:lnTo>
                  <a:pt x="74671" y="72390"/>
                </a:lnTo>
                <a:lnTo>
                  <a:pt x="74671" y="69850"/>
                </a:lnTo>
                <a:lnTo>
                  <a:pt x="197091" y="69850"/>
                </a:lnTo>
                <a:lnTo>
                  <a:pt x="197091" y="72390"/>
                </a:lnTo>
                <a:close/>
              </a:path>
              <a:path w="567054" h="575310">
                <a:moveTo>
                  <a:pt x="195022" y="74930"/>
                </a:moveTo>
                <a:lnTo>
                  <a:pt x="49769" y="74930"/>
                </a:lnTo>
                <a:lnTo>
                  <a:pt x="47700" y="72390"/>
                </a:lnTo>
                <a:lnTo>
                  <a:pt x="195022" y="72390"/>
                </a:lnTo>
                <a:lnTo>
                  <a:pt x="195022" y="74930"/>
                </a:lnTo>
                <a:close/>
              </a:path>
              <a:path w="567054" h="575310">
                <a:moveTo>
                  <a:pt x="400451" y="77470"/>
                </a:moveTo>
                <a:lnTo>
                  <a:pt x="383849" y="77470"/>
                </a:lnTo>
                <a:lnTo>
                  <a:pt x="383849" y="74930"/>
                </a:lnTo>
                <a:lnTo>
                  <a:pt x="390068" y="74930"/>
                </a:lnTo>
                <a:lnTo>
                  <a:pt x="390068" y="72390"/>
                </a:lnTo>
                <a:lnTo>
                  <a:pt x="398381" y="72390"/>
                </a:lnTo>
                <a:lnTo>
                  <a:pt x="398381" y="74930"/>
                </a:lnTo>
                <a:lnTo>
                  <a:pt x="400451" y="77470"/>
                </a:lnTo>
                <a:close/>
              </a:path>
              <a:path w="567054" h="575310">
                <a:moveTo>
                  <a:pt x="58082" y="77470"/>
                </a:moveTo>
                <a:lnTo>
                  <a:pt x="53919" y="77470"/>
                </a:lnTo>
                <a:lnTo>
                  <a:pt x="53919" y="74930"/>
                </a:lnTo>
                <a:lnTo>
                  <a:pt x="58082" y="74930"/>
                </a:lnTo>
                <a:lnTo>
                  <a:pt x="58082" y="77470"/>
                </a:lnTo>
                <a:close/>
              </a:path>
              <a:path w="567054" h="575310">
                <a:moveTo>
                  <a:pt x="64301" y="77470"/>
                </a:moveTo>
                <a:lnTo>
                  <a:pt x="60139" y="77470"/>
                </a:lnTo>
                <a:lnTo>
                  <a:pt x="60139" y="74930"/>
                </a:lnTo>
                <a:lnTo>
                  <a:pt x="62232" y="74930"/>
                </a:lnTo>
                <a:lnTo>
                  <a:pt x="64301" y="77470"/>
                </a:lnTo>
                <a:close/>
              </a:path>
              <a:path w="567054" h="575310">
                <a:moveTo>
                  <a:pt x="70533" y="80010"/>
                </a:moveTo>
                <a:lnTo>
                  <a:pt x="64301" y="80010"/>
                </a:lnTo>
                <a:lnTo>
                  <a:pt x="64301" y="74930"/>
                </a:lnTo>
                <a:lnTo>
                  <a:pt x="72602" y="74930"/>
                </a:lnTo>
                <a:lnTo>
                  <a:pt x="72602" y="77470"/>
                </a:lnTo>
                <a:lnTo>
                  <a:pt x="70533" y="77470"/>
                </a:lnTo>
                <a:lnTo>
                  <a:pt x="70533" y="80010"/>
                </a:lnTo>
                <a:close/>
              </a:path>
              <a:path w="567054" h="575310">
                <a:moveTo>
                  <a:pt x="76741" y="83820"/>
                </a:moveTo>
                <a:lnTo>
                  <a:pt x="68464" y="83820"/>
                </a:lnTo>
                <a:lnTo>
                  <a:pt x="68464" y="82550"/>
                </a:lnTo>
                <a:lnTo>
                  <a:pt x="70533" y="80010"/>
                </a:lnTo>
                <a:lnTo>
                  <a:pt x="72602" y="80010"/>
                </a:lnTo>
                <a:lnTo>
                  <a:pt x="74671" y="77470"/>
                </a:lnTo>
                <a:lnTo>
                  <a:pt x="74671" y="74930"/>
                </a:lnTo>
                <a:lnTo>
                  <a:pt x="197091" y="74930"/>
                </a:lnTo>
                <a:lnTo>
                  <a:pt x="195022" y="77470"/>
                </a:lnTo>
                <a:lnTo>
                  <a:pt x="195022" y="80010"/>
                </a:lnTo>
                <a:lnTo>
                  <a:pt x="192965" y="82550"/>
                </a:lnTo>
                <a:lnTo>
                  <a:pt x="76741" y="82550"/>
                </a:lnTo>
                <a:lnTo>
                  <a:pt x="76741" y="83820"/>
                </a:lnTo>
                <a:close/>
              </a:path>
              <a:path w="567054" h="575310">
                <a:moveTo>
                  <a:pt x="62232" y="80010"/>
                </a:moveTo>
                <a:lnTo>
                  <a:pt x="58082" y="80010"/>
                </a:lnTo>
                <a:lnTo>
                  <a:pt x="58082" y="77470"/>
                </a:lnTo>
                <a:lnTo>
                  <a:pt x="62232" y="77470"/>
                </a:lnTo>
                <a:lnTo>
                  <a:pt x="62232" y="80010"/>
                </a:lnTo>
                <a:close/>
              </a:path>
              <a:path w="567054" h="575310">
                <a:moveTo>
                  <a:pt x="402532" y="80010"/>
                </a:moveTo>
                <a:lnTo>
                  <a:pt x="381792" y="80010"/>
                </a:lnTo>
                <a:lnTo>
                  <a:pt x="381792" y="77470"/>
                </a:lnTo>
                <a:lnTo>
                  <a:pt x="402532" y="77470"/>
                </a:lnTo>
                <a:lnTo>
                  <a:pt x="402532" y="80010"/>
                </a:lnTo>
                <a:close/>
              </a:path>
              <a:path w="567054" h="575310">
                <a:moveTo>
                  <a:pt x="64301" y="82550"/>
                </a:moveTo>
                <a:lnTo>
                  <a:pt x="62232" y="82550"/>
                </a:lnTo>
                <a:lnTo>
                  <a:pt x="62232" y="80010"/>
                </a:lnTo>
                <a:lnTo>
                  <a:pt x="66359" y="80010"/>
                </a:lnTo>
                <a:lnTo>
                  <a:pt x="64301" y="82550"/>
                </a:lnTo>
                <a:close/>
              </a:path>
              <a:path w="567054" h="575310">
                <a:moveTo>
                  <a:pt x="377629" y="82550"/>
                </a:moveTo>
                <a:lnTo>
                  <a:pt x="375560" y="82550"/>
                </a:lnTo>
                <a:lnTo>
                  <a:pt x="375560" y="80010"/>
                </a:lnTo>
                <a:lnTo>
                  <a:pt x="377629" y="82550"/>
                </a:lnTo>
                <a:close/>
              </a:path>
              <a:path w="567054" h="575310">
                <a:moveTo>
                  <a:pt x="404601" y="82550"/>
                </a:moveTo>
                <a:lnTo>
                  <a:pt x="377629" y="82550"/>
                </a:lnTo>
                <a:lnTo>
                  <a:pt x="377629" y="80010"/>
                </a:lnTo>
                <a:lnTo>
                  <a:pt x="404601" y="80010"/>
                </a:lnTo>
                <a:lnTo>
                  <a:pt x="404601" y="82550"/>
                </a:lnTo>
                <a:close/>
              </a:path>
              <a:path w="567054" h="575310">
                <a:moveTo>
                  <a:pt x="190884" y="83820"/>
                </a:moveTo>
                <a:lnTo>
                  <a:pt x="76741" y="83820"/>
                </a:lnTo>
                <a:lnTo>
                  <a:pt x="78834" y="82550"/>
                </a:lnTo>
                <a:lnTo>
                  <a:pt x="192965" y="82550"/>
                </a:lnTo>
                <a:lnTo>
                  <a:pt x="190884" y="83820"/>
                </a:lnTo>
                <a:close/>
              </a:path>
              <a:path w="567054" h="575310">
                <a:moveTo>
                  <a:pt x="410833" y="83820"/>
                </a:moveTo>
                <a:lnTo>
                  <a:pt x="373479" y="83820"/>
                </a:lnTo>
                <a:lnTo>
                  <a:pt x="373479" y="82550"/>
                </a:lnTo>
                <a:lnTo>
                  <a:pt x="410833" y="82550"/>
                </a:lnTo>
                <a:lnTo>
                  <a:pt x="410833" y="83820"/>
                </a:lnTo>
                <a:close/>
              </a:path>
              <a:path w="567054" h="575310">
                <a:moveTo>
                  <a:pt x="74671" y="86360"/>
                </a:moveTo>
                <a:lnTo>
                  <a:pt x="70533" y="86360"/>
                </a:lnTo>
                <a:lnTo>
                  <a:pt x="70533" y="83820"/>
                </a:lnTo>
                <a:lnTo>
                  <a:pt x="74671" y="83820"/>
                </a:lnTo>
                <a:lnTo>
                  <a:pt x="74671" y="86360"/>
                </a:lnTo>
                <a:close/>
              </a:path>
              <a:path w="567054" h="575310">
                <a:moveTo>
                  <a:pt x="190884" y="96520"/>
                </a:moveTo>
                <a:lnTo>
                  <a:pt x="74671" y="96520"/>
                </a:lnTo>
                <a:lnTo>
                  <a:pt x="74671" y="93980"/>
                </a:lnTo>
                <a:lnTo>
                  <a:pt x="72602" y="93980"/>
                </a:lnTo>
                <a:lnTo>
                  <a:pt x="72602" y="91440"/>
                </a:lnTo>
                <a:lnTo>
                  <a:pt x="78834" y="91440"/>
                </a:lnTo>
                <a:lnTo>
                  <a:pt x="76741" y="88900"/>
                </a:lnTo>
                <a:lnTo>
                  <a:pt x="76741" y="86360"/>
                </a:lnTo>
                <a:lnTo>
                  <a:pt x="78834" y="86360"/>
                </a:lnTo>
                <a:lnTo>
                  <a:pt x="78834" y="83820"/>
                </a:lnTo>
                <a:lnTo>
                  <a:pt x="188802" y="83820"/>
                </a:lnTo>
                <a:lnTo>
                  <a:pt x="188802" y="86360"/>
                </a:lnTo>
                <a:lnTo>
                  <a:pt x="190884" y="88900"/>
                </a:lnTo>
                <a:lnTo>
                  <a:pt x="190884" y="96520"/>
                </a:lnTo>
                <a:close/>
              </a:path>
              <a:path w="567054" h="575310">
                <a:moveTo>
                  <a:pt x="417052" y="86360"/>
                </a:moveTo>
                <a:lnTo>
                  <a:pt x="369340" y="86360"/>
                </a:lnTo>
                <a:lnTo>
                  <a:pt x="369340" y="83820"/>
                </a:lnTo>
                <a:lnTo>
                  <a:pt x="414983" y="83820"/>
                </a:lnTo>
                <a:lnTo>
                  <a:pt x="417052" y="86360"/>
                </a:lnTo>
                <a:close/>
              </a:path>
              <a:path w="567054" h="575310">
                <a:moveTo>
                  <a:pt x="421215" y="88900"/>
                </a:moveTo>
                <a:lnTo>
                  <a:pt x="365190" y="88900"/>
                </a:lnTo>
                <a:lnTo>
                  <a:pt x="365190" y="86360"/>
                </a:lnTo>
                <a:lnTo>
                  <a:pt x="421215" y="86360"/>
                </a:lnTo>
                <a:lnTo>
                  <a:pt x="421215" y="88900"/>
                </a:lnTo>
                <a:close/>
              </a:path>
              <a:path w="567054" h="575310">
                <a:moveTo>
                  <a:pt x="76741" y="91440"/>
                </a:moveTo>
                <a:lnTo>
                  <a:pt x="74671" y="91440"/>
                </a:lnTo>
                <a:lnTo>
                  <a:pt x="74671" y="88900"/>
                </a:lnTo>
                <a:lnTo>
                  <a:pt x="76741" y="88900"/>
                </a:lnTo>
                <a:lnTo>
                  <a:pt x="76741" y="91440"/>
                </a:lnTo>
                <a:close/>
              </a:path>
              <a:path w="567054" h="575310">
                <a:moveTo>
                  <a:pt x="427422" y="91440"/>
                </a:moveTo>
                <a:lnTo>
                  <a:pt x="361027" y="91440"/>
                </a:lnTo>
                <a:lnTo>
                  <a:pt x="361027" y="88900"/>
                </a:lnTo>
                <a:lnTo>
                  <a:pt x="427422" y="88900"/>
                </a:lnTo>
                <a:lnTo>
                  <a:pt x="427422" y="91440"/>
                </a:lnTo>
                <a:close/>
              </a:path>
              <a:path w="567054" h="575310">
                <a:moveTo>
                  <a:pt x="435735" y="93980"/>
                </a:moveTo>
                <a:lnTo>
                  <a:pt x="354808" y="93980"/>
                </a:lnTo>
                <a:lnTo>
                  <a:pt x="354808" y="91440"/>
                </a:lnTo>
                <a:lnTo>
                  <a:pt x="435735" y="91440"/>
                </a:lnTo>
                <a:lnTo>
                  <a:pt x="435735" y="93980"/>
                </a:lnTo>
                <a:close/>
              </a:path>
              <a:path w="567054" h="575310">
                <a:moveTo>
                  <a:pt x="190884" y="101600"/>
                </a:moveTo>
                <a:lnTo>
                  <a:pt x="72602" y="101600"/>
                </a:lnTo>
                <a:lnTo>
                  <a:pt x="70533" y="99060"/>
                </a:lnTo>
                <a:lnTo>
                  <a:pt x="70533" y="93980"/>
                </a:lnTo>
                <a:lnTo>
                  <a:pt x="74671" y="93980"/>
                </a:lnTo>
                <a:lnTo>
                  <a:pt x="72602" y="96520"/>
                </a:lnTo>
                <a:lnTo>
                  <a:pt x="190884" y="96520"/>
                </a:lnTo>
                <a:lnTo>
                  <a:pt x="190884" y="101600"/>
                </a:lnTo>
                <a:close/>
              </a:path>
              <a:path w="567054" h="575310">
                <a:moveTo>
                  <a:pt x="195022" y="104140"/>
                </a:moveTo>
                <a:lnTo>
                  <a:pt x="74671" y="104140"/>
                </a:lnTo>
                <a:lnTo>
                  <a:pt x="74671" y="101600"/>
                </a:lnTo>
                <a:lnTo>
                  <a:pt x="192965" y="101600"/>
                </a:lnTo>
                <a:lnTo>
                  <a:pt x="192965" y="93980"/>
                </a:lnTo>
                <a:lnTo>
                  <a:pt x="195022" y="93980"/>
                </a:lnTo>
                <a:lnTo>
                  <a:pt x="195022" y="96520"/>
                </a:lnTo>
                <a:lnTo>
                  <a:pt x="197091" y="96520"/>
                </a:lnTo>
                <a:lnTo>
                  <a:pt x="195022" y="99060"/>
                </a:lnTo>
                <a:lnTo>
                  <a:pt x="195022" y="104140"/>
                </a:lnTo>
                <a:close/>
              </a:path>
              <a:path w="567054" h="575310">
                <a:moveTo>
                  <a:pt x="197091" y="96520"/>
                </a:moveTo>
                <a:lnTo>
                  <a:pt x="195022" y="96520"/>
                </a:lnTo>
                <a:lnTo>
                  <a:pt x="197091" y="93980"/>
                </a:lnTo>
                <a:lnTo>
                  <a:pt x="197091" y="96520"/>
                </a:lnTo>
                <a:close/>
              </a:path>
              <a:path w="567054" h="575310">
                <a:moveTo>
                  <a:pt x="444024" y="101600"/>
                </a:moveTo>
                <a:lnTo>
                  <a:pt x="354808" y="101600"/>
                </a:lnTo>
                <a:lnTo>
                  <a:pt x="354808" y="99060"/>
                </a:lnTo>
                <a:lnTo>
                  <a:pt x="352715" y="96520"/>
                </a:lnTo>
                <a:lnTo>
                  <a:pt x="352715" y="93980"/>
                </a:lnTo>
                <a:lnTo>
                  <a:pt x="439874" y="93980"/>
                </a:lnTo>
                <a:lnTo>
                  <a:pt x="439874" y="96520"/>
                </a:lnTo>
                <a:lnTo>
                  <a:pt x="444024" y="96520"/>
                </a:lnTo>
                <a:lnTo>
                  <a:pt x="444024" y="101600"/>
                </a:lnTo>
                <a:close/>
              </a:path>
              <a:path w="567054" h="575310">
                <a:moveTo>
                  <a:pt x="356877" y="104140"/>
                </a:moveTo>
                <a:lnTo>
                  <a:pt x="356877" y="101600"/>
                </a:lnTo>
                <a:lnTo>
                  <a:pt x="358946" y="101600"/>
                </a:lnTo>
                <a:lnTo>
                  <a:pt x="356877" y="104140"/>
                </a:lnTo>
                <a:close/>
              </a:path>
              <a:path w="567054" h="575310">
                <a:moveTo>
                  <a:pt x="456475" y="106680"/>
                </a:moveTo>
                <a:lnTo>
                  <a:pt x="358946" y="106680"/>
                </a:lnTo>
                <a:lnTo>
                  <a:pt x="358946" y="104140"/>
                </a:lnTo>
                <a:lnTo>
                  <a:pt x="361027" y="101600"/>
                </a:lnTo>
                <a:lnTo>
                  <a:pt x="446093" y="101600"/>
                </a:lnTo>
                <a:lnTo>
                  <a:pt x="446093" y="104140"/>
                </a:lnTo>
                <a:lnTo>
                  <a:pt x="456475" y="104140"/>
                </a:lnTo>
                <a:lnTo>
                  <a:pt x="456475" y="106680"/>
                </a:lnTo>
                <a:close/>
              </a:path>
              <a:path w="567054" h="575310">
                <a:moveTo>
                  <a:pt x="76741" y="109220"/>
                </a:moveTo>
                <a:lnTo>
                  <a:pt x="74671" y="109220"/>
                </a:lnTo>
                <a:lnTo>
                  <a:pt x="74671" y="106680"/>
                </a:lnTo>
                <a:lnTo>
                  <a:pt x="72602" y="104140"/>
                </a:lnTo>
                <a:lnTo>
                  <a:pt x="85053" y="104140"/>
                </a:lnTo>
                <a:lnTo>
                  <a:pt x="85053" y="106680"/>
                </a:lnTo>
                <a:lnTo>
                  <a:pt x="76741" y="106680"/>
                </a:lnTo>
                <a:lnTo>
                  <a:pt x="76741" y="109220"/>
                </a:lnTo>
                <a:close/>
              </a:path>
              <a:path w="567054" h="575310">
                <a:moveTo>
                  <a:pt x="197091" y="134620"/>
                </a:moveTo>
                <a:lnTo>
                  <a:pt x="184652" y="134620"/>
                </a:lnTo>
                <a:lnTo>
                  <a:pt x="184652" y="132080"/>
                </a:lnTo>
                <a:lnTo>
                  <a:pt x="182583" y="129540"/>
                </a:lnTo>
                <a:lnTo>
                  <a:pt x="176375" y="129540"/>
                </a:lnTo>
                <a:lnTo>
                  <a:pt x="176375" y="127000"/>
                </a:lnTo>
                <a:lnTo>
                  <a:pt x="178432" y="127000"/>
                </a:lnTo>
                <a:lnTo>
                  <a:pt x="178432" y="124460"/>
                </a:lnTo>
                <a:lnTo>
                  <a:pt x="182583" y="124460"/>
                </a:lnTo>
                <a:lnTo>
                  <a:pt x="182583" y="121920"/>
                </a:lnTo>
                <a:lnTo>
                  <a:pt x="176375" y="121920"/>
                </a:lnTo>
                <a:lnTo>
                  <a:pt x="176375" y="119380"/>
                </a:lnTo>
                <a:lnTo>
                  <a:pt x="182583" y="119380"/>
                </a:lnTo>
                <a:lnTo>
                  <a:pt x="182583" y="114300"/>
                </a:lnTo>
                <a:lnTo>
                  <a:pt x="76741" y="114300"/>
                </a:lnTo>
                <a:lnTo>
                  <a:pt x="76741" y="111760"/>
                </a:lnTo>
                <a:lnTo>
                  <a:pt x="78834" y="111760"/>
                </a:lnTo>
                <a:lnTo>
                  <a:pt x="78834" y="109220"/>
                </a:lnTo>
                <a:lnTo>
                  <a:pt x="80891" y="109220"/>
                </a:lnTo>
                <a:lnTo>
                  <a:pt x="80891" y="106680"/>
                </a:lnTo>
                <a:lnTo>
                  <a:pt x="85053" y="106680"/>
                </a:lnTo>
                <a:lnTo>
                  <a:pt x="87123" y="104140"/>
                </a:lnTo>
                <a:lnTo>
                  <a:pt x="192965" y="104140"/>
                </a:lnTo>
                <a:lnTo>
                  <a:pt x="192965" y="106680"/>
                </a:lnTo>
                <a:lnTo>
                  <a:pt x="190884" y="109220"/>
                </a:lnTo>
                <a:lnTo>
                  <a:pt x="190884" y="116840"/>
                </a:lnTo>
                <a:lnTo>
                  <a:pt x="192965" y="116840"/>
                </a:lnTo>
                <a:lnTo>
                  <a:pt x="192965" y="127000"/>
                </a:lnTo>
                <a:lnTo>
                  <a:pt x="195022" y="129540"/>
                </a:lnTo>
                <a:lnTo>
                  <a:pt x="195022" y="132080"/>
                </a:lnTo>
                <a:lnTo>
                  <a:pt x="197091" y="134620"/>
                </a:lnTo>
                <a:close/>
              </a:path>
              <a:path w="567054" h="575310">
                <a:moveTo>
                  <a:pt x="78834" y="109220"/>
                </a:moveTo>
                <a:lnTo>
                  <a:pt x="78834" y="106680"/>
                </a:lnTo>
                <a:lnTo>
                  <a:pt x="80891" y="106680"/>
                </a:lnTo>
                <a:lnTo>
                  <a:pt x="78834" y="109220"/>
                </a:lnTo>
                <a:close/>
              </a:path>
              <a:path w="567054" h="575310">
                <a:moveTo>
                  <a:pt x="464776" y="111760"/>
                </a:moveTo>
                <a:lnTo>
                  <a:pt x="361027" y="111760"/>
                </a:lnTo>
                <a:lnTo>
                  <a:pt x="361027" y="106680"/>
                </a:lnTo>
                <a:lnTo>
                  <a:pt x="460638" y="106680"/>
                </a:lnTo>
                <a:lnTo>
                  <a:pt x="460638" y="109220"/>
                </a:lnTo>
                <a:lnTo>
                  <a:pt x="464776" y="109220"/>
                </a:lnTo>
                <a:lnTo>
                  <a:pt x="464776" y="111760"/>
                </a:lnTo>
                <a:close/>
              </a:path>
              <a:path w="567054" h="575310">
                <a:moveTo>
                  <a:pt x="468915" y="114300"/>
                </a:moveTo>
                <a:lnTo>
                  <a:pt x="356877" y="114300"/>
                </a:lnTo>
                <a:lnTo>
                  <a:pt x="356877" y="111760"/>
                </a:lnTo>
                <a:lnTo>
                  <a:pt x="468915" y="111760"/>
                </a:lnTo>
                <a:lnTo>
                  <a:pt x="468915" y="114300"/>
                </a:lnTo>
                <a:close/>
              </a:path>
              <a:path w="567054" h="575310">
                <a:moveTo>
                  <a:pt x="174270" y="116840"/>
                </a:moveTo>
                <a:lnTo>
                  <a:pt x="82996" y="116840"/>
                </a:lnTo>
                <a:lnTo>
                  <a:pt x="80891" y="114300"/>
                </a:lnTo>
                <a:lnTo>
                  <a:pt x="176375" y="114300"/>
                </a:lnTo>
                <a:lnTo>
                  <a:pt x="174270" y="116840"/>
                </a:lnTo>
                <a:close/>
              </a:path>
              <a:path w="567054" h="575310">
                <a:moveTo>
                  <a:pt x="178432" y="116840"/>
                </a:moveTo>
                <a:lnTo>
                  <a:pt x="176375" y="116840"/>
                </a:lnTo>
                <a:lnTo>
                  <a:pt x="176375" y="114300"/>
                </a:lnTo>
                <a:lnTo>
                  <a:pt x="180501" y="114300"/>
                </a:lnTo>
                <a:lnTo>
                  <a:pt x="178432" y="116840"/>
                </a:lnTo>
                <a:close/>
              </a:path>
              <a:path w="567054" h="575310">
                <a:moveTo>
                  <a:pt x="475170" y="116840"/>
                </a:moveTo>
                <a:lnTo>
                  <a:pt x="344426" y="116840"/>
                </a:lnTo>
                <a:lnTo>
                  <a:pt x="344426" y="114300"/>
                </a:lnTo>
                <a:lnTo>
                  <a:pt x="475170" y="114300"/>
                </a:lnTo>
                <a:lnTo>
                  <a:pt x="475170" y="116840"/>
                </a:lnTo>
                <a:close/>
              </a:path>
              <a:path w="567054" h="575310">
                <a:moveTo>
                  <a:pt x="170131" y="124460"/>
                </a:moveTo>
                <a:lnTo>
                  <a:pt x="168050" y="124460"/>
                </a:lnTo>
                <a:lnTo>
                  <a:pt x="168050" y="121920"/>
                </a:lnTo>
                <a:lnTo>
                  <a:pt x="170131" y="119380"/>
                </a:lnTo>
                <a:lnTo>
                  <a:pt x="85053" y="119380"/>
                </a:lnTo>
                <a:lnTo>
                  <a:pt x="85053" y="116840"/>
                </a:lnTo>
                <a:lnTo>
                  <a:pt x="172201" y="116840"/>
                </a:lnTo>
                <a:lnTo>
                  <a:pt x="172201" y="119380"/>
                </a:lnTo>
                <a:lnTo>
                  <a:pt x="170131" y="121920"/>
                </a:lnTo>
                <a:lnTo>
                  <a:pt x="172201" y="121920"/>
                </a:lnTo>
                <a:lnTo>
                  <a:pt x="170131" y="124460"/>
                </a:lnTo>
                <a:close/>
              </a:path>
              <a:path w="567054" h="575310">
                <a:moveTo>
                  <a:pt x="348564" y="119380"/>
                </a:moveTo>
                <a:lnTo>
                  <a:pt x="342356" y="119380"/>
                </a:lnTo>
                <a:lnTo>
                  <a:pt x="342356" y="116840"/>
                </a:lnTo>
                <a:lnTo>
                  <a:pt x="348564" y="116840"/>
                </a:lnTo>
                <a:lnTo>
                  <a:pt x="348564" y="119380"/>
                </a:lnTo>
                <a:close/>
              </a:path>
              <a:path w="567054" h="575310">
                <a:moveTo>
                  <a:pt x="479297" y="119380"/>
                </a:moveTo>
                <a:lnTo>
                  <a:pt x="350645" y="119380"/>
                </a:lnTo>
                <a:lnTo>
                  <a:pt x="350645" y="116840"/>
                </a:lnTo>
                <a:lnTo>
                  <a:pt x="479297" y="116840"/>
                </a:lnTo>
                <a:lnTo>
                  <a:pt x="479297" y="119380"/>
                </a:lnTo>
                <a:close/>
              </a:path>
              <a:path w="567054" h="575310">
                <a:moveTo>
                  <a:pt x="97517" y="124460"/>
                </a:moveTo>
                <a:lnTo>
                  <a:pt x="89204" y="124460"/>
                </a:lnTo>
                <a:lnTo>
                  <a:pt x="89204" y="121920"/>
                </a:lnTo>
                <a:lnTo>
                  <a:pt x="87123" y="119380"/>
                </a:lnTo>
                <a:lnTo>
                  <a:pt x="103736" y="119380"/>
                </a:lnTo>
                <a:lnTo>
                  <a:pt x="101655" y="121920"/>
                </a:lnTo>
                <a:lnTo>
                  <a:pt x="97517" y="121920"/>
                </a:lnTo>
                <a:lnTo>
                  <a:pt x="97517" y="124460"/>
                </a:lnTo>
                <a:close/>
              </a:path>
              <a:path w="567054" h="575310">
                <a:moveTo>
                  <a:pt x="130696" y="124460"/>
                </a:moveTo>
                <a:lnTo>
                  <a:pt x="107875" y="124460"/>
                </a:lnTo>
                <a:lnTo>
                  <a:pt x="107875" y="119380"/>
                </a:lnTo>
                <a:lnTo>
                  <a:pt x="139009" y="119380"/>
                </a:lnTo>
                <a:lnTo>
                  <a:pt x="139009" y="121920"/>
                </a:lnTo>
                <a:lnTo>
                  <a:pt x="132777" y="121920"/>
                </a:lnTo>
                <a:lnTo>
                  <a:pt x="130696" y="124460"/>
                </a:lnTo>
                <a:close/>
              </a:path>
              <a:path w="567054" h="575310">
                <a:moveTo>
                  <a:pt x="165981" y="121920"/>
                </a:moveTo>
                <a:lnTo>
                  <a:pt x="143160" y="121920"/>
                </a:lnTo>
                <a:lnTo>
                  <a:pt x="143160" y="119380"/>
                </a:lnTo>
                <a:lnTo>
                  <a:pt x="165981" y="119380"/>
                </a:lnTo>
                <a:lnTo>
                  <a:pt x="165981" y="121920"/>
                </a:lnTo>
                <a:close/>
              </a:path>
              <a:path w="567054" h="575310">
                <a:moveTo>
                  <a:pt x="317454" y="121920"/>
                </a:moveTo>
                <a:lnTo>
                  <a:pt x="315385" y="121920"/>
                </a:lnTo>
                <a:lnTo>
                  <a:pt x="315385" y="119380"/>
                </a:lnTo>
                <a:lnTo>
                  <a:pt x="317454" y="119380"/>
                </a:lnTo>
                <a:lnTo>
                  <a:pt x="317454" y="121920"/>
                </a:lnTo>
                <a:close/>
              </a:path>
              <a:path w="567054" h="575310">
                <a:moveTo>
                  <a:pt x="321604" y="124460"/>
                </a:moveTo>
                <a:lnTo>
                  <a:pt x="313303" y="124460"/>
                </a:lnTo>
                <a:lnTo>
                  <a:pt x="313303" y="121920"/>
                </a:lnTo>
                <a:lnTo>
                  <a:pt x="319523" y="121920"/>
                </a:lnTo>
                <a:lnTo>
                  <a:pt x="319523" y="119380"/>
                </a:lnTo>
                <a:lnTo>
                  <a:pt x="321604" y="119380"/>
                </a:lnTo>
                <a:lnTo>
                  <a:pt x="321604" y="124460"/>
                </a:lnTo>
                <a:close/>
              </a:path>
              <a:path w="567054" h="575310">
                <a:moveTo>
                  <a:pt x="483447" y="121920"/>
                </a:moveTo>
                <a:lnTo>
                  <a:pt x="338218" y="121920"/>
                </a:lnTo>
                <a:lnTo>
                  <a:pt x="338218" y="119380"/>
                </a:lnTo>
                <a:lnTo>
                  <a:pt x="481378" y="119380"/>
                </a:lnTo>
                <a:lnTo>
                  <a:pt x="483447" y="121920"/>
                </a:lnTo>
                <a:close/>
              </a:path>
              <a:path w="567054" h="575310">
                <a:moveTo>
                  <a:pt x="180501" y="124460"/>
                </a:moveTo>
                <a:lnTo>
                  <a:pt x="172201" y="124460"/>
                </a:lnTo>
                <a:lnTo>
                  <a:pt x="172201" y="121920"/>
                </a:lnTo>
                <a:lnTo>
                  <a:pt x="180501" y="121920"/>
                </a:lnTo>
                <a:lnTo>
                  <a:pt x="180501" y="124460"/>
                </a:lnTo>
                <a:close/>
              </a:path>
              <a:path w="567054" h="575310">
                <a:moveTo>
                  <a:pt x="325743" y="124460"/>
                </a:moveTo>
                <a:lnTo>
                  <a:pt x="321604" y="124460"/>
                </a:lnTo>
                <a:lnTo>
                  <a:pt x="323673" y="121920"/>
                </a:lnTo>
                <a:lnTo>
                  <a:pt x="325743" y="124460"/>
                </a:lnTo>
                <a:close/>
              </a:path>
              <a:path w="567054" h="575310">
                <a:moveTo>
                  <a:pt x="334056" y="124460"/>
                </a:moveTo>
                <a:lnTo>
                  <a:pt x="329893" y="124460"/>
                </a:lnTo>
                <a:lnTo>
                  <a:pt x="329893" y="121920"/>
                </a:lnTo>
                <a:lnTo>
                  <a:pt x="331986" y="121920"/>
                </a:lnTo>
                <a:lnTo>
                  <a:pt x="334056" y="124460"/>
                </a:lnTo>
                <a:close/>
              </a:path>
              <a:path w="567054" h="575310">
                <a:moveTo>
                  <a:pt x="487622" y="124460"/>
                </a:moveTo>
                <a:lnTo>
                  <a:pt x="334056" y="124460"/>
                </a:lnTo>
                <a:lnTo>
                  <a:pt x="334056" y="121920"/>
                </a:lnTo>
                <a:lnTo>
                  <a:pt x="485516" y="121920"/>
                </a:lnTo>
                <a:lnTo>
                  <a:pt x="487622" y="124460"/>
                </a:lnTo>
                <a:close/>
              </a:path>
              <a:path w="567054" h="575310">
                <a:moveTo>
                  <a:pt x="93354" y="127000"/>
                </a:moveTo>
                <a:lnTo>
                  <a:pt x="91273" y="127000"/>
                </a:lnTo>
                <a:lnTo>
                  <a:pt x="91273" y="124460"/>
                </a:lnTo>
                <a:lnTo>
                  <a:pt x="93354" y="124460"/>
                </a:lnTo>
                <a:lnTo>
                  <a:pt x="93354" y="127000"/>
                </a:lnTo>
                <a:close/>
              </a:path>
              <a:path w="567054" h="575310">
                <a:moveTo>
                  <a:pt x="114118" y="127000"/>
                </a:moveTo>
                <a:lnTo>
                  <a:pt x="109968" y="127000"/>
                </a:lnTo>
                <a:lnTo>
                  <a:pt x="109968" y="124460"/>
                </a:lnTo>
                <a:lnTo>
                  <a:pt x="116188" y="124460"/>
                </a:lnTo>
                <a:lnTo>
                  <a:pt x="114118" y="127000"/>
                </a:lnTo>
                <a:close/>
              </a:path>
              <a:path w="567054" h="575310">
                <a:moveTo>
                  <a:pt x="128627" y="127000"/>
                </a:moveTo>
                <a:lnTo>
                  <a:pt x="124489" y="127000"/>
                </a:lnTo>
                <a:lnTo>
                  <a:pt x="122419" y="124460"/>
                </a:lnTo>
                <a:lnTo>
                  <a:pt x="128627" y="124460"/>
                </a:lnTo>
                <a:lnTo>
                  <a:pt x="128627" y="127000"/>
                </a:lnTo>
                <a:close/>
              </a:path>
              <a:path w="567054" h="575310">
                <a:moveTo>
                  <a:pt x="176375" y="127000"/>
                </a:moveTo>
                <a:lnTo>
                  <a:pt x="174270" y="127000"/>
                </a:lnTo>
                <a:lnTo>
                  <a:pt x="174270" y="124460"/>
                </a:lnTo>
                <a:lnTo>
                  <a:pt x="178432" y="124460"/>
                </a:lnTo>
                <a:lnTo>
                  <a:pt x="176375" y="127000"/>
                </a:lnTo>
                <a:close/>
              </a:path>
              <a:path w="567054" h="575310">
                <a:moveTo>
                  <a:pt x="522870" y="134620"/>
                </a:moveTo>
                <a:lnTo>
                  <a:pt x="311222" y="134620"/>
                </a:lnTo>
                <a:lnTo>
                  <a:pt x="311222" y="124460"/>
                </a:lnTo>
                <a:lnTo>
                  <a:pt x="489679" y="124460"/>
                </a:lnTo>
                <a:lnTo>
                  <a:pt x="491760" y="127000"/>
                </a:lnTo>
                <a:lnTo>
                  <a:pt x="493829" y="127000"/>
                </a:lnTo>
                <a:lnTo>
                  <a:pt x="493829" y="129540"/>
                </a:lnTo>
                <a:lnTo>
                  <a:pt x="497980" y="129540"/>
                </a:lnTo>
                <a:lnTo>
                  <a:pt x="497980" y="132080"/>
                </a:lnTo>
                <a:lnTo>
                  <a:pt x="522870" y="132080"/>
                </a:lnTo>
                <a:lnTo>
                  <a:pt x="522870" y="134620"/>
                </a:lnTo>
                <a:close/>
              </a:path>
              <a:path w="567054" h="575310">
                <a:moveTo>
                  <a:pt x="182583" y="132080"/>
                </a:moveTo>
                <a:lnTo>
                  <a:pt x="178432" y="132080"/>
                </a:lnTo>
                <a:lnTo>
                  <a:pt x="178432" y="129540"/>
                </a:lnTo>
                <a:lnTo>
                  <a:pt x="182583" y="129540"/>
                </a:lnTo>
                <a:lnTo>
                  <a:pt x="182583" y="132080"/>
                </a:lnTo>
                <a:close/>
              </a:path>
              <a:path w="567054" h="575310">
                <a:moveTo>
                  <a:pt x="512500" y="132080"/>
                </a:moveTo>
                <a:lnTo>
                  <a:pt x="508362" y="132080"/>
                </a:lnTo>
                <a:lnTo>
                  <a:pt x="510431" y="129540"/>
                </a:lnTo>
                <a:lnTo>
                  <a:pt x="512500" y="132080"/>
                </a:lnTo>
                <a:close/>
              </a:path>
              <a:path w="567054" h="575310">
                <a:moveTo>
                  <a:pt x="518732" y="132080"/>
                </a:moveTo>
                <a:lnTo>
                  <a:pt x="514593" y="132080"/>
                </a:lnTo>
                <a:lnTo>
                  <a:pt x="514593" y="129540"/>
                </a:lnTo>
                <a:lnTo>
                  <a:pt x="518732" y="129540"/>
                </a:lnTo>
                <a:lnTo>
                  <a:pt x="518732" y="132080"/>
                </a:lnTo>
                <a:close/>
              </a:path>
              <a:path w="567054" h="575310">
                <a:moveTo>
                  <a:pt x="178432" y="134620"/>
                </a:moveTo>
                <a:lnTo>
                  <a:pt x="176375" y="134620"/>
                </a:lnTo>
                <a:lnTo>
                  <a:pt x="176375" y="132080"/>
                </a:lnTo>
                <a:lnTo>
                  <a:pt x="178432" y="132080"/>
                </a:lnTo>
                <a:lnTo>
                  <a:pt x="178432" y="134620"/>
                </a:lnTo>
                <a:close/>
              </a:path>
              <a:path w="567054" h="575310">
                <a:moveTo>
                  <a:pt x="172201" y="139700"/>
                </a:moveTo>
                <a:lnTo>
                  <a:pt x="170131" y="139700"/>
                </a:lnTo>
                <a:lnTo>
                  <a:pt x="170131" y="134620"/>
                </a:lnTo>
                <a:lnTo>
                  <a:pt x="178432" y="134620"/>
                </a:lnTo>
                <a:lnTo>
                  <a:pt x="180501" y="132080"/>
                </a:lnTo>
                <a:lnTo>
                  <a:pt x="180501" y="134620"/>
                </a:lnTo>
                <a:lnTo>
                  <a:pt x="182583" y="137160"/>
                </a:lnTo>
                <a:lnTo>
                  <a:pt x="174270" y="137160"/>
                </a:lnTo>
                <a:lnTo>
                  <a:pt x="172201" y="139700"/>
                </a:lnTo>
                <a:close/>
              </a:path>
              <a:path w="567054" h="575310">
                <a:moveTo>
                  <a:pt x="197091" y="137160"/>
                </a:moveTo>
                <a:lnTo>
                  <a:pt x="184652" y="137160"/>
                </a:lnTo>
                <a:lnTo>
                  <a:pt x="182583" y="134620"/>
                </a:lnTo>
                <a:lnTo>
                  <a:pt x="182583" y="132080"/>
                </a:lnTo>
                <a:lnTo>
                  <a:pt x="184652" y="134620"/>
                </a:lnTo>
                <a:lnTo>
                  <a:pt x="197091" y="134620"/>
                </a:lnTo>
                <a:lnTo>
                  <a:pt x="197091" y="137160"/>
                </a:lnTo>
                <a:close/>
              </a:path>
              <a:path w="567054" h="575310">
                <a:moveTo>
                  <a:pt x="219925" y="165100"/>
                </a:moveTo>
                <a:lnTo>
                  <a:pt x="211624" y="165100"/>
                </a:lnTo>
                <a:lnTo>
                  <a:pt x="211624" y="162560"/>
                </a:lnTo>
                <a:lnTo>
                  <a:pt x="213693" y="160020"/>
                </a:lnTo>
                <a:lnTo>
                  <a:pt x="211624" y="160020"/>
                </a:lnTo>
                <a:lnTo>
                  <a:pt x="211624" y="149860"/>
                </a:lnTo>
                <a:lnTo>
                  <a:pt x="209555" y="149860"/>
                </a:lnTo>
                <a:lnTo>
                  <a:pt x="209555" y="142240"/>
                </a:lnTo>
                <a:lnTo>
                  <a:pt x="211624" y="142240"/>
                </a:lnTo>
                <a:lnTo>
                  <a:pt x="211624" y="137160"/>
                </a:lnTo>
                <a:lnTo>
                  <a:pt x="213693" y="137160"/>
                </a:lnTo>
                <a:lnTo>
                  <a:pt x="213693" y="134620"/>
                </a:lnTo>
                <a:lnTo>
                  <a:pt x="211624" y="134620"/>
                </a:lnTo>
                <a:lnTo>
                  <a:pt x="211624" y="132080"/>
                </a:lnTo>
                <a:lnTo>
                  <a:pt x="215798" y="132080"/>
                </a:lnTo>
                <a:lnTo>
                  <a:pt x="215798" y="139700"/>
                </a:lnTo>
                <a:lnTo>
                  <a:pt x="219925" y="139700"/>
                </a:lnTo>
                <a:lnTo>
                  <a:pt x="219925" y="165100"/>
                </a:lnTo>
                <a:close/>
              </a:path>
              <a:path w="567054" h="575310">
                <a:moveTo>
                  <a:pt x="147298" y="139700"/>
                </a:moveTo>
                <a:lnTo>
                  <a:pt x="132777" y="139700"/>
                </a:lnTo>
                <a:lnTo>
                  <a:pt x="132777" y="137160"/>
                </a:lnTo>
                <a:lnTo>
                  <a:pt x="136940" y="137160"/>
                </a:lnTo>
                <a:lnTo>
                  <a:pt x="136940" y="134620"/>
                </a:lnTo>
                <a:lnTo>
                  <a:pt x="145229" y="134620"/>
                </a:lnTo>
                <a:lnTo>
                  <a:pt x="147298" y="137160"/>
                </a:lnTo>
                <a:lnTo>
                  <a:pt x="147298" y="139700"/>
                </a:lnTo>
                <a:close/>
              </a:path>
              <a:path w="567054" h="575310">
                <a:moveTo>
                  <a:pt x="551923" y="142240"/>
                </a:moveTo>
                <a:lnTo>
                  <a:pt x="309141" y="142240"/>
                </a:lnTo>
                <a:lnTo>
                  <a:pt x="309141" y="134620"/>
                </a:lnTo>
                <a:lnTo>
                  <a:pt x="527045" y="134620"/>
                </a:lnTo>
                <a:lnTo>
                  <a:pt x="527045" y="137160"/>
                </a:lnTo>
                <a:lnTo>
                  <a:pt x="545704" y="137160"/>
                </a:lnTo>
                <a:lnTo>
                  <a:pt x="547761" y="139700"/>
                </a:lnTo>
                <a:lnTo>
                  <a:pt x="551923" y="139700"/>
                </a:lnTo>
                <a:lnTo>
                  <a:pt x="551923" y="142240"/>
                </a:lnTo>
                <a:close/>
              </a:path>
              <a:path w="567054" h="575310">
                <a:moveTo>
                  <a:pt x="537403" y="137160"/>
                </a:moveTo>
                <a:lnTo>
                  <a:pt x="531183" y="137160"/>
                </a:lnTo>
                <a:lnTo>
                  <a:pt x="531183" y="134620"/>
                </a:lnTo>
                <a:lnTo>
                  <a:pt x="537403" y="134620"/>
                </a:lnTo>
                <a:lnTo>
                  <a:pt x="537403" y="137160"/>
                </a:lnTo>
                <a:close/>
              </a:path>
              <a:path w="567054" h="575310">
                <a:moveTo>
                  <a:pt x="539472" y="137160"/>
                </a:moveTo>
                <a:lnTo>
                  <a:pt x="537403" y="137160"/>
                </a:lnTo>
                <a:lnTo>
                  <a:pt x="539472" y="134620"/>
                </a:lnTo>
                <a:lnTo>
                  <a:pt x="539472" y="137160"/>
                </a:lnTo>
                <a:close/>
              </a:path>
              <a:path w="567054" h="575310">
                <a:moveTo>
                  <a:pt x="199184" y="139700"/>
                </a:moveTo>
                <a:lnTo>
                  <a:pt x="174270" y="139700"/>
                </a:lnTo>
                <a:lnTo>
                  <a:pt x="174270" y="137160"/>
                </a:lnTo>
                <a:lnTo>
                  <a:pt x="199184" y="137160"/>
                </a:lnTo>
                <a:lnTo>
                  <a:pt x="199184" y="139700"/>
                </a:lnTo>
                <a:close/>
              </a:path>
              <a:path w="567054" h="575310">
                <a:moveTo>
                  <a:pt x="151460" y="142240"/>
                </a:moveTo>
                <a:lnTo>
                  <a:pt x="130696" y="142240"/>
                </a:lnTo>
                <a:lnTo>
                  <a:pt x="130696" y="139700"/>
                </a:lnTo>
                <a:lnTo>
                  <a:pt x="151460" y="139700"/>
                </a:lnTo>
                <a:lnTo>
                  <a:pt x="151460" y="142240"/>
                </a:lnTo>
                <a:close/>
              </a:path>
              <a:path w="567054" h="575310">
                <a:moveTo>
                  <a:pt x="155599" y="142240"/>
                </a:moveTo>
                <a:lnTo>
                  <a:pt x="153542" y="142240"/>
                </a:lnTo>
                <a:lnTo>
                  <a:pt x="153542" y="139700"/>
                </a:lnTo>
                <a:lnTo>
                  <a:pt x="155599" y="142240"/>
                </a:lnTo>
                <a:close/>
              </a:path>
              <a:path w="567054" h="575310">
                <a:moveTo>
                  <a:pt x="201254" y="147320"/>
                </a:moveTo>
                <a:lnTo>
                  <a:pt x="168050" y="147320"/>
                </a:lnTo>
                <a:lnTo>
                  <a:pt x="168050" y="139700"/>
                </a:lnTo>
                <a:lnTo>
                  <a:pt x="170131" y="139700"/>
                </a:lnTo>
                <a:lnTo>
                  <a:pt x="170131" y="144780"/>
                </a:lnTo>
                <a:lnTo>
                  <a:pt x="203347" y="144780"/>
                </a:lnTo>
                <a:lnTo>
                  <a:pt x="201254" y="147320"/>
                </a:lnTo>
                <a:close/>
              </a:path>
              <a:path w="567054" h="575310">
                <a:moveTo>
                  <a:pt x="203347" y="144780"/>
                </a:moveTo>
                <a:lnTo>
                  <a:pt x="172201" y="144780"/>
                </a:lnTo>
                <a:lnTo>
                  <a:pt x="172201" y="142240"/>
                </a:lnTo>
                <a:lnTo>
                  <a:pt x="174270" y="142240"/>
                </a:lnTo>
                <a:lnTo>
                  <a:pt x="172201" y="139700"/>
                </a:lnTo>
                <a:lnTo>
                  <a:pt x="201254" y="139700"/>
                </a:lnTo>
                <a:lnTo>
                  <a:pt x="201254" y="142240"/>
                </a:lnTo>
                <a:lnTo>
                  <a:pt x="203347" y="144780"/>
                </a:lnTo>
                <a:close/>
              </a:path>
              <a:path w="567054" h="575310">
                <a:moveTo>
                  <a:pt x="207473" y="160020"/>
                </a:moveTo>
                <a:lnTo>
                  <a:pt x="116188" y="160020"/>
                </a:lnTo>
                <a:lnTo>
                  <a:pt x="116188" y="157480"/>
                </a:lnTo>
                <a:lnTo>
                  <a:pt x="120350" y="157480"/>
                </a:lnTo>
                <a:lnTo>
                  <a:pt x="120350" y="154940"/>
                </a:lnTo>
                <a:lnTo>
                  <a:pt x="128627" y="144780"/>
                </a:lnTo>
                <a:lnTo>
                  <a:pt x="128627" y="142240"/>
                </a:lnTo>
                <a:lnTo>
                  <a:pt x="157668" y="142240"/>
                </a:lnTo>
                <a:lnTo>
                  <a:pt x="157668" y="147320"/>
                </a:lnTo>
                <a:lnTo>
                  <a:pt x="165981" y="147320"/>
                </a:lnTo>
                <a:lnTo>
                  <a:pt x="165981" y="149860"/>
                </a:lnTo>
                <a:lnTo>
                  <a:pt x="174270" y="149860"/>
                </a:lnTo>
                <a:lnTo>
                  <a:pt x="174270" y="152400"/>
                </a:lnTo>
                <a:lnTo>
                  <a:pt x="165981" y="152400"/>
                </a:lnTo>
                <a:lnTo>
                  <a:pt x="165981" y="154940"/>
                </a:lnTo>
                <a:lnTo>
                  <a:pt x="207473" y="154940"/>
                </a:lnTo>
                <a:lnTo>
                  <a:pt x="207473" y="160020"/>
                </a:lnTo>
                <a:close/>
              </a:path>
              <a:path w="567054" h="575310">
                <a:moveTo>
                  <a:pt x="165981" y="147320"/>
                </a:moveTo>
                <a:lnTo>
                  <a:pt x="161842" y="147320"/>
                </a:lnTo>
                <a:lnTo>
                  <a:pt x="161842" y="142240"/>
                </a:lnTo>
                <a:lnTo>
                  <a:pt x="165981" y="142240"/>
                </a:lnTo>
                <a:lnTo>
                  <a:pt x="165981" y="147320"/>
                </a:lnTo>
                <a:close/>
              </a:path>
              <a:path w="567054" h="575310">
                <a:moveTo>
                  <a:pt x="549854" y="149860"/>
                </a:moveTo>
                <a:lnTo>
                  <a:pt x="305003" y="149860"/>
                </a:lnTo>
                <a:lnTo>
                  <a:pt x="305003" y="147320"/>
                </a:lnTo>
                <a:lnTo>
                  <a:pt x="307072" y="147320"/>
                </a:lnTo>
                <a:lnTo>
                  <a:pt x="307072" y="142240"/>
                </a:lnTo>
                <a:lnTo>
                  <a:pt x="549854" y="142240"/>
                </a:lnTo>
                <a:lnTo>
                  <a:pt x="549854" y="149860"/>
                </a:lnTo>
                <a:close/>
              </a:path>
              <a:path w="567054" h="575310">
                <a:moveTo>
                  <a:pt x="161842" y="147320"/>
                </a:moveTo>
                <a:lnTo>
                  <a:pt x="159761" y="147320"/>
                </a:lnTo>
                <a:lnTo>
                  <a:pt x="157668" y="144780"/>
                </a:lnTo>
                <a:lnTo>
                  <a:pt x="159761" y="144780"/>
                </a:lnTo>
                <a:lnTo>
                  <a:pt x="161842" y="147320"/>
                </a:lnTo>
                <a:close/>
              </a:path>
              <a:path w="567054" h="575310">
                <a:moveTo>
                  <a:pt x="170131" y="149860"/>
                </a:moveTo>
                <a:lnTo>
                  <a:pt x="168050" y="149860"/>
                </a:lnTo>
                <a:lnTo>
                  <a:pt x="168050" y="147320"/>
                </a:lnTo>
                <a:lnTo>
                  <a:pt x="170131" y="149860"/>
                </a:lnTo>
                <a:close/>
              </a:path>
              <a:path w="567054" h="575310">
                <a:moveTo>
                  <a:pt x="203347" y="149860"/>
                </a:moveTo>
                <a:lnTo>
                  <a:pt x="172201" y="149860"/>
                </a:lnTo>
                <a:lnTo>
                  <a:pt x="170131" y="147320"/>
                </a:lnTo>
                <a:lnTo>
                  <a:pt x="203347" y="147320"/>
                </a:lnTo>
                <a:lnTo>
                  <a:pt x="203347" y="149860"/>
                </a:lnTo>
                <a:close/>
              </a:path>
              <a:path w="567054" h="575310">
                <a:moveTo>
                  <a:pt x="562294" y="149860"/>
                </a:moveTo>
                <a:lnTo>
                  <a:pt x="554005" y="149860"/>
                </a:lnTo>
                <a:lnTo>
                  <a:pt x="554005" y="147320"/>
                </a:lnTo>
                <a:lnTo>
                  <a:pt x="560224" y="147320"/>
                </a:lnTo>
                <a:lnTo>
                  <a:pt x="562294" y="149860"/>
                </a:lnTo>
                <a:close/>
              </a:path>
              <a:path w="567054" h="575310">
                <a:moveTo>
                  <a:pt x="564363" y="196850"/>
                </a:moveTo>
                <a:lnTo>
                  <a:pt x="265579" y="196850"/>
                </a:lnTo>
                <a:lnTo>
                  <a:pt x="265579" y="194310"/>
                </a:lnTo>
                <a:lnTo>
                  <a:pt x="267649" y="194310"/>
                </a:lnTo>
                <a:lnTo>
                  <a:pt x="267649" y="191770"/>
                </a:lnTo>
                <a:lnTo>
                  <a:pt x="269718" y="191770"/>
                </a:lnTo>
                <a:lnTo>
                  <a:pt x="269718" y="186690"/>
                </a:lnTo>
                <a:lnTo>
                  <a:pt x="271811" y="186690"/>
                </a:lnTo>
                <a:lnTo>
                  <a:pt x="271811" y="184150"/>
                </a:lnTo>
                <a:lnTo>
                  <a:pt x="275949" y="184150"/>
                </a:lnTo>
                <a:lnTo>
                  <a:pt x="275949" y="181610"/>
                </a:lnTo>
                <a:lnTo>
                  <a:pt x="278031" y="181610"/>
                </a:lnTo>
                <a:lnTo>
                  <a:pt x="280100" y="179070"/>
                </a:lnTo>
                <a:lnTo>
                  <a:pt x="280100" y="173990"/>
                </a:lnTo>
                <a:lnTo>
                  <a:pt x="284250" y="173990"/>
                </a:lnTo>
                <a:lnTo>
                  <a:pt x="284250" y="171450"/>
                </a:lnTo>
                <a:lnTo>
                  <a:pt x="288401" y="171450"/>
                </a:lnTo>
                <a:lnTo>
                  <a:pt x="288401" y="168910"/>
                </a:lnTo>
                <a:lnTo>
                  <a:pt x="290470" y="168910"/>
                </a:lnTo>
                <a:lnTo>
                  <a:pt x="290470" y="165100"/>
                </a:lnTo>
                <a:lnTo>
                  <a:pt x="288401" y="165100"/>
                </a:lnTo>
                <a:lnTo>
                  <a:pt x="290470" y="162560"/>
                </a:lnTo>
                <a:lnTo>
                  <a:pt x="290470" y="157480"/>
                </a:lnTo>
                <a:lnTo>
                  <a:pt x="292539" y="157480"/>
                </a:lnTo>
                <a:lnTo>
                  <a:pt x="292539" y="154940"/>
                </a:lnTo>
                <a:lnTo>
                  <a:pt x="294632" y="154940"/>
                </a:lnTo>
                <a:lnTo>
                  <a:pt x="294632" y="152400"/>
                </a:lnTo>
                <a:lnTo>
                  <a:pt x="298795" y="152400"/>
                </a:lnTo>
                <a:lnTo>
                  <a:pt x="300864" y="149860"/>
                </a:lnTo>
                <a:lnTo>
                  <a:pt x="562294" y="149860"/>
                </a:lnTo>
                <a:lnTo>
                  <a:pt x="562294" y="147320"/>
                </a:lnTo>
                <a:lnTo>
                  <a:pt x="564363" y="147320"/>
                </a:lnTo>
                <a:lnTo>
                  <a:pt x="564363" y="196850"/>
                </a:lnTo>
                <a:close/>
              </a:path>
              <a:path w="567054" h="575310">
                <a:moveTo>
                  <a:pt x="107875" y="157480"/>
                </a:moveTo>
                <a:lnTo>
                  <a:pt x="99586" y="157480"/>
                </a:lnTo>
                <a:lnTo>
                  <a:pt x="99586" y="149860"/>
                </a:lnTo>
                <a:lnTo>
                  <a:pt x="101655" y="149860"/>
                </a:lnTo>
                <a:lnTo>
                  <a:pt x="101655" y="152400"/>
                </a:lnTo>
                <a:lnTo>
                  <a:pt x="103736" y="152400"/>
                </a:lnTo>
                <a:lnTo>
                  <a:pt x="103736" y="154940"/>
                </a:lnTo>
                <a:lnTo>
                  <a:pt x="107875" y="154940"/>
                </a:lnTo>
                <a:lnTo>
                  <a:pt x="107875" y="157480"/>
                </a:lnTo>
                <a:close/>
              </a:path>
              <a:path w="567054" h="575310">
                <a:moveTo>
                  <a:pt x="205416" y="154940"/>
                </a:moveTo>
                <a:lnTo>
                  <a:pt x="168050" y="154940"/>
                </a:lnTo>
                <a:lnTo>
                  <a:pt x="168050" y="152400"/>
                </a:lnTo>
                <a:lnTo>
                  <a:pt x="176375" y="152400"/>
                </a:lnTo>
                <a:lnTo>
                  <a:pt x="174270" y="149860"/>
                </a:lnTo>
                <a:lnTo>
                  <a:pt x="205416" y="149860"/>
                </a:lnTo>
                <a:lnTo>
                  <a:pt x="205416" y="154940"/>
                </a:lnTo>
                <a:close/>
              </a:path>
              <a:path w="567054" h="575310">
                <a:moveTo>
                  <a:pt x="93354" y="154940"/>
                </a:moveTo>
                <a:lnTo>
                  <a:pt x="80891" y="154940"/>
                </a:lnTo>
                <a:lnTo>
                  <a:pt x="80891" y="152400"/>
                </a:lnTo>
                <a:lnTo>
                  <a:pt x="93354" y="152400"/>
                </a:lnTo>
                <a:lnTo>
                  <a:pt x="93354" y="154940"/>
                </a:lnTo>
                <a:close/>
              </a:path>
              <a:path w="567054" h="575310">
                <a:moveTo>
                  <a:pt x="93354" y="157480"/>
                </a:moveTo>
                <a:lnTo>
                  <a:pt x="80891" y="157480"/>
                </a:lnTo>
                <a:lnTo>
                  <a:pt x="78834" y="154940"/>
                </a:lnTo>
                <a:lnTo>
                  <a:pt x="91273" y="154940"/>
                </a:lnTo>
                <a:lnTo>
                  <a:pt x="93354" y="157480"/>
                </a:lnTo>
                <a:close/>
              </a:path>
              <a:path w="567054" h="575310">
                <a:moveTo>
                  <a:pt x="97517" y="157480"/>
                </a:moveTo>
                <a:lnTo>
                  <a:pt x="95436" y="157480"/>
                </a:lnTo>
                <a:lnTo>
                  <a:pt x="95436" y="154940"/>
                </a:lnTo>
                <a:lnTo>
                  <a:pt x="97517" y="154940"/>
                </a:lnTo>
                <a:lnTo>
                  <a:pt x="97517" y="157480"/>
                </a:lnTo>
                <a:close/>
              </a:path>
              <a:path w="567054" h="575310">
                <a:moveTo>
                  <a:pt x="109968" y="160020"/>
                </a:moveTo>
                <a:lnTo>
                  <a:pt x="72602" y="160020"/>
                </a:lnTo>
                <a:lnTo>
                  <a:pt x="72602" y="157480"/>
                </a:lnTo>
                <a:lnTo>
                  <a:pt x="109968" y="157480"/>
                </a:lnTo>
                <a:lnTo>
                  <a:pt x="109968" y="160020"/>
                </a:lnTo>
                <a:close/>
              </a:path>
              <a:path w="567054" h="575310">
                <a:moveTo>
                  <a:pt x="209555" y="165100"/>
                </a:moveTo>
                <a:lnTo>
                  <a:pt x="76741" y="165100"/>
                </a:lnTo>
                <a:lnTo>
                  <a:pt x="76741" y="160020"/>
                </a:lnTo>
                <a:lnTo>
                  <a:pt x="209555" y="160020"/>
                </a:lnTo>
                <a:lnTo>
                  <a:pt x="209555" y="165100"/>
                </a:lnTo>
                <a:close/>
              </a:path>
              <a:path w="567054" h="575310">
                <a:moveTo>
                  <a:pt x="230295" y="173990"/>
                </a:moveTo>
                <a:lnTo>
                  <a:pt x="176375" y="173990"/>
                </a:lnTo>
                <a:lnTo>
                  <a:pt x="176375" y="168910"/>
                </a:lnTo>
                <a:lnTo>
                  <a:pt x="174270" y="166370"/>
                </a:lnTo>
                <a:lnTo>
                  <a:pt x="74671" y="166370"/>
                </a:lnTo>
                <a:lnTo>
                  <a:pt x="74671" y="165100"/>
                </a:lnTo>
                <a:lnTo>
                  <a:pt x="222006" y="165100"/>
                </a:lnTo>
                <a:lnTo>
                  <a:pt x="222006" y="171450"/>
                </a:lnTo>
                <a:lnTo>
                  <a:pt x="230295" y="171450"/>
                </a:lnTo>
                <a:lnTo>
                  <a:pt x="230295" y="173990"/>
                </a:lnTo>
                <a:close/>
              </a:path>
              <a:path w="567054" h="575310">
                <a:moveTo>
                  <a:pt x="78834" y="171450"/>
                </a:moveTo>
                <a:lnTo>
                  <a:pt x="78834" y="166370"/>
                </a:lnTo>
                <a:lnTo>
                  <a:pt x="85053" y="166370"/>
                </a:lnTo>
                <a:lnTo>
                  <a:pt x="85053" y="168910"/>
                </a:lnTo>
                <a:lnTo>
                  <a:pt x="80891" y="168910"/>
                </a:lnTo>
                <a:lnTo>
                  <a:pt x="78834" y="171450"/>
                </a:lnTo>
                <a:close/>
              </a:path>
              <a:path w="567054" h="575310">
                <a:moveTo>
                  <a:pt x="174270" y="173990"/>
                </a:moveTo>
                <a:lnTo>
                  <a:pt x="97517" y="173990"/>
                </a:lnTo>
                <a:lnTo>
                  <a:pt x="97517" y="171450"/>
                </a:lnTo>
                <a:lnTo>
                  <a:pt x="93354" y="171450"/>
                </a:lnTo>
                <a:lnTo>
                  <a:pt x="93354" y="168910"/>
                </a:lnTo>
                <a:lnTo>
                  <a:pt x="87123" y="168910"/>
                </a:lnTo>
                <a:lnTo>
                  <a:pt x="87123" y="166370"/>
                </a:lnTo>
                <a:lnTo>
                  <a:pt x="174270" y="166370"/>
                </a:lnTo>
                <a:lnTo>
                  <a:pt x="174270" y="173990"/>
                </a:lnTo>
                <a:close/>
              </a:path>
              <a:path w="567054" h="575310">
                <a:moveTo>
                  <a:pt x="230295" y="171450"/>
                </a:moveTo>
                <a:lnTo>
                  <a:pt x="226156" y="171450"/>
                </a:lnTo>
                <a:lnTo>
                  <a:pt x="226156" y="168910"/>
                </a:lnTo>
                <a:lnTo>
                  <a:pt x="228225" y="168910"/>
                </a:lnTo>
                <a:lnTo>
                  <a:pt x="228225" y="166370"/>
                </a:lnTo>
                <a:lnTo>
                  <a:pt x="230295" y="166370"/>
                </a:lnTo>
                <a:lnTo>
                  <a:pt x="230295" y="171450"/>
                </a:lnTo>
                <a:close/>
              </a:path>
              <a:path w="567054" h="575310">
                <a:moveTo>
                  <a:pt x="168050" y="179070"/>
                </a:moveTo>
                <a:lnTo>
                  <a:pt x="103736" y="179070"/>
                </a:lnTo>
                <a:lnTo>
                  <a:pt x="103736" y="176530"/>
                </a:lnTo>
                <a:lnTo>
                  <a:pt x="101655" y="176530"/>
                </a:lnTo>
                <a:lnTo>
                  <a:pt x="101655" y="173990"/>
                </a:lnTo>
                <a:lnTo>
                  <a:pt x="170131" y="173990"/>
                </a:lnTo>
                <a:lnTo>
                  <a:pt x="168050" y="176530"/>
                </a:lnTo>
                <a:lnTo>
                  <a:pt x="168050" y="179070"/>
                </a:lnTo>
                <a:close/>
              </a:path>
              <a:path w="567054" h="575310">
                <a:moveTo>
                  <a:pt x="176375" y="176530"/>
                </a:moveTo>
                <a:lnTo>
                  <a:pt x="174270" y="176530"/>
                </a:lnTo>
                <a:lnTo>
                  <a:pt x="174270" y="173990"/>
                </a:lnTo>
                <a:lnTo>
                  <a:pt x="176375" y="173990"/>
                </a:lnTo>
                <a:lnTo>
                  <a:pt x="176375" y="176530"/>
                </a:lnTo>
                <a:close/>
              </a:path>
              <a:path w="567054" h="575310">
                <a:moveTo>
                  <a:pt x="228225" y="176530"/>
                </a:moveTo>
                <a:lnTo>
                  <a:pt x="178432" y="176530"/>
                </a:lnTo>
                <a:lnTo>
                  <a:pt x="178432" y="173990"/>
                </a:lnTo>
                <a:lnTo>
                  <a:pt x="228225" y="173990"/>
                </a:lnTo>
                <a:lnTo>
                  <a:pt x="228225" y="176530"/>
                </a:lnTo>
                <a:close/>
              </a:path>
              <a:path w="567054" h="575310">
                <a:moveTo>
                  <a:pt x="230295" y="186690"/>
                </a:moveTo>
                <a:lnTo>
                  <a:pt x="168050" y="186690"/>
                </a:lnTo>
                <a:lnTo>
                  <a:pt x="168050" y="184150"/>
                </a:lnTo>
                <a:lnTo>
                  <a:pt x="172201" y="184150"/>
                </a:lnTo>
                <a:lnTo>
                  <a:pt x="172201" y="176530"/>
                </a:lnTo>
                <a:lnTo>
                  <a:pt x="178432" y="176530"/>
                </a:lnTo>
                <a:lnTo>
                  <a:pt x="178432" y="179070"/>
                </a:lnTo>
                <a:lnTo>
                  <a:pt x="228225" y="179070"/>
                </a:lnTo>
                <a:lnTo>
                  <a:pt x="228225" y="181610"/>
                </a:lnTo>
                <a:lnTo>
                  <a:pt x="230295" y="181610"/>
                </a:lnTo>
                <a:lnTo>
                  <a:pt x="230295" y="186690"/>
                </a:lnTo>
                <a:close/>
              </a:path>
              <a:path w="567054" h="575310">
                <a:moveTo>
                  <a:pt x="230295" y="179070"/>
                </a:moveTo>
                <a:lnTo>
                  <a:pt x="180501" y="179070"/>
                </a:lnTo>
                <a:lnTo>
                  <a:pt x="180501" y="176530"/>
                </a:lnTo>
                <a:lnTo>
                  <a:pt x="230295" y="176530"/>
                </a:lnTo>
                <a:lnTo>
                  <a:pt x="230295" y="179070"/>
                </a:lnTo>
                <a:close/>
              </a:path>
              <a:path w="567054" h="575310">
                <a:moveTo>
                  <a:pt x="165981" y="186690"/>
                </a:moveTo>
                <a:lnTo>
                  <a:pt x="109968" y="186690"/>
                </a:lnTo>
                <a:lnTo>
                  <a:pt x="109968" y="184150"/>
                </a:lnTo>
                <a:lnTo>
                  <a:pt x="105806" y="184150"/>
                </a:lnTo>
                <a:lnTo>
                  <a:pt x="105806" y="179070"/>
                </a:lnTo>
                <a:lnTo>
                  <a:pt x="165981" y="179070"/>
                </a:lnTo>
                <a:lnTo>
                  <a:pt x="165981" y="186690"/>
                </a:lnTo>
                <a:close/>
              </a:path>
              <a:path w="567054" h="575310">
                <a:moveTo>
                  <a:pt x="230295" y="189230"/>
                </a:moveTo>
                <a:lnTo>
                  <a:pt x="107875" y="189230"/>
                </a:lnTo>
                <a:lnTo>
                  <a:pt x="107875" y="186690"/>
                </a:lnTo>
                <a:lnTo>
                  <a:pt x="232388" y="186690"/>
                </a:lnTo>
                <a:lnTo>
                  <a:pt x="230295" y="189230"/>
                </a:lnTo>
                <a:close/>
              </a:path>
              <a:path w="567054" h="575310">
                <a:moveTo>
                  <a:pt x="114118" y="194310"/>
                </a:moveTo>
                <a:lnTo>
                  <a:pt x="109968" y="194310"/>
                </a:lnTo>
                <a:lnTo>
                  <a:pt x="109968" y="189230"/>
                </a:lnTo>
                <a:lnTo>
                  <a:pt x="116188" y="189230"/>
                </a:lnTo>
                <a:lnTo>
                  <a:pt x="116188" y="191770"/>
                </a:lnTo>
                <a:lnTo>
                  <a:pt x="114118" y="191770"/>
                </a:lnTo>
                <a:lnTo>
                  <a:pt x="114118" y="194310"/>
                </a:lnTo>
                <a:close/>
              </a:path>
              <a:path w="567054" h="575310">
                <a:moveTo>
                  <a:pt x="236514" y="194310"/>
                </a:moveTo>
                <a:lnTo>
                  <a:pt x="120350" y="194310"/>
                </a:lnTo>
                <a:lnTo>
                  <a:pt x="120350" y="191770"/>
                </a:lnTo>
                <a:lnTo>
                  <a:pt x="118245" y="191770"/>
                </a:lnTo>
                <a:lnTo>
                  <a:pt x="118245" y="189230"/>
                </a:lnTo>
                <a:lnTo>
                  <a:pt x="236514" y="189230"/>
                </a:lnTo>
                <a:lnTo>
                  <a:pt x="236514" y="194310"/>
                </a:lnTo>
                <a:close/>
              </a:path>
              <a:path w="567054" h="575310">
                <a:moveTo>
                  <a:pt x="159761" y="204470"/>
                </a:moveTo>
                <a:lnTo>
                  <a:pt x="120350" y="204470"/>
                </a:lnTo>
                <a:lnTo>
                  <a:pt x="118245" y="201930"/>
                </a:lnTo>
                <a:lnTo>
                  <a:pt x="118245" y="194310"/>
                </a:lnTo>
                <a:lnTo>
                  <a:pt x="165981" y="194310"/>
                </a:lnTo>
                <a:lnTo>
                  <a:pt x="165981" y="196850"/>
                </a:lnTo>
                <a:lnTo>
                  <a:pt x="157668" y="196850"/>
                </a:lnTo>
                <a:lnTo>
                  <a:pt x="157668" y="199390"/>
                </a:lnTo>
                <a:lnTo>
                  <a:pt x="153542" y="199390"/>
                </a:lnTo>
                <a:lnTo>
                  <a:pt x="153542" y="201930"/>
                </a:lnTo>
                <a:lnTo>
                  <a:pt x="159761" y="201930"/>
                </a:lnTo>
                <a:lnTo>
                  <a:pt x="159761" y="204470"/>
                </a:lnTo>
                <a:close/>
              </a:path>
              <a:path w="567054" h="575310">
                <a:moveTo>
                  <a:pt x="190884" y="224790"/>
                </a:moveTo>
                <a:lnTo>
                  <a:pt x="182583" y="224790"/>
                </a:lnTo>
                <a:lnTo>
                  <a:pt x="180501" y="222250"/>
                </a:lnTo>
                <a:lnTo>
                  <a:pt x="180501" y="219710"/>
                </a:lnTo>
                <a:lnTo>
                  <a:pt x="178432" y="219710"/>
                </a:lnTo>
                <a:lnTo>
                  <a:pt x="178432" y="217170"/>
                </a:lnTo>
                <a:lnTo>
                  <a:pt x="176375" y="214630"/>
                </a:lnTo>
                <a:lnTo>
                  <a:pt x="176375" y="209550"/>
                </a:lnTo>
                <a:lnTo>
                  <a:pt x="165981" y="209550"/>
                </a:lnTo>
                <a:lnTo>
                  <a:pt x="165981" y="204470"/>
                </a:lnTo>
                <a:lnTo>
                  <a:pt x="163912" y="204470"/>
                </a:lnTo>
                <a:lnTo>
                  <a:pt x="163912" y="201930"/>
                </a:lnTo>
                <a:lnTo>
                  <a:pt x="168050" y="201930"/>
                </a:lnTo>
                <a:lnTo>
                  <a:pt x="168050" y="196850"/>
                </a:lnTo>
                <a:lnTo>
                  <a:pt x="165981" y="194310"/>
                </a:lnTo>
                <a:lnTo>
                  <a:pt x="242770" y="194310"/>
                </a:lnTo>
                <a:lnTo>
                  <a:pt x="242770" y="196850"/>
                </a:lnTo>
                <a:lnTo>
                  <a:pt x="564363" y="196850"/>
                </a:lnTo>
                <a:lnTo>
                  <a:pt x="564363" y="222250"/>
                </a:lnTo>
                <a:lnTo>
                  <a:pt x="190884" y="222250"/>
                </a:lnTo>
                <a:lnTo>
                  <a:pt x="190884" y="224790"/>
                </a:lnTo>
                <a:close/>
              </a:path>
              <a:path w="567054" h="575310">
                <a:moveTo>
                  <a:pt x="165981" y="199390"/>
                </a:moveTo>
                <a:lnTo>
                  <a:pt x="159761" y="199390"/>
                </a:lnTo>
                <a:lnTo>
                  <a:pt x="157668" y="196850"/>
                </a:lnTo>
                <a:lnTo>
                  <a:pt x="165981" y="196850"/>
                </a:lnTo>
                <a:lnTo>
                  <a:pt x="165981" y="199390"/>
                </a:lnTo>
                <a:close/>
              </a:path>
              <a:path w="567054" h="575310">
                <a:moveTo>
                  <a:pt x="157668" y="201930"/>
                </a:moveTo>
                <a:lnTo>
                  <a:pt x="155599" y="201930"/>
                </a:lnTo>
                <a:lnTo>
                  <a:pt x="153542" y="199390"/>
                </a:lnTo>
                <a:lnTo>
                  <a:pt x="157668" y="199390"/>
                </a:lnTo>
                <a:lnTo>
                  <a:pt x="157668" y="201930"/>
                </a:lnTo>
                <a:close/>
              </a:path>
              <a:path w="567054" h="575310">
                <a:moveTo>
                  <a:pt x="163912" y="201930"/>
                </a:moveTo>
                <a:lnTo>
                  <a:pt x="161842" y="201930"/>
                </a:lnTo>
                <a:lnTo>
                  <a:pt x="161842" y="199390"/>
                </a:lnTo>
                <a:lnTo>
                  <a:pt x="163912" y="199390"/>
                </a:lnTo>
                <a:lnTo>
                  <a:pt x="163912" y="201930"/>
                </a:lnTo>
                <a:close/>
              </a:path>
              <a:path w="567054" h="575310">
                <a:moveTo>
                  <a:pt x="159761" y="212090"/>
                </a:moveTo>
                <a:lnTo>
                  <a:pt x="124489" y="212090"/>
                </a:lnTo>
                <a:lnTo>
                  <a:pt x="124489" y="207010"/>
                </a:lnTo>
                <a:lnTo>
                  <a:pt x="122419" y="207010"/>
                </a:lnTo>
                <a:lnTo>
                  <a:pt x="122419" y="204470"/>
                </a:lnTo>
                <a:lnTo>
                  <a:pt x="161842" y="204470"/>
                </a:lnTo>
                <a:lnTo>
                  <a:pt x="161842" y="209550"/>
                </a:lnTo>
                <a:lnTo>
                  <a:pt x="159761" y="209550"/>
                </a:lnTo>
                <a:lnTo>
                  <a:pt x="159761" y="212090"/>
                </a:lnTo>
                <a:close/>
              </a:path>
              <a:path w="567054" h="575310">
                <a:moveTo>
                  <a:pt x="170131" y="217170"/>
                </a:moveTo>
                <a:lnTo>
                  <a:pt x="168050" y="217170"/>
                </a:lnTo>
                <a:lnTo>
                  <a:pt x="168050" y="209550"/>
                </a:lnTo>
                <a:lnTo>
                  <a:pt x="174270" y="209550"/>
                </a:lnTo>
                <a:lnTo>
                  <a:pt x="174270" y="212090"/>
                </a:lnTo>
                <a:lnTo>
                  <a:pt x="172201" y="212090"/>
                </a:lnTo>
                <a:lnTo>
                  <a:pt x="172201" y="214630"/>
                </a:lnTo>
                <a:lnTo>
                  <a:pt x="170131" y="214630"/>
                </a:lnTo>
                <a:lnTo>
                  <a:pt x="170131" y="217170"/>
                </a:lnTo>
                <a:close/>
              </a:path>
              <a:path w="567054" h="575310">
                <a:moveTo>
                  <a:pt x="147298" y="240030"/>
                </a:moveTo>
                <a:lnTo>
                  <a:pt x="120350" y="240030"/>
                </a:lnTo>
                <a:lnTo>
                  <a:pt x="120350" y="232410"/>
                </a:lnTo>
                <a:lnTo>
                  <a:pt x="118245" y="232410"/>
                </a:lnTo>
                <a:lnTo>
                  <a:pt x="118245" y="227330"/>
                </a:lnTo>
                <a:lnTo>
                  <a:pt x="116188" y="224790"/>
                </a:lnTo>
                <a:lnTo>
                  <a:pt x="116188" y="219710"/>
                </a:lnTo>
                <a:lnTo>
                  <a:pt x="114118" y="219710"/>
                </a:lnTo>
                <a:lnTo>
                  <a:pt x="114118" y="214630"/>
                </a:lnTo>
                <a:lnTo>
                  <a:pt x="124489" y="214630"/>
                </a:lnTo>
                <a:lnTo>
                  <a:pt x="122419" y="212090"/>
                </a:lnTo>
                <a:lnTo>
                  <a:pt x="151460" y="212090"/>
                </a:lnTo>
                <a:lnTo>
                  <a:pt x="151460" y="217170"/>
                </a:lnTo>
                <a:lnTo>
                  <a:pt x="153542" y="217170"/>
                </a:lnTo>
                <a:lnTo>
                  <a:pt x="151460" y="219710"/>
                </a:lnTo>
                <a:lnTo>
                  <a:pt x="151460" y="227330"/>
                </a:lnTo>
                <a:lnTo>
                  <a:pt x="145229" y="227330"/>
                </a:lnTo>
                <a:lnTo>
                  <a:pt x="145229" y="229870"/>
                </a:lnTo>
                <a:lnTo>
                  <a:pt x="153542" y="229870"/>
                </a:lnTo>
                <a:lnTo>
                  <a:pt x="151460" y="232410"/>
                </a:lnTo>
                <a:lnTo>
                  <a:pt x="151460" y="234950"/>
                </a:lnTo>
                <a:lnTo>
                  <a:pt x="149391" y="234950"/>
                </a:lnTo>
                <a:lnTo>
                  <a:pt x="149391" y="237490"/>
                </a:lnTo>
                <a:lnTo>
                  <a:pt x="147298" y="237490"/>
                </a:lnTo>
                <a:lnTo>
                  <a:pt x="147298" y="240030"/>
                </a:lnTo>
                <a:close/>
              </a:path>
              <a:path w="567054" h="575310">
                <a:moveTo>
                  <a:pt x="155599" y="217170"/>
                </a:moveTo>
                <a:lnTo>
                  <a:pt x="151460" y="217170"/>
                </a:lnTo>
                <a:lnTo>
                  <a:pt x="153542" y="214630"/>
                </a:lnTo>
                <a:lnTo>
                  <a:pt x="153542" y="212090"/>
                </a:lnTo>
                <a:lnTo>
                  <a:pt x="157668" y="212090"/>
                </a:lnTo>
                <a:lnTo>
                  <a:pt x="157668" y="214630"/>
                </a:lnTo>
                <a:lnTo>
                  <a:pt x="155599" y="214630"/>
                </a:lnTo>
                <a:lnTo>
                  <a:pt x="155599" y="217170"/>
                </a:lnTo>
                <a:close/>
              </a:path>
              <a:path w="567054" h="575310">
                <a:moveTo>
                  <a:pt x="334056" y="294640"/>
                </a:moveTo>
                <a:lnTo>
                  <a:pt x="331986" y="294640"/>
                </a:lnTo>
                <a:lnTo>
                  <a:pt x="331986" y="292100"/>
                </a:lnTo>
                <a:lnTo>
                  <a:pt x="325743" y="292100"/>
                </a:lnTo>
                <a:lnTo>
                  <a:pt x="325743" y="287020"/>
                </a:lnTo>
                <a:lnTo>
                  <a:pt x="319523" y="287020"/>
                </a:lnTo>
                <a:lnTo>
                  <a:pt x="319523" y="284480"/>
                </a:lnTo>
                <a:lnTo>
                  <a:pt x="313303" y="284480"/>
                </a:lnTo>
                <a:lnTo>
                  <a:pt x="313303" y="281940"/>
                </a:lnTo>
                <a:lnTo>
                  <a:pt x="311222" y="279400"/>
                </a:lnTo>
                <a:lnTo>
                  <a:pt x="298795" y="279400"/>
                </a:lnTo>
                <a:lnTo>
                  <a:pt x="298795" y="276860"/>
                </a:lnTo>
                <a:lnTo>
                  <a:pt x="294632" y="276860"/>
                </a:lnTo>
                <a:lnTo>
                  <a:pt x="294632" y="274320"/>
                </a:lnTo>
                <a:lnTo>
                  <a:pt x="292539" y="274320"/>
                </a:lnTo>
                <a:lnTo>
                  <a:pt x="292539" y="271780"/>
                </a:lnTo>
                <a:lnTo>
                  <a:pt x="288401" y="271780"/>
                </a:lnTo>
                <a:lnTo>
                  <a:pt x="288401" y="269240"/>
                </a:lnTo>
                <a:lnTo>
                  <a:pt x="269718" y="269240"/>
                </a:lnTo>
                <a:lnTo>
                  <a:pt x="269718" y="266700"/>
                </a:lnTo>
                <a:lnTo>
                  <a:pt x="246908" y="266700"/>
                </a:lnTo>
                <a:lnTo>
                  <a:pt x="244839" y="264160"/>
                </a:lnTo>
                <a:lnTo>
                  <a:pt x="242770" y="264160"/>
                </a:lnTo>
                <a:lnTo>
                  <a:pt x="242770" y="261620"/>
                </a:lnTo>
                <a:lnTo>
                  <a:pt x="238608" y="261620"/>
                </a:lnTo>
                <a:lnTo>
                  <a:pt x="238608" y="259080"/>
                </a:lnTo>
                <a:lnTo>
                  <a:pt x="236514" y="259080"/>
                </a:lnTo>
                <a:lnTo>
                  <a:pt x="236514" y="256540"/>
                </a:lnTo>
                <a:lnTo>
                  <a:pt x="234457" y="256540"/>
                </a:lnTo>
                <a:lnTo>
                  <a:pt x="232388" y="254000"/>
                </a:lnTo>
                <a:lnTo>
                  <a:pt x="226156" y="254000"/>
                </a:lnTo>
                <a:lnTo>
                  <a:pt x="226156" y="251460"/>
                </a:lnTo>
                <a:lnTo>
                  <a:pt x="224075" y="251460"/>
                </a:lnTo>
                <a:lnTo>
                  <a:pt x="224075" y="247650"/>
                </a:lnTo>
                <a:lnTo>
                  <a:pt x="217867" y="247650"/>
                </a:lnTo>
                <a:lnTo>
                  <a:pt x="217867" y="245110"/>
                </a:lnTo>
                <a:lnTo>
                  <a:pt x="219925" y="245110"/>
                </a:lnTo>
                <a:lnTo>
                  <a:pt x="219925" y="237490"/>
                </a:lnTo>
                <a:lnTo>
                  <a:pt x="236514" y="237490"/>
                </a:lnTo>
                <a:lnTo>
                  <a:pt x="236514" y="234950"/>
                </a:lnTo>
                <a:lnTo>
                  <a:pt x="228225" y="234950"/>
                </a:lnTo>
                <a:lnTo>
                  <a:pt x="226156" y="232410"/>
                </a:lnTo>
                <a:lnTo>
                  <a:pt x="190884" y="232410"/>
                </a:lnTo>
                <a:lnTo>
                  <a:pt x="190884" y="229870"/>
                </a:lnTo>
                <a:lnTo>
                  <a:pt x="192965" y="229870"/>
                </a:lnTo>
                <a:lnTo>
                  <a:pt x="195022" y="227330"/>
                </a:lnTo>
                <a:lnTo>
                  <a:pt x="195022" y="224790"/>
                </a:lnTo>
                <a:lnTo>
                  <a:pt x="192965" y="224790"/>
                </a:lnTo>
                <a:lnTo>
                  <a:pt x="192965" y="222250"/>
                </a:lnTo>
                <a:lnTo>
                  <a:pt x="564363" y="222250"/>
                </a:lnTo>
                <a:lnTo>
                  <a:pt x="564363" y="289560"/>
                </a:lnTo>
                <a:lnTo>
                  <a:pt x="334056" y="289560"/>
                </a:lnTo>
                <a:lnTo>
                  <a:pt x="334056" y="294640"/>
                </a:lnTo>
                <a:close/>
              </a:path>
              <a:path w="567054" h="575310">
                <a:moveTo>
                  <a:pt x="180501" y="229870"/>
                </a:moveTo>
                <a:lnTo>
                  <a:pt x="178432" y="227330"/>
                </a:lnTo>
                <a:lnTo>
                  <a:pt x="178432" y="224790"/>
                </a:lnTo>
                <a:lnTo>
                  <a:pt x="184652" y="224790"/>
                </a:lnTo>
                <a:lnTo>
                  <a:pt x="184652" y="227330"/>
                </a:lnTo>
                <a:lnTo>
                  <a:pt x="180501" y="227330"/>
                </a:lnTo>
                <a:lnTo>
                  <a:pt x="180501" y="229870"/>
                </a:lnTo>
                <a:close/>
              </a:path>
              <a:path w="567054" h="575310">
                <a:moveTo>
                  <a:pt x="188802" y="227330"/>
                </a:moveTo>
                <a:lnTo>
                  <a:pt x="186733" y="224790"/>
                </a:lnTo>
                <a:lnTo>
                  <a:pt x="188802" y="224790"/>
                </a:lnTo>
                <a:lnTo>
                  <a:pt x="188802" y="227330"/>
                </a:lnTo>
                <a:close/>
              </a:path>
              <a:path w="567054" h="575310">
                <a:moveTo>
                  <a:pt x="153542" y="229870"/>
                </a:moveTo>
                <a:lnTo>
                  <a:pt x="147298" y="229870"/>
                </a:lnTo>
                <a:lnTo>
                  <a:pt x="147298" y="227330"/>
                </a:lnTo>
                <a:lnTo>
                  <a:pt x="153542" y="227330"/>
                </a:lnTo>
                <a:lnTo>
                  <a:pt x="153542" y="229870"/>
                </a:lnTo>
                <a:close/>
              </a:path>
              <a:path w="567054" h="575310">
                <a:moveTo>
                  <a:pt x="184652" y="229870"/>
                </a:moveTo>
                <a:lnTo>
                  <a:pt x="182583" y="229870"/>
                </a:lnTo>
                <a:lnTo>
                  <a:pt x="182583" y="227330"/>
                </a:lnTo>
                <a:lnTo>
                  <a:pt x="186733" y="227330"/>
                </a:lnTo>
                <a:lnTo>
                  <a:pt x="184652" y="229870"/>
                </a:lnTo>
                <a:close/>
              </a:path>
              <a:path w="567054" h="575310">
                <a:moveTo>
                  <a:pt x="203347" y="234950"/>
                </a:moveTo>
                <a:lnTo>
                  <a:pt x="195022" y="234950"/>
                </a:lnTo>
                <a:lnTo>
                  <a:pt x="195022" y="232410"/>
                </a:lnTo>
                <a:lnTo>
                  <a:pt x="203347" y="232410"/>
                </a:lnTo>
                <a:lnTo>
                  <a:pt x="203347" y="234950"/>
                </a:lnTo>
                <a:close/>
              </a:path>
              <a:path w="567054" h="575310">
                <a:moveTo>
                  <a:pt x="215798" y="240030"/>
                </a:moveTo>
                <a:lnTo>
                  <a:pt x="211624" y="240030"/>
                </a:lnTo>
                <a:lnTo>
                  <a:pt x="209555" y="237490"/>
                </a:lnTo>
                <a:lnTo>
                  <a:pt x="209555" y="232410"/>
                </a:lnTo>
                <a:lnTo>
                  <a:pt x="219925" y="232410"/>
                </a:lnTo>
                <a:lnTo>
                  <a:pt x="219925" y="234950"/>
                </a:lnTo>
                <a:lnTo>
                  <a:pt x="217867" y="234950"/>
                </a:lnTo>
                <a:lnTo>
                  <a:pt x="217867" y="237490"/>
                </a:lnTo>
                <a:lnTo>
                  <a:pt x="215798" y="237490"/>
                </a:lnTo>
                <a:lnTo>
                  <a:pt x="215798" y="240030"/>
                </a:lnTo>
                <a:close/>
              </a:path>
              <a:path w="567054" h="575310">
                <a:moveTo>
                  <a:pt x="224075" y="234950"/>
                </a:moveTo>
                <a:lnTo>
                  <a:pt x="222006" y="232410"/>
                </a:lnTo>
                <a:lnTo>
                  <a:pt x="224075" y="232410"/>
                </a:lnTo>
                <a:lnTo>
                  <a:pt x="224075" y="234950"/>
                </a:lnTo>
                <a:close/>
              </a:path>
              <a:path w="567054" h="575310">
                <a:moveTo>
                  <a:pt x="203347" y="240030"/>
                </a:moveTo>
                <a:lnTo>
                  <a:pt x="201254" y="240030"/>
                </a:lnTo>
                <a:lnTo>
                  <a:pt x="199184" y="237490"/>
                </a:lnTo>
                <a:lnTo>
                  <a:pt x="199184" y="234950"/>
                </a:lnTo>
                <a:lnTo>
                  <a:pt x="201254" y="234950"/>
                </a:lnTo>
                <a:lnTo>
                  <a:pt x="201254" y="237490"/>
                </a:lnTo>
                <a:lnTo>
                  <a:pt x="203347" y="237490"/>
                </a:lnTo>
                <a:lnTo>
                  <a:pt x="203347" y="240030"/>
                </a:lnTo>
                <a:close/>
              </a:path>
              <a:path w="567054" h="575310">
                <a:moveTo>
                  <a:pt x="232388" y="237490"/>
                </a:moveTo>
                <a:lnTo>
                  <a:pt x="222006" y="237490"/>
                </a:lnTo>
                <a:lnTo>
                  <a:pt x="222006" y="234950"/>
                </a:lnTo>
                <a:lnTo>
                  <a:pt x="230295" y="234950"/>
                </a:lnTo>
                <a:lnTo>
                  <a:pt x="232388" y="237490"/>
                </a:lnTo>
                <a:close/>
              </a:path>
              <a:path w="567054" h="575310">
                <a:moveTo>
                  <a:pt x="130696" y="245110"/>
                </a:moveTo>
                <a:lnTo>
                  <a:pt x="124489" y="245110"/>
                </a:lnTo>
                <a:lnTo>
                  <a:pt x="124489" y="242570"/>
                </a:lnTo>
                <a:lnTo>
                  <a:pt x="122419" y="240030"/>
                </a:lnTo>
                <a:lnTo>
                  <a:pt x="145229" y="240030"/>
                </a:lnTo>
                <a:lnTo>
                  <a:pt x="145229" y="242570"/>
                </a:lnTo>
                <a:lnTo>
                  <a:pt x="130696" y="242570"/>
                </a:lnTo>
                <a:lnTo>
                  <a:pt x="130696" y="245110"/>
                </a:lnTo>
                <a:close/>
              </a:path>
              <a:path w="567054" h="575310">
                <a:moveTo>
                  <a:pt x="305003" y="281940"/>
                </a:moveTo>
                <a:lnTo>
                  <a:pt x="302921" y="279400"/>
                </a:lnTo>
                <a:lnTo>
                  <a:pt x="305003" y="279400"/>
                </a:lnTo>
                <a:lnTo>
                  <a:pt x="305003" y="281940"/>
                </a:lnTo>
                <a:close/>
              </a:path>
              <a:path w="567054" h="575310">
                <a:moveTo>
                  <a:pt x="311222" y="281940"/>
                </a:moveTo>
                <a:lnTo>
                  <a:pt x="305003" y="281940"/>
                </a:lnTo>
                <a:lnTo>
                  <a:pt x="307072" y="279400"/>
                </a:lnTo>
                <a:lnTo>
                  <a:pt x="311222" y="279400"/>
                </a:lnTo>
                <a:lnTo>
                  <a:pt x="311222" y="281940"/>
                </a:lnTo>
                <a:close/>
              </a:path>
              <a:path w="567054" h="575310">
                <a:moveTo>
                  <a:pt x="323673" y="289560"/>
                </a:moveTo>
                <a:lnTo>
                  <a:pt x="321604" y="289560"/>
                </a:lnTo>
                <a:lnTo>
                  <a:pt x="321604" y="287020"/>
                </a:lnTo>
                <a:lnTo>
                  <a:pt x="325743" y="287020"/>
                </a:lnTo>
                <a:lnTo>
                  <a:pt x="323673" y="289560"/>
                </a:lnTo>
                <a:close/>
              </a:path>
              <a:path w="567054" h="575310">
                <a:moveTo>
                  <a:pt x="338218" y="299720"/>
                </a:moveTo>
                <a:lnTo>
                  <a:pt x="336113" y="299720"/>
                </a:lnTo>
                <a:lnTo>
                  <a:pt x="336113" y="289560"/>
                </a:lnTo>
                <a:lnTo>
                  <a:pt x="564363" y="289560"/>
                </a:lnTo>
                <a:lnTo>
                  <a:pt x="564363" y="294640"/>
                </a:lnTo>
                <a:lnTo>
                  <a:pt x="342356" y="294640"/>
                </a:lnTo>
                <a:lnTo>
                  <a:pt x="342356" y="297180"/>
                </a:lnTo>
                <a:lnTo>
                  <a:pt x="338218" y="297180"/>
                </a:lnTo>
                <a:lnTo>
                  <a:pt x="338218" y="299720"/>
                </a:lnTo>
                <a:close/>
              </a:path>
              <a:path w="567054" h="575310">
                <a:moveTo>
                  <a:pt x="350645" y="299720"/>
                </a:moveTo>
                <a:lnTo>
                  <a:pt x="344426" y="299720"/>
                </a:lnTo>
                <a:lnTo>
                  <a:pt x="344426" y="294640"/>
                </a:lnTo>
                <a:lnTo>
                  <a:pt x="354808" y="294640"/>
                </a:lnTo>
                <a:lnTo>
                  <a:pt x="354808" y="297180"/>
                </a:lnTo>
                <a:lnTo>
                  <a:pt x="350645" y="297180"/>
                </a:lnTo>
                <a:lnTo>
                  <a:pt x="350645" y="299720"/>
                </a:lnTo>
                <a:close/>
              </a:path>
              <a:path w="567054" h="575310">
                <a:moveTo>
                  <a:pt x="383861" y="304800"/>
                </a:moveTo>
                <a:lnTo>
                  <a:pt x="381792" y="304800"/>
                </a:lnTo>
                <a:lnTo>
                  <a:pt x="381792" y="299720"/>
                </a:lnTo>
                <a:lnTo>
                  <a:pt x="369340" y="299720"/>
                </a:lnTo>
                <a:lnTo>
                  <a:pt x="371409" y="297180"/>
                </a:lnTo>
                <a:lnTo>
                  <a:pt x="356877" y="297180"/>
                </a:lnTo>
                <a:lnTo>
                  <a:pt x="356877" y="294640"/>
                </a:lnTo>
                <a:lnTo>
                  <a:pt x="564363" y="294640"/>
                </a:lnTo>
                <a:lnTo>
                  <a:pt x="564363" y="302260"/>
                </a:lnTo>
                <a:lnTo>
                  <a:pt x="383861" y="302260"/>
                </a:lnTo>
                <a:lnTo>
                  <a:pt x="383861" y="304800"/>
                </a:lnTo>
                <a:close/>
              </a:path>
              <a:path w="567054" h="575310">
                <a:moveTo>
                  <a:pt x="361027" y="299720"/>
                </a:moveTo>
                <a:lnTo>
                  <a:pt x="352715" y="299720"/>
                </a:lnTo>
                <a:lnTo>
                  <a:pt x="352715" y="297180"/>
                </a:lnTo>
                <a:lnTo>
                  <a:pt x="363097" y="297180"/>
                </a:lnTo>
                <a:lnTo>
                  <a:pt x="361027" y="299720"/>
                </a:lnTo>
                <a:close/>
              </a:path>
              <a:path w="567054" h="575310">
                <a:moveTo>
                  <a:pt x="367259" y="299720"/>
                </a:moveTo>
                <a:lnTo>
                  <a:pt x="365190" y="299720"/>
                </a:lnTo>
                <a:lnTo>
                  <a:pt x="365190" y="297180"/>
                </a:lnTo>
                <a:lnTo>
                  <a:pt x="367259" y="297180"/>
                </a:lnTo>
                <a:lnTo>
                  <a:pt x="367259" y="299720"/>
                </a:lnTo>
                <a:close/>
              </a:path>
              <a:path w="567054" h="575310">
                <a:moveTo>
                  <a:pt x="369340" y="299720"/>
                </a:moveTo>
                <a:lnTo>
                  <a:pt x="367259" y="297180"/>
                </a:lnTo>
                <a:lnTo>
                  <a:pt x="369340" y="297180"/>
                </a:lnTo>
                <a:lnTo>
                  <a:pt x="369340" y="299720"/>
                </a:lnTo>
                <a:close/>
              </a:path>
              <a:path w="567054" h="575310">
                <a:moveTo>
                  <a:pt x="358946" y="304800"/>
                </a:moveTo>
                <a:lnTo>
                  <a:pt x="356877" y="304800"/>
                </a:lnTo>
                <a:lnTo>
                  <a:pt x="356877" y="302260"/>
                </a:lnTo>
                <a:lnTo>
                  <a:pt x="350645" y="302260"/>
                </a:lnTo>
                <a:lnTo>
                  <a:pt x="350645" y="299720"/>
                </a:lnTo>
                <a:lnTo>
                  <a:pt x="358946" y="299720"/>
                </a:lnTo>
                <a:lnTo>
                  <a:pt x="358946" y="304800"/>
                </a:lnTo>
                <a:close/>
              </a:path>
              <a:path w="567054" h="575310">
                <a:moveTo>
                  <a:pt x="367259" y="304800"/>
                </a:moveTo>
                <a:lnTo>
                  <a:pt x="361027" y="304800"/>
                </a:lnTo>
                <a:lnTo>
                  <a:pt x="361027" y="302260"/>
                </a:lnTo>
                <a:lnTo>
                  <a:pt x="358946" y="299720"/>
                </a:lnTo>
                <a:lnTo>
                  <a:pt x="369340" y="299720"/>
                </a:lnTo>
                <a:lnTo>
                  <a:pt x="369340" y="302260"/>
                </a:lnTo>
                <a:lnTo>
                  <a:pt x="367259" y="304800"/>
                </a:lnTo>
                <a:close/>
              </a:path>
              <a:path w="567054" h="575310">
                <a:moveTo>
                  <a:pt x="375560" y="304800"/>
                </a:moveTo>
                <a:lnTo>
                  <a:pt x="373479" y="304800"/>
                </a:lnTo>
                <a:lnTo>
                  <a:pt x="371409" y="302260"/>
                </a:lnTo>
                <a:lnTo>
                  <a:pt x="371409" y="299720"/>
                </a:lnTo>
                <a:lnTo>
                  <a:pt x="381792" y="299720"/>
                </a:lnTo>
                <a:lnTo>
                  <a:pt x="379722" y="302260"/>
                </a:lnTo>
                <a:lnTo>
                  <a:pt x="375560" y="302260"/>
                </a:lnTo>
                <a:lnTo>
                  <a:pt x="375560" y="304800"/>
                </a:lnTo>
                <a:close/>
              </a:path>
              <a:path w="567054" h="575310">
                <a:moveTo>
                  <a:pt x="564363" y="307340"/>
                </a:moveTo>
                <a:lnTo>
                  <a:pt x="379722" y="307340"/>
                </a:lnTo>
                <a:lnTo>
                  <a:pt x="379722" y="304800"/>
                </a:lnTo>
                <a:lnTo>
                  <a:pt x="385942" y="304800"/>
                </a:lnTo>
                <a:lnTo>
                  <a:pt x="385942" y="302260"/>
                </a:lnTo>
                <a:lnTo>
                  <a:pt x="564363" y="302260"/>
                </a:lnTo>
                <a:lnTo>
                  <a:pt x="564363" y="307340"/>
                </a:lnTo>
                <a:close/>
              </a:path>
              <a:path w="567054" h="575310">
                <a:moveTo>
                  <a:pt x="371409" y="309880"/>
                </a:moveTo>
                <a:lnTo>
                  <a:pt x="367259" y="309880"/>
                </a:lnTo>
                <a:lnTo>
                  <a:pt x="365190" y="307340"/>
                </a:lnTo>
                <a:lnTo>
                  <a:pt x="365190" y="304800"/>
                </a:lnTo>
                <a:lnTo>
                  <a:pt x="369340" y="304800"/>
                </a:lnTo>
                <a:lnTo>
                  <a:pt x="371409" y="307340"/>
                </a:lnTo>
                <a:lnTo>
                  <a:pt x="371409" y="309880"/>
                </a:lnTo>
                <a:close/>
              </a:path>
              <a:path w="567054" h="575310">
                <a:moveTo>
                  <a:pt x="383849" y="317500"/>
                </a:moveTo>
                <a:lnTo>
                  <a:pt x="377629" y="317500"/>
                </a:lnTo>
                <a:lnTo>
                  <a:pt x="377629" y="314960"/>
                </a:lnTo>
                <a:lnTo>
                  <a:pt x="381792" y="314960"/>
                </a:lnTo>
                <a:lnTo>
                  <a:pt x="381792" y="312420"/>
                </a:lnTo>
                <a:lnTo>
                  <a:pt x="379722" y="309880"/>
                </a:lnTo>
                <a:lnTo>
                  <a:pt x="373479" y="309880"/>
                </a:lnTo>
                <a:lnTo>
                  <a:pt x="373479" y="307340"/>
                </a:lnTo>
                <a:lnTo>
                  <a:pt x="375560" y="304800"/>
                </a:lnTo>
                <a:lnTo>
                  <a:pt x="377629" y="304800"/>
                </a:lnTo>
                <a:lnTo>
                  <a:pt x="377629" y="307340"/>
                </a:lnTo>
                <a:lnTo>
                  <a:pt x="564363" y="307340"/>
                </a:lnTo>
                <a:lnTo>
                  <a:pt x="564363" y="312420"/>
                </a:lnTo>
                <a:lnTo>
                  <a:pt x="387999" y="312420"/>
                </a:lnTo>
                <a:lnTo>
                  <a:pt x="383849" y="317500"/>
                </a:lnTo>
                <a:close/>
              </a:path>
              <a:path w="567054" h="575310">
                <a:moveTo>
                  <a:pt x="379722" y="312420"/>
                </a:moveTo>
                <a:lnTo>
                  <a:pt x="371409" y="312420"/>
                </a:lnTo>
                <a:lnTo>
                  <a:pt x="371409" y="309880"/>
                </a:lnTo>
                <a:lnTo>
                  <a:pt x="379722" y="309880"/>
                </a:lnTo>
                <a:lnTo>
                  <a:pt x="379722" y="312420"/>
                </a:lnTo>
                <a:close/>
              </a:path>
              <a:path w="567054" h="575310">
                <a:moveTo>
                  <a:pt x="375560" y="314960"/>
                </a:moveTo>
                <a:lnTo>
                  <a:pt x="373479" y="312420"/>
                </a:lnTo>
                <a:lnTo>
                  <a:pt x="375560" y="312420"/>
                </a:lnTo>
                <a:lnTo>
                  <a:pt x="375560" y="314960"/>
                </a:lnTo>
                <a:close/>
              </a:path>
              <a:path w="567054" h="575310">
                <a:moveTo>
                  <a:pt x="402532" y="334010"/>
                </a:moveTo>
                <a:lnTo>
                  <a:pt x="400451" y="334010"/>
                </a:lnTo>
                <a:lnTo>
                  <a:pt x="398381" y="331470"/>
                </a:lnTo>
                <a:lnTo>
                  <a:pt x="398381" y="330200"/>
                </a:lnTo>
                <a:lnTo>
                  <a:pt x="396312" y="330200"/>
                </a:lnTo>
                <a:lnTo>
                  <a:pt x="396312" y="325120"/>
                </a:lnTo>
                <a:lnTo>
                  <a:pt x="402532" y="325120"/>
                </a:lnTo>
                <a:lnTo>
                  <a:pt x="402532" y="322580"/>
                </a:lnTo>
                <a:lnTo>
                  <a:pt x="385942" y="322580"/>
                </a:lnTo>
                <a:lnTo>
                  <a:pt x="385942" y="314960"/>
                </a:lnTo>
                <a:lnTo>
                  <a:pt x="387999" y="314960"/>
                </a:lnTo>
                <a:lnTo>
                  <a:pt x="387999" y="312420"/>
                </a:lnTo>
                <a:lnTo>
                  <a:pt x="564363" y="312420"/>
                </a:lnTo>
                <a:lnTo>
                  <a:pt x="564363" y="331470"/>
                </a:lnTo>
                <a:lnTo>
                  <a:pt x="402532" y="331470"/>
                </a:lnTo>
                <a:lnTo>
                  <a:pt x="402532" y="334010"/>
                </a:lnTo>
                <a:close/>
              </a:path>
              <a:path w="567054" h="575310">
                <a:moveTo>
                  <a:pt x="394243" y="327660"/>
                </a:moveTo>
                <a:lnTo>
                  <a:pt x="387999" y="327660"/>
                </a:lnTo>
                <a:lnTo>
                  <a:pt x="387999" y="325120"/>
                </a:lnTo>
                <a:lnTo>
                  <a:pt x="390068" y="322580"/>
                </a:lnTo>
                <a:lnTo>
                  <a:pt x="400439" y="322580"/>
                </a:lnTo>
                <a:lnTo>
                  <a:pt x="400439" y="325120"/>
                </a:lnTo>
                <a:lnTo>
                  <a:pt x="396312" y="325120"/>
                </a:lnTo>
                <a:lnTo>
                  <a:pt x="394243" y="327660"/>
                </a:lnTo>
                <a:close/>
              </a:path>
              <a:path w="567054" h="575310">
                <a:moveTo>
                  <a:pt x="410833" y="351790"/>
                </a:moveTo>
                <a:lnTo>
                  <a:pt x="404601" y="351790"/>
                </a:lnTo>
                <a:lnTo>
                  <a:pt x="404601" y="339090"/>
                </a:lnTo>
                <a:lnTo>
                  <a:pt x="406670" y="339090"/>
                </a:lnTo>
                <a:lnTo>
                  <a:pt x="406670" y="336550"/>
                </a:lnTo>
                <a:lnTo>
                  <a:pt x="404601" y="336550"/>
                </a:lnTo>
                <a:lnTo>
                  <a:pt x="404601" y="331470"/>
                </a:lnTo>
                <a:lnTo>
                  <a:pt x="564363" y="331470"/>
                </a:lnTo>
                <a:lnTo>
                  <a:pt x="564363" y="349250"/>
                </a:lnTo>
                <a:lnTo>
                  <a:pt x="410833" y="349250"/>
                </a:lnTo>
                <a:lnTo>
                  <a:pt x="410833" y="351790"/>
                </a:lnTo>
                <a:close/>
              </a:path>
              <a:path w="567054" h="575310">
                <a:moveTo>
                  <a:pt x="421215" y="351790"/>
                </a:moveTo>
                <a:lnTo>
                  <a:pt x="414983" y="351790"/>
                </a:lnTo>
                <a:lnTo>
                  <a:pt x="414983" y="349250"/>
                </a:lnTo>
                <a:lnTo>
                  <a:pt x="423284" y="349250"/>
                </a:lnTo>
                <a:lnTo>
                  <a:pt x="421215" y="351790"/>
                </a:lnTo>
                <a:close/>
              </a:path>
              <a:path w="567054" h="575310">
                <a:moveTo>
                  <a:pt x="562294" y="397510"/>
                </a:moveTo>
                <a:lnTo>
                  <a:pt x="427422" y="397510"/>
                </a:lnTo>
                <a:lnTo>
                  <a:pt x="425353" y="394970"/>
                </a:lnTo>
                <a:lnTo>
                  <a:pt x="425353" y="392430"/>
                </a:lnTo>
                <a:lnTo>
                  <a:pt x="423284" y="392430"/>
                </a:lnTo>
                <a:lnTo>
                  <a:pt x="423284" y="384810"/>
                </a:lnTo>
                <a:lnTo>
                  <a:pt x="421215" y="384810"/>
                </a:lnTo>
                <a:lnTo>
                  <a:pt x="421215" y="379730"/>
                </a:lnTo>
                <a:lnTo>
                  <a:pt x="423284" y="379730"/>
                </a:lnTo>
                <a:lnTo>
                  <a:pt x="421215" y="377190"/>
                </a:lnTo>
                <a:lnTo>
                  <a:pt x="421215" y="372110"/>
                </a:lnTo>
                <a:lnTo>
                  <a:pt x="419145" y="369570"/>
                </a:lnTo>
                <a:lnTo>
                  <a:pt x="419145" y="367030"/>
                </a:lnTo>
                <a:lnTo>
                  <a:pt x="417052" y="367030"/>
                </a:lnTo>
                <a:lnTo>
                  <a:pt x="417052" y="364490"/>
                </a:lnTo>
                <a:lnTo>
                  <a:pt x="414983" y="364490"/>
                </a:lnTo>
                <a:lnTo>
                  <a:pt x="414983" y="359410"/>
                </a:lnTo>
                <a:lnTo>
                  <a:pt x="423284" y="359410"/>
                </a:lnTo>
                <a:lnTo>
                  <a:pt x="423284" y="356870"/>
                </a:lnTo>
                <a:lnTo>
                  <a:pt x="410833" y="356870"/>
                </a:lnTo>
                <a:lnTo>
                  <a:pt x="410833" y="351790"/>
                </a:lnTo>
                <a:lnTo>
                  <a:pt x="423284" y="351790"/>
                </a:lnTo>
                <a:lnTo>
                  <a:pt x="423284" y="349250"/>
                </a:lnTo>
                <a:lnTo>
                  <a:pt x="564363" y="349250"/>
                </a:lnTo>
                <a:lnTo>
                  <a:pt x="564363" y="394970"/>
                </a:lnTo>
                <a:lnTo>
                  <a:pt x="562294" y="397510"/>
                </a:lnTo>
                <a:close/>
              </a:path>
              <a:path w="567054" h="575310">
                <a:moveTo>
                  <a:pt x="421215" y="359410"/>
                </a:moveTo>
                <a:lnTo>
                  <a:pt x="417052" y="359410"/>
                </a:lnTo>
                <a:lnTo>
                  <a:pt x="414983" y="356870"/>
                </a:lnTo>
                <a:lnTo>
                  <a:pt x="421215" y="356870"/>
                </a:lnTo>
                <a:lnTo>
                  <a:pt x="421215" y="359410"/>
                </a:lnTo>
                <a:close/>
              </a:path>
              <a:path w="567054" h="575310">
                <a:moveTo>
                  <a:pt x="560224" y="400050"/>
                </a:moveTo>
                <a:lnTo>
                  <a:pt x="429492" y="400050"/>
                </a:lnTo>
                <a:lnTo>
                  <a:pt x="429492" y="397510"/>
                </a:lnTo>
                <a:lnTo>
                  <a:pt x="560224" y="397510"/>
                </a:lnTo>
                <a:lnTo>
                  <a:pt x="560224" y="400050"/>
                </a:lnTo>
                <a:close/>
              </a:path>
              <a:path w="567054" h="575310">
                <a:moveTo>
                  <a:pt x="562294" y="402590"/>
                </a:moveTo>
                <a:lnTo>
                  <a:pt x="431585" y="402590"/>
                </a:lnTo>
                <a:lnTo>
                  <a:pt x="431585" y="400050"/>
                </a:lnTo>
                <a:lnTo>
                  <a:pt x="562294" y="400050"/>
                </a:lnTo>
                <a:lnTo>
                  <a:pt x="562294" y="402590"/>
                </a:lnTo>
                <a:close/>
              </a:path>
              <a:path w="567054" h="575310">
                <a:moveTo>
                  <a:pt x="560224" y="405130"/>
                </a:moveTo>
                <a:lnTo>
                  <a:pt x="433666" y="405130"/>
                </a:lnTo>
                <a:lnTo>
                  <a:pt x="433666" y="402590"/>
                </a:lnTo>
                <a:lnTo>
                  <a:pt x="560224" y="402590"/>
                </a:lnTo>
                <a:lnTo>
                  <a:pt x="560224" y="405130"/>
                </a:lnTo>
                <a:close/>
              </a:path>
              <a:path w="567054" h="575310">
                <a:moveTo>
                  <a:pt x="562294" y="407670"/>
                </a:moveTo>
                <a:lnTo>
                  <a:pt x="435735" y="407670"/>
                </a:lnTo>
                <a:lnTo>
                  <a:pt x="435735" y="405130"/>
                </a:lnTo>
                <a:lnTo>
                  <a:pt x="562294" y="405130"/>
                </a:lnTo>
                <a:lnTo>
                  <a:pt x="562294" y="407670"/>
                </a:lnTo>
                <a:close/>
              </a:path>
              <a:path w="567054" h="575310">
                <a:moveTo>
                  <a:pt x="560224" y="410210"/>
                </a:moveTo>
                <a:lnTo>
                  <a:pt x="437804" y="410210"/>
                </a:lnTo>
                <a:lnTo>
                  <a:pt x="437804" y="407670"/>
                </a:lnTo>
                <a:lnTo>
                  <a:pt x="560224" y="407670"/>
                </a:lnTo>
                <a:lnTo>
                  <a:pt x="560224" y="410210"/>
                </a:lnTo>
                <a:close/>
              </a:path>
              <a:path w="567054" h="575310">
                <a:moveTo>
                  <a:pt x="560224" y="419100"/>
                </a:moveTo>
                <a:lnTo>
                  <a:pt x="439874" y="419100"/>
                </a:lnTo>
                <a:lnTo>
                  <a:pt x="439874" y="416560"/>
                </a:lnTo>
                <a:lnTo>
                  <a:pt x="446093" y="416560"/>
                </a:lnTo>
                <a:lnTo>
                  <a:pt x="446093" y="414020"/>
                </a:lnTo>
                <a:lnTo>
                  <a:pt x="444024" y="414020"/>
                </a:lnTo>
                <a:lnTo>
                  <a:pt x="444024" y="412750"/>
                </a:lnTo>
                <a:lnTo>
                  <a:pt x="439874" y="412750"/>
                </a:lnTo>
                <a:lnTo>
                  <a:pt x="439874" y="410210"/>
                </a:lnTo>
                <a:lnTo>
                  <a:pt x="558155" y="410210"/>
                </a:lnTo>
                <a:lnTo>
                  <a:pt x="558155" y="416560"/>
                </a:lnTo>
                <a:lnTo>
                  <a:pt x="560224" y="419100"/>
                </a:lnTo>
                <a:close/>
              </a:path>
              <a:path w="567054" h="575310">
                <a:moveTo>
                  <a:pt x="446093" y="416560"/>
                </a:moveTo>
                <a:lnTo>
                  <a:pt x="437804" y="416560"/>
                </a:lnTo>
                <a:lnTo>
                  <a:pt x="437804" y="414020"/>
                </a:lnTo>
                <a:lnTo>
                  <a:pt x="435735" y="412750"/>
                </a:lnTo>
                <a:lnTo>
                  <a:pt x="441955" y="412750"/>
                </a:lnTo>
                <a:lnTo>
                  <a:pt x="441955" y="414020"/>
                </a:lnTo>
                <a:lnTo>
                  <a:pt x="444024" y="414020"/>
                </a:lnTo>
                <a:lnTo>
                  <a:pt x="446093" y="416560"/>
                </a:lnTo>
                <a:close/>
              </a:path>
              <a:path w="567054" h="575310">
                <a:moveTo>
                  <a:pt x="441955" y="421640"/>
                </a:moveTo>
                <a:lnTo>
                  <a:pt x="433666" y="421640"/>
                </a:lnTo>
                <a:lnTo>
                  <a:pt x="433666" y="419100"/>
                </a:lnTo>
                <a:lnTo>
                  <a:pt x="441955" y="419100"/>
                </a:lnTo>
                <a:lnTo>
                  <a:pt x="441955" y="421640"/>
                </a:lnTo>
                <a:close/>
              </a:path>
              <a:path w="567054" h="575310">
                <a:moveTo>
                  <a:pt x="558155" y="421640"/>
                </a:moveTo>
                <a:lnTo>
                  <a:pt x="444024" y="421640"/>
                </a:lnTo>
                <a:lnTo>
                  <a:pt x="441955" y="419100"/>
                </a:lnTo>
                <a:lnTo>
                  <a:pt x="558155" y="419100"/>
                </a:lnTo>
                <a:lnTo>
                  <a:pt x="558155" y="421640"/>
                </a:lnTo>
                <a:close/>
              </a:path>
              <a:path w="567054" h="575310">
                <a:moveTo>
                  <a:pt x="444024" y="426720"/>
                </a:moveTo>
                <a:lnTo>
                  <a:pt x="437804" y="426720"/>
                </a:lnTo>
                <a:lnTo>
                  <a:pt x="437804" y="424180"/>
                </a:lnTo>
                <a:lnTo>
                  <a:pt x="435735" y="424180"/>
                </a:lnTo>
                <a:lnTo>
                  <a:pt x="435735" y="421640"/>
                </a:lnTo>
                <a:lnTo>
                  <a:pt x="444024" y="421640"/>
                </a:lnTo>
                <a:lnTo>
                  <a:pt x="444024" y="426720"/>
                </a:lnTo>
                <a:close/>
              </a:path>
              <a:path w="567054" h="575310">
                <a:moveTo>
                  <a:pt x="560224" y="426720"/>
                </a:moveTo>
                <a:lnTo>
                  <a:pt x="456475" y="426720"/>
                </a:lnTo>
                <a:lnTo>
                  <a:pt x="456475" y="424180"/>
                </a:lnTo>
                <a:lnTo>
                  <a:pt x="446093" y="424180"/>
                </a:lnTo>
                <a:lnTo>
                  <a:pt x="446093" y="421640"/>
                </a:lnTo>
                <a:lnTo>
                  <a:pt x="560224" y="421640"/>
                </a:lnTo>
                <a:lnTo>
                  <a:pt x="560224" y="426720"/>
                </a:lnTo>
                <a:close/>
              </a:path>
              <a:path w="567054" h="575310">
                <a:moveTo>
                  <a:pt x="454406" y="426720"/>
                </a:moveTo>
                <a:lnTo>
                  <a:pt x="448198" y="426720"/>
                </a:lnTo>
                <a:lnTo>
                  <a:pt x="448198" y="424180"/>
                </a:lnTo>
                <a:lnTo>
                  <a:pt x="454406" y="424180"/>
                </a:lnTo>
                <a:lnTo>
                  <a:pt x="454406" y="426720"/>
                </a:lnTo>
                <a:close/>
              </a:path>
              <a:path w="567054" h="575310">
                <a:moveTo>
                  <a:pt x="435735" y="429260"/>
                </a:moveTo>
                <a:lnTo>
                  <a:pt x="433666" y="429260"/>
                </a:lnTo>
                <a:lnTo>
                  <a:pt x="433666" y="426720"/>
                </a:lnTo>
                <a:lnTo>
                  <a:pt x="435735" y="426720"/>
                </a:lnTo>
                <a:lnTo>
                  <a:pt x="435735" y="429260"/>
                </a:lnTo>
                <a:close/>
              </a:path>
              <a:path w="567054" h="575310">
                <a:moveTo>
                  <a:pt x="458557" y="429260"/>
                </a:moveTo>
                <a:lnTo>
                  <a:pt x="441955" y="429260"/>
                </a:lnTo>
                <a:lnTo>
                  <a:pt x="444024" y="426720"/>
                </a:lnTo>
                <a:lnTo>
                  <a:pt x="456475" y="426720"/>
                </a:lnTo>
                <a:lnTo>
                  <a:pt x="458557" y="429260"/>
                </a:lnTo>
                <a:close/>
              </a:path>
              <a:path w="567054" h="575310">
                <a:moveTo>
                  <a:pt x="566444" y="431800"/>
                </a:moveTo>
                <a:lnTo>
                  <a:pt x="462707" y="431800"/>
                </a:lnTo>
                <a:lnTo>
                  <a:pt x="458557" y="426720"/>
                </a:lnTo>
                <a:lnTo>
                  <a:pt x="562294" y="426720"/>
                </a:lnTo>
                <a:lnTo>
                  <a:pt x="562294" y="429260"/>
                </a:lnTo>
                <a:lnTo>
                  <a:pt x="566444" y="429260"/>
                </a:lnTo>
                <a:lnTo>
                  <a:pt x="566444" y="431800"/>
                </a:lnTo>
                <a:close/>
              </a:path>
              <a:path w="567054" h="575310">
                <a:moveTo>
                  <a:pt x="566444" y="447040"/>
                </a:moveTo>
                <a:lnTo>
                  <a:pt x="491760" y="447040"/>
                </a:lnTo>
                <a:lnTo>
                  <a:pt x="489679" y="444500"/>
                </a:lnTo>
                <a:lnTo>
                  <a:pt x="481378" y="444500"/>
                </a:lnTo>
                <a:lnTo>
                  <a:pt x="479297" y="441960"/>
                </a:lnTo>
                <a:lnTo>
                  <a:pt x="439874" y="441960"/>
                </a:lnTo>
                <a:lnTo>
                  <a:pt x="439874" y="439420"/>
                </a:lnTo>
                <a:lnTo>
                  <a:pt x="437804" y="439420"/>
                </a:lnTo>
                <a:lnTo>
                  <a:pt x="437804" y="436880"/>
                </a:lnTo>
                <a:lnTo>
                  <a:pt x="435735" y="436880"/>
                </a:lnTo>
                <a:lnTo>
                  <a:pt x="435735" y="434340"/>
                </a:lnTo>
                <a:lnTo>
                  <a:pt x="433666" y="434340"/>
                </a:lnTo>
                <a:lnTo>
                  <a:pt x="431585" y="431800"/>
                </a:lnTo>
                <a:lnTo>
                  <a:pt x="431585" y="429260"/>
                </a:lnTo>
                <a:lnTo>
                  <a:pt x="460638" y="429260"/>
                </a:lnTo>
                <a:lnTo>
                  <a:pt x="460638" y="431800"/>
                </a:lnTo>
                <a:lnTo>
                  <a:pt x="566444" y="431800"/>
                </a:lnTo>
                <a:lnTo>
                  <a:pt x="566444" y="447040"/>
                </a:lnTo>
                <a:close/>
              </a:path>
              <a:path w="567054" h="575310">
                <a:moveTo>
                  <a:pt x="477228" y="444500"/>
                </a:moveTo>
                <a:lnTo>
                  <a:pt x="444024" y="444500"/>
                </a:lnTo>
                <a:lnTo>
                  <a:pt x="444024" y="441960"/>
                </a:lnTo>
                <a:lnTo>
                  <a:pt x="477228" y="441960"/>
                </a:lnTo>
                <a:lnTo>
                  <a:pt x="477228" y="444500"/>
                </a:lnTo>
                <a:close/>
              </a:path>
              <a:path w="567054" h="575310">
                <a:moveTo>
                  <a:pt x="466846" y="449580"/>
                </a:moveTo>
                <a:lnTo>
                  <a:pt x="458557" y="449580"/>
                </a:lnTo>
                <a:lnTo>
                  <a:pt x="456475" y="447040"/>
                </a:lnTo>
                <a:lnTo>
                  <a:pt x="452313" y="447040"/>
                </a:lnTo>
                <a:lnTo>
                  <a:pt x="452313" y="444500"/>
                </a:lnTo>
                <a:lnTo>
                  <a:pt x="466846" y="444500"/>
                </a:lnTo>
                <a:lnTo>
                  <a:pt x="466846" y="449580"/>
                </a:lnTo>
                <a:close/>
              </a:path>
              <a:path w="567054" h="575310">
                <a:moveTo>
                  <a:pt x="477240" y="449580"/>
                </a:moveTo>
                <a:lnTo>
                  <a:pt x="468915" y="449580"/>
                </a:lnTo>
                <a:lnTo>
                  <a:pt x="468915" y="444500"/>
                </a:lnTo>
                <a:lnTo>
                  <a:pt x="475170" y="444500"/>
                </a:lnTo>
                <a:lnTo>
                  <a:pt x="475170" y="447040"/>
                </a:lnTo>
                <a:lnTo>
                  <a:pt x="477240" y="447040"/>
                </a:lnTo>
                <a:lnTo>
                  <a:pt x="477240" y="449580"/>
                </a:lnTo>
                <a:close/>
              </a:path>
              <a:path w="567054" h="575310">
                <a:moveTo>
                  <a:pt x="481378" y="452120"/>
                </a:moveTo>
                <a:lnTo>
                  <a:pt x="466846" y="452120"/>
                </a:lnTo>
                <a:lnTo>
                  <a:pt x="466846" y="449580"/>
                </a:lnTo>
                <a:lnTo>
                  <a:pt x="479297" y="449580"/>
                </a:lnTo>
                <a:lnTo>
                  <a:pt x="479297" y="447040"/>
                </a:lnTo>
                <a:lnTo>
                  <a:pt x="475170" y="447040"/>
                </a:lnTo>
                <a:lnTo>
                  <a:pt x="477228" y="444500"/>
                </a:lnTo>
                <a:lnTo>
                  <a:pt x="481378" y="444500"/>
                </a:lnTo>
                <a:lnTo>
                  <a:pt x="481378" y="452120"/>
                </a:lnTo>
                <a:close/>
              </a:path>
              <a:path w="567054" h="575310">
                <a:moveTo>
                  <a:pt x="566444" y="477520"/>
                </a:moveTo>
                <a:lnTo>
                  <a:pt x="460638" y="477520"/>
                </a:lnTo>
                <a:lnTo>
                  <a:pt x="462707" y="474980"/>
                </a:lnTo>
                <a:lnTo>
                  <a:pt x="408763" y="474980"/>
                </a:lnTo>
                <a:lnTo>
                  <a:pt x="408763" y="472440"/>
                </a:lnTo>
                <a:lnTo>
                  <a:pt x="462707" y="472440"/>
                </a:lnTo>
                <a:lnTo>
                  <a:pt x="462707" y="469900"/>
                </a:lnTo>
                <a:lnTo>
                  <a:pt x="454406" y="469900"/>
                </a:lnTo>
                <a:lnTo>
                  <a:pt x="454406" y="467360"/>
                </a:lnTo>
                <a:lnTo>
                  <a:pt x="452313" y="464820"/>
                </a:lnTo>
                <a:lnTo>
                  <a:pt x="452313" y="459740"/>
                </a:lnTo>
                <a:lnTo>
                  <a:pt x="450256" y="459740"/>
                </a:lnTo>
                <a:lnTo>
                  <a:pt x="450256" y="457200"/>
                </a:lnTo>
                <a:lnTo>
                  <a:pt x="448198" y="457200"/>
                </a:lnTo>
                <a:lnTo>
                  <a:pt x="446093" y="454660"/>
                </a:lnTo>
                <a:lnTo>
                  <a:pt x="487610" y="454660"/>
                </a:lnTo>
                <a:lnTo>
                  <a:pt x="487610" y="452120"/>
                </a:lnTo>
                <a:lnTo>
                  <a:pt x="483447" y="452120"/>
                </a:lnTo>
                <a:lnTo>
                  <a:pt x="483447" y="449580"/>
                </a:lnTo>
                <a:lnTo>
                  <a:pt x="481378" y="449580"/>
                </a:lnTo>
                <a:lnTo>
                  <a:pt x="483447" y="447040"/>
                </a:lnTo>
                <a:lnTo>
                  <a:pt x="483447" y="444500"/>
                </a:lnTo>
                <a:lnTo>
                  <a:pt x="489679" y="444500"/>
                </a:lnTo>
                <a:lnTo>
                  <a:pt x="487622" y="447040"/>
                </a:lnTo>
                <a:lnTo>
                  <a:pt x="566444" y="447040"/>
                </a:lnTo>
                <a:lnTo>
                  <a:pt x="566444" y="477520"/>
                </a:lnTo>
                <a:close/>
              </a:path>
              <a:path w="567054" h="575310">
                <a:moveTo>
                  <a:pt x="452313" y="449580"/>
                </a:moveTo>
                <a:lnTo>
                  <a:pt x="450256" y="449580"/>
                </a:lnTo>
                <a:lnTo>
                  <a:pt x="450256" y="447040"/>
                </a:lnTo>
                <a:lnTo>
                  <a:pt x="452313" y="447040"/>
                </a:lnTo>
                <a:lnTo>
                  <a:pt x="452313" y="449580"/>
                </a:lnTo>
                <a:close/>
              </a:path>
              <a:path w="567054" h="575310">
                <a:moveTo>
                  <a:pt x="456475" y="452120"/>
                </a:moveTo>
                <a:lnTo>
                  <a:pt x="439874" y="452120"/>
                </a:lnTo>
                <a:lnTo>
                  <a:pt x="439874" y="449580"/>
                </a:lnTo>
                <a:lnTo>
                  <a:pt x="454406" y="449580"/>
                </a:lnTo>
                <a:lnTo>
                  <a:pt x="454406" y="447040"/>
                </a:lnTo>
                <a:lnTo>
                  <a:pt x="456475" y="449580"/>
                </a:lnTo>
                <a:lnTo>
                  <a:pt x="456475" y="452120"/>
                </a:lnTo>
                <a:close/>
              </a:path>
              <a:path w="567054" h="575310">
                <a:moveTo>
                  <a:pt x="464776" y="452120"/>
                </a:moveTo>
                <a:lnTo>
                  <a:pt x="460638" y="452120"/>
                </a:lnTo>
                <a:lnTo>
                  <a:pt x="462707" y="449580"/>
                </a:lnTo>
                <a:lnTo>
                  <a:pt x="464776" y="449580"/>
                </a:lnTo>
                <a:lnTo>
                  <a:pt x="464776" y="452120"/>
                </a:lnTo>
                <a:close/>
              </a:path>
              <a:path w="567054" h="575310">
                <a:moveTo>
                  <a:pt x="485528" y="454660"/>
                </a:moveTo>
                <a:lnTo>
                  <a:pt x="441955" y="454660"/>
                </a:lnTo>
                <a:lnTo>
                  <a:pt x="441955" y="452120"/>
                </a:lnTo>
                <a:lnTo>
                  <a:pt x="485528" y="452120"/>
                </a:lnTo>
                <a:lnTo>
                  <a:pt x="485528" y="454660"/>
                </a:lnTo>
                <a:close/>
              </a:path>
              <a:path w="567054" h="575310">
                <a:moveTo>
                  <a:pt x="441955" y="462280"/>
                </a:moveTo>
                <a:lnTo>
                  <a:pt x="433666" y="462280"/>
                </a:lnTo>
                <a:lnTo>
                  <a:pt x="435735" y="459740"/>
                </a:lnTo>
                <a:lnTo>
                  <a:pt x="441955" y="459740"/>
                </a:lnTo>
                <a:lnTo>
                  <a:pt x="441955" y="462280"/>
                </a:lnTo>
                <a:close/>
              </a:path>
              <a:path w="567054" h="575310">
                <a:moveTo>
                  <a:pt x="448198" y="464820"/>
                </a:moveTo>
                <a:lnTo>
                  <a:pt x="423284" y="464820"/>
                </a:lnTo>
                <a:lnTo>
                  <a:pt x="423284" y="462280"/>
                </a:lnTo>
                <a:lnTo>
                  <a:pt x="448198" y="462280"/>
                </a:lnTo>
                <a:lnTo>
                  <a:pt x="448198" y="464820"/>
                </a:lnTo>
                <a:close/>
              </a:path>
              <a:path w="567054" h="575310">
                <a:moveTo>
                  <a:pt x="450256" y="469900"/>
                </a:moveTo>
                <a:lnTo>
                  <a:pt x="412890" y="469900"/>
                </a:lnTo>
                <a:lnTo>
                  <a:pt x="412890" y="467360"/>
                </a:lnTo>
                <a:lnTo>
                  <a:pt x="417052" y="467360"/>
                </a:lnTo>
                <a:lnTo>
                  <a:pt x="417052" y="464820"/>
                </a:lnTo>
                <a:lnTo>
                  <a:pt x="450256" y="464820"/>
                </a:lnTo>
                <a:lnTo>
                  <a:pt x="450256" y="469900"/>
                </a:lnTo>
                <a:close/>
              </a:path>
              <a:path w="567054" h="575310">
                <a:moveTo>
                  <a:pt x="452313" y="472440"/>
                </a:moveTo>
                <a:lnTo>
                  <a:pt x="410833" y="472440"/>
                </a:lnTo>
                <a:lnTo>
                  <a:pt x="410833" y="469900"/>
                </a:lnTo>
                <a:lnTo>
                  <a:pt x="452313" y="469900"/>
                </a:lnTo>
                <a:lnTo>
                  <a:pt x="452313" y="472440"/>
                </a:lnTo>
                <a:close/>
              </a:path>
              <a:path w="567054" h="575310">
                <a:moveTo>
                  <a:pt x="458557" y="485140"/>
                </a:moveTo>
                <a:lnTo>
                  <a:pt x="400451" y="485140"/>
                </a:lnTo>
                <a:lnTo>
                  <a:pt x="400451" y="482600"/>
                </a:lnTo>
                <a:lnTo>
                  <a:pt x="402532" y="482600"/>
                </a:lnTo>
                <a:lnTo>
                  <a:pt x="402532" y="480060"/>
                </a:lnTo>
                <a:lnTo>
                  <a:pt x="406670" y="474980"/>
                </a:lnTo>
                <a:lnTo>
                  <a:pt x="460638" y="474980"/>
                </a:lnTo>
                <a:lnTo>
                  <a:pt x="460638" y="477520"/>
                </a:lnTo>
                <a:lnTo>
                  <a:pt x="566444" y="477520"/>
                </a:lnTo>
                <a:lnTo>
                  <a:pt x="566444" y="480060"/>
                </a:lnTo>
                <a:lnTo>
                  <a:pt x="460638" y="480060"/>
                </a:lnTo>
                <a:lnTo>
                  <a:pt x="458557" y="482600"/>
                </a:lnTo>
                <a:lnTo>
                  <a:pt x="458557" y="485140"/>
                </a:lnTo>
                <a:close/>
              </a:path>
              <a:path w="567054" h="575310">
                <a:moveTo>
                  <a:pt x="514593" y="501650"/>
                </a:moveTo>
                <a:lnTo>
                  <a:pt x="452313" y="501650"/>
                </a:lnTo>
                <a:lnTo>
                  <a:pt x="454406" y="499110"/>
                </a:lnTo>
                <a:lnTo>
                  <a:pt x="454406" y="492760"/>
                </a:lnTo>
                <a:lnTo>
                  <a:pt x="458557" y="492760"/>
                </a:lnTo>
                <a:lnTo>
                  <a:pt x="458557" y="490220"/>
                </a:lnTo>
                <a:lnTo>
                  <a:pt x="398381" y="490220"/>
                </a:lnTo>
                <a:lnTo>
                  <a:pt x="398381" y="485140"/>
                </a:lnTo>
                <a:lnTo>
                  <a:pt x="458557" y="485140"/>
                </a:lnTo>
                <a:lnTo>
                  <a:pt x="460638" y="482600"/>
                </a:lnTo>
                <a:lnTo>
                  <a:pt x="460638" y="480060"/>
                </a:lnTo>
                <a:lnTo>
                  <a:pt x="566444" y="480060"/>
                </a:lnTo>
                <a:lnTo>
                  <a:pt x="566444" y="495300"/>
                </a:lnTo>
                <a:lnTo>
                  <a:pt x="512500" y="495300"/>
                </a:lnTo>
                <a:lnTo>
                  <a:pt x="512500" y="499110"/>
                </a:lnTo>
                <a:lnTo>
                  <a:pt x="514593" y="501650"/>
                </a:lnTo>
                <a:close/>
              </a:path>
              <a:path w="567054" h="575310">
                <a:moveTo>
                  <a:pt x="394243" y="504190"/>
                </a:moveTo>
                <a:lnTo>
                  <a:pt x="392174" y="504190"/>
                </a:lnTo>
                <a:lnTo>
                  <a:pt x="392174" y="499110"/>
                </a:lnTo>
                <a:lnTo>
                  <a:pt x="394243" y="499110"/>
                </a:lnTo>
                <a:lnTo>
                  <a:pt x="394243" y="495300"/>
                </a:lnTo>
                <a:lnTo>
                  <a:pt x="396312" y="495300"/>
                </a:lnTo>
                <a:lnTo>
                  <a:pt x="396312" y="490220"/>
                </a:lnTo>
                <a:lnTo>
                  <a:pt x="456463" y="490220"/>
                </a:lnTo>
                <a:lnTo>
                  <a:pt x="456463" y="492760"/>
                </a:lnTo>
                <a:lnTo>
                  <a:pt x="452313" y="492760"/>
                </a:lnTo>
                <a:lnTo>
                  <a:pt x="452313" y="501650"/>
                </a:lnTo>
                <a:lnTo>
                  <a:pt x="394243" y="501650"/>
                </a:lnTo>
                <a:lnTo>
                  <a:pt x="394243" y="504190"/>
                </a:lnTo>
                <a:close/>
              </a:path>
              <a:path w="567054" h="575310">
                <a:moveTo>
                  <a:pt x="566444" y="575310"/>
                </a:moveTo>
                <a:lnTo>
                  <a:pt x="564363" y="575310"/>
                </a:lnTo>
                <a:lnTo>
                  <a:pt x="562294" y="572770"/>
                </a:lnTo>
                <a:lnTo>
                  <a:pt x="560224" y="572770"/>
                </a:lnTo>
                <a:lnTo>
                  <a:pt x="560224" y="570230"/>
                </a:lnTo>
                <a:lnTo>
                  <a:pt x="558155" y="570230"/>
                </a:lnTo>
                <a:lnTo>
                  <a:pt x="554005" y="565150"/>
                </a:lnTo>
                <a:lnTo>
                  <a:pt x="554005" y="562610"/>
                </a:lnTo>
                <a:lnTo>
                  <a:pt x="551923" y="562610"/>
                </a:lnTo>
                <a:lnTo>
                  <a:pt x="547761" y="557530"/>
                </a:lnTo>
                <a:lnTo>
                  <a:pt x="545704" y="557530"/>
                </a:lnTo>
                <a:lnTo>
                  <a:pt x="545704" y="554990"/>
                </a:lnTo>
                <a:lnTo>
                  <a:pt x="543635" y="552450"/>
                </a:lnTo>
                <a:lnTo>
                  <a:pt x="541565" y="547370"/>
                </a:lnTo>
                <a:lnTo>
                  <a:pt x="539472" y="547370"/>
                </a:lnTo>
                <a:lnTo>
                  <a:pt x="539472" y="542290"/>
                </a:lnTo>
                <a:lnTo>
                  <a:pt x="537403" y="542290"/>
                </a:lnTo>
                <a:lnTo>
                  <a:pt x="537403" y="539750"/>
                </a:lnTo>
                <a:lnTo>
                  <a:pt x="535322" y="539750"/>
                </a:lnTo>
                <a:lnTo>
                  <a:pt x="535322" y="537210"/>
                </a:lnTo>
                <a:lnTo>
                  <a:pt x="533252" y="537210"/>
                </a:lnTo>
                <a:lnTo>
                  <a:pt x="531183" y="534670"/>
                </a:lnTo>
                <a:lnTo>
                  <a:pt x="531183" y="532130"/>
                </a:lnTo>
                <a:lnTo>
                  <a:pt x="527045" y="532130"/>
                </a:lnTo>
                <a:lnTo>
                  <a:pt x="527045" y="529590"/>
                </a:lnTo>
                <a:lnTo>
                  <a:pt x="522870" y="524510"/>
                </a:lnTo>
                <a:lnTo>
                  <a:pt x="527033" y="524510"/>
                </a:lnTo>
                <a:lnTo>
                  <a:pt x="527033" y="521970"/>
                </a:lnTo>
                <a:lnTo>
                  <a:pt x="516663" y="521970"/>
                </a:lnTo>
                <a:lnTo>
                  <a:pt x="514593" y="519430"/>
                </a:lnTo>
                <a:lnTo>
                  <a:pt x="512500" y="519430"/>
                </a:lnTo>
                <a:lnTo>
                  <a:pt x="510431" y="516890"/>
                </a:lnTo>
                <a:lnTo>
                  <a:pt x="510431" y="514350"/>
                </a:lnTo>
                <a:lnTo>
                  <a:pt x="508362" y="514350"/>
                </a:lnTo>
                <a:lnTo>
                  <a:pt x="508362" y="511810"/>
                </a:lnTo>
                <a:lnTo>
                  <a:pt x="506269" y="509270"/>
                </a:lnTo>
                <a:lnTo>
                  <a:pt x="508362" y="509270"/>
                </a:lnTo>
                <a:lnTo>
                  <a:pt x="510431" y="506730"/>
                </a:lnTo>
                <a:lnTo>
                  <a:pt x="514593" y="506730"/>
                </a:lnTo>
                <a:lnTo>
                  <a:pt x="514593" y="499110"/>
                </a:lnTo>
                <a:lnTo>
                  <a:pt x="512500" y="499110"/>
                </a:lnTo>
                <a:lnTo>
                  <a:pt x="514593" y="496570"/>
                </a:lnTo>
                <a:lnTo>
                  <a:pt x="514593" y="495300"/>
                </a:lnTo>
                <a:lnTo>
                  <a:pt x="566444" y="495300"/>
                </a:lnTo>
                <a:lnTo>
                  <a:pt x="566444" y="575310"/>
                </a:lnTo>
                <a:close/>
              </a:path>
              <a:path w="567054" h="575310">
                <a:moveTo>
                  <a:pt x="454406" y="504190"/>
                </a:moveTo>
                <a:lnTo>
                  <a:pt x="396312" y="504190"/>
                </a:lnTo>
                <a:lnTo>
                  <a:pt x="396312" y="501650"/>
                </a:lnTo>
                <a:lnTo>
                  <a:pt x="452313" y="501650"/>
                </a:lnTo>
                <a:lnTo>
                  <a:pt x="454406" y="504190"/>
                </a:lnTo>
                <a:close/>
              </a:path>
              <a:path w="567054" h="575310">
                <a:moveTo>
                  <a:pt x="512500" y="504190"/>
                </a:moveTo>
                <a:lnTo>
                  <a:pt x="454406" y="504190"/>
                </a:lnTo>
                <a:lnTo>
                  <a:pt x="454406" y="501650"/>
                </a:lnTo>
                <a:lnTo>
                  <a:pt x="512500" y="501650"/>
                </a:lnTo>
                <a:lnTo>
                  <a:pt x="512500" y="504190"/>
                </a:lnTo>
                <a:close/>
              </a:path>
              <a:path w="567054" h="575310">
                <a:moveTo>
                  <a:pt x="448198" y="506730"/>
                </a:moveTo>
                <a:lnTo>
                  <a:pt x="390068" y="506730"/>
                </a:lnTo>
                <a:lnTo>
                  <a:pt x="390068" y="504190"/>
                </a:lnTo>
                <a:lnTo>
                  <a:pt x="448198" y="504190"/>
                </a:lnTo>
                <a:lnTo>
                  <a:pt x="448198" y="506730"/>
                </a:lnTo>
                <a:close/>
              </a:path>
              <a:path w="567054" h="575310">
                <a:moveTo>
                  <a:pt x="468915" y="506730"/>
                </a:moveTo>
                <a:lnTo>
                  <a:pt x="450256" y="506730"/>
                </a:lnTo>
                <a:lnTo>
                  <a:pt x="452313" y="504190"/>
                </a:lnTo>
                <a:lnTo>
                  <a:pt x="468915" y="504190"/>
                </a:lnTo>
                <a:lnTo>
                  <a:pt x="468915" y="506730"/>
                </a:lnTo>
                <a:close/>
              </a:path>
              <a:path w="567054" h="575310">
                <a:moveTo>
                  <a:pt x="483447" y="509270"/>
                </a:moveTo>
                <a:lnTo>
                  <a:pt x="471008" y="509270"/>
                </a:lnTo>
                <a:lnTo>
                  <a:pt x="471008" y="504190"/>
                </a:lnTo>
                <a:lnTo>
                  <a:pt x="491760" y="504190"/>
                </a:lnTo>
                <a:lnTo>
                  <a:pt x="491760" y="506730"/>
                </a:lnTo>
                <a:lnTo>
                  <a:pt x="485516" y="506730"/>
                </a:lnTo>
                <a:lnTo>
                  <a:pt x="483447" y="509270"/>
                </a:lnTo>
                <a:close/>
              </a:path>
              <a:path w="567054" h="575310">
                <a:moveTo>
                  <a:pt x="508362" y="506730"/>
                </a:moveTo>
                <a:lnTo>
                  <a:pt x="493829" y="506730"/>
                </a:lnTo>
                <a:lnTo>
                  <a:pt x="493829" y="504190"/>
                </a:lnTo>
                <a:lnTo>
                  <a:pt x="510431" y="504190"/>
                </a:lnTo>
                <a:lnTo>
                  <a:pt x="508362" y="506730"/>
                </a:lnTo>
                <a:close/>
              </a:path>
              <a:path w="567054" h="575310">
                <a:moveTo>
                  <a:pt x="456475" y="516890"/>
                </a:moveTo>
                <a:lnTo>
                  <a:pt x="385942" y="516890"/>
                </a:lnTo>
                <a:lnTo>
                  <a:pt x="385942" y="511810"/>
                </a:lnTo>
                <a:lnTo>
                  <a:pt x="387999" y="509270"/>
                </a:lnTo>
                <a:lnTo>
                  <a:pt x="387999" y="506730"/>
                </a:lnTo>
                <a:lnTo>
                  <a:pt x="464776" y="506730"/>
                </a:lnTo>
                <a:lnTo>
                  <a:pt x="462707" y="509270"/>
                </a:lnTo>
                <a:lnTo>
                  <a:pt x="441955" y="509270"/>
                </a:lnTo>
                <a:lnTo>
                  <a:pt x="441955" y="511810"/>
                </a:lnTo>
                <a:lnTo>
                  <a:pt x="456475" y="511810"/>
                </a:lnTo>
                <a:lnTo>
                  <a:pt x="456475" y="516890"/>
                </a:lnTo>
                <a:close/>
              </a:path>
              <a:path w="567054" h="575310">
                <a:moveTo>
                  <a:pt x="504211" y="509270"/>
                </a:moveTo>
                <a:lnTo>
                  <a:pt x="500049" y="509270"/>
                </a:lnTo>
                <a:lnTo>
                  <a:pt x="497980" y="506730"/>
                </a:lnTo>
                <a:lnTo>
                  <a:pt x="506269" y="506730"/>
                </a:lnTo>
                <a:lnTo>
                  <a:pt x="504211" y="509270"/>
                </a:lnTo>
                <a:close/>
              </a:path>
              <a:path w="567054" h="575310">
                <a:moveTo>
                  <a:pt x="444024" y="511810"/>
                </a:moveTo>
                <a:lnTo>
                  <a:pt x="441955" y="509270"/>
                </a:lnTo>
                <a:lnTo>
                  <a:pt x="444024" y="509270"/>
                </a:lnTo>
                <a:lnTo>
                  <a:pt x="444024" y="511810"/>
                </a:lnTo>
                <a:close/>
              </a:path>
              <a:path w="567054" h="575310">
                <a:moveTo>
                  <a:pt x="448187" y="511810"/>
                </a:moveTo>
                <a:lnTo>
                  <a:pt x="446093" y="511810"/>
                </a:lnTo>
                <a:lnTo>
                  <a:pt x="446093" y="509270"/>
                </a:lnTo>
                <a:lnTo>
                  <a:pt x="448187" y="509270"/>
                </a:lnTo>
                <a:lnTo>
                  <a:pt x="448187" y="511810"/>
                </a:lnTo>
                <a:close/>
              </a:path>
              <a:path w="567054" h="575310">
                <a:moveTo>
                  <a:pt x="460638" y="511810"/>
                </a:moveTo>
                <a:lnTo>
                  <a:pt x="450256" y="511810"/>
                </a:lnTo>
                <a:lnTo>
                  <a:pt x="450256" y="509270"/>
                </a:lnTo>
                <a:lnTo>
                  <a:pt x="460638" y="509270"/>
                </a:lnTo>
                <a:lnTo>
                  <a:pt x="460638" y="511810"/>
                </a:lnTo>
                <a:close/>
              </a:path>
              <a:path w="567054" h="575310">
                <a:moveTo>
                  <a:pt x="481378" y="511810"/>
                </a:moveTo>
                <a:lnTo>
                  <a:pt x="475170" y="511810"/>
                </a:lnTo>
                <a:lnTo>
                  <a:pt x="475170" y="509270"/>
                </a:lnTo>
                <a:lnTo>
                  <a:pt x="481378" y="509270"/>
                </a:lnTo>
                <a:lnTo>
                  <a:pt x="481378" y="511810"/>
                </a:lnTo>
                <a:close/>
              </a:path>
              <a:path w="567054" h="575310">
                <a:moveTo>
                  <a:pt x="383849" y="529590"/>
                </a:moveTo>
                <a:lnTo>
                  <a:pt x="381792" y="529590"/>
                </a:lnTo>
                <a:lnTo>
                  <a:pt x="381792" y="524510"/>
                </a:lnTo>
                <a:lnTo>
                  <a:pt x="383849" y="521970"/>
                </a:lnTo>
                <a:lnTo>
                  <a:pt x="383849" y="516890"/>
                </a:lnTo>
                <a:lnTo>
                  <a:pt x="437804" y="516890"/>
                </a:lnTo>
                <a:lnTo>
                  <a:pt x="435735" y="519430"/>
                </a:lnTo>
                <a:lnTo>
                  <a:pt x="433666" y="519430"/>
                </a:lnTo>
                <a:lnTo>
                  <a:pt x="433666" y="521970"/>
                </a:lnTo>
                <a:lnTo>
                  <a:pt x="429492" y="521970"/>
                </a:lnTo>
                <a:lnTo>
                  <a:pt x="429492" y="524510"/>
                </a:lnTo>
                <a:lnTo>
                  <a:pt x="394243" y="524510"/>
                </a:lnTo>
                <a:lnTo>
                  <a:pt x="394243" y="527050"/>
                </a:lnTo>
                <a:lnTo>
                  <a:pt x="383849" y="527050"/>
                </a:lnTo>
                <a:lnTo>
                  <a:pt x="383849" y="529590"/>
                </a:lnTo>
                <a:close/>
              </a:path>
              <a:path w="567054" h="575310">
                <a:moveTo>
                  <a:pt x="452313" y="521970"/>
                </a:moveTo>
                <a:lnTo>
                  <a:pt x="433666" y="521970"/>
                </a:lnTo>
                <a:lnTo>
                  <a:pt x="435735" y="519430"/>
                </a:lnTo>
                <a:lnTo>
                  <a:pt x="437804" y="519430"/>
                </a:lnTo>
                <a:lnTo>
                  <a:pt x="439874" y="516890"/>
                </a:lnTo>
                <a:lnTo>
                  <a:pt x="450256" y="516890"/>
                </a:lnTo>
                <a:lnTo>
                  <a:pt x="452313" y="519430"/>
                </a:lnTo>
                <a:lnTo>
                  <a:pt x="452313" y="521970"/>
                </a:lnTo>
                <a:close/>
              </a:path>
              <a:path w="567054" h="575310">
                <a:moveTo>
                  <a:pt x="452313" y="527050"/>
                </a:moveTo>
                <a:lnTo>
                  <a:pt x="441955" y="527050"/>
                </a:lnTo>
                <a:lnTo>
                  <a:pt x="441955" y="524510"/>
                </a:lnTo>
                <a:lnTo>
                  <a:pt x="433666" y="524510"/>
                </a:lnTo>
                <a:lnTo>
                  <a:pt x="435735" y="521970"/>
                </a:lnTo>
                <a:lnTo>
                  <a:pt x="454406" y="521970"/>
                </a:lnTo>
                <a:lnTo>
                  <a:pt x="454406" y="524510"/>
                </a:lnTo>
                <a:lnTo>
                  <a:pt x="452313" y="527050"/>
                </a:lnTo>
                <a:close/>
              </a:path>
              <a:path w="567054" h="575310">
                <a:moveTo>
                  <a:pt x="524964" y="524510"/>
                </a:moveTo>
                <a:lnTo>
                  <a:pt x="520801" y="524510"/>
                </a:lnTo>
                <a:lnTo>
                  <a:pt x="518732" y="521970"/>
                </a:lnTo>
                <a:lnTo>
                  <a:pt x="524964" y="521970"/>
                </a:lnTo>
                <a:lnTo>
                  <a:pt x="524964" y="524510"/>
                </a:lnTo>
                <a:close/>
              </a:path>
              <a:path w="567054" h="575310">
                <a:moveTo>
                  <a:pt x="425353" y="527050"/>
                </a:moveTo>
                <a:lnTo>
                  <a:pt x="396312" y="527050"/>
                </a:lnTo>
                <a:lnTo>
                  <a:pt x="394243" y="524510"/>
                </a:lnTo>
                <a:lnTo>
                  <a:pt x="425353" y="524510"/>
                </a:lnTo>
                <a:lnTo>
                  <a:pt x="425353" y="527050"/>
                </a:lnTo>
                <a:close/>
              </a:path>
              <a:path w="567054" h="575310">
                <a:moveTo>
                  <a:pt x="429492" y="527050"/>
                </a:moveTo>
                <a:lnTo>
                  <a:pt x="427422" y="527050"/>
                </a:lnTo>
                <a:lnTo>
                  <a:pt x="427422" y="524510"/>
                </a:lnTo>
                <a:lnTo>
                  <a:pt x="429492" y="524510"/>
                </a:lnTo>
                <a:lnTo>
                  <a:pt x="429492" y="527050"/>
                </a:lnTo>
                <a:close/>
              </a:path>
              <a:path w="567054" h="575310">
                <a:moveTo>
                  <a:pt x="414983" y="529590"/>
                </a:moveTo>
                <a:lnTo>
                  <a:pt x="408763" y="529590"/>
                </a:lnTo>
                <a:lnTo>
                  <a:pt x="408763" y="527050"/>
                </a:lnTo>
                <a:lnTo>
                  <a:pt x="417052" y="527050"/>
                </a:lnTo>
                <a:lnTo>
                  <a:pt x="414983" y="529590"/>
                </a:lnTo>
                <a:close/>
              </a:path>
              <a:path w="567054" h="575310">
                <a:moveTo>
                  <a:pt x="427422" y="529590"/>
                </a:moveTo>
                <a:lnTo>
                  <a:pt x="417052" y="529590"/>
                </a:lnTo>
                <a:lnTo>
                  <a:pt x="417052" y="527050"/>
                </a:lnTo>
                <a:lnTo>
                  <a:pt x="427422" y="527050"/>
                </a:lnTo>
                <a:lnTo>
                  <a:pt x="427422" y="529590"/>
                </a:lnTo>
                <a:close/>
              </a:path>
            </a:pathLst>
          </a:custGeom>
          <a:solidFill>
            <a:srgbClr val="C9CCCC"/>
          </a:solidFill>
        </p:spPr>
        <p:txBody>
          <a:bodyPr wrap="square" lIns="0" tIns="0" rIns="0" bIns="0" rtlCol="0"/>
          <a:lstStyle/>
          <a:p/>
        </p:txBody>
      </p:sp>
      <p:sp>
        <p:nvSpPr>
          <p:cNvPr id="695" name="object 695"/>
          <p:cNvSpPr/>
          <p:nvPr/>
        </p:nvSpPr>
        <p:spPr>
          <a:xfrm>
            <a:off x="7563742" y="4057835"/>
            <a:ext cx="8890" cy="5080"/>
          </a:xfrm>
          <a:custGeom>
            <a:rect l="l" t="t" r="r" b="b"/>
            <a:pathLst>
              <a:path w="8890" h="5079">
                <a:moveTo>
                  <a:pt x="4162" y="2488"/>
                </a:moveTo>
                <a:lnTo>
                  <a:pt x="0" y="2488"/>
                </a:lnTo>
                <a:lnTo>
                  <a:pt x="0" y="0"/>
                </a:lnTo>
                <a:lnTo>
                  <a:pt x="4162" y="0"/>
                </a:lnTo>
                <a:lnTo>
                  <a:pt x="4162" y="2488"/>
                </a:lnTo>
                <a:close/>
              </a:path>
              <a:path w="8890" h="5079">
                <a:moveTo>
                  <a:pt x="8288" y="5013"/>
                </a:moveTo>
                <a:lnTo>
                  <a:pt x="2069" y="5013"/>
                </a:lnTo>
                <a:lnTo>
                  <a:pt x="2069" y="2488"/>
                </a:lnTo>
                <a:lnTo>
                  <a:pt x="8288" y="2488"/>
                </a:lnTo>
                <a:lnTo>
                  <a:pt x="8288" y="5013"/>
                </a:lnTo>
                <a:close/>
              </a:path>
            </a:pathLst>
          </a:custGeom>
          <a:solidFill>
            <a:srgbClr val="C9CCCC"/>
          </a:solidFill>
        </p:spPr>
        <p:txBody>
          <a:bodyPr wrap="square" lIns="0" tIns="0" rIns="0" bIns="0" rtlCol="0"/>
          <a:lstStyle/>
          <a:p/>
        </p:txBody>
      </p:sp>
      <p:sp>
        <p:nvSpPr>
          <p:cNvPr id="696" name="object 696"/>
          <p:cNvSpPr/>
          <p:nvPr/>
        </p:nvSpPr>
        <p:spPr>
          <a:xfrm>
            <a:off x="7146673" y="4037821"/>
            <a:ext cx="12700" cy="7620"/>
          </a:xfrm>
          <a:custGeom>
            <a:rect l="l" t="t" r="r" b="b"/>
            <a:pathLst>
              <a:path w="12700" h="7620">
                <a:moveTo>
                  <a:pt x="4174" y="2488"/>
                </a:moveTo>
                <a:lnTo>
                  <a:pt x="2069" y="2488"/>
                </a:lnTo>
                <a:lnTo>
                  <a:pt x="2069" y="0"/>
                </a:lnTo>
                <a:lnTo>
                  <a:pt x="4174" y="2488"/>
                </a:lnTo>
                <a:close/>
              </a:path>
              <a:path w="12700" h="7620">
                <a:moveTo>
                  <a:pt x="2069" y="7489"/>
                </a:moveTo>
                <a:lnTo>
                  <a:pt x="0" y="7489"/>
                </a:lnTo>
                <a:lnTo>
                  <a:pt x="0" y="2488"/>
                </a:lnTo>
                <a:lnTo>
                  <a:pt x="8300" y="2488"/>
                </a:lnTo>
                <a:lnTo>
                  <a:pt x="10382" y="5001"/>
                </a:lnTo>
                <a:lnTo>
                  <a:pt x="4174" y="5001"/>
                </a:lnTo>
                <a:lnTo>
                  <a:pt x="2069" y="7489"/>
                </a:lnTo>
                <a:close/>
              </a:path>
              <a:path w="12700" h="7620">
                <a:moveTo>
                  <a:pt x="12451" y="7489"/>
                </a:moveTo>
                <a:lnTo>
                  <a:pt x="6231" y="7489"/>
                </a:lnTo>
                <a:lnTo>
                  <a:pt x="6231" y="5001"/>
                </a:lnTo>
                <a:lnTo>
                  <a:pt x="12451" y="5001"/>
                </a:lnTo>
                <a:lnTo>
                  <a:pt x="12451" y="7489"/>
                </a:lnTo>
                <a:close/>
              </a:path>
            </a:pathLst>
          </a:custGeom>
          <a:solidFill>
            <a:srgbClr val="C9CCCC"/>
          </a:solidFill>
        </p:spPr>
        <p:txBody>
          <a:bodyPr wrap="square" lIns="0" tIns="0" rIns="0" bIns="0" rtlCol="0"/>
          <a:lstStyle/>
          <a:p/>
        </p:txBody>
      </p:sp>
      <p:sp>
        <p:nvSpPr>
          <p:cNvPr id="697" name="object 697"/>
          <p:cNvSpPr/>
          <p:nvPr/>
        </p:nvSpPr>
        <p:spPr>
          <a:xfrm>
            <a:off x="7267012" y="4037815"/>
            <a:ext cx="17145" cy="5080"/>
          </a:xfrm>
          <a:custGeom>
            <a:rect l="l" t="t" r="r" b="b"/>
            <a:pathLst>
              <a:path w="17145" h="5079">
                <a:moveTo>
                  <a:pt x="16601" y="2512"/>
                </a:moveTo>
                <a:lnTo>
                  <a:pt x="0" y="2512"/>
                </a:lnTo>
                <a:lnTo>
                  <a:pt x="0" y="0"/>
                </a:lnTo>
                <a:lnTo>
                  <a:pt x="16601" y="0"/>
                </a:lnTo>
                <a:lnTo>
                  <a:pt x="16601" y="2512"/>
                </a:lnTo>
                <a:close/>
              </a:path>
              <a:path w="17145" h="5079">
                <a:moveTo>
                  <a:pt x="4150" y="5001"/>
                </a:moveTo>
                <a:lnTo>
                  <a:pt x="4150" y="2512"/>
                </a:lnTo>
                <a:lnTo>
                  <a:pt x="6219" y="2512"/>
                </a:lnTo>
                <a:lnTo>
                  <a:pt x="4150" y="5001"/>
                </a:lnTo>
                <a:close/>
              </a:path>
              <a:path w="17145" h="5079">
                <a:moveTo>
                  <a:pt x="8312" y="5001"/>
                </a:moveTo>
                <a:lnTo>
                  <a:pt x="6219" y="2512"/>
                </a:lnTo>
                <a:lnTo>
                  <a:pt x="10382" y="2512"/>
                </a:lnTo>
                <a:lnTo>
                  <a:pt x="8312" y="5001"/>
                </a:lnTo>
                <a:close/>
              </a:path>
              <a:path w="17145" h="5079">
                <a:moveTo>
                  <a:pt x="10382" y="5001"/>
                </a:moveTo>
                <a:lnTo>
                  <a:pt x="10382" y="2512"/>
                </a:lnTo>
                <a:lnTo>
                  <a:pt x="12463" y="2512"/>
                </a:lnTo>
                <a:lnTo>
                  <a:pt x="10382" y="5001"/>
                </a:lnTo>
                <a:close/>
              </a:path>
              <a:path w="17145" h="5079">
                <a:moveTo>
                  <a:pt x="14532" y="5001"/>
                </a:moveTo>
                <a:lnTo>
                  <a:pt x="12463" y="5001"/>
                </a:lnTo>
                <a:lnTo>
                  <a:pt x="12463" y="2512"/>
                </a:lnTo>
                <a:lnTo>
                  <a:pt x="14532" y="2512"/>
                </a:lnTo>
                <a:lnTo>
                  <a:pt x="14532" y="5001"/>
                </a:lnTo>
                <a:close/>
              </a:path>
            </a:pathLst>
          </a:custGeom>
          <a:solidFill>
            <a:srgbClr val="C9CCCC"/>
          </a:solidFill>
        </p:spPr>
        <p:txBody>
          <a:bodyPr wrap="square" lIns="0" tIns="0" rIns="0" bIns="0" rtlCol="0"/>
          <a:lstStyle/>
          <a:p/>
        </p:txBody>
      </p:sp>
      <p:sp>
        <p:nvSpPr>
          <p:cNvPr id="698" name="object 698"/>
          <p:cNvSpPr/>
          <p:nvPr/>
        </p:nvSpPr>
        <p:spPr>
          <a:xfrm>
            <a:off x="7555427" y="4027826"/>
            <a:ext cx="2540" cy="5080"/>
          </a:xfrm>
          <a:custGeom>
            <a:rect l="l" t="t" r="r" b="b"/>
            <a:pathLst>
              <a:path w="2540" h="5079">
                <a:moveTo>
                  <a:pt x="0" y="4989"/>
                </a:moveTo>
                <a:lnTo>
                  <a:pt x="0" y="0"/>
                </a:lnTo>
                <a:lnTo>
                  <a:pt x="2093" y="0"/>
                </a:lnTo>
                <a:lnTo>
                  <a:pt x="2093" y="4989"/>
                </a:lnTo>
                <a:lnTo>
                  <a:pt x="0" y="4989"/>
                </a:lnTo>
                <a:close/>
              </a:path>
            </a:pathLst>
          </a:custGeom>
          <a:solidFill>
            <a:srgbClr val="C9CCCC"/>
          </a:solidFill>
        </p:spPr>
        <p:txBody>
          <a:bodyPr wrap="square" lIns="0" tIns="0" rIns="0" bIns="0" rtlCol="0"/>
          <a:lstStyle/>
          <a:p/>
        </p:txBody>
      </p:sp>
      <p:sp>
        <p:nvSpPr>
          <p:cNvPr id="699" name="object 699"/>
          <p:cNvSpPr/>
          <p:nvPr/>
        </p:nvSpPr>
        <p:spPr>
          <a:xfrm>
            <a:off x="7547150" y="4022812"/>
            <a:ext cx="8890" cy="15240"/>
          </a:xfrm>
          <a:custGeom>
            <a:rect l="l" t="t" r="r" b="b"/>
            <a:pathLst>
              <a:path w="8890" h="15239">
                <a:moveTo>
                  <a:pt x="6219" y="9990"/>
                </a:moveTo>
                <a:lnTo>
                  <a:pt x="0" y="9990"/>
                </a:lnTo>
                <a:lnTo>
                  <a:pt x="0" y="0"/>
                </a:lnTo>
                <a:lnTo>
                  <a:pt x="6219" y="0"/>
                </a:lnTo>
                <a:lnTo>
                  <a:pt x="6219" y="2500"/>
                </a:lnTo>
                <a:lnTo>
                  <a:pt x="8288" y="2500"/>
                </a:lnTo>
                <a:lnTo>
                  <a:pt x="8288" y="5001"/>
                </a:lnTo>
                <a:lnTo>
                  <a:pt x="6219" y="5001"/>
                </a:lnTo>
                <a:lnTo>
                  <a:pt x="6219" y="9990"/>
                </a:lnTo>
                <a:close/>
              </a:path>
              <a:path w="8890" h="15239">
                <a:moveTo>
                  <a:pt x="8288" y="12526"/>
                </a:moveTo>
                <a:lnTo>
                  <a:pt x="2057" y="12526"/>
                </a:lnTo>
                <a:lnTo>
                  <a:pt x="2057" y="9990"/>
                </a:lnTo>
                <a:lnTo>
                  <a:pt x="8288" y="9990"/>
                </a:lnTo>
                <a:lnTo>
                  <a:pt x="8288" y="12526"/>
                </a:lnTo>
                <a:close/>
              </a:path>
              <a:path w="8890" h="15239">
                <a:moveTo>
                  <a:pt x="4150" y="15003"/>
                </a:moveTo>
                <a:lnTo>
                  <a:pt x="4150" y="12526"/>
                </a:lnTo>
                <a:lnTo>
                  <a:pt x="6219" y="12526"/>
                </a:lnTo>
                <a:lnTo>
                  <a:pt x="4150" y="15003"/>
                </a:lnTo>
                <a:close/>
              </a:path>
            </a:pathLst>
          </a:custGeom>
          <a:solidFill>
            <a:srgbClr val="C9CCCC"/>
          </a:solidFill>
        </p:spPr>
        <p:txBody>
          <a:bodyPr wrap="square" lIns="0" tIns="0" rIns="0" bIns="0" rtlCol="0"/>
          <a:lstStyle/>
          <a:p/>
        </p:txBody>
      </p:sp>
      <p:sp>
        <p:nvSpPr>
          <p:cNvPr id="700" name="object 700"/>
          <p:cNvSpPr/>
          <p:nvPr/>
        </p:nvSpPr>
        <p:spPr>
          <a:xfrm>
            <a:off x="7194398" y="4025296"/>
            <a:ext cx="4445" cy="5080"/>
          </a:xfrm>
          <a:custGeom>
            <a:rect l="l" t="t" r="r" b="b"/>
            <a:pathLst>
              <a:path w="4445" h="5079">
                <a:moveTo>
                  <a:pt x="4150" y="5013"/>
                </a:moveTo>
                <a:lnTo>
                  <a:pt x="0" y="5013"/>
                </a:lnTo>
                <a:lnTo>
                  <a:pt x="0" y="0"/>
                </a:lnTo>
                <a:lnTo>
                  <a:pt x="2093" y="2536"/>
                </a:lnTo>
                <a:lnTo>
                  <a:pt x="4150" y="2536"/>
                </a:lnTo>
                <a:lnTo>
                  <a:pt x="4150" y="5013"/>
                </a:lnTo>
                <a:close/>
              </a:path>
            </a:pathLst>
          </a:custGeom>
          <a:solidFill>
            <a:srgbClr val="C9CCCC"/>
          </a:solidFill>
        </p:spPr>
        <p:txBody>
          <a:bodyPr wrap="square" lIns="0" tIns="0" rIns="0" bIns="0" rtlCol="0"/>
          <a:lstStyle/>
          <a:p/>
        </p:txBody>
      </p:sp>
      <p:sp>
        <p:nvSpPr>
          <p:cNvPr id="701" name="object 701"/>
          <p:cNvSpPr/>
          <p:nvPr/>
        </p:nvSpPr>
        <p:spPr>
          <a:xfrm>
            <a:off x="7157061" y="4007817"/>
            <a:ext cx="14604" cy="12700"/>
          </a:xfrm>
          <a:custGeom>
            <a:rect l="l" t="t" r="r" b="b"/>
            <a:pathLst>
              <a:path w="14604" h="12700">
                <a:moveTo>
                  <a:pt x="10370" y="2488"/>
                </a:moveTo>
                <a:lnTo>
                  <a:pt x="2069" y="2488"/>
                </a:lnTo>
                <a:lnTo>
                  <a:pt x="2069" y="0"/>
                </a:lnTo>
                <a:lnTo>
                  <a:pt x="10370" y="0"/>
                </a:lnTo>
                <a:lnTo>
                  <a:pt x="10370" y="2488"/>
                </a:lnTo>
                <a:close/>
              </a:path>
              <a:path w="14604" h="12700">
                <a:moveTo>
                  <a:pt x="12439" y="9990"/>
                </a:moveTo>
                <a:lnTo>
                  <a:pt x="0" y="9990"/>
                </a:lnTo>
                <a:lnTo>
                  <a:pt x="0" y="2488"/>
                </a:lnTo>
                <a:lnTo>
                  <a:pt x="12439" y="2488"/>
                </a:lnTo>
                <a:lnTo>
                  <a:pt x="12439" y="4977"/>
                </a:lnTo>
                <a:lnTo>
                  <a:pt x="14520" y="7501"/>
                </a:lnTo>
                <a:lnTo>
                  <a:pt x="12439" y="7501"/>
                </a:lnTo>
                <a:lnTo>
                  <a:pt x="12439" y="9990"/>
                </a:lnTo>
                <a:close/>
              </a:path>
              <a:path w="14604" h="12700">
                <a:moveTo>
                  <a:pt x="8288" y="12478"/>
                </a:moveTo>
                <a:lnTo>
                  <a:pt x="4126" y="12478"/>
                </a:lnTo>
                <a:lnTo>
                  <a:pt x="4126" y="9990"/>
                </a:lnTo>
                <a:lnTo>
                  <a:pt x="8288" y="9990"/>
                </a:lnTo>
                <a:lnTo>
                  <a:pt x="8288" y="12478"/>
                </a:lnTo>
                <a:close/>
              </a:path>
            </a:pathLst>
          </a:custGeom>
          <a:solidFill>
            <a:srgbClr val="C9CCCC"/>
          </a:solidFill>
        </p:spPr>
        <p:txBody>
          <a:bodyPr wrap="square" lIns="0" tIns="0" rIns="0" bIns="0" rtlCol="0"/>
          <a:lstStyle/>
          <a:p/>
        </p:txBody>
      </p:sp>
      <p:sp>
        <p:nvSpPr>
          <p:cNvPr id="702" name="object 702"/>
          <p:cNvSpPr/>
          <p:nvPr/>
        </p:nvSpPr>
        <p:spPr>
          <a:xfrm>
            <a:off x="7142519" y="3817692"/>
            <a:ext cx="81280" cy="201930"/>
          </a:xfrm>
          <a:custGeom>
            <a:rect l="l" t="t" r="r" b="b"/>
            <a:pathLst>
              <a:path w="81279" h="201929">
                <a:moveTo>
                  <a:pt x="33215" y="6350"/>
                </a:moveTo>
                <a:lnTo>
                  <a:pt x="24914" y="6350"/>
                </a:lnTo>
                <a:lnTo>
                  <a:pt x="24914" y="3810"/>
                </a:lnTo>
                <a:lnTo>
                  <a:pt x="26971" y="3810"/>
                </a:lnTo>
                <a:lnTo>
                  <a:pt x="29041" y="1270"/>
                </a:lnTo>
                <a:lnTo>
                  <a:pt x="29041" y="0"/>
                </a:lnTo>
                <a:lnTo>
                  <a:pt x="37353" y="0"/>
                </a:lnTo>
                <a:lnTo>
                  <a:pt x="37353" y="1270"/>
                </a:lnTo>
                <a:lnTo>
                  <a:pt x="35284" y="1270"/>
                </a:lnTo>
                <a:lnTo>
                  <a:pt x="35284" y="3810"/>
                </a:lnTo>
                <a:lnTo>
                  <a:pt x="33215" y="6350"/>
                </a:lnTo>
                <a:close/>
              </a:path>
              <a:path w="81279" h="201929">
                <a:moveTo>
                  <a:pt x="29041" y="13970"/>
                </a:moveTo>
                <a:lnTo>
                  <a:pt x="20764" y="13970"/>
                </a:lnTo>
                <a:lnTo>
                  <a:pt x="20764" y="8890"/>
                </a:lnTo>
                <a:lnTo>
                  <a:pt x="22833" y="8890"/>
                </a:lnTo>
                <a:lnTo>
                  <a:pt x="22833" y="6350"/>
                </a:lnTo>
                <a:lnTo>
                  <a:pt x="31146" y="6350"/>
                </a:lnTo>
                <a:lnTo>
                  <a:pt x="31146" y="11430"/>
                </a:lnTo>
                <a:lnTo>
                  <a:pt x="29041" y="13970"/>
                </a:lnTo>
                <a:close/>
              </a:path>
              <a:path w="81279" h="201929">
                <a:moveTo>
                  <a:pt x="24914" y="24130"/>
                </a:moveTo>
                <a:lnTo>
                  <a:pt x="14532" y="24130"/>
                </a:lnTo>
                <a:lnTo>
                  <a:pt x="14532" y="19050"/>
                </a:lnTo>
                <a:lnTo>
                  <a:pt x="16601" y="16510"/>
                </a:lnTo>
                <a:lnTo>
                  <a:pt x="16601" y="13970"/>
                </a:lnTo>
                <a:lnTo>
                  <a:pt x="26971" y="13970"/>
                </a:lnTo>
                <a:lnTo>
                  <a:pt x="26971" y="16510"/>
                </a:lnTo>
                <a:lnTo>
                  <a:pt x="24914" y="16510"/>
                </a:lnTo>
                <a:lnTo>
                  <a:pt x="24914" y="24130"/>
                </a:lnTo>
                <a:close/>
              </a:path>
              <a:path w="81279" h="201929">
                <a:moveTo>
                  <a:pt x="31146" y="26670"/>
                </a:moveTo>
                <a:lnTo>
                  <a:pt x="12439" y="26670"/>
                </a:lnTo>
                <a:lnTo>
                  <a:pt x="12439" y="24130"/>
                </a:lnTo>
                <a:lnTo>
                  <a:pt x="31146" y="24130"/>
                </a:lnTo>
                <a:lnTo>
                  <a:pt x="31146" y="26670"/>
                </a:lnTo>
                <a:close/>
              </a:path>
              <a:path w="81279" h="201929">
                <a:moveTo>
                  <a:pt x="35284" y="31750"/>
                </a:moveTo>
                <a:lnTo>
                  <a:pt x="8312" y="31750"/>
                </a:lnTo>
                <a:lnTo>
                  <a:pt x="8312" y="29210"/>
                </a:lnTo>
                <a:lnTo>
                  <a:pt x="10382" y="29210"/>
                </a:lnTo>
                <a:lnTo>
                  <a:pt x="10382" y="26670"/>
                </a:lnTo>
                <a:lnTo>
                  <a:pt x="33215" y="26670"/>
                </a:lnTo>
                <a:lnTo>
                  <a:pt x="33215" y="29210"/>
                </a:lnTo>
                <a:lnTo>
                  <a:pt x="35284" y="31750"/>
                </a:lnTo>
                <a:close/>
              </a:path>
              <a:path w="81279" h="201929">
                <a:moveTo>
                  <a:pt x="31146" y="62230"/>
                </a:moveTo>
                <a:lnTo>
                  <a:pt x="2069" y="62230"/>
                </a:lnTo>
                <a:lnTo>
                  <a:pt x="2069" y="59690"/>
                </a:lnTo>
                <a:lnTo>
                  <a:pt x="4162" y="57150"/>
                </a:lnTo>
                <a:lnTo>
                  <a:pt x="4162" y="54610"/>
                </a:lnTo>
                <a:lnTo>
                  <a:pt x="6231" y="54610"/>
                </a:lnTo>
                <a:lnTo>
                  <a:pt x="6231" y="49530"/>
                </a:lnTo>
                <a:lnTo>
                  <a:pt x="8312" y="46990"/>
                </a:lnTo>
                <a:lnTo>
                  <a:pt x="8312" y="44450"/>
                </a:lnTo>
                <a:lnTo>
                  <a:pt x="6231" y="41910"/>
                </a:lnTo>
                <a:lnTo>
                  <a:pt x="8312" y="39370"/>
                </a:lnTo>
                <a:lnTo>
                  <a:pt x="8312" y="34290"/>
                </a:lnTo>
                <a:lnTo>
                  <a:pt x="10382" y="34290"/>
                </a:lnTo>
                <a:lnTo>
                  <a:pt x="10382" y="31750"/>
                </a:lnTo>
                <a:lnTo>
                  <a:pt x="33215" y="31750"/>
                </a:lnTo>
                <a:lnTo>
                  <a:pt x="33215" y="39370"/>
                </a:lnTo>
                <a:lnTo>
                  <a:pt x="37353" y="39370"/>
                </a:lnTo>
                <a:lnTo>
                  <a:pt x="37353" y="41910"/>
                </a:lnTo>
                <a:lnTo>
                  <a:pt x="35284" y="41910"/>
                </a:lnTo>
                <a:lnTo>
                  <a:pt x="35284" y="49530"/>
                </a:lnTo>
                <a:lnTo>
                  <a:pt x="33215" y="49530"/>
                </a:lnTo>
                <a:lnTo>
                  <a:pt x="35284" y="52070"/>
                </a:lnTo>
                <a:lnTo>
                  <a:pt x="33215" y="52070"/>
                </a:lnTo>
                <a:lnTo>
                  <a:pt x="33215" y="57150"/>
                </a:lnTo>
                <a:lnTo>
                  <a:pt x="31146" y="57150"/>
                </a:lnTo>
                <a:lnTo>
                  <a:pt x="31146" y="62230"/>
                </a:lnTo>
                <a:close/>
              </a:path>
              <a:path w="81279" h="201929">
                <a:moveTo>
                  <a:pt x="72638" y="41910"/>
                </a:moveTo>
                <a:lnTo>
                  <a:pt x="62256" y="41910"/>
                </a:lnTo>
                <a:lnTo>
                  <a:pt x="62256" y="39370"/>
                </a:lnTo>
                <a:lnTo>
                  <a:pt x="72638" y="39370"/>
                </a:lnTo>
                <a:lnTo>
                  <a:pt x="72638" y="41910"/>
                </a:lnTo>
                <a:close/>
              </a:path>
              <a:path w="81279" h="201929">
                <a:moveTo>
                  <a:pt x="72638" y="52070"/>
                </a:moveTo>
                <a:lnTo>
                  <a:pt x="45654" y="52070"/>
                </a:lnTo>
                <a:lnTo>
                  <a:pt x="45654" y="49530"/>
                </a:lnTo>
                <a:lnTo>
                  <a:pt x="49817" y="49530"/>
                </a:lnTo>
                <a:lnTo>
                  <a:pt x="49817" y="46990"/>
                </a:lnTo>
                <a:lnTo>
                  <a:pt x="51874" y="46990"/>
                </a:lnTo>
                <a:lnTo>
                  <a:pt x="53955" y="44450"/>
                </a:lnTo>
                <a:lnTo>
                  <a:pt x="56024" y="44450"/>
                </a:lnTo>
                <a:lnTo>
                  <a:pt x="56024" y="41910"/>
                </a:lnTo>
                <a:lnTo>
                  <a:pt x="70569" y="41910"/>
                </a:lnTo>
                <a:lnTo>
                  <a:pt x="70569" y="46990"/>
                </a:lnTo>
                <a:lnTo>
                  <a:pt x="72638" y="49530"/>
                </a:lnTo>
                <a:lnTo>
                  <a:pt x="72638" y="52070"/>
                </a:lnTo>
                <a:close/>
              </a:path>
              <a:path w="81279" h="201929">
                <a:moveTo>
                  <a:pt x="72638" y="62230"/>
                </a:moveTo>
                <a:lnTo>
                  <a:pt x="37353" y="62230"/>
                </a:lnTo>
                <a:lnTo>
                  <a:pt x="41504" y="57150"/>
                </a:lnTo>
                <a:lnTo>
                  <a:pt x="41504" y="54610"/>
                </a:lnTo>
                <a:lnTo>
                  <a:pt x="43573" y="52070"/>
                </a:lnTo>
                <a:lnTo>
                  <a:pt x="74707" y="52070"/>
                </a:lnTo>
                <a:lnTo>
                  <a:pt x="74707" y="57150"/>
                </a:lnTo>
                <a:lnTo>
                  <a:pt x="72638" y="57150"/>
                </a:lnTo>
                <a:lnTo>
                  <a:pt x="72638" y="62230"/>
                </a:lnTo>
                <a:close/>
              </a:path>
              <a:path w="81279" h="201929">
                <a:moveTo>
                  <a:pt x="20764" y="74930"/>
                </a:moveTo>
                <a:lnTo>
                  <a:pt x="0" y="74930"/>
                </a:lnTo>
                <a:lnTo>
                  <a:pt x="0" y="72390"/>
                </a:lnTo>
                <a:lnTo>
                  <a:pt x="2069" y="69850"/>
                </a:lnTo>
                <a:lnTo>
                  <a:pt x="2069" y="67310"/>
                </a:lnTo>
                <a:lnTo>
                  <a:pt x="0" y="64770"/>
                </a:lnTo>
                <a:lnTo>
                  <a:pt x="0" y="62230"/>
                </a:lnTo>
                <a:lnTo>
                  <a:pt x="29041" y="62230"/>
                </a:lnTo>
                <a:lnTo>
                  <a:pt x="29041" y="64770"/>
                </a:lnTo>
                <a:lnTo>
                  <a:pt x="26971" y="67310"/>
                </a:lnTo>
                <a:lnTo>
                  <a:pt x="24914" y="67310"/>
                </a:lnTo>
                <a:lnTo>
                  <a:pt x="24914" y="69850"/>
                </a:lnTo>
                <a:lnTo>
                  <a:pt x="22833" y="69850"/>
                </a:lnTo>
                <a:lnTo>
                  <a:pt x="22833" y="72390"/>
                </a:lnTo>
                <a:lnTo>
                  <a:pt x="20764" y="72390"/>
                </a:lnTo>
                <a:lnTo>
                  <a:pt x="20764" y="74930"/>
                </a:lnTo>
                <a:close/>
              </a:path>
              <a:path w="81279" h="201929">
                <a:moveTo>
                  <a:pt x="70569" y="72390"/>
                </a:moveTo>
                <a:lnTo>
                  <a:pt x="35284" y="72390"/>
                </a:lnTo>
                <a:lnTo>
                  <a:pt x="35284" y="69850"/>
                </a:lnTo>
                <a:lnTo>
                  <a:pt x="43573" y="69850"/>
                </a:lnTo>
                <a:lnTo>
                  <a:pt x="43573" y="62230"/>
                </a:lnTo>
                <a:lnTo>
                  <a:pt x="70569" y="62230"/>
                </a:lnTo>
                <a:lnTo>
                  <a:pt x="70569" y="72390"/>
                </a:lnTo>
                <a:close/>
              </a:path>
              <a:path w="81279" h="201929">
                <a:moveTo>
                  <a:pt x="49817" y="86360"/>
                </a:moveTo>
                <a:lnTo>
                  <a:pt x="29041" y="86360"/>
                </a:lnTo>
                <a:lnTo>
                  <a:pt x="29041" y="77470"/>
                </a:lnTo>
                <a:lnTo>
                  <a:pt x="31146" y="77470"/>
                </a:lnTo>
                <a:lnTo>
                  <a:pt x="31146" y="74930"/>
                </a:lnTo>
                <a:lnTo>
                  <a:pt x="33215" y="72390"/>
                </a:lnTo>
                <a:lnTo>
                  <a:pt x="72638" y="72390"/>
                </a:lnTo>
                <a:lnTo>
                  <a:pt x="70569" y="74930"/>
                </a:lnTo>
                <a:lnTo>
                  <a:pt x="66394" y="74930"/>
                </a:lnTo>
                <a:lnTo>
                  <a:pt x="62256" y="80010"/>
                </a:lnTo>
                <a:lnTo>
                  <a:pt x="60187" y="80010"/>
                </a:lnTo>
                <a:lnTo>
                  <a:pt x="58118" y="81280"/>
                </a:lnTo>
                <a:lnTo>
                  <a:pt x="53955" y="81280"/>
                </a:lnTo>
                <a:lnTo>
                  <a:pt x="53955" y="83820"/>
                </a:lnTo>
                <a:lnTo>
                  <a:pt x="49817" y="83820"/>
                </a:lnTo>
                <a:lnTo>
                  <a:pt x="49817" y="86360"/>
                </a:lnTo>
                <a:close/>
              </a:path>
              <a:path w="81279" h="201929">
                <a:moveTo>
                  <a:pt x="14532" y="83820"/>
                </a:moveTo>
                <a:lnTo>
                  <a:pt x="6231" y="83820"/>
                </a:lnTo>
                <a:lnTo>
                  <a:pt x="6231" y="80010"/>
                </a:lnTo>
                <a:lnTo>
                  <a:pt x="4162" y="77470"/>
                </a:lnTo>
                <a:lnTo>
                  <a:pt x="6231" y="77470"/>
                </a:lnTo>
                <a:lnTo>
                  <a:pt x="6231" y="74930"/>
                </a:lnTo>
                <a:lnTo>
                  <a:pt x="14532" y="74930"/>
                </a:lnTo>
                <a:lnTo>
                  <a:pt x="14532" y="77470"/>
                </a:lnTo>
                <a:lnTo>
                  <a:pt x="12439" y="80010"/>
                </a:lnTo>
                <a:lnTo>
                  <a:pt x="12439" y="81280"/>
                </a:lnTo>
                <a:lnTo>
                  <a:pt x="14532" y="81280"/>
                </a:lnTo>
                <a:lnTo>
                  <a:pt x="14532" y="83820"/>
                </a:lnTo>
                <a:close/>
              </a:path>
              <a:path w="81279" h="201929">
                <a:moveTo>
                  <a:pt x="16601" y="86360"/>
                </a:moveTo>
                <a:lnTo>
                  <a:pt x="8312" y="86360"/>
                </a:lnTo>
                <a:lnTo>
                  <a:pt x="8312" y="83820"/>
                </a:lnTo>
                <a:lnTo>
                  <a:pt x="16601" y="83820"/>
                </a:lnTo>
                <a:lnTo>
                  <a:pt x="16601" y="86360"/>
                </a:lnTo>
                <a:close/>
              </a:path>
              <a:path w="81279" h="201929">
                <a:moveTo>
                  <a:pt x="43573" y="93980"/>
                </a:moveTo>
                <a:lnTo>
                  <a:pt x="10382" y="93980"/>
                </a:lnTo>
                <a:lnTo>
                  <a:pt x="12439" y="91440"/>
                </a:lnTo>
                <a:lnTo>
                  <a:pt x="12439" y="86360"/>
                </a:lnTo>
                <a:lnTo>
                  <a:pt x="18682" y="86360"/>
                </a:lnTo>
                <a:lnTo>
                  <a:pt x="18682" y="88900"/>
                </a:lnTo>
                <a:lnTo>
                  <a:pt x="20764" y="88900"/>
                </a:lnTo>
                <a:lnTo>
                  <a:pt x="20764" y="91440"/>
                </a:lnTo>
                <a:lnTo>
                  <a:pt x="43573" y="91440"/>
                </a:lnTo>
                <a:lnTo>
                  <a:pt x="43573" y="93980"/>
                </a:lnTo>
                <a:close/>
              </a:path>
              <a:path w="81279" h="201929">
                <a:moveTo>
                  <a:pt x="49817" y="88900"/>
                </a:moveTo>
                <a:lnTo>
                  <a:pt x="26971" y="88900"/>
                </a:lnTo>
                <a:lnTo>
                  <a:pt x="26971" y="86360"/>
                </a:lnTo>
                <a:lnTo>
                  <a:pt x="47747" y="86360"/>
                </a:lnTo>
                <a:lnTo>
                  <a:pt x="49817" y="88900"/>
                </a:lnTo>
                <a:close/>
              </a:path>
              <a:path w="81279" h="201929">
                <a:moveTo>
                  <a:pt x="43573" y="91440"/>
                </a:moveTo>
                <a:lnTo>
                  <a:pt x="24914" y="91440"/>
                </a:lnTo>
                <a:lnTo>
                  <a:pt x="24914" y="88900"/>
                </a:lnTo>
                <a:lnTo>
                  <a:pt x="43573" y="88900"/>
                </a:lnTo>
                <a:lnTo>
                  <a:pt x="43573" y="91440"/>
                </a:lnTo>
                <a:close/>
              </a:path>
              <a:path w="81279" h="201929">
                <a:moveTo>
                  <a:pt x="47747" y="91440"/>
                </a:moveTo>
                <a:lnTo>
                  <a:pt x="45654" y="91440"/>
                </a:lnTo>
                <a:lnTo>
                  <a:pt x="45654" y="88900"/>
                </a:lnTo>
                <a:lnTo>
                  <a:pt x="47747" y="88900"/>
                </a:lnTo>
                <a:lnTo>
                  <a:pt x="47747" y="91440"/>
                </a:lnTo>
                <a:close/>
              </a:path>
              <a:path w="81279" h="201929">
                <a:moveTo>
                  <a:pt x="29041" y="116840"/>
                </a:moveTo>
                <a:lnTo>
                  <a:pt x="10382" y="116840"/>
                </a:lnTo>
                <a:lnTo>
                  <a:pt x="10382" y="109220"/>
                </a:lnTo>
                <a:lnTo>
                  <a:pt x="8312" y="109220"/>
                </a:lnTo>
                <a:lnTo>
                  <a:pt x="8312" y="93980"/>
                </a:lnTo>
                <a:lnTo>
                  <a:pt x="47747" y="93980"/>
                </a:lnTo>
                <a:lnTo>
                  <a:pt x="47747" y="96520"/>
                </a:lnTo>
                <a:lnTo>
                  <a:pt x="49817" y="99060"/>
                </a:lnTo>
                <a:lnTo>
                  <a:pt x="49817" y="101600"/>
                </a:lnTo>
                <a:lnTo>
                  <a:pt x="58118" y="101600"/>
                </a:lnTo>
                <a:lnTo>
                  <a:pt x="58118" y="104140"/>
                </a:lnTo>
                <a:lnTo>
                  <a:pt x="62256" y="104140"/>
                </a:lnTo>
                <a:lnTo>
                  <a:pt x="64337" y="106680"/>
                </a:lnTo>
                <a:lnTo>
                  <a:pt x="70569" y="106680"/>
                </a:lnTo>
                <a:lnTo>
                  <a:pt x="70569" y="111760"/>
                </a:lnTo>
                <a:lnTo>
                  <a:pt x="29041" y="111760"/>
                </a:lnTo>
                <a:lnTo>
                  <a:pt x="29041" y="114300"/>
                </a:lnTo>
                <a:lnTo>
                  <a:pt x="26971" y="114300"/>
                </a:lnTo>
                <a:lnTo>
                  <a:pt x="29041" y="116840"/>
                </a:lnTo>
                <a:close/>
              </a:path>
              <a:path w="81279" h="201929">
                <a:moveTo>
                  <a:pt x="51874" y="101600"/>
                </a:moveTo>
                <a:lnTo>
                  <a:pt x="49817" y="101600"/>
                </a:lnTo>
                <a:lnTo>
                  <a:pt x="51874" y="99060"/>
                </a:lnTo>
                <a:lnTo>
                  <a:pt x="51874" y="101600"/>
                </a:lnTo>
                <a:close/>
              </a:path>
              <a:path w="81279" h="201929">
                <a:moveTo>
                  <a:pt x="68464" y="106680"/>
                </a:moveTo>
                <a:lnTo>
                  <a:pt x="66394" y="106680"/>
                </a:lnTo>
                <a:lnTo>
                  <a:pt x="66394" y="104140"/>
                </a:lnTo>
                <a:lnTo>
                  <a:pt x="68464" y="106680"/>
                </a:lnTo>
                <a:close/>
              </a:path>
              <a:path w="81279" h="201929">
                <a:moveTo>
                  <a:pt x="39423" y="114300"/>
                </a:moveTo>
                <a:lnTo>
                  <a:pt x="37353" y="111760"/>
                </a:lnTo>
                <a:lnTo>
                  <a:pt x="39423" y="111760"/>
                </a:lnTo>
                <a:lnTo>
                  <a:pt x="39423" y="114300"/>
                </a:lnTo>
                <a:close/>
              </a:path>
              <a:path w="81279" h="201929">
                <a:moveTo>
                  <a:pt x="70569" y="121920"/>
                </a:moveTo>
                <a:lnTo>
                  <a:pt x="62256" y="121920"/>
                </a:lnTo>
                <a:lnTo>
                  <a:pt x="60187" y="119380"/>
                </a:lnTo>
                <a:lnTo>
                  <a:pt x="60187" y="116840"/>
                </a:lnTo>
                <a:lnTo>
                  <a:pt x="45654" y="116840"/>
                </a:lnTo>
                <a:lnTo>
                  <a:pt x="43573" y="114300"/>
                </a:lnTo>
                <a:lnTo>
                  <a:pt x="41504" y="114300"/>
                </a:lnTo>
                <a:lnTo>
                  <a:pt x="39423" y="111760"/>
                </a:lnTo>
                <a:lnTo>
                  <a:pt x="70569" y="111760"/>
                </a:lnTo>
                <a:lnTo>
                  <a:pt x="70569" y="121920"/>
                </a:lnTo>
                <a:close/>
              </a:path>
              <a:path w="81279" h="201929">
                <a:moveTo>
                  <a:pt x="37353" y="176530"/>
                </a:moveTo>
                <a:lnTo>
                  <a:pt x="29041" y="176530"/>
                </a:lnTo>
                <a:lnTo>
                  <a:pt x="29041" y="173990"/>
                </a:lnTo>
                <a:lnTo>
                  <a:pt x="26971" y="171450"/>
                </a:lnTo>
                <a:lnTo>
                  <a:pt x="26971" y="168910"/>
                </a:lnTo>
                <a:lnTo>
                  <a:pt x="24914" y="166370"/>
                </a:lnTo>
                <a:lnTo>
                  <a:pt x="22833" y="166370"/>
                </a:lnTo>
                <a:lnTo>
                  <a:pt x="20764" y="163830"/>
                </a:lnTo>
                <a:lnTo>
                  <a:pt x="18682" y="163830"/>
                </a:lnTo>
                <a:lnTo>
                  <a:pt x="18682" y="162560"/>
                </a:lnTo>
                <a:lnTo>
                  <a:pt x="16601" y="162560"/>
                </a:lnTo>
                <a:lnTo>
                  <a:pt x="16601" y="160020"/>
                </a:lnTo>
                <a:lnTo>
                  <a:pt x="14532" y="160020"/>
                </a:lnTo>
                <a:lnTo>
                  <a:pt x="14532" y="154940"/>
                </a:lnTo>
                <a:lnTo>
                  <a:pt x="16601" y="154940"/>
                </a:lnTo>
                <a:lnTo>
                  <a:pt x="16601" y="127000"/>
                </a:lnTo>
                <a:lnTo>
                  <a:pt x="18682" y="127000"/>
                </a:lnTo>
                <a:lnTo>
                  <a:pt x="18682" y="121920"/>
                </a:lnTo>
                <a:lnTo>
                  <a:pt x="16601" y="119380"/>
                </a:lnTo>
                <a:lnTo>
                  <a:pt x="12439" y="119380"/>
                </a:lnTo>
                <a:lnTo>
                  <a:pt x="12439" y="116840"/>
                </a:lnTo>
                <a:lnTo>
                  <a:pt x="26971" y="116840"/>
                </a:lnTo>
                <a:lnTo>
                  <a:pt x="26971" y="124460"/>
                </a:lnTo>
                <a:lnTo>
                  <a:pt x="29041" y="124460"/>
                </a:lnTo>
                <a:lnTo>
                  <a:pt x="29041" y="137160"/>
                </a:lnTo>
                <a:lnTo>
                  <a:pt x="26971" y="137160"/>
                </a:lnTo>
                <a:lnTo>
                  <a:pt x="26971" y="144780"/>
                </a:lnTo>
                <a:lnTo>
                  <a:pt x="29041" y="147320"/>
                </a:lnTo>
                <a:lnTo>
                  <a:pt x="29041" y="149860"/>
                </a:lnTo>
                <a:lnTo>
                  <a:pt x="31146" y="152400"/>
                </a:lnTo>
                <a:lnTo>
                  <a:pt x="31146" y="160020"/>
                </a:lnTo>
                <a:lnTo>
                  <a:pt x="33215" y="162560"/>
                </a:lnTo>
                <a:lnTo>
                  <a:pt x="33215" y="163830"/>
                </a:lnTo>
                <a:lnTo>
                  <a:pt x="35284" y="166370"/>
                </a:lnTo>
                <a:lnTo>
                  <a:pt x="35284" y="171450"/>
                </a:lnTo>
                <a:lnTo>
                  <a:pt x="37353" y="171450"/>
                </a:lnTo>
                <a:lnTo>
                  <a:pt x="37353" y="176530"/>
                </a:lnTo>
                <a:close/>
              </a:path>
              <a:path w="81279" h="201929">
                <a:moveTo>
                  <a:pt x="78846" y="124460"/>
                </a:moveTo>
                <a:lnTo>
                  <a:pt x="68464" y="124460"/>
                </a:lnTo>
                <a:lnTo>
                  <a:pt x="66394" y="121920"/>
                </a:lnTo>
                <a:lnTo>
                  <a:pt x="76788" y="121920"/>
                </a:lnTo>
                <a:lnTo>
                  <a:pt x="78846" y="124460"/>
                </a:lnTo>
                <a:close/>
              </a:path>
              <a:path w="81279" h="201929">
                <a:moveTo>
                  <a:pt x="80927" y="127000"/>
                </a:moveTo>
                <a:lnTo>
                  <a:pt x="76788" y="127000"/>
                </a:lnTo>
                <a:lnTo>
                  <a:pt x="74707" y="124460"/>
                </a:lnTo>
                <a:lnTo>
                  <a:pt x="80927" y="124460"/>
                </a:lnTo>
                <a:lnTo>
                  <a:pt x="80927" y="127000"/>
                </a:lnTo>
                <a:close/>
              </a:path>
              <a:path w="81279" h="201929">
                <a:moveTo>
                  <a:pt x="45654" y="191770"/>
                </a:moveTo>
                <a:lnTo>
                  <a:pt x="37353" y="191770"/>
                </a:lnTo>
                <a:lnTo>
                  <a:pt x="33215" y="186690"/>
                </a:lnTo>
                <a:lnTo>
                  <a:pt x="33215" y="184150"/>
                </a:lnTo>
                <a:lnTo>
                  <a:pt x="31146" y="181610"/>
                </a:lnTo>
                <a:lnTo>
                  <a:pt x="31146" y="176530"/>
                </a:lnTo>
                <a:lnTo>
                  <a:pt x="39423" y="176530"/>
                </a:lnTo>
                <a:lnTo>
                  <a:pt x="39423" y="179070"/>
                </a:lnTo>
                <a:lnTo>
                  <a:pt x="43573" y="184150"/>
                </a:lnTo>
                <a:lnTo>
                  <a:pt x="43573" y="186690"/>
                </a:lnTo>
                <a:lnTo>
                  <a:pt x="45654" y="189230"/>
                </a:lnTo>
                <a:lnTo>
                  <a:pt x="45654" y="191770"/>
                </a:lnTo>
                <a:close/>
              </a:path>
              <a:path w="81279" h="201929">
                <a:moveTo>
                  <a:pt x="49817" y="196850"/>
                </a:moveTo>
                <a:lnTo>
                  <a:pt x="47747" y="196850"/>
                </a:lnTo>
                <a:lnTo>
                  <a:pt x="45654" y="194310"/>
                </a:lnTo>
                <a:lnTo>
                  <a:pt x="43573" y="194310"/>
                </a:lnTo>
                <a:lnTo>
                  <a:pt x="41504" y="191770"/>
                </a:lnTo>
                <a:lnTo>
                  <a:pt x="47747" y="191770"/>
                </a:lnTo>
                <a:lnTo>
                  <a:pt x="49817" y="194310"/>
                </a:lnTo>
                <a:lnTo>
                  <a:pt x="49817" y="196850"/>
                </a:lnTo>
                <a:close/>
              </a:path>
              <a:path w="81279" h="201929">
                <a:moveTo>
                  <a:pt x="53955" y="201930"/>
                </a:moveTo>
                <a:lnTo>
                  <a:pt x="47747" y="201930"/>
                </a:lnTo>
                <a:lnTo>
                  <a:pt x="45654" y="199390"/>
                </a:lnTo>
                <a:lnTo>
                  <a:pt x="45654" y="196850"/>
                </a:lnTo>
                <a:lnTo>
                  <a:pt x="51874" y="196850"/>
                </a:lnTo>
                <a:lnTo>
                  <a:pt x="51874" y="199390"/>
                </a:lnTo>
                <a:lnTo>
                  <a:pt x="53955" y="199390"/>
                </a:lnTo>
                <a:lnTo>
                  <a:pt x="53955" y="201930"/>
                </a:lnTo>
                <a:close/>
              </a:path>
            </a:pathLst>
          </a:custGeom>
          <a:solidFill>
            <a:srgbClr val="C9CCCC"/>
          </a:solidFill>
        </p:spPr>
        <p:txBody>
          <a:bodyPr wrap="square" lIns="0" tIns="0" rIns="0" bIns="0" rtlCol="0"/>
          <a:lstStyle/>
          <a:p/>
        </p:txBody>
      </p:sp>
      <p:sp>
        <p:nvSpPr>
          <p:cNvPr id="703" name="object 703"/>
          <p:cNvSpPr/>
          <p:nvPr/>
        </p:nvSpPr>
        <p:spPr>
          <a:xfrm>
            <a:off x="7578263" y="4002802"/>
            <a:ext cx="53975" cy="38100"/>
          </a:xfrm>
          <a:custGeom>
            <a:rect l="l" t="t" r="r" b="b"/>
            <a:pathLst>
              <a:path w="53975" h="38100">
                <a:moveTo>
                  <a:pt x="16601" y="7501"/>
                </a:moveTo>
                <a:lnTo>
                  <a:pt x="0" y="7501"/>
                </a:lnTo>
                <a:lnTo>
                  <a:pt x="0" y="0"/>
                </a:lnTo>
                <a:lnTo>
                  <a:pt x="2081" y="0"/>
                </a:lnTo>
                <a:lnTo>
                  <a:pt x="2081" y="2488"/>
                </a:lnTo>
                <a:lnTo>
                  <a:pt x="12463" y="2488"/>
                </a:lnTo>
                <a:lnTo>
                  <a:pt x="12463" y="5013"/>
                </a:lnTo>
                <a:lnTo>
                  <a:pt x="16601" y="5013"/>
                </a:lnTo>
                <a:lnTo>
                  <a:pt x="16601" y="7501"/>
                </a:lnTo>
                <a:close/>
              </a:path>
              <a:path w="53975" h="38100">
                <a:moveTo>
                  <a:pt x="16601" y="5013"/>
                </a:moveTo>
                <a:lnTo>
                  <a:pt x="12463" y="5013"/>
                </a:lnTo>
                <a:lnTo>
                  <a:pt x="14532" y="2488"/>
                </a:lnTo>
                <a:lnTo>
                  <a:pt x="16601" y="2488"/>
                </a:lnTo>
                <a:lnTo>
                  <a:pt x="16601" y="5013"/>
                </a:lnTo>
                <a:close/>
              </a:path>
              <a:path w="53975" h="38100">
                <a:moveTo>
                  <a:pt x="26983" y="7501"/>
                </a:moveTo>
                <a:lnTo>
                  <a:pt x="22833" y="7501"/>
                </a:lnTo>
                <a:lnTo>
                  <a:pt x="22833" y="5013"/>
                </a:lnTo>
                <a:lnTo>
                  <a:pt x="26983" y="5013"/>
                </a:lnTo>
                <a:lnTo>
                  <a:pt x="26983" y="7501"/>
                </a:lnTo>
                <a:close/>
              </a:path>
              <a:path w="53975" h="38100">
                <a:moveTo>
                  <a:pt x="4150" y="9990"/>
                </a:moveTo>
                <a:lnTo>
                  <a:pt x="2081" y="9990"/>
                </a:lnTo>
                <a:lnTo>
                  <a:pt x="2081" y="7501"/>
                </a:lnTo>
                <a:lnTo>
                  <a:pt x="4150" y="7501"/>
                </a:lnTo>
                <a:lnTo>
                  <a:pt x="4150" y="9990"/>
                </a:lnTo>
                <a:close/>
              </a:path>
              <a:path w="53975" h="38100">
                <a:moveTo>
                  <a:pt x="29053" y="9990"/>
                </a:moveTo>
                <a:lnTo>
                  <a:pt x="6231" y="9990"/>
                </a:lnTo>
                <a:lnTo>
                  <a:pt x="6231" y="7501"/>
                </a:lnTo>
                <a:lnTo>
                  <a:pt x="29053" y="7501"/>
                </a:lnTo>
                <a:lnTo>
                  <a:pt x="29053" y="9990"/>
                </a:lnTo>
                <a:close/>
              </a:path>
              <a:path w="53975" h="38100">
                <a:moveTo>
                  <a:pt x="8300" y="15003"/>
                </a:moveTo>
                <a:lnTo>
                  <a:pt x="6231" y="15003"/>
                </a:lnTo>
                <a:lnTo>
                  <a:pt x="6231" y="12514"/>
                </a:lnTo>
                <a:lnTo>
                  <a:pt x="8300" y="9990"/>
                </a:lnTo>
                <a:lnTo>
                  <a:pt x="31122" y="9990"/>
                </a:lnTo>
                <a:lnTo>
                  <a:pt x="31122" y="12514"/>
                </a:lnTo>
                <a:lnTo>
                  <a:pt x="8300" y="12514"/>
                </a:lnTo>
                <a:lnTo>
                  <a:pt x="8300" y="15003"/>
                </a:lnTo>
                <a:close/>
              </a:path>
              <a:path w="53975" h="38100">
                <a:moveTo>
                  <a:pt x="16601" y="17491"/>
                </a:moveTo>
                <a:lnTo>
                  <a:pt x="14532" y="17491"/>
                </a:lnTo>
                <a:lnTo>
                  <a:pt x="12463" y="15003"/>
                </a:lnTo>
                <a:lnTo>
                  <a:pt x="10370" y="15003"/>
                </a:lnTo>
                <a:lnTo>
                  <a:pt x="10370" y="12514"/>
                </a:lnTo>
                <a:lnTo>
                  <a:pt x="18682" y="12514"/>
                </a:lnTo>
                <a:lnTo>
                  <a:pt x="16601" y="15003"/>
                </a:lnTo>
                <a:lnTo>
                  <a:pt x="16601" y="17491"/>
                </a:lnTo>
                <a:close/>
              </a:path>
              <a:path w="53975" h="38100">
                <a:moveTo>
                  <a:pt x="51874" y="35019"/>
                </a:moveTo>
                <a:lnTo>
                  <a:pt x="24914" y="35019"/>
                </a:lnTo>
                <a:lnTo>
                  <a:pt x="24914" y="27517"/>
                </a:lnTo>
                <a:lnTo>
                  <a:pt x="22833" y="25029"/>
                </a:lnTo>
                <a:lnTo>
                  <a:pt x="22833" y="17491"/>
                </a:lnTo>
                <a:lnTo>
                  <a:pt x="20752" y="17491"/>
                </a:lnTo>
                <a:lnTo>
                  <a:pt x="20752" y="12514"/>
                </a:lnTo>
                <a:lnTo>
                  <a:pt x="33191" y="12514"/>
                </a:lnTo>
                <a:lnTo>
                  <a:pt x="33191" y="15003"/>
                </a:lnTo>
                <a:lnTo>
                  <a:pt x="37341" y="15003"/>
                </a:lnTo>
                <a:lnTo>
                  <a:pt x="37341" y="17491"/>
                </a:lnTo>
                <a:lnTo>
                  <a:pt x="39447" y="20028"/>
                </a:lnTo>
                <a:lnTo>
                  <a:pt x="39447" y="22504"/>
                </a:lnTo>
                <a:lnTo>
                  <a:pt x="41504" y="25029"/>
                </a:lnTo>
                <a:lnTo>
                  <a:pt x="43573" y="27517"/>
                </a:lnTo>
                <a:lnTo>
                  <a:pt x="43573" y="30018"/>
                </a:lnTo>
                <a:lnTo>
                  <a:pt x="53955" y="30018"/>
                </a:lnTo>
                <a:lnTo>
                  <a:pt x="53955" y="32519"/>
                </a:lnTo>
                <a:lnTo>
                  <a:pt x="51874" y="32519"/>
                </a:lnTo>
                <a:lnTo>
                  <a:pt x="51874" y="35019"/>
                </a:lnTo>
                <a:close/>
              </a:path>
              <a:path w="53975" h="38100">
                <a:moveTo>
                  <a:pt x="49793" y="30018"/>
                </a:moveTo>
                <a:lnTo>
                  <a:pt x="45654" y="30018"/>
                </a:lnTo>
                <a:lnTo>
                  <a:pt x="45654" y="27517"/>
                </a:lnTo>
                <a:lnTo>
                  <a:pt x="49793" y="27517"/>
                </a:lnTo>
                <a:lnTo>
                  <a:pt x="49793" y="30018"/>
                </a:lnTo>
                <a:close/>
              </a:path>
              <a:path w="53975" h="38100">
                <a:moveTo>
                  <a:pt x="29053" y="37508"/>
                </a:moveTo>
                <a:lnTo>
                  <a:pt x="26983" y="37508"/>
                </a:lnTo>
                <a:lnTo>
                  <a:pt x="26983" y="35019"/>
                </a:lnTo>
                <a:lnTo>
                  <a:pt x="29053" y="35019"/>
                </a:lnTo>
                <a:lnTo>
                  <a:pt x="29053" y="37508"/>
                </a:lnTo>
                <a:close/>
              </a:path>
              <a:path w="53975" h="38100">
                <a:moveTo>
                  <a:pt x="47724" y="37508"/>
                </a:moveTo>
                <a:lnTo>
                  <a:pt x="37341" y="37508"/>
                </a:lnTo>
                <a:lnTo>
                  <a:pt x="37341" y="35019"/>
                </a:lnTo>
                <a:lnTo>
                  <a:pt x="47724" y="35019"/>
                </a:lnTo>
                <a:lnTo>
                  <a:pt x="47724" y="37508"/>
                </a:lnTo>
                <a:close/>
              </a:path>
            </a:pathLst>
          </a:custGeom>
          <a:solidFill>
            <a:srgbClr val="C9CCCC"/>
          </a:solidFill>
        </p:spPr>
        <p:txBody>
          <a:bodyPr wrap="square" lIns="0" tIns="0" rIns="0" bIns="0" rtlCol="0"/>
          <a:lstStyle/>
          <a:p/>
        </p:txBody>
      </p:sp>
      <p:sp>
        <p:nvSpPr>
          <p:cNvPr id="704" name="object 704"/>
          <p:cNvSpPr/>
          <p:nvPr/>
        </p:nvSpPr>
        <p:spPr>
          <a:xfrm>
            <a:off x="7130088" y="4002804"/>
            <a:ext cx="8890" cy="12700"/>
          </a:xfrm>
          <a:custGeom>
            <a:rect l="l" t="t" r="r" b="b"/>
            <a:pathLst>
              <a:path w="8890" h="12700">
                <a:moveTo>
                  <a:pt x="8276" y="12514"/>
                </a:moveTo>
                <a:lnTo>
                  <a:pt x="6207" y="12514"/>
                </a:lnTo>
                <a:lnTo>
                  <a:pt x="6207" y="10002"/>
                </a:lnTo>
                <a:lnTo>
                  <a:pt x="0" y="10002"/>
                </a:lnTo>
                <a:lnTo>
                  <a:pt x="0" y="5001"/>
                </a:lnTo>
                <a:lnTo>
                  <a:pt x="2069" y="5001"/>
                </a:lnTo>
                <a:lnTo>
                  <a:pt x="2069" y="0"/>
                </a:lnTo>
                <a:lnTo>
                  <a:pt x="4126" y="0"/>
                </a:lnTo>
                <a:lnTo>
                  <a:pt x="4126" y="2500"/>
                </a:lnTo>
                <a:lnTo>
                  <a:pt x="6207" y="2500"/>
                </a:lnTo>
                <a:lnTo>
                  <a:pt x="6207" y="7501"/>
                </a:lnTo>
                <a:lnTo>
                  <a:pt x="8276" y="7501"/>
                </a:lnTo>
                <a:lnTo>
                  <a:pt x="8276" y="12514"/>
                </a:lnTo>
                <a:close/>
              </a:path>
            </a:pathLst>
          </a:custGeom>
          <a:solidFill>
            <a:srgbClr val="C9CCCC"/>
          </a:solidFill>
        </p:spPr>
        <p:txBody>
          <a:bodyPr wrap="square" lIns="0" tIns="0" rIns="0" bIns="0" rtlCol="0"/>
          <a:lstStyle/>
          <a:p/>
        </p:txBody>
      </p:sp>
      <p:sp>
        <p:nvSpPr>
          <p:cNvPr id="705" name="object 705"/>
          <p:cNvSpPr/>
          <p:nvPr/>
        </p:nvSpPr>
        <p:spPr>
          <a:xfrm>
            <a:off x="7127981" y="3977787"/>
            <a:ext cx="31750" cy="40640"/>
          </a:xfrm>
          <a:custGeom>
            <a:rect l="l" t="t" r="r" b="b"/>
            <a:pathLst>
              <a:path w="31750" h="40639">
                <a:moveTo>
                  <a:pt x="4162" y="20016"/>
                </a:moveTo>
                <a:lnTo>
                  <a:pt x="0" y="20016"/>
                </a:lnTo>
                <a:lnTo>
                  <a:pt x="0" y="2488"/>
                </a:lnTo>
                <a:lnTo>
                  <a:pt x="4162" y="2488"/>
                </a:lnTo>
                <a:lnTo>
                  <a:pt x="4162" y="0"/>
                </a:lnTo>
                <a:lnTo>
                  <a:pt x="6231" y="0"/>
                </a:lnTo>
                <a:lnTo>
                  <a:pt x="6231" y="7489"/>
                </a:lnTo>
                <a:lnTo>
                  <a:pt x="8324" y="7489"/>
                </a:lnTo>
                <a:lnTo>
                  <a:pt x="8324" y="12502"/>
                </a:lnTo>
                <a:lnTo>
                  <a:pt x="29076" y="12502"/>
                </a:lnTo>
                <a:lnTo>
                  <a:pt x="29076" y="15003"/>
                </a:lnTo>
                <a:lnTo>
                  <a:pt x="6231" y="15003"/>
                </a:lnTo>
                <a:lnTo>
                  <a:pt x="8324" y="17515"/>
                </a:lnTo>
                <a:lnTo>
                  <a:pt x="4162" y="17515"/>
                </a:lnTo>
                <a:lnTo>
                  <a:pt x="4162" y="20016"/>
                </a:lnTo>
                <a:close/>
              </a:path>
              <a:path w="31750" h="40639">
                <a:moveTo>
                  <a:pt x="16613" y="12502"/>
                </a:moveTo>
                <a:lnTo>
                  <a:pt x="10394" y="12502"/>
                </a:lnTo>
                <a:lnTo>
                  <a:pt x="10394" y="5013"/>
                </a:lnTo>
                <a:lnTo>
                  <a:pt x="12475" y="7489"/>
                </a:lnTo>
                <a:lnTo>
                  <a:pt x="16613" y="7489"/>
                </a:lnTo>
                <a:lnTo>
                  <a:pt x="16613" y="12502"/>
                </a:lnTo>
                <a:close/>
              </a:path>
              <a:path w="31750" h="40639">
                <a:moveTo>
                  <a:pt x="14544" y="7489"/>
                </a:moveTo>
                <a:lnTo>
                  <a:pt x="12475" y="7489"/>
                </a:lnTo>
                <a:lnTo>
                  <a:pt x="12475" y="5013"/>
                </a:lnTo>
                <a:lnTo>
                  <a:pt x="14544" y="5013"/>
                </a:lnTo>
                <a:lnTo>
                  <a:pt x="14544" y="7489"/>
                </a:lnTo>
                <a:close/>
              </a:path>
              <a:path w="31750" h="40639">
                <a:moveTo>
                  <a:pt x="26995" y="12502"/>
                </a:moveTo>
                <a:lnTo>
                  <a:pt x="18694" y="12502"/>
                </a:lnTo>
                <a:lnTo>
                  <a:pt x="18694" y="7489"/>
                </a:lnTo>
                <a:lnTo>
                  <a:pt x="20764" y="7489"/>
                </a:lnTo>
                <a:lnTo>
                  <a:pt x="20764" y="5013"/>
                </a:lnTo>
                <a:lnTo>
                  <a:pt x="24914" y="5013"/>
                </a:lnTo>
                <a:lnTo>
                  <a:pt x="24914" y="7489"/>
                </a:lnTo>
                <a:lnTo>
                  <a:pt x="26995" y="10026"/>
                </a:lnTo>
                <a:lnTo>
                  <a:pt x="26995" y="12502"/>
                </a:lnTo>
                <a:close/>
              </a:path>
              <a:path w="31750" h="40639">
                <a:moveTo>
                  <a:pt x="18694" y="40020"/>
                </a:moveTo>
                <a:lnTo>
                  <a:pt x="18694" y="37520"/>
                </a:lnTo>
                <a:lnTo>
                  <a:pt x="16613" y="35019"/>
                </a:lnTo>
                <a:lnTo>
                  <a:pt x="16613" y="32519"/>
                </a:lnTo>
                <a:lnTo>
                  <a:pt x="18694" y="30030"/>
                </a:lnTo>
                <a:lnTo>
                  <a:pt x="18694" y="25029"/>
                </a:lnTo>
                <a:lnTo>
                  <a:pt x="14544" y="25029"/>
                </a:lnTo>
                <a:lnTo>
                  <a:pt x="14544" y="22492"/>
                </a:lnTo>
                <a:lnTo>
                  <a:pt x="12475" y="22492"/>
                </a:lnTo>
                <a:lnTo>
                  <a:pt x="12475" y="20016"/>
                </a:lnTo>
                <a:lnTo>
                  <a:pt x="10394" y="20016"/>
                </a:lnTo>
                <a:lnTo>
                  <a:pt x="10394" y="17515"/>
                </a:lnTo>
                <a:lnTo>
                  <a:pt x="8324" y="15003"/>
                </a:lnTo>
                <a:lnTo>
                  <a:pt x="31146" y="15003"/>
                </a:lnTo>
                <a:lnTo>
                  <a:pt x="31146" y="17515"/>
                </a:lnTo>
                <a:lnTo>
                  <a:pt x="29076" y="17515"/>
                </a:lnTo>
                <a:lnTo>
                  <a:pt x="26995" y="20016"/>
                </a:lnTo>
                <a:lnTo>
                  <a:pt x="26995" y="27505"/>
                </a:lnTo>
                <a:lnTo>
                  <a:pt x="29076" y="27505"/>
                </a:lnTo>
                <a:lnTo>
                  <a:pt x="29076" y="32519"/>
                </a:lnTo>
                <a:lnTo>
                  <a:pt x="26995" y="32519"/>
                </a:lnTo>
                <a:lnTo>
                  <a:pt x="26995" y="35019"/>
                </a:lnTo>
                <a:lnTo>
                  <a:pt x="22845" y="35019"/>
                </a:lnTo>
                <a:lnTo>
                  <a:pt x="22845" y="37520"/>
                </a:lnTo>
                <a:lnTo>
                  <a:pt x="20764" y="37520"/>
                </a:lnTo>
                <a:lnTo>
                  <a:pt x="18694" y="40020"/>
                </a:lnTo>
                <a:close/>
              </a:path>
            </a:pathLst>
          </a:custGeom>
          <a:solidFill>
            <a:srgbClr val="C9CCCC"/>
          </a:solidFill>
        </p:spPr>
        <p:txBody>
          <a:bodyPr wrap="square" lIns="0" tIns="0" rIns="0" bIns="0" rtlCol="0"/>
          <a:lstStyle/>
          <a:p/>
        </p:txBody>
      </p:sp>
      <p:sp>
        <p:nvSpPr>
          <p:cNvPr id="706" name="object 706"/>
          <p:cNvSpPr/>
          <p:nvPr/>
        </p:nvSpPr>
        <p:spPr>
          <a:xfrm>
            <a:off x="5885089" y="3985277"/>
            <a:ext cx="2540" cy="2540"/>
          </a:xfrm>
          <a:custGeom>
            <a:rect l="l" t="t" r="r" b="b"/>
            <a:pathLst>
              <a:path w="2539"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707" name="object 707"/>
          <p:cNvSpPr/>
          <p:nvPr/>
        </p:nvSpPr>
        <p:spPr>
          <a:xfrm>
            <a:off x="5880936" y="3985290"/>
            <a:ext cx="19050" cy="22860"/>
          </a:xfrm>
          <a:custGeom>
            <a:rect l="l" t="t" r="r" b="b"/>
            <a:pathLst>
              <a:path w="19050" h="22860">
                <a:moveTo>
                  <a:pt x="16589" y="5001"/>
                </a:moveTo>
                <a:lnTo>
                  <a:pt x="6207" y="5001"/>
                </a:lnTo>
                <a:lnTo>
                  <a:pt x="8300" y="2512"/>
                </a:lnTo>
                <a:lnTo>
                  <a:pt x="10370" y="2512"/>
                </a:lnTo>
                <a:lnTo>
                  <a:pt x="10370" y="0"/>
                </a:lnTo>
                <a:lnTo>
                  <a:pt x="14520" y="0"/>
                </a:lnTo>
                <a:lnTo>
                  <a:pt x="16589" y="2512"/>
                </a:lnTo>
                <a:lnTo>
                  <a:pt x="16589" y="5001"/>
                </a:lnTo>
                <a:close/>
              </a:path>
              <a:path w="19050" h="22860">
                <a:moveTo>
                  <a:pt x="18670" y="10014"/>
                </a:moveTo>
                <a:lnTo>
                  <a:pt x="0" y="10014"/>
                </a:lnTo>
                <a:lnTo>
                  <a:pt x="0" y="7501"/>
                </a:lnTo>
                <a:lnTo>
                  <a:pt x="2081" y="7501"/>
                </a:lnTo>
                <a:lnTo>
                  <a:pt x="2081" y="2512"/>
                </a:lnTo>
                <a:lnTo>
                  <a:pt x="4138" y="2512"/>
                </a:lnTo>
                <a:lnTo>
                  <a:pt x="4138" y="5001"/>
                </a:lnTo>
                <a:lnTo>
                  <a:pt x="18670" y="5001"/>
                </a:lnTo>
                <a:lnTo>
                  <a:pt x="18670" y="10014"/>
                </a:lnTo>
                <a:close/>
              </a:path>
              <a:path w="19050" h="22860">
                <a:moveTo>
                  <a:pt x="14520" y="20004"/>
                </a:moveTo>
                <a:lnTo>
                  <a:pt x="12451" y="20004"/>
                </a:lnTo>
                <a:lnTo>
                  <a:pt x="12451" y="17515"/>
                </a:lnTo>
                <a:lnTo>
                  <a:pt x="10370" y="15003"/>
                </a:lnTo>
                <a:lnTo>
                  <a:pt x="4138" y="15003"/>
                </a:lnTo>
                <a:lnTo>
                  <a:pt x="4138" y="12502"/>
                </a:lnTo>
                <a:lnTo>
                  <a:pt x="2081" y="12502"/>
                </a:lnTo>
                <a:lnTo>
                  <a:pt x="2081" y="10014"/>
                </a:lnTo>
                <a:lnTo>
                  <a:pt x="16589" y="10014"/>
                </a:lnTo>
                <a:lnTo>
                  <a:pt x="16589" y="12502"/>
                </a:lnTo>
                <a:lnTo>
                  <a:pt x="14520" y="15003"/>
                </a:lnTo>
                <a:lnTo>
                  <a:pt x="14520" y="20004"/>
                </a:lnTo>
                <a:close/>
              </a:path>
              <a:path w="19050" h="22860">
                <a:moveTo>
                  <a:pt x="6207" y="22540"/>
                </a:moveTo>
                <a:lnTo>
                  <a:pt x="6207" y="15003"/>
                </a:lnTo>
                <a:lnTo>
                  <a:pt x="8300" y="15003"/>
                </a:lnTo>
                <a:lnTo>
                  <a:pt x="8300" y="20004"/>
                </a:lnTo>
                <a:lnTo>
                  <a:pt x="6207" y="22540"/>
                </a:lnTo>
                <a:close/>
              </a:path>
            </a:pathLst>
          </a:custGeom>
          <a:solidFill>
            <a:srgbClr val="C9CCCC"/>
          </a:solidFill>
        </p:spPr>
        <p:txBody>
          <a:bodyPr wrap="square" lIns="0" tIns="0" rIns="0" bIns="0" rtlCol="0"/>
          <a:lstStyle/>
          <a:p/>
        </p:txBody>
      </p:sp>
      <p:sp>
        <p:nvSpPr>
          <p:cNvPr id="708" name="object 708"/>
          <p:cNvSpPr/>
          <p:nvPr/>
        </p:nvSpPr>
        <p:spPr>
          <a:xfrm>
            <a:off x="5557240" y="3962784"/>
            <a:ext cx="14604" cy="38100"/>
          </a:xfrm>
          <a:custGeom>
            <a:rect l="l" t="t" r="r" b="b"/>
            <a:pathLst>
              <a:path w="14604" h="38100">
                <a:moveTo>
                  <a:pt x="14520" y="17491"/>
                </a:moveTo>
                <a:lnTo>
                  <a:pt x="10370" y="17491"/>
                </a:lnTo>
                <a:lnTo>
                  <a:pt x="8288" y="15003"/>
                </a:lnTo>
                <a:lnTo>
                  <a:pt x="8288" y="12514"/>
                </a:lnTo>
                <a:lnTo>
                  <a:pt x="6219" y="12514"/>
                </a:lnTo>
                <a:lnTo>
                  <a:pt x="6219" y="10002"/>
                </a:lnTo>
                <a:lnTo>
                  <a:pt x="4150" y="10002"/>
                </a:lnTo>
                <a:lnTo>
                  <a:pt x="4150" y="5013"/>
                </a:lnTo>
                <a:lnTo>
                  <a:pt x="0" y="0"/>
                </a:lnTo>
                <a:lnTo>
                  <a:pt x="6219" y="0"/>
                </a:lnTo>
                <a:lnTo>
                  <a:pt x="6219" y="2488"/>
                </a:lnTo>
                <a:lnTo>
                  <a:pt x="8288" y="5013"/>
                </a:lnTo>
                <a:lnTo>
                  <a:pt x="10370" y="5013"/>
                </a:lnTo>
                <a:lnTo>
                  <a:pt x="10370" y="15003"/>
                </a:lnTo>
                <a:lnTo>
                  <a:pt x="12451" y="15003"/>
                </a:lnTo>
                <a:lnTo>
                  <a:pt x="14520" y="17491"/>
                </a:lnTo>
                <a:close/>
              </a:path>
              <a:path w="14604" h="38100">
                <a:moveTo>
                  <a:pt x="14520" y="22504"/>
                </a:moveTo>
                <a:lnTo>
                  <a:pt x="12451" y="22504"/>
                </a:lnTo>
                <a:lnTo>
                  <a:pt x="12451" y="20016"/>
                </a:lnTo>
                <a:lnTo>
                  <a:pt x="6219" y="20016"/>
                </a:lnTo>
                <a:lnTo>
                  <a:pt x="6219" y="15003"/>
                </a:lnTo>
                <a:lnTo>
                  <a:pt x="8288" y="15003"/>
                </a:lnTo>
                <a:lnTo>
                  <a:pt x="8288" y="17491"/>
                </a:lnTo>
                <a:lnTo>
                  <a:pt x="14520" y="17491"/>
                </a:lnTo>
                <a:lnTo>
                  <a:pt x="14520" y="22504"/>
                </a:lnTo>
                <a:close/>
              </a:path>
              <a:path w="14604" h="38100">
                <a:moveTo>
                  <a:pt x="10370" y="35019"/>
                </a:moveTo>
                <a:lnTo>
                  <a:pt x="0" y="35019"/>
                </a:lnTo>
                <a:lnTo>
                  <a:pt x="0" y="32519"/>
                </a:lnTo>
                <a:lnTo>
                  <a:pt x="2069" y="32519"/>
                </a:lnTo>
                <a:lnTo>
                  <a:pt x="2069" y="30006"/>
                </a:lnTo>
                <a:lnTo>
                  <a:pt x="4150" y="30006"/>
                </a:lnTo>
                <a:lnTo>
                  <a:pt x="4150" y="20016"/>
                </a:lnTo>
                <a:lnTo>
                  <a:pt x="10370" y="20016"/>
                </a:lnTo>
                <a:lnTo>
                  <a:pt x="10370" y="22504"/>
                </a:lnTo>
                <a:lnTo>
                  <a:pt x="12451" y="22504"/>
                </a:lnTo>
                <a:lnTo>
                  <a:pt x="12451" y="25017"/>
                </a:lnTo>
                <a:lnTo>
                  <a:pt x="10370" y="25017"/>
                </a:lnTo>
                <a:lnTo>
                  <a:pt x="10370" y="35019"/>
                </a:lnTo>
                <a:close/>
              </a:path>
              <a:path w="14604" h="38100">
                <a:moveTo>
                  <a:pt x="6219" y="37508"/>
                </a:moveTo>
                <a:lnTo>
                  <a:pt x="4150" y="37508"/>
                </a:lnTo>
                <a:lnTo>
                  <a:pt x="4150" y="35019"/>
                </a:lnTo>
                <a:lnTo>
                  <a:pt x="6219" y="35019"/>
                </a:lnTo>
                <a:lnTo>
                  <a:pt x="6219" y="37508"/>
                </a:lnTo>
                <a:close/>
              </a:path>
            </a:pathLst>
          </a:custGeom>
          <a:solidFill>
            <a:srgbClr val="C9CCCC"/>
          </a:solidFill>
        </p:spPr>
        <p:txBody>
          <a:bodyPr wrap="square" lIns="0" tIns="0" rIns="0" bIns="0" rtlCol="0"/>
          <a:lstStyle/>
          <a:p/>
        </p:txBody>
      </p:sp>
      <p:sp>
        <p:nvSpPr>
          <p:cNvPr id="709" name="object 709"/>
          <p:cNvSpPr/>
          <p:nvPr/>
        </p:nvSpPr>
        <p:spPr>
          <a:xfrm>
            <a:off x="6833341" y="3977788"/>
            <a:ext cx="22860" cy="20320"/>
          </a:xfrm>
          <a:custGeom>
            <a:rect l="l" t="t" r="r" b="b"/>
            <a:pathLst>
              <a:path w="22859" h="20320">
                <a:moveTo>
                  <a:pt x="20764" y="5001"/>
                </a:moveTo>
                <a:lnTo>
                  <a:pt x="18682" y="5001"/>
                </a:lnTo>
                <a:lnTo>
                  <a:pt x="18682" y="2488"/>
                </a:lnTo>
                <a:lnTo>
                  <a:pt x="20764" y="0"/>
                </a:lnTo>
                <a:lnTo>
                  <a:pt x="20764" y="5001"/>
                </a:lnTo>
                <a:close/>
              </a:path>
              <a:path w="22859" h="20320">
                <a:moveTo>
                  <a:pt x="22833" y="10014"/>
                </a:moveTo>
                <a:lnTo>
                  <a:pt x="8300" y="10014"/>
                </a:lnTo>
                <a:lnTo>
                  <a:pt x="8300" y="5001"/>
                </a:lnTo>
                <a:lnTo>
                  <a:pt x="10370" y="5001"/>
                </a:lnTo>
                <a:lnTo>
                  <a:pt x="10370" y="7501"/>
                </a:lnTo>
                <a:lnTo>
                  <a:pt x="22833" y="7501"/>
                </a:lnTo>
                <a:lnTo>
                  <a:pt x="22833" y="10014"/>
                </a:lnTo>
                <a:close/>
              </a:path>
              <a:path w="22859" h="20320">
                <a:moveTo>
                  <a:pt x="14508" y="7501"/>
                </a:moveTo>
                <a:lnTo>
                  <a:pt x="12439" y="7501"/>
                </a:lnTo>
                <a:lnTo>
                  <a:pt x="12439" y="5001"/>
                </a:lnTo>
                <a:lnTo>
                  <a:pt x="14508" y="5001"/>
                </a:lnTo>
                <a:lnTo>
                  <a:pt x="14508" y="7501"/>
                </a:lnTo>
                <a:close/>
              </a:path>
              <a:path w="22859" h="20320">
                <a:moveTo>
                  <a:pt x="22833" y="7501"/>
                </a:moveTo>
                <a:lnTo>
                  <a:pt x="16613" y="7501"/>
                </a:lnTo>
                <a:lnTo>
                  <a:pt x="16613" y="5001"/>
                </a:lnTo>
                <a:lnTo>
                  <a:pt x="22833" y="5001"/>
                </a:lnTo>
                <a:lnTo>
                  <a:pt x="22833" y="7501"/>
                </a:lnTo>
                <a:close/>
              </a:path>
              <a:path w="22859" h="20320">
                <a:moveTo>
                  <a:pt x="12439" y="12502"/>
                </a:moveTo>
                <a:lnTo>
                  <a:pt x="6231" y="12502"/>
                </a:lnTo>
                <a:lnTo>
                  <a:pt x="6231" y="10014"/>
                </a:lnTo>
                <a:lnTo>
                  <a:pt x="14508" y="10014"/>
                </a:lnTo>
                <a:lnTo>
                  <a:pt x="12439" y="12502"/>
                </a:lnTo>
                <a:close/>
              </a:path>
              <a:path w="22859" h="20320">
                <a:moveTo>
                  <a:pt x="14508" y="12502"/>
                </a:moveTo>
                <a:lnTo>
                  <a:pt x="14508" y="10014"/>
                </a:lnTo>
                <a:lnTo>
                  <a:pt x="16613" y="10014"/>
                </a:lnTo>
                <a:lnTo>
                  <a:pt x="14508" y="12502"/>
                </a:lnTo>
                <a:close/>
              </a:path>
              <a:path w="22859" h="20320">
                <a:moveTo>
                  <a:pt x="18682" y="12502"/>
                </a:moveTo>
                <a:lnTo>
                  <a:pt x="16613" y="12502"/>
                </a:lnTo>
                <a:lnTo>
                  <a:pt x="16613" y="10014"/>
                </a:lnTo>
                <a:lnTo>
                  <a:pt x="18682" y="10014"/>
                </a:lnTo>
                <a:lnTo>
                  <a:pt x="18682" y="12502"/>
                </a:lnTo>
                <a:close/>
              </a:path>
              <a:path w="22859" h="20320">
                <a:moveTo>
                  <a:pt x="20764" y="12502"/>
                </a:moveTo>
                <a:lnTo>
                  <a:pt x="18682" y="10014"/>
                </a:lnTo>
                <a:lnTo>
                  <a:pt x="20764" y="10014"/>
                </a:lnTo>
                <a:lnTo>
                  <a:pt x="20764" y="12502"/>
                </a:lnTo>
                <a:close/>
              </a:path>
              <a:path w="22859" h="20320">
                <a:moveTo>
                  <a:pt x="6231" y="17515"/>
                </a:moveTo>
                <a:lnTo>
                  <a:pt x="2081" y="17515"/>
                </a:lnTo>
                <a:lnTo>
                  <a:pt x="0" y="15003"/>
                </a:lnTo>
                <a:lnTo>
                  <a:pt x="0" y="12502"/>
                </a:lnTo>
                <a:lnTo>
                  <a:pt x="10370" y="12502"/>
                </a:lnTo>
                <a:lnTo>
                  <a:pt x="10370" y="15003"/>
                </a:lnTo>
                <a:lnTo>
                  <a:pt x="6231" y="15003"/>
                </a:lnTo>
                <a:lnTo>
                  <a:pt x="6231" y="17515"/>
                </a:lnTo>
                <a:close/>
              </a:path>
              <a:path w="22859" h="20320">
                <a:moveTo>
                  <a:pt x="8300" y="20004"/>
                </a:moveTo>
                <a:lnTo>
                  <a:pt x="8300" y="15003"/>
                </a:lnTo>
                <a:lnTo>
                  <a:pt x="10370" y="15003"/>
                </a:lnTo>
                <a:lnTo>
                  <a:pt x="10370" y="17515"/>
                </a:lnTo>
                <a:lnTo>
                  <a:pt x="8300" y="20004"/>
                </a:lnTo>
                <a:close/>
              </a:path>
            </a:pathLst>
          </a:custGeom>
          <a:solidFill>
            <a:srgbClr val="C9CCCC"/>
          </a:solidFill>
        </p:spPr>
        <p:txBody>
          <a:bodyPr wrap="square" lIns="0" tIns="0" rIns="0" bIns="0" rtlCol="0"/>
          <a:lstStyle/>
          <a:p/>
        </p:txBody>
      </p:sp>
      <p:sp>
        <p:nvSpPr>
          <p:cNvPr id="710" name="object 710"/>
          <p:cNvSpPr/>
          <p:nvPr/>
        </p:nvSpPr>
        <p:spPr>
          <a:xfrm>
            <a:off x="7275322" y="3987802"/>
            <a:ext cx="6350" cy="7620"/>
          </a:xfrm>
          <a:custGeom>
            <a:rect l="l" t="t" r="r" b="b"/>
            <a:pathLst>
              <a:path w="6350" h="7620">
                <a:moveTo>
                  <a:pt x="4150" y="7501"/>
                </a:moveTo>
                <a:lnTo>
                  <a:pt x="2069" y="7501"/>
                </a:lnTo>
                <a:lnTo>
                  <a:pt x="2069" y="4989"/>
                </a:lnTo>
                <a:lnTo>
                  <a:pt x="0" y="4989"/>
                </a:lnTo>
                <a:lnTo>
                  <a:pt x="2069" y="2500"/>
                </a:lnTo>
                <a:lnTo>
                  <a:pt x="2069" y="0"/>
                </a:lnTo>
                <a:lnTo>
                  <a:pt x="4150" y="0"/>
                </a:lnTo>
                <a:lnTo>
                  <a:pt x="4150" y="2500"/>
                </a:lnTo>
                <a:lnTo>
                  <a:pt x="6207" y="2500"/>
                </a:lnTo>
                <a:lnTo>
                  <a:pt x="4150" y="4989"/>
                </a:lnTo>
                <a:lnTo>
                  <a:pt x="4150" y="7501"/>
                </a:lnTo>
                <a:close/>
              </a:path>
            </a:pathLst>
          </a:custGeom>
          <a:solidFill>
            <a:srgbClr val="C9CCCC"/>
          </a:solidFill>
        </p:spPr>
        <p:txBody>
          <a:bodyPr wrap="square" lIns="0" tIns="0" rIns="0" bIns="0" rtlCol="0"/>
          <a:lstStyle/>
          <a:p/>
        </p:txBody>
      </p:sp>
      <p:sp>
        <p:nvSpPr>
          <p:cNvPr id="711" name="object 711"/>
          <p:cNvSpPr/>
          <p:nvPr/>
        </p:nvSpPr>
        <p:spPr>
          <a:xfrm>
            <a:off x="7310588" y="3990302"/>
            <a:ext cx="4445" cy="7620"/>
          </a:xfrm>
          <a:custGeom>
            <a:rect l="l" t="t" r="r" b="b"/>
            <a:pathLst>
              <a:path w="4445" h="7620">
                <a:moveTo>
                  <a:pt x="0" y="7489"/>
                </a:moveTo>
                <a:lnTo>
                  <a:pt x="0" y="0"/>
                </a:lnTo>
                <a:lnTo>
                  <a:pt x="2093" y="0"/>
                </a:lnTo>
                <a:lnTo>
                  <a:pt x="2093" y="2488"/>
                </a:lnTo>
                <a:lnTo>
                  <a:pt x="4150" y="2488"/>
                </a:lnTo>
                <a:lnTo>
                  <a:pt x="4150" y="5013"/>
                </a:lnTo>
                <a:lnTo>
                  <a:pt x="2093" y="5013"/>
                </a:lnTo>
                <a:lnTo>
                  <a:pt x="0" y="7489"/>
                </a:lnTo>
                <a:close/>
              </a:path>
            </a:pathLst>
          </a:custGeom>
          <a:solidFill>
            <a:srgbClr val="C9CCCC"/>
          </a:solidFill>
        </p:spPr>
        <p:txBody>
          <a:bodyPr wrap="square" lIns="0" tIns="0" rIns="0" bIns="0" rtlCol="0"/>
          <a:lstStyle/>
          <a:p/>
        </p:txBody>
      </p:sp>
      <p:sp>
        <p:nvSpPr>
          <p:cNvPr id="712" name="object 712"/>
          <p:cNvSpPr/>
          <p:nvPr/>
        </p:nvSpPr>
        <p:spPr>
          <a:xfrm>
            <a:off x="7314744" y="3987796"/>
            <a:ext cx="8890" cy="10160"/>
          </a:xfrm>
          <a:custGeom>
            <a:rect l="l" t="t" r="r" b="b"/>
            <a:pathLst>
              <a:path w="8890" h="10160">
                <a:moveTo>
                  <a:pt x="6207" y="2512"/>
                </a:moveTo>
                <a:lnTo>
                  <a:pt x="2069" y="2512"/>
                </a:lnTo>
                <a:lnTo>
                  <a:pt x="2069" y="0"/>
                </a:lnTo>
                <a:lnTo>
                  <a:pt x="4150" y="0"/>
                </a:lnTo>
                <a:lnTo>
                  <a:pt x="6207" y="2512"/>
                </a:lnTo>
                <a:close/>
              </a:path>
              <a:path w="8890" h="10160">
                <a:moveTo>
                  <a:pt x="8288" y="4989"/>
                </a:moveTo>
                <a:lnTo>
                  <a:pt x="0" y="4989"/>
                </a:lnTo>
                <a:lnTo>
                  <a:pt x="0" y="2512"/>
                </a:lnTo>
                <a:lnTo>
                  <a:pt x="8288" y="2512"/>
                </a:lnTo>
                <a:lnTo>
                  <a:pt x="8288" y="4989"/>
                </a:lnTo>
                <a:close/>
              </a:path>
              <a:path w="8890" h="10160">
                <a:moveTo>
                  <a:pt x="4150" y="9990"/>
                </a:moveTo>
                <a:lnTo>
                  <a:pt x="2069" y="9990"/>
                </a:lnTo>
                <a:lnTo>
                  <a:pt x="2069" y="4989"/>
                </a:lnTo>
                <a:lnTo>
                  <a:pt x="6207" y="4989"/>
                </a:lnTo>
                <a:lnTo>
                  <a:pt x="6207" y="7501"/>
                </a:lnTo>
                <a:lnTo>
                  <a:pt x="4150" y="7501"/>
                </a:lnTo>
                <a:lnTo>
                  <a:pt x="4150" y="9990"/>
                </a:lnTo>
                <a:close/>
              </a:path>
            </a:pathLst>
          </a:custGeom>
          <a:solidFill>
            <a:srgbClr val="C9CCCC"/>
          </a:solidFill>
        </p:spPr>
        <p:txBody>
          <a:bodyPr wrap="square" lIns="0" tIns="0" rIns="0" bIns="0" rtlCol="0"/>
          <a:lstStyle/>
          <a:p/>
        </p:txBody>
      </p:sp>
      <p:sp>
        <p:nvSpPr>
          <p:cNvPr id="713" name="object 713"/>
          <p:cNvSpPr/>
          <p:nvPr/>
        </p:nvSpPr>
        <p:spPr>
          <a:xfrm>
            <a:off x="7296081" y="3962780"/>
            <a:ext cx="62230" cy="30480"/>
          </a:xfrm>
          <a:custGeom>
            <a:rect l="l" t="t" r="r" b="b"/>
            <a:pathLst>
              <a:path w="62229" h="30478">
                <a:moveTo>
                  <a:pt x="39423" y="2488"/>
                </a:moveTo>
                <a:lnTo>
                  <a:pt x="26959" y="2488"/>
                </a:lnTo>
                <a:lnTo>
                  <a:pt x="26959" y="0"/>
                </a:lnTo>
                <a:lnTo>
                  <a:pt x="39423" y="0"/>
                </a:lnTo>
                <a:lnTo>
                  <a:pt x="39423" y="2488"/>
                </a:lnTo>
                <a:close/>
              </a:path>
              <a:path w="62229" h="30478">
                <a:moveTo>
                  <a:pt x="45642" y="5013"/>
                </a:moveTo>
                <a:lnTo>
                  <a:pt x="14520" y="5013"/>
                </a:lnTo>
                <a:lnTo>
                  <a:pt x="14520" y="2488"/>
                </a:lnTo>
                <a:lnTo>
                  <a:pt x="45642" y="2488"/>
                </a:lnTo>
                <a:lnTo>
                  <a:pt x="45642" y="5013"/>
                </a:lnTo>
                <a:close/>
              </a:path>
              <a:path w="62229" h="30478">
                <a:moveTo>
                  <a:pt x="24890" y="7513"/>
                </a:moveTo>
                <a:lnTo>
                  <a:pt x="8276" y="7513"/>
                </a:lnTo>
                <a:lnTo>
                  <a:pt x="8276" y="5013"/>
                </a:lnTo>
                <a:lnTo>
                  <a:pt x="22821" y="5013"/>
                </a:lnTo>
                <a:lnTo>
                  <a:pt x="24890" y="7513"/>
                </a:lnTo>
                <a:close/>
              </a:path>
              <a:path w="62229" h="30478">
                <a:moveTo>
                  <a:pt x="51874" y="7513"/>
                </a:moveTo>
                <a:lnTo>
                  <a:pt x="26959" y="7513"/>
                </a:lnTo>
                <a:lnTo>
                  <a:pt x="26959" y="5013"/>
                </a:lnTo>
                <a:lnTo>
                  <a:pt x="51874" y="5013"/>
                </a:lnTo>
                <a:lnTo>
                  <a:pt x="51874" y="7513"/>
                </a:lnTo>
                <a:close/>
              </a:path>
              <a:path w="62229" h="30478">
                <a:moveTo>
                  <a:pt x="8276" y="12526"/>
                </a:moveTo>
                <a:lnTo>
                  <a:pt x="8276" y="10002"/>
                </a:lnTo>
                <a:lnTo>
                  <a:pt x="6219" y="7513"/>
                </a:lnTo>
                <a:lnTo>
                  <a:pt x="22821" y="7513"/>
                </a:lnTo>
                <a:lnTo>
                  <a:pt x="22821" y="10002"/>
                </a:lnTo>
                <a:lnTo>
                  <a:pt x="10346" y="10002"/>
                </a:lnTo>
                <a:lnTo>
                  <a:pt x="8276" y="12526"/>
                </a:lnTo>
                <a:close/>
              </a:path>
              <a:path w="62229" h="30478">
                <a:moveTo>
                  <a:pt x="58082" y="10002"/>
                </a:moveTo>
                <a:lnTo>
                  <a:pt x="29041" y="10002"/>
                </a:lnTo>
                <a:lnTo>
                  <a:pt x="29041" y="7513"/>
                </a:lnTo>
                <a:lnTo>
                  <a:pt x="56012" y="7513"/>
                </a:lnTo>
                <a:lnTo>
                  <a:pt x="58082" y="10002"/>
                </a:lnTo>
                <a:close/>
              </a:path>
              <a:path w="62229" h="30478">
                <a:moveTo>
                  <a:pt x="8276" y="15003"/>
                </a:moveTo>
                <a:lnTo>
                  <a:pt x="2057" y="15003"/>
                </a:lnTo>
                <a:lnTo>
                  <a:pt x="0" y="12526"/>
                </a:lnTo>
                <a:lnTo>
                  <a:pt x="0" y="10002"/>
                </a:lnTo>
                <a:lnTo>
                  <a:pt x="4126" y="10002"/>
                </a:lnTo>
                <a:lnTo>
                  <a:pt x="4126" y="12526"/>
                </a:lnTo>
                <a:lnTo>
                  <a:pt x="8276" y="12526"/>
                </a:lnTo>
                <a:lnTo>
                  <a:pt x="8276" y="15003"/>
                </a:lnTo>
                <a:close/>
              </a:path>
              <a:path w="62229" h="30478">
                <a:moveTo>
                  <a:pt x="8276" y="12526"/>
                </a:moveTo>
                <a:lnTo>
                  <a:pt x="6219" y="12526"/>
                </a:lnTo>
                <a:lnTo>
                  <a:pt x="6219" y="10002"/>
                </a:lnTo>
                <a:lnTo>
                  <a:pt x="8276" y="12526"/>
                </a:lnTo>
                <a:close/>
              </a:path>
              <a:path w="62229" h="30478">
                <a:moveTo>
                  <a:pt x="24890" y="12526"/>
                </a:moveTo>
                <a:lnTo>
                  <a:pt x="12451" y="12526"/>
                </a:lnTo>
                <a:lnTo>
                  <a:pt x="12451" y="10002"/>
                </a:lnTo>
                <a:lnTo>
                  <a:pt x="24890" y="10002"/>
                </a:lnTo>
                <a:lnTo>
                  <a:pt x="24890" y="12526"/>
                </a:lnTo>
                <a:close/>
              </a:path>
              <a:path w="62229" h="30478">
                <a:moveTo>
                  <a:pt x="60151" y="15003"/>
                </a:moveTo>
                <a:lnTo>
                  <a:pt x="31110" y="15003"/>
                </a:lnTo>
                <a:lnTo>
                  <a:pt x="31110" y="10002"/>
                </a:lnTo>
                <a:lnTo>
                  <a:pt x="60151" y="10002"/>
                </a:lnTo>
                <a:lnTo>
                  <a:pt x="60151" y="15003"/>
                </a:lnTo>
                <a:close/>
              </a:path>
              <a:path w="62229" h="30478">
                <a:moveTo>
                  <a:pt x="26959" y="15003"/>
                </a:moveTo>
                <a:lnTo>
                  <a:pt x="10346" y="15003"/>
                </a:lnTo>
                <a:lnTo>
                  <a:pt x="10346" y="12526"/>
                </a:lnTo>
                <a:lnTo>
                  <a:pt x="26959" y="12526"/>
                </a:lnTo>
                <a:lnTo>
                  <a:pt x="26959" y="15003"/>
                </a:lnTo>
                <a:close/>
              </a:path>
              <a:path w="62229" h="30478">
                <a:moveTo>
                  <a:pt x="14520" y="17491"/>
                </a:moveTo>
                <a:lnTo>
                  <a:pt x="8276" y="17491"/>
                </a:lnTo>
                <a:lnTo>
                  <a:pt x="6219" y="15003"/>
                </a:lnTo>
                <a:lnTo>
                  <a:pt x="14520" y="15003"/>
                </a:lnTo>
                <a:lnTo>
                  <a:pt x="14520" y="17491"/>
                </a:lnTo>
                <a:close/>
              </a:path>
              <a:path w="62229" h="30478">
                <a:moveTo>
                  <a:pt x="31110" y="20016"/>
                </a:moveTo>
                <a:lnTo>
                  <a:pt x="16589" y="20016"/>
                </a:lnTo>
                <a:lnTo>
                  <a:pt x="16589" y="15003"/>
                </a:lnTo>
                <a:lnTo>
                  <a:pt x="29041" y="15003"/>
                </a:lnTo>
                <a:lnTo>
                  <a:pt x="29041" y="17491"/>
                </a:lnTo>
                <a:lnTo>
                  <a:pt x="31110" y="17491"/>
                </a:lnTo>
                <a:lnTo>
                  <a:pt x="31110" y="20016"/>
                </a:lnTo>
                <a:close/>
              </a:path>
              <a:path w="62229" h="30478">
                <a:moveTo>
                  <a:pt x="62232" y="20016"/>
                </a:moveTo>
                <a:lnTo>
                  <a:pt x="37341" y="20016"/>
                </a:lnTo>
                <a:lnTo>
                  <a:pt x="37341" y="17491"/>
                </a:lnTo>
                <a:lnTo>
                  <a:pt x="35260" y="15003"/>
                </a:lnTo>
                <a:lnTo>
                  <a:pt x="58082" y="15003"/>
                </a:lnTo>
                <a:lnTo>
                  <a:pt x="60151" y="17491"/>
                </a:lnTo>
                <a:lnTo>
                  <a:pt x="62232" y="17491"/>
                </a:lnTo>
                <a:lnTo>
                  <a:pt x="62232" y="20016"/>
                </a:lnTo>
                <a:close/>
              </a:path>
              <a:path w="62229" h="30478">
                <a:moveTo>
                  <a:pt x="20728" y="25017"/>
                </a:moveTo>
                <a:lnTo>
                  <a:pt x="18659" y="25017"/>
                </a:lnTo>
                <a:lnTo>
                  <a:pt x="18659" y="20016"/>
                </a:lnTo>
                <a:lnTo>
                  <a:pt x="20728" y="20016"/>
                </a:lnTo>
                <a:lnTo>
                  <a:pt x="20728" y="25017"/>
                </a:lnTo>
                <a:close/>
              </a:path>
              <a:path w="62229" h="30478">
                <a:moveTo>
                  <a:pt x="37341" y="27517"/>
                </a:moveTo>
                <a:lnTo>
                  <a:pt x="26959" y="27517"/>
                </a:lnTo>
                <a:lnTo>
                  <a:pt x="26959" y="22516"/>
                </a:lnTo>
                <a:lnTo>
                  <a:pt x="24890" y="22516"/>
                </a:lnTo>
                <a:lnTo>
                  <a:pt x="26959" y="20016"/>
                </a:lnTo>
                <a:lnTo>
                  <a:pt x="37341" y="20016"/>
                </a:lnTo>
                <a:lnTo>
                  <a:pt x="39423" y="22516"/>
                </a:lnTo>
                <a:lnTo>
                  <a:pt x="39423" y="25017"/>
                </a:lnTo>
                <a:lnTo>
                  <a:pt x="37341" y="25017"/>
                </a:lnTo>
                <a:lnTo>
                  <a:pt x="37341" y="27517"/>
                </a:lnTo>
                <a:close/>
              </a:path>
              <a:path w="62229" h="30478">
                <a:moveTo>
                  <a:pt x="45642" y="22516"/>
                </a:moveTo>
                <a:lnTo>
                  <a:pt x="39423" y="22516"/>
                </a:lnTo>
                <a:lnTo>
                  <a:pt x="39423" y="20016"/>
                </a:lnTo>
                <a:lnTo>
                  <a:pt x="45642" y="20016"/>
                </a:lnTo>
                <a:lnTo>
                  <a:pt x="45642" y="22516"/>
                </a:lnTo>
                <a:close/>
              </a:path>
              <a:path w="62229" h="30478">
                <a:moveTo>
                  <a:pt x="49769" y="22516"/>
                </a:moveTo>
                <a:lnTo>
                  <a:pt x="49769" y="20016"/>
                </a:lnTo>
                <a:lnTo>
                  <a:pt x="51874" y="20016"/>
                </a:lnTo>
                <a:lnTo>
                  <a:pt x="49769" y="22516"/>
                </a:lnTo>
                <a:close/>
              </a:path>
              <a:path w="62229" h="30478">
                <a:moveTo>
                  <a:pt x="58082" y="22516"/>
                </a:moveTo>
                <a:lnTo>
                  <a:pt x="51874" y="22516"/>
                </a:lnTo>
                <a:lnTo>
                  <a:pt x="51874" y="20016"/>
                </a:lnTo>
                <a:lnTo>
                  <a:pt x="58082" y="20016"/>
                </a:lnTo>
                <a:lnTo>
                  <a:pt x="58082" y="22516"/>
                </a:lnTo>
                <a:close/>
              </a:path>
              <a:path w="62229" h="30478">
                <a:moveTo>
                  <a:pt x="56012" y="25017"/>
                </a:moveTo>
                <a:lnTo>
                  <a:pt x="53943" y="25017"/>
                </a:lnTo>
                <a:lnTo>
                  <a:pt x="53943" y="22516"/>
                </a:lnTo>
                <a:lnTo>
                  <a:pt x="56012" y="22516"/>
                </a:lnTo>
                <a:lnTo>
                  <a:pt x="56012" y="25017"/>
                </a:lnTo>
                <a:close/>
              </a:path>
              <a:path w="62229" h="30478">
                <a:moveTo>
                  <a:pt x="31110" y="30006"/>
                </a:moveTo>
                <a:lnTo>
                  <a:pt x="29041" y="30006"/>
                </a:lnTo>
                <a:lnTo>
                  <a:pt x="29041" y="27517"/>
                </a:lnTo>
                <a:lnTo>
                  <a:pt x="31110" y="27517"/>
                </a:lnTo>
                <a:lnTo>
                  <a:pt x="31110" y="30006"/>
                </a:lnTo>
                <a:close/>
              </a:path>
            </a:pathLst>
          </a:custGeom>
          <a:solidFill>
            <a:srgbClr val="C9CCCC"/>
          </a:solidFill>
        </p:spPr>
        <p:txBody>
          <a:bodyPr wrap="square" lIns="0" tIns="0" rIns="0" bIns="0" rtlCol="0"/>
          <a:lstStyle/>
          <a:p/>
        </p:txBody>
      </p:sp>
      <p:sp>
        <p:nvSpPr>
          <p:cNvPr id="714" name="object 714"/>
          <p:cNvSpPr/>
          <p:nvPr/>
        </p:nvSpPr>
        <p:spPr>
          <a:xfrm>
            <a:off x="5907898" y="3970270"/>
            <a:ext cx="10795" cy="12700"/>
          </a:xfrm>
          <a:custGeom>
            <a:rect l="l" t="t" r="r" b="b"/>
            <a:pathLst>
              <a:path w="10795" h="12700">
                <a:moveTo>
                  <a:pt x="10382" y="12526"/>
                </a:moveTo>
                <a:lnTo>
                  <a:pt x="4174" y="12526"/>
                </a:lnTo>
                <a:lnTo>
                  <a:pt x="4174" y="10002"/>
                </a:lnTo>
                <a:lnTo>
                  <a:pt x="2081" y="10002"/>
                </a:lnTo>
                <a:lnTo>
                  <a:pt x="0" y="7513"/>
                </a:lnTo>
                <a:lnTo>
                  <a:pt x="0" y="5025"/>
                </a:lnTo>
                <a:lnTo>
                  <a:pt x="4174" y="5025"/>
                </a:lnTo>
                <a:lnTo>
                  <a:pt x="4174" y="0"/>
                </a:lnTo>
                <a:lnTo>
                  <a:pt x="6231" y="0"/>
                </a:lnTo>
                <a:lnTo>
                  <a:pt x="6231" y="2512"/>
                </a:lnTo>
                <a:lnTo>
                  <a:pt x="8300" y="5025"/>
                </a:lnTo>
                <a:lnTo>
                  <a:pt x="8300" y="7513"/>
                </a:lnTo>
                <a:lnTo>
                  <a:pt x="10382" y="7513"/>
                </a:lnTo>
                <a:lnTo>
                  <a:pt x="10382" y="12526"/>
                </a:lnTo>
                <a:close/>
              </a:path>
            </a:pathLst>
          </a:custGeom>
          <a:solidFill>
            <a:srgbClr val="C9CCCC"/>
          </a:solidFill>
        </p:spPr>
        <p:txBody>
          <a:bodyPr wrap="square" lIns="0" tIns="0" rIns="0" bIns="0" rtlCol="0"/>
          <a:lstStyle/>
          <a:p/>
        </p:txBody>
      </p:sp>
      <p:sp>
        <p:nvSpPr>
          <p:cNvPr id="715" name="object 715"/>
          <p:cNvSpPr/>
          <p:nvPr/>
        </p:nvSpPr>
        <p:spPr>
          <a:xfrm>
            <a:off x="6864487" y="3977783"/>
            <a:ext cx="4445" cy="5080"/>
          </a:xfrm>
          <a:custGeom>
            <a:rect l="l" t="t" r="r" b="b"/>
            <a:pathLst>
              <a:path w="4445" h="5079">
                <a:moveTo>
                  <a:pt x="4150" y="5001"/>
                </a:moveTo>
                <a:lnTo>
                  <a:pt x="2069" y="5001"/>
                </a:lnTo>
                <a:lnTo>
                  <a:pt x="2069" y="2488"/>
                </a:lnTo>
                <a:lnTo>
                  <a:pt x="0" y="2488"/>
                </a:lnTo>
                <a:lnTo>
                  <a:pt x="0" y="0"/>
                </a:lnTo>
                <a:lnTo>
                  <a:pt x="4150" y="0"/>
                </a:lnTo>
                <a:lnTo>
                  <a:pt x="4150" y="5001"/>
                </a:lnTo>
                <a:close/>
              </a:path>
            </a:pathLst>
          </a:custGeom>
          <a:solidFill>
            <a:srgbClr val="C9CCCC"/>
          </a:solidFill>
        </p:spPr>
        <p:txBody>
          <a:bodyPr wrap="square" lIns="0" tIns="0" rIns="0" bIns="0" rtlCol="0"/>
          <a:lstStyle/>
          <a:p/>
        </p:txBody>
      </p:sp>
      <p:sp>
        <p:nvSpPr>
          <p:cNvPr id="716" name="object 716"/>
          <p:cNvSpPr/>
          <p:nvPr/>
        </p:nvSpPr>
        <p:spPr>
          <a:xfrm>
            <a:off x="5891302" y="3957780"/>
            <a:ext cx="17145" cy="22860"/>
          </a:xfrm>
          <a:custGeom>
            <a:rect l="l" t="t" r="r" b="b"/>
            <a:pathLst>
              <a:path w="17145" h="22860">
                <a:moveTo>
                  <a:pt x="14532" y="12490"/>
                </a:moveTo>
                <a:lnTo>
                  <a:pt x="4150" y="12490"/>
                </a:lnTo>
                <a:lnTo>
                  <a:pt x="4150" y="0"/>
                </a:lnTo>
                <a:lnTo>
                  <a:pt x="6219" y="2488"/>
                </a:lnTo>
                <a:lnTo>
                  <a:pt x="8312" y="2488"/>
                </a:lnTo>
                <a:lnTo>
                  <a:pt x="8312" y="5001"/>
                </a:lnTo>
                <a:lnTo>
                  <a:pt x="10370" y="5001"/>
                </a:lnTo>
                <a:lnTo>
                  <a:pt x="10370" y="7489"/>
                </a:lnTo>
                <a:lnTo>
                  <a:pt x="12451" y="7489"/>
                </a:lnTo>
                <a:lnTo>
                  <a:pt x="12451" y="10014"/>
                </a:lnTo>
                <a:lnTo>
                  <a:pt x="14532" y="10014"/>
                </a:lnTo>
                <a:lnTo>
                  <a:pt x="14532" y="12490"/>
                </a:lnTo>
                <a:close/>
              </a:path>
              <a:path w="17145" h="22860">
                <a:moveTo>
                  <a:pt x="10370" y="20004"/>
                </a:moveTo>
                <a:lnTo>
                  <a:pt x="0" y="20004"/>
                </a:lnTo>
                <a:lnTo>
                  <a:pt x="0" y="17503"/>
                </a:lnTo>
                <a:lnTo>
                  <a:pt x="2069" y="15003"/>
                </a:lnTo>
                <a:lnTo>
                  <a:pt x="2069" y="12490"/>
                </a:lnTo>
                <a:lnTo>
                  <a:pt x="16601" y="12490"/>
                </a:lnTo>
                <a:lnTo>
                  <a:pt x="16601" y="17503"/>
                </a:lnTo>
                <a:lnTo>
                  <a:pt x="12451" y="17503"/>
                </a:lnTo>
                <a:lnTo>
                  <a:pt x="10370" y="20004"/>
                </a:lnTo>
                <a:close/>
              </a:path>
              <a:path w="17145" h="22860">
                <a:moveTo>
                  <a:pt x="6219" y="22492"/>
                </a:moveTo>
                <a:lnTo>
                  <a:pt x="4150" y="22492"/>
                </a:lnTo>
                <a:lnTo>
                  <a:pt x="4150" y="20004"/>
                </a:lnTo>
                <a:lnTo>
                  <a:pt x="6219" y="20004"/>
                </a:lnTo>
                <a:lnTo>
                  <a:pt x="6219" y="22492"/>
                </a:lnTo>
                <a:close/>
              </a:path>
            </a:pathLst>
          </a:custGeom>
          <a:solidFill>
            <a:srgbClr val="C9CCCC"/>
          </a:solidFill>
        </p:spPr>
        <p:txBody>
          <a:bodyPr wrap="square" lIns="0" tIns="0" rIns="0" bIns="0" rtlCol="0"/>
          <a:lstStyle/>
          <a:p/>
        </p:txBody>
      </p:sp>
      <p:sp>
        <p:nvSpPr>
          <p:cNvPr id="717" name="object 717"/>
          <p:cNvSpPr/>
          <p:nvPr/>
        </p:nvSpPr>
        <p:spPr>
          <a:xfrm>
            <a:off x="7254565" y="3967794"/>
            <a:ext cx="6350" cy="10160"/>
          </a:xfrm>
          <a:custGeom>
            <a:rect l="l" t="t" r="r" b="b"/>
            <a:pathLst>
              <a:path w="6350" h="10160">
                <a:moveTo>
                  <a:pt x="4150" y="2476"/>
                </a:moveTo>
                <a:lnTo>
                  <a:pt x="2069" y="2476"/>
                </a:lnTo>
                <a:lnTo>
                  <a:pt x="0" y="0"/>
                </a:lnTo>
                <a:lnTo>
                  <a:pt x="2069" y="0"/>
                </a:lnTo>
                <a:lnTo>
                  <a:pt x="4150" y="2476"/>
                </a:lnTo>
                <a:close/>
              </a:path>
              <a:path w="6350" h="10160">
                <a:moveTo>
                  <a:pt x="4150" y="9990"/>
                </a:moveTo>
                <a:lnTo>
                  <a:pt x="4150" y="7477"/>
                </a:lnTo>
                <a:lnTo>
                  <a:pt x="2069" y="4989"/>
                </a:lnTo>
                <a:lnTo>
                  <a:pt x="0" y="4989"/>
                </a:lnTo>
                <a:lnTo>
                  <a:pt x="0" y="2476"/>
                </a:lnTo>
                <a:lnTo>
                  <a:pt x="6219" y="2476"/>
                </a:lnTo>
                <a:lnTo>
                  <a:pt x="6219" y="7477"/>
                </a:lnTo>
                <a:lnTo>
                  <a:pt x="4150" y="9990"/>
                </a:lnTo>
                <a:close/>
              </a:path>
            </a:pathLst>
          </a:custGeom>
          <a:solidFill>
            <a:srgbClr val="C9CCCC"/>
          </a:solidFill>
        </p:spPr>
        <p:txBody>
          <a:bodyPr wrap="square" lIns="0" tIns="0" rIns="0" bIns="0" rtlCol="0"/>
          <a:lstStyle/>
          <a:p/>
        </p:txBody>
      </p:sp>
      <p:sp>
        <p:nvSpPr>
          <p:cNvPr id="718" name="object 718"/>
          <p:cNvSpPr/>
          <p:nvPr/>
        </p:nvSpPr>
        <p:spPr>
          <a:xfrm>
            <a:off x="5555142" y="3965269"/>
            <a:ext cx="4445" cy="5080"/>
          </a:xfrm>
          <a:custGeom>
            <a:rect l="l" t="t" r="r" b="b"/>
            <a:pathLst>
              <a:path w="4445" h="5079">
                <a:moveTo>
                  <a:pt x="4162" y="5001"/>
                </a:moveTo>
                <a:lnTo>
                  <a:pt x="0" y="5001"/>
                </a:lnTo>
                <a:lnTo>
                  <a:pt x="0" y="0"/>
                </a:lnTo>
                <a:lnTo>
                  <a:pt x="2093" y="2524"/>
                </a:lnTo>
                <a:lnTo>
                  <a:pt x="4162" y="2524"/>
                </a:lnTo>
                <a:lnTo>
                  <a:pt x="4162" y="5001"/>
                </a:lnTo>
                <a:close/>
              </a:path>
              <a:path w="4445" h="5079">
                <a:moveTo>
                  <a:pt x="4162" y="2524"/>
                </a:moveTo>
                <a:lnTo>
                  <a:pt x="2093" y="2524"/>
                </a:lnTo>
                <a:lnTo>
                  <a:pt x="2093" y="0"/>
                </a:lnTo>
                <a:lnTo>
                  <a:pt x="4162" y="0"/>
                </a:lnTo>
                <a:lnTo>
                  <a:pt x="4162" y="2524"/>
                </a:lnTo>
                <a:close/>
              </a:path>
            </a:pathLst>
          </a:custGeom>
          <a:solidFill>
            <a:srgbClr val="C9CCCC"/>
          </a:solidFill>
        </p:spPr>
        <p:txBody>
          <a:bodyPr wrap="square" lIns="0" tIns="0" rIns="0" bIns="0" rtlCol="0"/>
          <a:lstStyle/>
          <a:p/>
        </p:txBody>
      </p:sp>
      <p:sp>
        <p:nvSpPr>
          <p:cNvPr id="719" name="object 719"/>
          <p:cNvSpPr/>
          <p:nvPr/>
        </p:nvSpPr>
        <p:spPr>
          <a:xfrm>
            <a:off x="6719205" y="3960268"/>
            <a:ext cx="10795" cy="10160"/>
          </a:xfrm>
          <a:custGeom>
            <a:rect l="l" t="t" r="r" b="b"/>
            <a:pathLst>
              <a:path w="10795" h="10160">
                <a:moveTo>
                  <a:pt x="4162" y="2524"/>
                </a:moveTo>
                <a:lnTo>
                  <a:pt x="2105" y="2524"/>
                </a:lnTo>
                <a:lnTo>
                  <a:pt x="2105" y="0"/>
                </a:lnTo>
                <a:lnTo>
                  <a:pt x="4162" y="0"/>
                </a:lnTo>
                <a:lnTo>
                  <a:pt x="4162" y="2524"/>
                </a:lnTo>
                <a:close/>
              </a:path>
              <a:path w="10795" h="10160">
                <a:moveTo>
                  <a:pt x="6243" y="5001"/>
                </a:moveTo>
                <a:lnTo>
                  <a:pt x="0" y="5001"/>
                </a:lnTo>
                <a:lnTo>
                  <a:pt x="0" y="2524"/>
                </a:lnTo>
                <a:lnTo>
                  <a:pt x="6243" y="2524"/>
                </a:lnTo>
                <a:lnTo>
                  <a:pt x="6243" y="5001"/>
                </a:lnTo>
                <a:close/>
              </a:path>
              <a:path w="10795" h="10160">
                <a:moveTo>
                  <a:pt x="10394" y="10002"/>
                </a:moveTo>
                <a:lnTo>
                  <a:pt x="2105" y="10002"/>
                </a:lnTo>
                <a:lnTo>
                  <a:pt x="2105" y="5001"/>
                </a:lnTo>
                <a:lnTo>
                  <a:pt x="8312" y="5001"/>
                </a:lnTo>
                <a:lnTo>
                  <a:pt x="8312" y="7525"/>
                </a:lnTo>
                <a:lnTo>
                  <a:pt x="10394" y="7525"/>
                </a:lnTo>
                <a:lnTo>
                  <a:pt x="10394" y="10002"/>
                </a:lnTo>
                <a:close/>
              </a:path>
            </a:pathLst>
          </a:custGeom>
          <a:solidFill>
            <a:srgbClr val="C9CCCC"/>
          </a:solidFill>
        </p:spPr>
        <p:txBody>
          <a:bodyPr wrap="square" lIns="0" tIns="0" rIns="0" bIns="0" rtlCol="0"/>
          <a:lstStyle/>
          <a:p/>
        </p:txBody>
      </p:sp>
      <p:sp>
        <p:nvSpPr>
          <p:cNvPr id="720" name="object 720"/>
          <p:cNvSpPr/>
          <p:nvPr/>
        </p:nvSpPr>
        <p:spPr>
          <a:xfrm>
            <a:off x="7250411" y="3962781"/>
            <a:ext cx="4445" cy="5080"/>
          </a:xfrm>
          <a:custGeom>
            <a:rect l="l" t="t" r="r" b="b"/>
            <a:pathLst>
              <a:path w="4445" h="5079">
                <a:moveTo>
                  <a:pt x="4150" y="5013"/>
                </a:moveTo>
                <a:lnTo>
                  <a:pt x="0" y="5013"/>
                </a:lnTo>
                <a:lnTo>
                  <a:pt x="0" y="0"/>
                </a:lnTo>
                <a:lnTo>
                  <a:pt x="2093" y="0"/>
                </a:lnTo>
                <a:lnTo>
                  <a:pt x="2093" y="2488"/>
                </a:lnTo>
                <a:lnTo>
                  <a:pt x="4150" y="2488"/>
                </a:lnTo>
                <a:lnTo>
                  <a:pt x="4150" y="5013"/>
                </a:lnTo>
                <a:close/>
              </a:path>
            </a:pathLst>
          </a:custGeom>
          <a:solidFill>
            <a:srgbClr val="C9CCCC"/>
          </a:solidFill>
        </p:spPr>
        <p:txBody>
          <a:bodyPr wrap="square" lIns="0" tIns="0" rIns="0" bIns="0" rtlCol="0"/>
          <a:lstStyle/>
          <a:p/>
        </p:txBody>
      </p:sp>
      <p:sp>
        <p:nvSpPr>
          <p:cNvPr id="721" name="object 721"/>
          <p:cNvSpPr/>
          <p:nvPr/>
        </p:nvSpPr>
        <p:spPr>
          <a:xfrm>
            <a:off x="7142522" y="3955291"/>
            <a:ext cx="4445" cy="10160"/>
          </a:xfrm>
          <a:custGeom>
            <a:rect l="l" t="t" r="r" b="b"/>
            <a:pathLst>
              <a:path w="4445" h="10160">
                <a:moveTo>
                  <a:pt x="4150" y="9978"/>
                </a:moveTo>
                <a:lnTo>
                  <a:pt x="2069" y="7489"/>
                </a:lnTo>
                <a:lnTo>
                  <a:pt x="2069" y="4977"/>
                </a:lnTo>
                <a:lnTo>
                  <a:pt x="0" y="4977"/>
                </a:lnTo>
                <a:lnTo>
                  <a:pt x="0" y="0"/>
                </a:lnTo>
                <a:lnTo>
                  <a:pt x="2069" y="0"/>
                </a:lnTo>
                <a:lnTo>
                  <a:pt x="2069" y="2488"/>
                </a:lnTo>
                <a:lnTo>
                  <a:pt x="4150" y="2488"/>
                </a:lnTo>
                <a:lnTo>
                  <a:pt x="4150" y="9978"/>
                </a:lnTo>
                <a:close/>
              </a:path>
            </a:pathLst>
          </a:custGeom>
          <a:solidFill>
            <a:srgbClr val="C9CCCC"/>
          </a:solidFill>
        </p:spPr>
        <p:txBody>
          <a:bodyPr wrap="square" lIns="0" tIns="0" rIns="0" bIns="0" rtlCol="0"/>
          <a:lstStyle/>
          <a:p/>
        </p:txBody>
      </p:sp>
      <p:sp>
        <p:nvSpPr>
          <p:cNvPr id="722" name="object 722"/>
          <p:cNvSpPr/>
          <p:nvPr/>
        </p:nvSpPr>
        <p:spPr>
          <a:xfrm>
            <a:off x="5569688" y="3950267"/>
            <a:ext cx="19050" cy="7620"/>
          </a:xfrm>
          <a:custGeom>
            <a:rect l="l" t="t" r="r" b="b"/>
            <a:pathLst>
              <a:path w="19050" h="7620">
                <a:moveTo>
                  <a:pt x="16589" y="7489"/>
                </a:moveTo>
                <a:lnTo>
                  <a:pt x="16589" y="5001"/>
                </a:lnTo>
                <a:lnTo>
                  <a:pt x="0" y="5001"/>
                </a:lnTo>
                <a:lnTo>
                  <a:pt x="0" y="2500"/>
                </a:lnTo>
                <a:lnTo>
                  <a:pt x="2057" y="0"/>
                </a:lnTo>
                <a:lnTo>
                  <a:pt x="14532" y="0"/>
                </a:lnTo>
                <a:lnTo>
                  <a:pt x="16589" y="2500"/>
                </a:lnTo>
                <a:lnTo>
                  <a:pt x="18659" y="2500"/>
                </a:lnTo>
                <a:lnTo>
                  <a:pt x="18659" y="5001"/>
                </a:lnTo>
                <a:lnTo>
                  <a:pt x="16589" y="7489"/>
                </a:lnTo>
                <a:close/>
              </a:path>
              <a:path w="19050" h="7620">
                <a:moveTo>
                  <a:pt x="12439" y="7489"/>
                </a:moveTo>
                <a:lnTo>
                  <a:pt x="6207" y="7489"/>
                </a:lnTo>
                <a:lnTo>
                  <a:pt x="6207" y="5001"/>
                </a:lnTo>
                <a:lnTo>
                  <a:pt x="14532" y="5001"/>
                </a:lnTo>
                <a:lnTo>
                  <a:pt x="12439" y="7489"/>
                </a:lnTo>
                <a:close/>
              </a:path>
            </a:pathLst>
          </a:custGeom>
          <a:solidFill>
            <a:srgbClr val="C9CCCC"/>
          </a:solidFill>
        </p:spPr>
        <p:txBody>
          <a:bodyPr wrap="square" lIns="0" tIns="0" rIns="0" bIns="0" rtlCol="0"/>
          <a:lstStyle/>
          <a:p/>
        </p:txBody>
      </p:sp>
      <p:sp>
        <p:nvSpPr>
          <p:cNvPr id="723" name="object 723"/>
          <p:cNvSpPr/>
          <p:nvPr/>
        </p:nvSpPr>
        <p:spPr>
          <a:xfrm>
            <a:off x="6816755" y="3875234"/>
            <a:ext cx="4445" cy="5080"/>
          </a:xfrm>
          <a:custGeom>
            <a:rect l="l" t="t" r="r" b="b"/>
            <a:pathLst>
              <a:path w="4445" h="5079">
                <a:moveTo>
                  <a:pt x="4150" y="4989"/>
                </a:moveTo>
                <a:lnTo>
                  <a:pt x="0" y="4989"/>
                </a:lnTo>
                <a:lnTo>
                  <a:pt x="0" y="2476"/>
                </a:lnTo>
                <a:lnTo>
                  <a:pt x="2057" y="2476"/>
                </a:lnTo>
                <a:lnTo>
                  <a:pt x="2057" y="0"/>
                </a:lnTo>
                <a:lnTo>
                  <a:pt x="4150" y="2476"/>
                </a:lnTo>
                <a:lnTo>
                  <a:pt x="4150" y="4989"/>
                </a:lnTo>
                <a:close/>
              </a:path>
            </a:pathLst>
          </a:custGeom>
          <a:solidFill>
            <a:srgbClr val="C9CCCC"/>
          </a:solidFill>
        </p:spPr>
        <p:txBody>
          <a:bodyPr wrap="square" lIns="0" tIns="0" rIns="0" bIns="0" rtlCol="0"/>
          <a:lstStyle/>
          <a:p/>
        </p:txBody>
      </p:sp>
      <p:sp>
        <p:nvSpPr>
          <p:cNvPr id="724" name="object 724"/>
          <p:cNvSpPr/>
          <p:nvPr/>
        </p:nvSpPr>
        <p:spPr>
          <a:xfrm>
            <a:off x="6671507" y="3847725"/>
            <a:ext cx="354965" cy="487680"/>
          </a:xfrm>
          <a:custGeom>
            <a:rect l="l" t="t" r="r" b="b"/>
            <a:pathLst>
              <a:path w="354965" h="487679">
                <a:moveTo>
                  <a:pt x="342380" y="1270"/>
                </a:moveTo>
                <a:lnTo>
                  <a:pt x="338218" y="1270"/>
                </a:lnTo>
                <a:lnTo>
                  <a:pt x="338218" y="0"/>
                </a:lnTo>
                <a:lnTo>
                  <a:pt x="342380" y="0"/>
                </a:lnTo>
                <a:lnTo>
                  <a:pt x="342380" y="1270"/>
                </a:lnTo>
                <a:close/>
              </a:path>
              <a:path w="354965" h="487679">
                <a:moveTo>
                  <a:pt x="348588" y="8890"/>
                </a:moveTo>
                <a:lnTo>
                  <a:pt x="331986" y="8890"/>
                </a:lnTo>
                <a:lnTo>
                  <a:pt x="331986" y="6350"/>
                </a:lnTo>
                <a:lnTo>
                  <a:pt x="334056" y="6350"/>
                </a:lnTo>
                <a:lnTo>
                  <a:pt x="336149" y="3810"/>
                </a:lnTo>
                <a:lnTo>
                  <a:pt x="336149" y="1270"/>
                </a:lnTo>
                <a:lnTo>
                  <a:pt x="346507" y="1270"/>
                </a:lnTo>
                <a:lnTo>
                  <a:pt x="346507" y="3810"/>
                </a:lnTo>
                <a:lnTo>
                  <a:pt x="348588" y="3810"/>
                </a:lnTo>
                <a:lnTo>
                  <a:pt x="348588" y="8890"/>
                </a:lnTo>
                <a:close/>
              </a:path>
              <a:path w="354965" h="487679">
                <a:moveTo>
                  <a:pt x="350669" y="11430"/>
                </a:moveTo>
                <a:lnTo>
                  <a:pt x="329905" y="11430"/>
                </a:lnTo>
                <a:lnTo>
                  <a:pt x="329905" y="8890"/>
                </a:lnTo>
                <a:lnTo>
                  <a:pt x="350669" y="8890"/>
                </a:lnTo>
                <a:lnTo>
                  <a:pt x="350669" y="11430"/>
                </a:lnTo>
                <a:close/>
              </a:path>
              <a:path w="354965" h="487679">
                <a:moveTo>
                  <a:pt x="352750" y="19050"/>
                </a:moveTo>
                <a:lnTo>
                  <a:pt x="327848" y="19050"/>
                </a:lnTo>
                <a:lnTo>
                  <a:pt x="327848" y="16510"/>
                </a:lnTo>
                <a:lnTo>
                  <a:pt x="331986" y="16510"/>
                </a:lnTo>
                <a:lnTo>
                  <a:pt x="331986" y="11430"/>
                </a:lnTo>
                <a:lnTo>
                  <a:pt x="352750" y="11430"/>
                </a:lnTo>
                <a:lnTo>
                  <a:pt x="354820" y="13970"/>
                </a:lnTo>
                <a:lnTo>
                  <a:pt x="352750" y="16510"/>
                </a:lnTo>
                <a:lnTo>
                  <a:pt x="352750" y="19050"/>
                </a:lnTo>
                <a:close/>
              </a:path>
              <a:path w="354965" h="487679">
                <a:moveTo>
                  <a:pt x="321604" y="21590"/>
                </a:moveTo>
                <a:lnTo>
                  <a:pt x="319547" y="21590"/>
                </a:lnTo>
                <a:lnTo>
                  <a:pt x="319547" y="19050"/>
                </a:lnTo>
                <a:lnTo>
                  <a:pt x="321604" y="21590"/>
                </a:lnTo>
                <a:close/>
              </a:path>
              <a:path w="354965" h="487679">
                <a:moveTo>
                  <a:pt x="346507" y="21590"/>
                </a:moveTo>
                <a:lnTo>
                  <a:pt x="323673" y="21590"/>
                </a:lnTo>
                <a:lnTo>
                  <a:pt x="325779" y="19050"/>
                </a:lnTo>
                <a:lnTo>
                  <a:pt x="348588" y="19050"/>
                </a:lnTo>
                <a:lnTo>
                  <a:pt x="346507" y="21590"/>
                </a:lnTo>
                <a:close/>
              </a:path>
              <a:path w="354965" h="487679">
                <a:moveTo>
                  <a:pt x="354820" y="21590"/>
                </a:moveTo>
                <a:lnTo>
                  <a:pt x="350669" y="21590"/>
                </a:lnTo>
                <a:lnTo>
                  <a:pt x="350669" y="19050"/>
                </a:lnTo>
                <a:lnTo>
                  <a:pt x="354820" y="19050"/>
                </a:lnTo>
                <a:lnTo>
                  <a:pt x="354820" y="21590"/>
                </a:lnTo>
                <a:close/>
              </a:path>
              <a:path w="354965" h="487679">
                <a:moveTo>
                  <a:pt x="329905" y="54610"/>
                </a:moveTo>
                <a:lnTo>
                  <a:pt x="290494" y="54610"/>
                </a:lnTo>
                <a:lnTo>
                  <a:pt x="290494" y="52070"/>
                </a:lnTo>
                <a:lnTo>
                  <a:pt x="294632" y="52070"/>
                </a:lnTo>
                <a:lnTo>
                  <a:pt x="296714" y="49530"/>
                </a:lnTo>
                <a:lnTo>
                  <a:pt x="296714" y="46990"/>
                </a:lnTo>
                <a:lnTo>
                  <a:pt x="302945" y="46990"/>
                </a:lnTo>
                <a:lnTo>
                  <a:pt x="302945" y="41910"/>
                </a:lnTo>
                <a:lnTo>
                  <a:pt x="305014" y="41910"/>
                </a:lnTo>
                <a:lnTo>
                  <a:pt x="305014" y="36830"/>
                </a:lnTo>
                <a:lnTo>
                  <a:pt x="307072" y="36830"/>
                </a:lnTo>
                <a:lnTo>
                  <a:pt x="307072" y="34290"/>
                </a:lnTo>
                <a:lnTo>
                  <a:pt x="319547" y="34290"/>
                </a:lnTo>
                <a:lnTo>
                  <a:pt x="319547" y="29210"/>
                </a:lnTo>
                <a:lnTo>
                  <a:pt x="315397" y="29210"/>
                </a:lnTo>
                <a:lnTo>
                  <a:pt x="315397" y="24130"/>
                </a:lnTo>
                <a:lnTo>
                  <a:pt x="317466" y="21590"/>
                </a:lnTo>
                <a:lnTo>
                  <a:pt x="344438" y="21590"/>
                </a:lnTo>
                <a:lnTo>
                  <a:pt x="344438" y="29210"/>
                </a:lnTo>
                <a:lnTo>
                  <a:pt x="342380" y="31750"/>
                </a:lnTo>
                <a:lnTo>
                  <a:pt x="342380" y="39370"/>
                </a:lnTo>
                <a:lnTo>
                  <a:pt x="340287" y="39370"/>
                </a:lnTo>
                <a:lnTo>
                  <a:pt x="340287" y="41910"/>
                </a:lnTo>
                <a:lnTo>
                  <a:pt x="338218" y="44450"/>
                </a:lnTo>
                <a:lnTo>
                  <a:pt x="336149" y="44450"/>
                </a:lnTo>
                <a:lnTo>
                  <a:pt x="336149" y="49530"/>
                </a:lnTo>
                <a:lnTo>
                  <a:pt x="331986" y="49530"/>
                </a:lnTo>
                <a:lnTo>
                  <a:pt x="329905" y="52070"/>
                </a:lnTo>
                <a:lnTo>
                  <a:pt x="329905" y="54610"/>
                </a:lnTo>
                <a:close/>
              </a:path>
              <a:path w="354965" h="487679">
                <a:moveTo>
                  <a:pt x="118257" y="26670"/>
                </a:moveTo>
                <a:lnTo>
                  <a:pt x="116188" y="26670"/>
                </a:lnTo>
                <a:lnTo>
                  <a:pt x="116188" y="24130"/>
                </a:lnTo>
                <a:lnTo>
                  <a:pt x="118257" y="24130"/>
                </a:lnTo>
                <a:lnTo>
                  <a:pt x="118257" y="26670"/>
                </a:lnTo>
                <a:close/>
              </a:path>
              <a:path w="354965" h="487679">
                <a:moveTo>
                  <a:pt x="124489" y="26670"/>
                </a:moveTo>
                <a:lnTo>
                  <a:pt x="118257" y="26670"/>
                </a:lnTo>
                <a:lnTo>
                  <a:pt x="120326" y="24130"/>
                </a:lnTo>
                <a:lnTo>
                  <a:pt x="122419" y="24130"/>
                </a:lnTo>
                <a:lnTo>
                  <a:pt x="124489" y="26670"/>
                </a:lnTo>
                <a:close/>
              </a:path>
              <a:path w="354965" h="487679">
                <a:moveTo>
                  <a:pt x="145229" y="36830"/>
                </a:moveTo>
                <a:lnTo>
                  <a:pt x="114107" y="36830"/>
                </a:lnTo>
                <a:lnTo>
                  <a:pt x="114107" y="26670"/>
                </a:lnTo>
                <a:lnTo>
                  <a:pt x="130696" y="26670"/>
                </a:lnTo>
                <a:lnTo>
                  <a:pt x="134871" y="31750"/>
                </a:lnTo>
                <a:lnTo>
                  <a:pt x="145229" y="31750"/>
                </a:lnTo>
                <a:lnTo>
                  <a:pt x="147298" y="34290"/>
                </a:lnTo>
                <a:lnTo>
                  <a:pt x="145229" y="36830"/>
                </a:lnTo>
                <a:close/>
              </a:path>
              <a:path w="354965" h="487679">
                <a:moveTo>
                  <a:pt x="174294" y="46990"/>
                </a:moveTo>
                <a:lnTo>
                  <a:pt x="109980" y="46990"/>
                </a:lnTo>
                <a:lnTo>
                  <a:pt x="112049" y="44450"/>
                </a:lnTo>
                <a:lnTo>
                  <a:pt x="112049" y="36830"/>
                </a:lnTo>
                <a:lnTo>
                  <a:pt x="147298" y="36830"/>
                </a:lnTo>
                <a:lnTo>
                  <a:pt x="147298" y="39370"/>
                </a:lnTo>
                <a:lnTo>
                  <a:pt x="149403" y="39370"/>
                </a:lnTo>
                <a:lnTo>
                  <a:pt x="149403" y="41910"/>
                </a:lnTo>
                <a:lnTo>
                  <a:pt x="151460" y="41910"/>
                </a:lnTo>
                <a:lnTo>
                  <a:pt x="153530" y="44450"/>
                </a:lnTo>
                <a:lnTo>
                  <a:pt x="174294" y="44450"/>
                </a:lnTo>
                <a:lnTo>
                  <a:pt x="174294" y="46990"/>
                </a:lnTo>
                <a:close/>
              </a:path>
              <a:path w="354965" h="487679">
                <a:moveTo>
                  <a:pt x="174294" y="44450"/>
                </a:moveTo>
                <a:lnTo>
                  <a:pt x="163912" y="44450"/>
                </a:lnTo>
                <a:lnTo>
                  <a:pt x="163912" y="41910"/>
                </a:lnTo>
                <a:lnTo>
                  <a:pt x="174294" y="41910"/>
                </a:lnTo>
                <a:lnTo>
                  <a:pt x="174294" y="44450"/>
                </a:lnTo>
                <a:close/>
              </a:path>
              <a:path w="354965" h="487679">
                <a:moveTo>
                  <a:pt x="186757" y="46990"/>
                </a:moveTo>
                <a:lnTo>
                  <a:pt x="176351" y="46990"/>
                </a:lnTo>
                <a:lnTo>
                  <a:pt x="176351" y="44450"/>
                </a:lnTo>
                <a:lnTo>
                  <a:pt x="186757" y="44450"/>
                </a:lnTo>
                <a:lnTo>
                  <a:pt x="186757" y="46990"/>
                </a:lnTo>
                <a:close/>
              </a:path>
              <a:path w="354965" h="487679">
                <a:moveTo>
                  <a:pt x="203359" y="49530"/>
                </a:moveTo>
                <a:lnTo>
                  <a:pt x="107887" y="49530"/>
                </a:lnTo>
                <a:lnTo>
                  <a:pt x="107887" y="46990"/>
                </a:lnTo>
                <a:lnTo>
                  <a:pt x="203359" y="46990"/>
                </a:lnTo>
                <a:lnTo>
                  <a:pt x="203359" y="49530"/>
                </a:lnTo>
                <a:close/>
              </a:path>
              <a:path w="354965" h="487679">
                <a:moveTo>
                  <a:pt x="89204" y="62230"/>
                </a:moveTo>
                <a:lnTo>
                  <a:pt x="80915" y="62230"/>
                </a:lnTo>
                <a:lnTo>
                  <a:pt x="80915" y="49530"/>
                </a:lnTo>
                <a:lnTo>
                  <a:pt x="87135" y="49530"/>
                </a:lnTo>
                <a:lnTo>
                  <a:pt x="87135" y="57150"/>
                </a:lnTo>
                <a:lnTo>
                  <a:pt x="89204" y="59690"/>
                </a:lnTo>
                <a:lnTo>
                  <a:pt x="89204" y="62230"/>
                </a:lnTo>
                <a:close/>
              </a:path>
              <a:path w="354965" h="487679">
                <a:moveTo>
                  <a:pt x="213729" y="54610"/>
                </a:moveTo>
                <a:lnTo>
                  <a:pt x="103724" y="54610"/>
                </a:lnTo>
                <a:lnTo>
                  <a:pt x="103724" y="49530"/>
                </a:lnTo>
                <a:lnTo>
                  <a:pt x="211636" y="49530"/>
                </a:lnTo>
                <a:lnTo>
                  <a:pt x="211636" y="52070"/>
                </a:lnTo>
                <a:lnTo>
                  <a:pt x="213729" y="52070"/>
                </a:lnTo>
                <a:lnTo>
                  <a:pt x="213729" y="54610"/>
                </a:lnTo>
                <a:close/>
              </a:path>
              <a:path w="354965" h="487679">
                <a:moveTo>
                  <a:pt x="232400" y="52070"/>
                </a:moveTo>
                <a:lnTo>
                  <a:pt x="228249" y="52070"/>
                </a:lnTo>
                <a:lnTo>
                  <a:pt x="230331" y="49530"/>
                </a:lnTo>
                <a:lnTo>
                  <a:pt x="232400" y="49530"/>
                </a:lnTo>
                <a:lnTo>
                  <a:pt x="232400" y="52070"/>
                </a:lnTo>
                <a:close/>
              </a:path>
              <a:path w="354965" h="487679">
                <a:moveTo>
                  <a:pt x="246932" y="54610"/>
                </a:moveTo>
                <a:lnTo>
                  <a:pt x="242770" y="54610"/>
                </a:lnTo>
                <a:lnTo>
                  <a:pt x="242770" y="52070"/>
                </a:lnTo>
                <a:lnTo>
                  <a:pt x="244839" y="52070"/>
                </a:lnTo>
                <a:lnTo>
                  <a:pt x="244839" y="49530"/>
                </a:lnTo>
                <a:lnTo>
                  <a:pt x="246932" y="49530"/>
                </a:lnTo>
                <a:lnTo>
                  <a:pt x="246932" y="54610"/>
                </a:lnTo>
                <a:close/>
              </a:path>
              <a:path w="354965" h="487679">
                <a:moveTo>
                  <a:pt x="261441" y="57150"/>
                </a:moveTo>
                <a:lnTo>
                  <a:pt x="228249" y="57150"/>
                </a:lnTo>
                <a:lnTo>
                  <a:pt x="228249" y="54610"/>
                </a:lnTo>
                <a:lnTo>
                  <a:pt x="230331" y="52070"/>
                </a:lnTo>
                <a:lnTo>
                  <a:pt x="240677" y="52070"/>
                </a:lnTo>
                <a:lnTo>
                  <a:pt x="240677" y="54610"/>
                </a:lnTo>
                <a:lnTo>
                  <a:pt x="257290" y="54610"/>
                </a:lnTo>
                <a:lnTo>
                  <a:pt x="261441" y="57150"/>
                </a:lnTo>
                <a:close/>
              </a:path>
              <a:path w="354965" h="487679">
                <a:moveTo>
                  <a:pt x="253140" y="54610"/>
                </a:moveTo>
                <a:lnTo>
                  <a:pt x="251059" y="54610"/>
                </a:lnTo>
                <a:lnTo>
                  <a:pt x="251059" y="52070"/>
                </a:lnTo>
                <a:lnTo>
                  <a:pt x="253140" y="52070"/>
                </a:lnTo>
                <a:lnTo>
                  <a:pt x="253140" y="54610"/>
                </a:lnTo>
                <a:close/>
              </a:path>
              <a:path w="354965" h="487679">
                <a:moveTo>
                  <a:pt x="321604" y="67310"/>
                </a:moveTo>
                <a:lnTo>
                  <a:pt x="72626" y="67310"/>
                </a:lnTo>
                <a:lnTo>
                  <a:pt x="72626" y="64770"/>
                </a:lnTo>
                <a:lnTo>
                  <a:pt x="101655" y="64770"/>
                </a:lnTo>
                <a:lnTo>
                  <a:pt x="101655" y="62230"/>
                </a:lnTo>
                <a:lnTo>
                  <a:pt x="99598" y="62230"/>
                </a:lnTo>
                <a:lnTo>
                  <a:pt x="101655" y="59690"/>
                </a:lnTo>
                <a:lnTo>
                  <a:pt x="101655" y="54610"/>
                </a:lnTo>
                <a:lnTo>
                  <a:pt x="215798" y="54610"/>
                </a:lnTo>
                <a:lnTo>
                  <a:pt x="215798" y="57150"/>
                </a:lnTo>
                <a:lnTo>
                  <a:pt x="219949" y="57150"/>
                </a:lnTo>
                <a:lnTo>
                  <a:pt x="219949" y="59690"/>
                </a:lnTo>
                <a:lnTo>
                  <a:pt x="321604" y="59690"/>
                </a:lnTo>
                <a:lnTo>
                  <a:pt x="321604" y="62230"/>
                </a:lnTo>
                <a:lnTo>
                  <a:pt x="319547" y="64770"/>
                </a:lnTo>
                <a:lnTo>
                  <a:pt x="321604" y="67310"/>
                </a:lnTo>
                <a:close/>
              </a:path>
              <a:path w="354965" h="487679">
                <a:moveTo>
                  <a:pt x="217867" y="57150"/>
                </a:moveTo>
                <a:lnTo>
                  <a:pt x="215798" y="57150"/>
                </a:lnTo>
                <a:lnTo>
                  <a:pt x="217867" y="54610"/>
                </a:lnTo>
                <a:lnTo>
                  <a:pt x="217867" y="57150"/>
                </a:lnTo>
                <a:close/>
              </a:path>
              <a:path w="354965" h="487679">
                <a:moveTo>
                  <a:pt x="267649" y="57150"/>
                </a:moveTo>
                <a:lnTo>
                  <a:pt x="263510" y="57150"/>
                </a:lnTo>
                <a:lnTo>
                  <a:pt x="263510" y="54610"/>
                </a:lnTo>
                <a:lnTo>
                  <a:pt x="265591" y="54610"/>
                </a:lnTo>
                <a:lnTo>
                  <a:pt x="267649" y="57150"/>
                </a:lnTo>
                <a:close/>
              </a:path>
              <a:path w="354965" h="487679">
                <a:moveTo>
                  <a:pt x="323673" y="59690"/>
                </a:moveTo>
                <a:lnTo>
                  <a:pt x="284262" y="59690"/>
                </a:lnTo>
                <a:lnTo>
                  <a:pt x="284262" y="57150"/>
                </a:lnTo>
                <a:lnTo>
                  <a:pt x="286355" y="54610"/>
                </a:lnTo>
                <a:lnTo>
                  <a:pt x="325779" y="54610"/>
                </a:lnTo>
                <a:lnTo>
                  <a:pt x="325779" y="57150"/>
                </a:lnTo>
                <a:lnTo>
                  <a:pt x="323673" y="57150"/>
                </a:lnTo>
                <a:lnTo>
                  <a:pt x="323673" y="59690"/>
                </a:lnTo>
                <a:close/>
              </a:path>
              <a:path w="354965" h="487679">
                <a:moveTo>
                  <a:pt x="271823" y="59690"/>
                </a:moveTo>
                <a:lnTo>
                  <a:pt x="226168" y="59690"/>
                </a:lnTo>
                <a:lnTo>
                  <a:pt x="226168" y="57150"/>
                </a:lnTo>
                <a:lnTo>
                  <a:pt x="271823" y="57150"/>
                </a:lnTo>
                <a:lnTo>
                  <a:pt x="271823" y="59690"/>
                </a:lnTo>
                <a:close/>
              </a:path>
              <a:path w="354965" h="487679">
                <a:moveTo>
                  <a:pt x="282181" y="59690"/>
                </a:moveTo>
                <a:lnTo>
                  <a:pt x="280100" y="59690"/>
                </a:lnTo>
                <a:lnTo>
                  <a:pt x="282181" y="57150"/>
                </a:lnTo>
                <a:lnTo>
                  <a:pt x="282181" y="59690"/>
                </a:lnTo>
                <a:close/>
              </a:path>
              <a:path w="354965" h="487679">
                <a:moveTo>
                  <a:pt x="97517" y="62230"/>
                </a:moveTo>
                <a:lnTo>
                  <a:pt x="95448" y="62230"/>
                </a:lnTo>
                <a:lnTo>
                  <a:pt x="95448" y="59690"/>
                </a:lnTo>
                <a:lnTo>
                  <a:pt x="97517" y="59690"/>
                </a:lnTo>
                <a:lnTo>
                  <a:pt x="97517" y="62230"/>
                </a:lnTo>
                <a:close/>
              </a:path>
              <a:path w="354965" h="487679">
                <a:moveTo>
                  <a:pt x="99598" y="64770"/>
                </a:moveTo>
                <a:lnTo>
                  <a:pt x="78834" y="64770"/>
                </a:lnTo>
                <a:lnTo>
                  <a:pt x="78834" y="62230"/>
                </a:lnTo>
                <a:lnTo>
                  <a:pt x="99598" y="62230"/>
                </a:lnTo>
                <a:lnTo>
                  <a:pt x="99598" y="64770"/>
                </a:lnTo>
                <a:close/>
              </a:path>
              <a:path w="354965" h="487679">
                <a:moveTo>
                  <a:pt x="313315" y="81280"/>
                </a:moveTo>
                <a:lnTo>
                  <a:pt x="236538" y="81280"/>
                </a:lnTo>
                <a:lnTo>
                  <a:pt x="236538" y="80010"/>
                </a:lnTo>
                <a:lnTo>
                  <a:pt x="70533" y="80010"/>
                </a:lnTo>
                <a:lnTo>
                  <a:pt x="70533" y="67310"/>
                </a:lnTo>
                <a:lnTo>
                  <a:pt x="317466" y="67310"/>
                </a:lnTo>
                <a:lnTo>
                  <a:pt x="317466" y="74930"/>
                </a:lnTo>
                <a:lnTo>
                  <a:pt x="315397" y="74930"/>
                </a:lnTo>
                <a:lnTo>
                  <a:pt x="315397" y="77470"/>
                </a:lnTo>
                <a:lnTo>
                  <a:pt x="313315" y="77470"/>
                </a:lnTo>
                <a:lnTo>
                  <a:pt x="313315" y="81280"/>
                </a:lnTo>
                <a:close/>
              </a:path>
              <a:path w="354965" h="487679">
                <a:moveTo>
                  <a:pt x="319547" y="69850"/>
                </a:moveTo>
                <a:lnTo>
                  <a:pt x="317466" y="67310"/>
                </a:lnTo>
                <a:lnTo>
                  <a:pt x="319547" y="67310"/>
                </a:lnTo>
                <a:lnTo>
                  <a:pt x="319547" y="69850"/>
                </a:lnTo>
                <a:close/>
              </a:path>
              <a:path w="354965" h="487679">
                <a:moveTo>
                  <a:pt x="76765" y="99060"/>
                </a:moveTo>
                <a:lnTo>
                  <a:pt x="62232" y="99060"/>
                </a:lnTo>
                <a:lnTo>
                  <a:pt x="62232" y="93980"/>
                </a:lnTo>
                <a:lnTo>
                  <a:pt x="60163" y="91440"/>
                </a:lnTo>
                <a:lnTo>
                  <a:pt x="60163" y="88900"/>
                </a:lnTo>
                <a:lnTo>
                  <a:pt x="62232" y="86360"/>
                </a:lnTo>
                <a:lnTo>
                  <a:pt x="62232" y="80010"/>
                </a:lnTo>
                <a:lnTo>
                  <a:pt x="64301" y="81280"/>
                </a:lnTo>
                <a:lnTo>
                  <a:pt x="89204" y="81280"/>
                </a:lnTo>
                <a:lnTo>
                  <a:pt x="87135" y="83820"/>
                </a:lnTo>
                <a:lnTo>
                  <a:pt x="85065" y="83820"/>
                </a:lnTo>
                <a:lnTo>
                  <a:pt x="85065" y="88900"/>
                </a:lnTo>
                <a:lnTo>
                  <a:pt x="82996" y="88900"/>
                </a:lnTo>
                <a:lnTo>
                  <a:pt x="80915" y="91440"/>
                </a:lnTo>
                <a:lnTo>
                  <a:pt x="80915" y="96520"/>
                </a:lnTo>
                <a:lnTo>
                  <a:pt x="76765" y="99060"/>
                </a:lnTo>
                <a:close/>
              </a:path>
              <a:path w="354965" h="487679">
                <a:moveTo>
                  <a:pt x="93378" y="81280"/>
                </a:moveTo>
                <a:lnTo>
                  <a:pt x="68464" y="81280"/>
                </a:lnTo>
                <a:lnTo>
                  <a:pt x="68464" y="80010"/>
                </a:lnTo>
                <a:lnTo>
                  <a:pt x="93378" y="80010"/>
                </a:lnTo>
                <a:lnTo>
                  <a:pt x="93378" y="81280"/>
                </a:lnTo>
                <a:close/>
              </a:path>
              <a:path w="354965" h="487679">
                <a:moveTo>
                  <a:pt x="151460" y="81280"/>
                </a:moveTo>
                <a:lnTo>
                  <a:pt x="107887" y="81280"/>
                </a:lnTo>
                <a:lnTo>
                  <a:pt x="107887" y="80010"/>
                </a:lnTo>
                <a:lnTo>
                  <a:pt x="151460" y="80010"/>
                </a:lnTo>
                <a:lnTo>
                  <a:pt x="151460" y="81280"/>
                </a:lnTo>
                <a:close/>
              </a:path>
              <a:path w="354965" h="487679">
                <a:moveTo>
                  <a:pt x="197115" y="81280"/>
                </a:moveTo>
                <a:lnTo>
                  <a:pt x="159773" y="81280"/>
                </a:lnTo>
                <a:lnTo>
                  <a:pt x="159773" y="80010"/>
                </a:lnTo>
                <a:lnTo>
                  <a:pt x="197115" y="80010"/>
                </a:lnTo>
                <a:lnTo>
                  <a:pt x="197115" y="81280"/>
                </a:lnTo>
                <a:close/>
              </a:path>
              <a:path w="354965" h="487679">
                <a:moveTo>
                  <a:pt x="203359" y="81280"/>
                </a:moveTo>
                <a:lnTo>
                  <a:pt x="201254" y="81280"/>
                </a:lnTo>
                <a:lnTo>
                  <a:pt x="201254" y="80010"/>
                </a:lnTo>
                <a:lnTo>
                  <a:pt x="203359" y="80010"/>
                </a:lnTo>
                <a:lnTo>
                  <a:pt x="203359" y="81280"/>
                </a:lnTo>
                <a:close/>
              </a:path>
              <a:path w="354965" h="487679">
                <a:moveTo>
                  <a:pt x="213729" y="81280"/>
                </a:moveTo>
                <a:lnTo>
                  <a:pt x="205416" y="81280"/>
                </a:lnTo>
                <a:lnTo>
                  <a:pt x="207497" y="80010"/>
                </a:lnTo>
                <a:lnTo>
                  <a:pt x="211636" y="80010"/>
                </a:lnTo>
                <a:lnTo>
                  <a:pt x="213729" y="81280"/>
                </a:lnTo>
                <a:close/>
              </a:path>
              <a:path w="354965" h="487679">
                <a:moveTo>
                  <a:pt x="232400" y="81280"/>
                </a:moveTo>
                <a:lnTo>
                  <a:pt x="213729" y="81280"/>
                </a:lnTo>
                <a:lnTo>
                  <a:pt x="213729" y="80010"/>
                </a:lnTo>
                <a:lnTo>
                  <a:pt x="232400" y="80010"/>
                </a:lnTo>
                <a:lnTo>
                  <a:pt x="232400" y="81280"/>
                </a:lnTo>
                <a:close/>
              </a:path>
              <a:path w="354965" h="487679">
                <a:moveTo>
                  <a:pt x="234469" y="81280"/>
                </a:moveTo>
                <a:lnTo>
                  <a:pt x="232400" y="80010"/>
                </a:lnTo>
                <a:lnTo>
                  <a:pt x="234469" y="80010"/>
                </a:lnTo>
                <a:lnTo>
                  <a:pt x="234469" y="81280"/>
                </a:lnTo>
                <a:close/>
              </a:path>
              <a:path w="354965" h="487679">
                <a:moveTo>
                  <a:pt x="130696" y="86360"/>
                </a:moveTo>
                <a:lnTo>
                  <a:pt x="124489" y="86360"/>
                </a:lnTo>
                <a:lnTo>
                  <a:pt x="124489" y="83820"/>
                </a:lnTo>
                <a:lnTo>
                  <a:pt x="114107" y="83820"/>
                </a:lnTo>
                <a:lnTo>
                  <a:pt x="112049" y="81280"/>
                </a:lnTo>
                <a:lnTo>
                  <a:pt x="130696" y="81280"/>
                </a:lnTo>
                <a:lnTo>
                  <a:pt x="130696" y="86360"/>
                </a:lnTo>
                <a:close/>
              </a:path>
              <a:path w="354965" h="487679">
                <a:moveTo>
                  <a:pt x="134871" y="83820"/>
                </a:moveTo>
                <a:lnTo>
                  <a:pt x="132801" y="83820"/>
                </a:lnTo>
                <a:lnTo>
                  <a:pt x="132801" y="81280"/>
                </a:lnTo>
                <a:lnTo>
                  <a:pt x="134871" y="81280"/>
                </a:lnTo>
                <a:lnTo>
                  <a:pt x="134871" y="83820"/>
                </a:lnTo>
                <a:close/>
              </a:path>
              <a:path w="354965" h="487679">
                <a:moveTo>
                  <a:pt x="176351" y="83820"/>
                </a:moveTo>
                <a:lnTo>
                  <a:pt x="163912" y="83820"/>
                </a:lnTo>
                <a:lnTo>
                  <a:pt x="163912" y="81280"/>
                </a:lnTo>
                <a:lnTo>
                  <a:pt x="178444" y="81280"/>
                </a:lnTo>
                <a:lnTo>
                  <a:pt x="176351" y="83820"/>
                </a:lnTo>
                <a:close/>
              </a:path>
              <a:path w="354965" h="487679">
                <a:moveTo>
                  <a:pt x="300864" y="86360"/>
                </a:moveTo>
                <a:lnTo>
                  <a:pt x="240677" y="86360"/>
                </a:lnTo>
                <a:lnTo>
                  <a:pt x="238608" y="83820"/>
                </a:lnTo>
                <a:lnTo>
                  <a:pt x="238608" y="81280"/>
                </a:lnTo>
                <a:lnTo>
                  <a:pt x="311246" y="81280"/>
                </a:lnTo>
                <a:lnTo>
                  <a:pt x="311246" y="83820"/>
                </a:lnTo>
                <a:lnTo>
                  <a:pt x="300864" y="83820"/>
                </a:lnTo>
                <a:lnTo>
                  <a:pt x="300864" y="86360"/>
                </a:lnTo>
                <a:close/>
              </a:path>
              <a:path w="354965" h="487679">
                <a:moveTo>
                  <a:pt x="118257" y="86360"/>
                </a:moveTo>
                <a:lnTo>
                  <a:pt x="116188" y="86360"/>
                </a:lnTo>
                <a:lnTo>
                  <a:pt x="116188" y="83820"/>
                </a:lnTo>
                <a:lnTo>
                  <a:pt x="118257" y="83820"/>
                </a:lnTo>
                <a:lnTo>
                  <a:pt x="118257" y="86360"/>
                </a:lnTo>
                <a:close/>
              </a:path>
              <a:path w="354965" h="487679">
                <a:moveTo>
                  <a:pt x="120326" y="86360"/>
                </a:moveTo>
                <a:lnTo>
                  <a:pt x="118257" y="83820"/>
                </a:lnTo>
                <a:lnTo>
                  <a:pt x="120326" y="83820"/>
                </a:lnTo>
                <a:lnTo>
                  <a:pt x="120326" y="86360"/>
                </a:lnTo>
                <a:close/>
              </a:path>
              <a:path w="354965" h="487679">
                <a:moveTo>
                  <a:pt x="302945" y="86360"/>
                </a:moveTo>
                <a:lnTo>
                  <a:pt x="300864" y="83820"/>
                </a:lnTo>
                <a:lnTo>
                  <a:pt x="305014" y="83820"/>
                </a:lnTo>
                <a:lnTo>
                  <a:pt x="302945" y="86360"/>
                </a:lnTo>
                <a:close/>
              </a:path>
              <a:path w="354965" h="487679">
                <a:moveTo>
                  <a:pt x="282181" y="91440"/>
                </a:moveTo>
                <a:lnTo>
                  <a:pt x="244839" y="91440"/>
                </a:lnTo>
                <a:lnTo>
                  <a:pt x="242770" y="88900"/>
                </a:lnTo>
                <a:lnTo>
                  <a:pt x="242770" y="86360"/>
                </a:lnTo>
                <a:lnTo>
                  <a:pt x="292563" y="86360"/>
                </a:lnTo>
                <a:lnTo>
                  <a:pt x="292563" y="88900"/>
                </a:lnTo>
                <a:lnTo>
                  <a:pt x="284262" y="88900"/>
                </a:lnTo>
                <a:lnTo>
                  <a:pt x="282181" y="91440"/>
                </a:lnTo>
                <a:close/>
              </a:path>
              <a:path w="354965" h="487679">
                <a:moveTo>
                  <a:pt x="255221" y="93980"/>
                </a:moveTo>
                <a:lnTo>
                  <a:pt x="249002" y="93980"/>
                </a:lnTo>
                <a:lnTo>
                  <a:pt x="246932" y="91440"/>
                </a:lnTo>
                <a:lnTo>
                  <a:pt x="257290" y="91440"/>
                </a:lnTo>
                <a:lnTo>
                  <a:pt x="255221" y="93980"/>
                </a:lnTo>
                <a:close/>
              </a:path>
              <a:path w="354965" h="487679">
                <a:moveTo>
                  <a:pt x="259372" y="93980"/>
                </a:moveTo>
                <a:lnTo>
                  <a:pt x="257290" y="93980"/>
                </a:lnTo>
                <a:lnTo>
                  <a:pt x="257290" y="91440"/>
                </a:lnTo>
                <a:lnTo>
                  <a:pt x="261441" y="91440"/>
                </a:lnTo>
                <a:lnTo>
                  <a:pt x="259372" y="93980"/>
                </a:lnTo>
                <a:close/>
              </a:path>
              <a:path w="354965" h="487679">
                <a:moveTo>
                  <a:pt x="271823" y="93980"/>
                </a:moveTo>
                <a:lnTo>
                  <a:pt x="263510" y="93980"/>
                </a:lnTo>
                <a:lnTo>
                  <a:pt x="263510" y="91440"/>
                </a:lnTo>
                <a:lnTo>
                  <a:pt x="271823" y="91440"/>
                </a:lnTo>
                <a:lnTo>
                  <a:pt x="271823" y="93980"/>
                </a:lnTo>
                <a:close/>
              </a:path>
              <a:path w="354965" h="487679">
                <a:moveTo>
                  <a:pt x="273892" y="93980"/>
                </a:moveTo>
                <a:lnTo>
                  <a:pt x="271823" y="91440"/>
                </a:lnTo>
                <a:lnTo>
                  <a:pt x="275973" y="91440"/>
                </a:lnTo>
                <a:lnTo>
                  <a:pt x="273892" y="93980"/>
                </a:lnTo>
                <a:close/>
              </a:path>
              <a:path w="354965" h="487679">
                <a:moveTo>
                  <a:pt x="72626" y="116840"/>
                </a:moveTo>
                <a:lnTo>
                  <a:pt x="62232" y="116840"/>
                </a:lnTo>
                <a:lnTo>
                  <a:pt x="62232" y="106680"/>
                </a:lnTo>
                <a:lnTo>
                  <a:pt x="60163" y="106680"/>
                </a:lnTo>
                <a:lnTo>
                  <a:pt x="60163" y="104140"/>
                </a:lnTo>
                <a:lnTo>
                  <a:pt x="58094" y="104140"/>
                </a:lnTo>
                <a:lnTo>
                  <a:pt x="58094" y="101600"/>
                </a:lnTo>
                <a:lnTo>
                  <a:pt x="56024" y="101600"/>
                </a:lnTo>
                <a:lnTo>
                  <a:pt x="56024" y="96520"/>
                </a:lnTo>
                <a:lnTo>
                  <a:pt x="58094" y="96520"/>
                </a:lnTo>
                <a:lnTo>
                  <a:pt x="60163" y="99060"/>
                </a:lnTo>
                <a:lnTo>
                  <a:pt x="76765" y="99060"/>
                </a:lnTo>
                <a:lnTo>
                  <a:pt x="74683" y="101600"/>
                </a:lnTo>
                <a:lnTo>
                  <a:pt x="74683" y="111760"/>
                </a:lnTo>
                <a:lnTo>
                  <a:pt x="72626" y="111760"/>
                </a:lnTo>
                <a:lnTo>
                  <a:pt x="72626" y="116840"/>
                </a:lnTo>
                <a:close/>
              </a:path>
              <a:path w="354965" h="487679">
                <a:moveTo>
                  <a:pt x="72626" y="160020"/>
                </a:moveTo>
                <a:lnTo>
                  <a:pt x="58094" y="160020"/>
                </a:lnTo>
                <a:lnTo>
                  <a:pt x="58094" y="152400"/>
                </a:lnTo>
                <a:lnTo>
                  <a:pt x="56024" y="149860"/>
                </a:lnTo>
                <a:lnTo>
                  <a:pt x="56024" y="129540"/>
                </a:lnTo>
                <a:lnTo>
                  <a:pt x="58094" y="129540"/>
                </a:lnTo>
                <a:lnTo>
                  <a:pt x="58094" y="121920"/>
                </a:lnTo>
                <a:lnTo>
                  <a:pt x="60163" y="121920"/>
                </a:lnTo>
                <a:lnTo>
                  <a:pt x="60163" y="116840"/>
                </a:lnTo>
                <a:lnTo>
                  <a:pt x="70533" y="116840"/>
                </a:lnTo>
                <a:lnTo>
                  <a:pt x="70533" y="124460"/>
                </a:lnTo>
                <a:lnTo>
                  <a:pt x="68464" y="124460"/>
                </a:lnTo>
                <a:lnTo>
                  <a:pt x="68464" y="132080"/>
                </a:lnTo>
                <a:lnTo>
                  <a:pt x="70533" y="132080"/>
                </a:lnTo>
                <a:lnTo>
                  <a:pt x="70533" y="139700"/>
                </a:lnTo>
                <a:lnTo>
                  <a:pt x="72626" y="139700"/>
                </a:lnTo>
                <a:lnTo>
                  <a:pt x="72626" y="144780"/>
                </a:lnTo>
                <a:lnTo>
                  <a:pt x="70533" y="144780"/>
                </a:lnTo>
                <a:lnTo>
                  <a:pt x="70533" y="152400"/>
                </a:lnTo>
                <a:lnTo>
                  <a:pt x="72626" y="152400"/>
                </a:lnTo>
                <a:lnTo>
                  <a:pt x="72626" y="160020"/>
                </a:lnTo>
                <a:close/>
              </a:path>
              <a:path w="354965" h="487679">
                <a:moveTo>
                  <a:pt x="238608" y="152400"/>
                </a:moveTo>
                <a:lnTo>
                  <a:pt x="234469" y="152400"/>
                </a:lnTo>
                <a:lnTo>
                  <a:pt x="234469" y="149860"/>
                </a:lnTo>
                <a:lnTo>
                  <a:pt x="238608" y="149860"/>
                </a:lnTo>
                <a:lnTo>
                  <a:pt x="238608" y="152400"/>
                </a:lnTo>
                <a:close/>
              </a:path>
              <a:path w="354965" h="487679">
                <a:moveTo>
                  <a:pt x="244839" y="152400"/>
                </a:moveTo>
                <a:lnTo>
                  <a:pt x="240677" y="152400"/>
                </a:lnTo>
                <a:lnTo>
                  <a:pt x="242770" y="149860"/>
                </a:lnTo>
                <a:lnTo>
                  <a:pt x="244839" y="152400"/>
                </a:lnTo>
                <a:close/>
              </a:path>
              <a:path w="354965" h="487679">
                <a:moveTo>
                  <a:pt x="249002" y="154940"/>
                </a:moveTo>
                <a:lnTo>
                  <a:pt x="232400" y="154940"/>
                </a:lnTo>
                <a:lnTo>
                  <a:pt x="232400" y="152400"/>
                </a:lnTo>
                <a:lnTo>
                  <a:pt x="249002" y="152400"/>
                </a:lnTo>
                <a:lnTo>
                  <a:pt x="249002" y="154940"/>
                </a:lnTo>
                <a:close/>
              </a:path>
              <a:path w="354965" h="487679">
                <a:moveTo>
                  <a:pt x="253140" y="160020"/>
                </a:moveTo>
                <a:lnTo>
                  <a:pt x="217867" y="160020"/>
                </a:lnTo>
                <a:lnTo>
                  <a:pt x="217867" y="157480"/>
                </a:lnTo>
                <a:lnTo>
                  <a:pt x="222018" y="157480"/>
                </a:lnTo>
                <a:lnTo>
                  <a:pt x="222018" y="154940"/>
                </a:lnTo>
                <a:lnTo>
                  <a:pt x="253140" y="154940"/>
                </a:lnTo>
                <a:lnTo>
                  <a:pt x="253140" y="160020"/>
                </a:lnTo>
                <a:close/>
              </a:path>
              <a:path w="354965" h="487679">
                <a:moveTo>
                  <a:pt x="58094" y="168910"/>
                </a:moveTo>
                <a:lnTo>
                  <a:pt x="45642" y="168910"/>
                </a:lnTo>
                <a:lnTo>
                  <a:pt x="47712" y="166370"/>
                </a:lnTo>
                <a:lnTo>
                  <a:pt x="47712" y="163830"/>
                </a:lnTo>
                <a:lnTo>
                  <a:pt x="51850" y="163830"/>
                </a:lnTo>
                <a:lnTo>
                  <a:pt x="51850" y="160020"/>
                </a:lnTo>
                <a:lnTo>
                  <a:pt x="53955" y="157480"/>
                </a:lnTo>
                <a:lnTo>
                  <a:pt x="56024" y="157480"/>
                </a:lnTo>
                <a:lnTo>
                  <a:pt x="56024" y="162560"/>
                </a:lnTo>
                <a:lnTo>
                  <a:pt x="58094" y="163830"/>
                </a:lnTo>
                <a:lnTo>
                  <a:pt x="58094" y="168910"/>
                </a:lnTo>
                <a:close/>
              </a:path>
              <a:path w="354965" h="487679">
                <a:moveTo>
                  <a:pt x="74683" y="163830"/>
                </a:moveTo>
                <a:lnTo>
                  <a:pt x="60163" y="163830"/>
                </a:lnTo>
                <a:lnTo>
                  <a:pt x="60163" y="160020"/>
                </a:lnTo>
                <a:lnTo>
                  <a:pt x="74683" y="160020"/>
                </a:lnTo>
                <a:lnTo>
                  <a:pt x="74683" y="163830"/>
                </a:lnTo>
                <a:close/>
              </a:path>
              <a:path w="354965" h="487679">
                <a:moveTo>
                  <a:pt x="257290" y="163830"/>
                </a:moveTo>
                <a:lnTo>
                  <a:pt x="228249" y="163830"/>
                </a:lnTo>
                <a:lnTo>
                  <a:pt x="228249" y="162560"/>
                </a:lnTo>
                <a:lnTo>
                  <a:pt x="226168" y="162560"/>
                </a:lnTo>
                <a:lnTo>
                  <a:pt x="226168" y="160020"/>
                </a:lnTo>
                <a:lnTo>
                  <a:pt x="255221" y="160020"/>
                </a:lnTo>
                <a:lnTo>
                  <a:pt x="255221" y="162560"/>
                </a:lnTo>
                <a:lnTo>
                  <a:pt x="257290" y="163830"/>
                </a:lnTo>
                <a:close/>
              </a:path>
              <a:path w="354965" h="487679">
                <a:moveTo>
                  <a:pt x="205416" y="163830"/>
                </a:moveTo>
                <a:lnTo>
                  <a:pt x="201254" y="163830"/>
                </a:lnTo>
                <a:lnTo>
                  <a:pt x="201254" y="162560"/>
                </a:lnTo>
                <a:lnTo>
                  <a:pt x="203359" y="162560"/>
                </a:lnTo>
                <a:lnTo>
                  <a:pt x="205416" y="163830"/>
                </a:lnTo>
                <a:close/>
              </a:path>
              <a:path w="354965" h="487679">
                <a:moveTo>
                  <a:pt x="80915" y="171450"/>
                </a:moveTo>
                <a:lnTo>
                  <a:pt x="62232" y="171450"/>
                </a:lnTo>
                <a:lnTo>
                  <a:pt x="62232" y="163830"/>
                </a:lnTo>
                <a:lnTo>
                  <a:pt x="76765" y="163830"/>
                </a:lnTo>
                <a:lnTo>
                  <a:pt x="78834" y="166370"/>
                </a:lnTo>
                <a:lnTo>
                  <a:pt x="78834" y="168910"/>
                </a:lnTo>
                <a:lnTo>
                  <a:pt x="80915" y="168910"/>
                </a:lnTo>
                <a:lnTo>
                  <a:pt x="80915" y="171450"/>
                </a:lnTo>
                <a:close/>
              </a:path>
              <a:path w="354965" h="487679">
                <a:moveTo>
                  <a:pt x="236538" y="168910"/>
                </a:moveTo>
                <a:lnTo>
                  <a:pt x="186757" y="168910"/>
                </a:lnTo>
                <a:lnTo>
                  <a:pt x="186757" y="163830"/>
                </a:lnTo>
                <a:lnTo>
                  <a:pt x="213729" y="163830"/>
                </a:lnTo>
                <a:lnTo>
                  <a:pt x="213729" y="166370"/>
                </a:lnTo>
                <a:lnTo>
                  <a:pt x="236538" y="166370"/>
                </a:lnTo>
                <a:lnTo>
                  <a:pt x="236538" y="168910"/>
                </a:lnTo>
                <a:close/>
              </a:path>
              <a:path w="354965" h="487679">
                <a:moveTo>
                  <a:pt x="253140" y="179070"/>
                </a:moveTo>
                <a:lnTo>
                  <a:pt x="242770" y="179070"/>
                </a:lnTo>
                <a:lnTo>
                  <a:pt x="242770" y="176530"/>
                </a:lnTo>
                <a:lnTo>
                  <a:pt x="238608" y="176530"/>
                </a:lnTo>
                <a:lnTo>
                  <a:pt x="238608" y="168910"/>
                </a:lnTo>
                <a:lnTo>
                  <a:pt x="236538" y="166370"/>
                </a:lnTo>
                <a:lnTo>
                  <a:pt x="217867" y="166370"/>
                </a:lnTo>
                <a:lnTo>
                  <a:pt x="217867" y="163830"/>
                </a:lnTo>
                <a:lnTo>
                  <a:pt x="255221" y="163830"/>
                </a:lnTo>
                <a:lnTo>
                  <a:pt x="255221" y="168910"/>
                </a:lnTo>
                <a:lnTo>
                  <a:pt x="253140" y="171450"/>
                </a:lnTo>
                <a:lnTo>
                  <a:pt x="253140" y="179070"/>
                </a:lnTo>
                <a:close/>
              </a:path>
              <a:path w="354965" h="487679">
                <a:moveTo>
                  <a:pt x="161842" y="176530"/>
                </a:moveTo>
                <a:lnTo>
                  <a:pt x="147298" y="176530"/>
                </a:lnTo>
                <a:lnTo>
                  <a:pt x="147298" y="171450"/>
                </a:lnTo>
                <a:lnTo>
                  <a:pt x="151460" y="171450"/>
                </a:lnTo>
                <a:lnTo>
                  <a:pt x="151460" y="168910"/>
                </a:lnTo>
                <a:lnTo>
                  <a:pt x="155611" y="168910"/>
                </a:lnTo>
                <a:lnTo>
                  <a:pt x="155611" y="166370"/>
                </a:lnTo>
                <a:lnTo>
                  <a:pt x="157680" y="166370"/>
                </a:lnTo>
                <a:lnTo>
                  <a:pt x="157680" y="171450"/>
                </a:lnTo>
                <a:lnTo>
                  <a:pt x="159773" y="173990"/>
                </a:lnTo>
                <a:lnTo>
                  <a:pt x="161842" y="173990"/>
                </a:lnTo>
                <a:lnTo>
                  <a:pt x="161842" y="176530"/>
                </a:lnTo>
                <a:close/>
              </a:path>
              <a:path w="354965" h="487679">
                <a:moveTo>
                  <a:pt x="60163" y="171450"/>
                </a:moveTo>
                <a:lnTo>
                  <a:pt x="43573" y="171450"/>
                </a:lnTo>
                <a:lnTo>
                  <a:pt x="43573" y="168910"/>
                </a:lnTo>
                <a:lnTo>
                  <a:pt x="60163" y="168910"/>
                </a:lnTo>
                <a:lnTo>
                  <a:pt x="60163" y="171450"/>
                </a:lnTo>
                <a:close/>
              </a:path>
              <a:path w="354965" h="487679">
                <a:moveTo>
                  <a:pt x="226168" y="173990"/>
                </a:moveTo>
                <a:lnTo>
                  <a:pt x="184652" y="173990"/>
                </a:lnTo>
                <a:lnTo>
                  <a:pt x="184652" y="168910"/>
                </a:lnTo>
                <a:lnTo>
                  <a:pt x="234469" y="168910"/>
                </a:lnTo>
                <a:lnTo>
                  <a:pt x="234469" y="171450"/>
                </a:lnTo>
                <a:lnTo>
                  <a:pt x="226168" y="171450"/>
                </a:lnTo>
                <a:lnTo>
                  <a:pt x="226168" y="173990"/>
                </a:lnTo>
                <a:close/>
              </a:path>
              <a:path w="354965" h="487679">
                <a:moveTo>
                  <a:pt x="95448" y="179070"/>
                </a:moveTo>
                <a:lnTo>
                  <a:pt x="41492" y="179070"/>
                </a:lnTo>
                <a:lnTo>
                  <a:pt x="41492" y="171450"/>
                </a:lnTo>
                <a:lnTo>
                  <a:pt x="82996" y="171450"/>
                </a:lnTo>
                <a:lnTo>
                  <a:pt x="82996" y="173990"/>
                </a:lnTo>
                <a:lnTo>
                  <a:pt x="85065" y="176530"/>
                </a:lnTo>
                <a:lnTo>
                  <a:pt x="93378" y="176530"/>
                </a:lnTo>
                <a:lnTo>
                  <a:pt x="95448" y="179070"/>
                </a:lnTo>
                <a:close/>
              </a:path>
              <a:path w="354965" h="487679">
                <a:moveTo>
                  <a:pt x="228249" y="173990"/>
                </a:moveTo>
                <a:lnTo>
                  <a:pt x="226168" y="171450"/>
                </a:lnTo>
                <a:lnTo>
                  <a:pt x="230331" y="171450"/>
                </a:lnTo>
                <a:lnTo>
                  <a:pt x="228249" y="173990"/>
                </a:lnTo>
                <a:close/>
              </a:path>
              <a:path w="354965" h="487679">
                <a:moveTo>
                  <a:pt x="91273" y="176530"/>
                </a:moveTo>
                <a:lnTo>
                  <a:pt x="87135" y="176530"/>
                </a:lnTo>
                <a:lnTo>
                  <a:pt x="87135" y="173990"/>
                </a:lnTo>
                <a:lnTo>
                  <a:pt x="91273" y="173990"/>
                </a:lnTo>
                <a:lnTo>
                  <a:pt x="91273" y="176530"/>
                </a:lnTo>
                <a:close/>
              </a:path>
              <a:path w="354965" h="487679">
                <a:moveTo>
                  <a:pt x="219949" y="181610"/>
                </a:moveTo>
                <a:lnTo>
                  <a:pt x="143160" y="181610"/>
                </a:lnTo>
                <a:lnTo>
                  <a:pt x="143160" y="179070"/>
                </a:lnTo>
                <a:lnTo>
                  <a:pt x="145229" y="179070"/>
                </a:lnTo>
                <a:lnTo>
                  <a:pt x="145229" y="176530"/>
                </a:lnTo>
                <a:lnTo>
                  <a:pt x="176351" y="176530"/>
                </a:lnTo>
                <a:lnTo>
                  <a:pt x="176351" y="173990"/>
                </a:lnTo>
                <a:lnTo>
                  <a:pt x="219949" y="173990"/>
                </a:lnTo>
                <a:lnTo>
                  <a:pt x="219949" y="181610"/>
                </a:lnTo>
                <a:close/>
              </a:path>
              <a:path w="354965" h="487679">
                <a:moveTo>
                  <a:pt x="99598" y="196850"/>
                </a:moveTo>
                <a:lnTo>
                  <a:pt x="31134" y="196850"/>
                </a:lnTo>
                <a:lnTo>
                  <a:pt x="31134" y="189230"/>
                </a:lnTo>
                <a:lnTo>
                  <a:pt x="35248" y="189230"/>
                </a:lnTo>
                <a:lnTo>
                  <a:pt x="35248" y="186690"/>
                </a:lnTo>
                <a:lnTo>
                  <a:pt x="37353" y="186690"/>
                </a:lnTo>
                <a:lnTo>
                  <a:pt x="39423" y="184150"/>
                </a:lnTo>
                <a:lnTo>
                  <a:pt x="39423" y="179070"/>
                </a:lnTo>
                <a:lnTo>
                  <a:pt x="97517" y="179070"/>
                </a:lnTo>
                <a:lnTo>
                  <a:pt x="97517" y="184150"/>
                </a:lnTo>
                <a:lnTo>
                  <a:pt x="99598" y="184150"/>
                </a:lnTo>
                <a:lnTo>
                  <a:pt x="99598" y="196850"/>
                </a:lnTo>
                <a:close/>
              </a:path>
              <a:path w="354965" h="487679">
                <a:moveTo>
                  <a:pt x="251059" y="181610"/>
                </a:moveTo>
                <a:lnTo>
                  <a:pt x="244839" y="181610"/>
                </a:lnTo>
                <a:lnTo>
                  <a:pt x="244839" y="179070"/>
                </a:lnTo>
                <a:lnTo>
                  <a:pt x="251059" y="179070"/>
                </a:lnTo>
                <a:lnTo>
                  <a:pt x="251059" y="181610"/>
                </a:lnTo>
                <a:close/>
              </a:path>
              <a:path w="354965" h="487679">
                <a:moveTo>
                  <a:pt x="215798" y="186690"/>
                </a:moveTo>
                <a:lnTo>
                  <a:pt x="139021" y="186690"/>
                </a:lnTo>
                <a:lnTo>
                  <a:pt x="139021" y="184150"/>
                </a:lnTo>
                <a:lnTo>
                  <a:pt x="141090" y="184150"/>
                </a:lnTo>
                <a:lnTo>
                  <a:pt x="141090" y="181610"/>
                </a:lnTo>
                <a:lnTo>
                  <a:pt x="217867" y="181610"/>
                </a:lnTo>
                <a:lnTo>
                  <a:pt x="217867" y="184150"/>
                </a:lnTo>
                <a:lnTo>
                  <a:pt x="215798" y="186690"/>
                </a:lnTo>
                <a:close/>
              </a:path>
              <a:path w="354965" h="487679">
                <a:moveTo>
                  <a:pt x="211636" y="194310"/>
                </a:moveTo>
                <a:lnTo>
                  <a:pt x="134871" y="194310"/>
                </a:lnTo>
                <a:lnTo>
                  <a:pt x="134871" y="191770"/>
                </a:lnTo>
                <a:lnTo>
                  <a:pt x="136940" y="189230"/>
                </a:lnTo>
                <a:lnTo>
                  <a:pt x="136940" y="186690"/>
                </a:lnTo>
                <a:lnTo>
                  <a:pt x="213729" y="186690"/>
                </a:lnTo>
                <a:lnTo>
                  <a:pt x="213729" y="189230"/>
                </a:lnTo>
                <a:lnTo>
                  <a:pt x="211636" y="189230"/>
                </a:lnTo>
                <a:lnTo>
                  <a:pt x="211636" y="194310"/>
                </a:lnTo>
                <a:close/>
              </a:path>
              <a:path w="354965" h="487679">
                <a:moveTo>
                  <a:pt x="203359" y="207010"/>
                </a:moveTo>
                <a:lnTo>
                  <a:pt x="128639" y="207010"/>
                </a:lnTo>
                <a:lnTo>
                  <a:pt x="128639" y="204470"/>
                </a:lnTo>
                <a:lnTo>
                  <a:pt x="130696" y="204470"/>
                </a:lnTo>
                <a:lnTo>
                  <a:pt x="130696" y="201930"/>
                </a:lnTo>
                <a:lnTo>
                  <a:pt x="132801" y="199390"/>
                </a:lnTo>
                <a:lnTo>
                  <a:pt x="132801" y="194310"/>
                </a:lnTo>
                <a:lnTo>
                  <a:pt x="209566" y="194310"/>
                </a:lnTo>
                <a:lnTo>
                  <a:pt x="207497" y="196850"/>
                </a:lnTo>
                <a:lnTo>
                  <a:pt x="207497" y="199390"/>
                </a:lnTo>
                <a:lnTo>
                  <a:pt x="205416" y="201930"/>
                </a:lnTo>
                <a:lnTo>
                  <a:pt x="203359" y="201930"/>
                </a:lnTo>
                <a:lnTo>
                  <a:pt x="203359" y="207010"/>
                </a:lnTo>
                <a:close/>
              </a:path>
              <a:path w="354965" h="487679">
                <a:moveTo>
                  <a:pt x="103724" y="204470"/>
                </a:moveTo>
                <a:lnTo>
                  <a:pt x="31134" y="204470"/>
                </a:lnTo>
                <a:lnTo>
                  <a:pt x="31134" y="199390"/>
                </a:lnTo>
                <a:lnTo>
                  <a:pt x="29041" y="196850"/>
                </a:lnTo>
                <a:lnTo>
                  <a:pt x="101655" y="196850"/>
                </a:lnTo>
                <a:lnTo>
                  <a:pt x="101655" y="199390"/>
                </a:lnTo>
                <a:lnTo>
                  <a:pt x="103724" y="199390"/>
                </a:lnTo>
                <a:lnTo>
                  <a:pt x="103724" y="204470"/>
                </a:lnTo>
                <a:close/>
              </a:path>
              <a:path w="354965" h="487679">
                <a:moveTo>
                  <a:pt x="178444" y="222250"/>
                </a:moveTo>
                <a:lnTo>
                  <a:pt x="31134" y="222250"/>
                </a:lnTo>
                <a:lnTo>
                  <a:pt x="31134" y="212090"/>
                </a:lnTo>
                <a:lnTo>
                  <a:pt x="29041" y="209550"/>
                </a:lnTo>
                <a:lnTo>
                  <a:pt x="29041" y="204470"/>
                </a:lnTo>
                <a:lnTo>
                  <a:pt x="109980" y="204470"/>
                </a:lnTo>
                <a:lnTo>
                  <a:pt x="109980" y="201930"/>
                </a:lnTo>
                <a:lnTo>
                  <a:pt x="114107" y="201930"/>
                </a:lnTo>
                <a:lnTo>
                  <a:pt x="114107" y="204470"/>
                </a:lnTo>
                <a:lnTo>
                  <a:pt x="116188" y="207010"/>
                </a:lnTo>
                <a:lnTo>
                  <a:pt x="201254" y="207010"/>
                </a:lnTo>
                <a:lnTo>
                  <a:pt x="199184" y="209550"/>
                </a:lnTo>
                <a:lnTo>
                  <a:pt x="199184" y="212090"/>
                </a:lnTo>
                <a:lnTo>
                  <a:pt x="197115" y="212090"/>
                </a:lnTo>
                <a:lnTo>
                  <a:pt x="197115" y="214630"/>
                </a:lnTo>
                <a:lnTo>
                  <a:pt x="192977" y="214630"/>
                </a:lnTo>
                <a:lnTo>
                  <a:pt x="192977" y="217170"/>
                </a:lnTo>
                <a:lnTo>
                  <a:pt x="190884" y="217170"/>
                </a:lnTo>
                <a:lnTo>
                  <a:pt x="188826" y="219710"/>
                </a:lnTo>
                <a:lnTo>
                  <a:pt x="178444" y="219710"/>
                </a:lnTo>
                <a:lnTo>
                  <a:pt x="178444" y="222250"/>
                </a:lnTo>
                <a:close/>
              </a:path>
              <a:path w="354965" h="487679">
                <a:moveTo>
                  <a:pt x="122419" y="207010"/>
                </a:moveTo>
                <a:lnTo>
                  <a:pt x="120326" y="207010"/>
                </a:lnTo>
                <a:lnTo>
                  <a:pt x="122419" y="204470"/>
                </a:lnTo>
                <a:lnTo>
                  <a:pt x="122419" y="207010"/>
                </a:lnTo>
                <a:close/>
              </a:path>
              <a:path w="354965" h="487679">
                <a:moveTo>
                  <a:pt x="174294" y="224790"/>
                </a:moveTo>
                <a:lnTo>
                  <a:pt x="29041" y="224790"/>
                </a:lnTo>
                <a:lnTo>
                  <a:pt x="29041" y="222250"/>
                </a:lnTo>
                <a:lnTo>
                  <a:pt x="176351" y="222250"/>
                </a:lnTo>
                <a:lnTo>
                  <a:pt x="174294" y="224790"/>
                </a:lnTo>
                <a:close/>
              </a:path>
              <a:path w="354965" h="487679">
                <a:moveTo>
                  <a:pt x="141090" y="245110"/>
                </a:moveTo>
                <a:lnTo>
                  <a:pt x="26971" y="245110"/>
                </a:lnTo>
                <a:lnTo>
                  <a:pt x="26971" y="242570"/>
                </a:lnTo>
                <a:lnTo>
                  <a:pt x="33191" y="242570"/>
                </a:lnTo>
                <a:lnTo>
                  <a:pt x="33191" y="234950"/>
                </a:lnTo>
                <a:lnTo>
                  <a:pt x="31134" y="232410"/>
                </a:lnTo>
                <a:lnTo>
                  <a:pt x="31134" y="224790"/>
                </a:lnTo>
                <a:lnTo>
                  <a:pt x="168062" y="224790"/>
                </a:lnTo>
                <a:lnTo>
                  <a:pt x="168062" y="227330"/>
                </a:lnTo>
                <a:lnTo>
                  <a:pt x="165993" y="227330"/>
                </a:lnTo>
                <a:lnTo>
                  <a:pt x="165993" y="229870"/>
                </a:lnTo>
                <a:lnTo>
                  <a:pt x="139021" y="229870"/>
                </a:lnTo>
                <a:lnTo>
                  <a:pt x="139021" y="234950"/>
                </a:lnTo>
                <a:lnTo>
                  <a:pt x="141090" y="234950"/>
                </a:lnTo>
                <a:lnTo>
                  <a:pt x="141090" y="245110"/>
                </a:lnTo>
                <a:close/>
              </a:path>
              <a:path w="354965" h="487679">
                <a:moveTo>
                  <a:pt x="165993" y="232410"/>
                </a:moveTo>
                <a:lnTo>
                  <a:pt x="143160" y="232410"/>
                </a:lnTo>
                <a:lnTo>
                  <a:pt x="141090" y="229870"/>
                </a:lnTo>
                <a:lnTo>
                  <a:pt x="165993" y="229870"/>
                </a:lnTo>
                <a:lnTo>
                  <a:pt x="165993" y="232410"/>
                </a:lnTo>
                <a:close/>
              </a:path>
              <a:path w="354965" h="487679">
                <a:moveTo>
                  <a:pt x="161842" y="242570"/>
                </a:moveTo>
                <a:lnTo>
                  <a:pt x="153530" y="242570"/>
                </a:lnTo>
                <a:lnTo>
                  <a:pt x="153530" y="240030"/>
                </a:lnTo>
                <a:lnTo>
                  <a:pt x="151460" y="240030"/>
                </a:lnTo>
                <a:lnTo>
                  <a:pt x="151460" y="237490"/>
                </a:lnTo>
                <a:lnTo>
                  <a:pt x="147298" y="237490"/>
                </a:lnTo>
                <a:lnTo>
                  <a:pt x="147298" y="232410"/>
                </a:lnTo>
                <a:lnTo>
                  <a:pt x="163912" y="232410"/>
                </a:lnTo>
                <a:lnTo>
                  <a:pt x="163912" y="234950"/>
                </a:lnTo>
                <a:lnTo>
                  <a:pt x="161842" y="237490"/>
                </a:lnTo>
                <a:lnTo>
                  <a:pt x="161842" y="242570"/>
                </a:lnTo>
                <a:close/>
              </a:path>
              <a:path w="354965" h="487679">
                <a:moveTo>
                  <a:pt x="147298" y="245110"/>
                </a:moveTo>
                <a:lnTo>
                  <a:pt x="143160" y="245110"/>
                </a:lnTo>
                <a:lnTo>
                  <a:pt x="143160" y="240030"/>
                </a:lnTo>
                <a:lnTo>
                  <a:pt x="147298" y="240030"/>
                </a:lnTo>
                <a:lnTo>
                  <a:pt x="147298" y="245110"/>
                </a:lnTo>
                <a:close/>
              </a:path>
              <a:path w="354965" h="487679">
                <a:moveTo>
                  <a:pt x="153530" y="256540"/>
                </a:moveTo>
                <a:lnTo>
                  <a:pt x="22809" y="256540"/>
                </a:lnTo>
                <a:lnTo>
                  <a:pt x="22809" y="254000"/>
                </a:lnTo>
                <a:lnTo>
                  <a:pt x="24878" y="254000"/>
                </a:lnTo>
                <a:lnTo>
                  <a:pt x="24878" y="245110"/>
                </a:lnTo>
                <a:lnTo>
                  <a:pt x="149403" y="245110"/>
                </a:lnTo>
                <a:lnTo>
                  <a:pt x="149403" y="248920"/>
                </a:lnTo>
                <a:lnTo>
                  <a:pt x="151460" y="248920"/>
                </a:lnTo>
                <a:lnTo>
                  <a:pt x="151460" y="251460"/>
                </a:lnTo>
                <a:lnTo>
                  <a:pt x="153530" y="254000"/>
                </a:lnTo>
                <a:lnTo>
                  <a:pt x="153530" y="256540"/>
                </a:lnTo>
                <a:close/>
              </a:path>
              <a:path w="354965" h="487679">
                <a:moveTo>
                  <a:pt x="163912" y="261620"/>
                </a:moveTo>
                <a:lnTo>
                  <a:pt x="22809" y="261620"/>
                </a:lnTo>
                <a:lnTo>
                  <a:pt x="22809" y="259080"/>
                </a:lnTo>
                <a:lnTo>
                  <a:pt x="20740" y="259080"/>
                </a:lnTo>
                <a:lnTo>
                  <a:pt x="20740" y="256540"/>
                </a:lnTo>
                <a:lnTo>
                  <a:pt x="161842" y="256540"/>
                </a:lnTo>
                <a:lnTo>
                  <a:pt x="163912" y="259080"/>
                </a:lnTo>
                <a:lnTo>
                  <a:pt x="163912" y="261620"/>
                </a:lnTo>
                <a:close/>
              </a:path>
              <a:path w="354965" h="487679">
                <a:moveTo>
                  <a:pt x="182583" y="297180"/>
                </a:moveTo>
                <a:lnTo>
                  <a:pt x="124489" y="297180"/>
                </a:lnTo>
                <a:lnTo>
                  <a:pt x="124489" y="294640"/>
                </a:lnTo>
                <a:lnTo>
                  <a:pt x="126570" y="294640"/>
                </a:lnTo>
                <a:lnTo>
                  <a:pt x="126570" y="289560"/>
                </a:lnTo>
                <a:lnTo>
                  <a:pt x="118257" y="289560"/>
                </a:lnTo>
                <a:lnTo>
                  <a:pt x="118257" y="287020"/>
                </a:lnTo>
                <a:lnTo>
                  <a:pt x="14532" y="287020"/>
                </a:lnTo>
                <a:lnTo>
                  <a:pt x="14532" y="284480"/>
                </a:lnTo>
                <a:lnTo>
                  <a:pt x="16601" y="281940"/>
                </a:lnTo>
                <a:lnTo>
                  <a:pt x="16601" y="279400"/>
                </a:lnTo>
                <a:lnTo>
                  <a:pt x="18670" y="276860"/>
                </a:lnTo>
                <a:lnTo>
                  <a:pt x="22809" y="276860"/>
                </a:lnTo>
                <a:lnTo>
                  <a:pt x="22809" y="274320"/>
                </a:lnTo>
                <a:lnTo>
                  <a:pt x="20740" y="274320"/>
                </a:lnTo>
                <a:lnTo>
                  <a:pt x="20740" y="261620"/>
                </a:lnTo>
                <a:lnTo>
                  <a:pt x="165993" y="261620"/>
                </a:lnTo>
                <a:lnTo>
                  <a:pt x="165993" y="264160"/>
                </a:lnTo>
                <a:lnTo>
                  <a:pt x="168062" y="264160"/>
                </a:lnTo>
                <a:lnTo>
                  <a:pt x="168062" y="266700"/>
                </a:lnTo>
                <a:lnTo>
                  <a:pt x="172213" y="271780"/>
                </a:lnTo>
                <a:lnTo>
                  <a:pt x="172213" y="274320"/>
                </a:lnTo>
                <a:lnTo>
                  <a:pt x="174294" y="276860"/>
                </a:lnTo>
                <a:lnTo>
                  <a:pt x="174294" y="279400"/>
                </a:lnTo>
                <a:lnTo>
                  <a:pt x="176351" y="279400"/>
                </a:lnTo>
                <a:lnTo>
                  <a:pt x="176351" y="284480"/>
                </a:lnTo>
                <a:lnTo>
                  <a:pt x="178444" y="287020"/>
                </a:lnTo>
                <a:lnTo>
                  <a:pt x="178444" y="292100"/>
                </a:lnTo>
                <a:lnTo>
                  <a:pt x="180513" y="292100"/>
                </a:lnTo>
                <a:lnTo>
                  <a:pt x="180513" y="294640"/>
                </a:lnTo>
                <a:lnTo>
                  <a:pt x="182583" y="297180"/>
                </a:lnTo>
                <a:close/>
              </a:path>
              <a:path w="354965" h="487679">
                <a:moveTo>
                  <a:pt x="89204" y="302260"/>
                </a:moveTo>
                <a:lnTo>
                  <a:pt x="2069" y="302260"/>
                </a:lnTo>
                <a:lnTo>
                  <a:pt x="2069" y="299720"/>
                </a:lnTo>
                <a:lnTo>
                  <a:pt x="0" y="297180"/>
                </a:lnTo>
                <a:lnTo>
                  <a:pt x="0" y="294640"/>
                </a:lnTo>
                <a:lnTo>
                  <a:pt x="2069" y="294640"/>
                </a:lnTo>
                <a:lnTo>
                  <a:pt x="2069" y="287020"/>
                </a:lnTo>
                <a:lnTo>
                  <a:pt x="6219" y="287020"/>
                </a:lnTo>
                <a:lnTo>
                  <a:pt x="6219" y="289560"/>
                </a:lnTo>
                <a:lnTo>
                  <a:pt x="99598" y="289560"/>
                </a:lnTo>
                <a:lnTo>
                  <a:pt x="99598" y="292100"/>
                </a:lnTo>
                <a:lnTo>
                  <a:pt x="97517" y="292100"/>
                </a:lnTo>
                <a:lnTo>
                  <a:pt x="97517" y="294640"/>
                </a:lnTo>
                <a:lnTo>
                  <a:pt x="95448" y="297180"/>
                </a:lnTo>
                <a:lnTo>
                  <a:pt x="93378" y="297180"/>
                </a:lnTo>
                <a:lnTo>
                  <a:pt x="93378" y="299720"/>
                </a:lnTo>
                <a:lnTo>
                  <a:pt x="89204" y="299720"/>
                </a:lnTo>
                <a:lnTo>
                  <a:pt x="89204" y="302260"/>
                </a:lnTo>
                <a:close/>
              </a:path>
              <a:path w="354965" h="487679">
                <a:moveTo>
                  <a:pt x="103724" y="289560"/>
                </a:moveTo>
                <a:lnTo>
                  <a:pt x="10358" y="289560"/>
                </a:lnTo>
                <a:lnTo>
                  <a:pt x="10358" y="287020"/>
                </a:lnTo>
                <a:lnTo>
                  <a:pt x="103724" y="287020"/>
                </a:lnTo>
                <a:lnTo>
                  <a:pt x="103724" y="289560"/>
                </a:lnTo>
                <a:close/>
              </a:path>
              <a:path w="354965" h="487679">
                <a:moveTo>
                  <a:pt x="186757" y="302260"/>
                </a:moveTo>
                <a:lnTo>
                  <a:pt x="124489" y="302260"/>
                </a:lnTo>
                <a:lnTo>
                  <a:pt x="124489" y="299720"/>
                </a:lnTo>
                <a:lnTo>
                  <a:pt x="122419" y="299720"/>
                </a:lnTo>
                <a:lnTo>
                  <a:pt x="122419" y="297180"/>
                </a:lnTo>
                <a:lnTo>
                  <a:pt x="186757" y="297180"/>
                </a:lnTo>
                <a:lnTo>
                  <a:pt x="186757" y="302260"/>
                </a:lnTo>
                <a:close/>
              </a:path>
              <a:path w="354965" h="487679">
                <a:moveTo>
                  <a:pt x="85065" y="304800"/>
                </a:moveTo>
                <a:lnTo>
                  <a:pt x="8276" y="304800"/>
                </a:lnTo>
                <a:lnTo>
                  <a:pt x="8276" y="302260"/>
                </a:lnTo>
                <a:lnTo>
                  <a:pt x="85065" y="302260"/>
                </a:lnTo>
                <a:lnTo>
                  <a:pt x="85065" y="304800"/>
                </a:lnTo>
                <a:close/>
              </a:path>
              <a:path w="354965" h="487679">
                <a:moveTo>
                  <a:pt x="190884" y="312420"/>
                </a:moveTo>
                <a:lnTo>
                  <a:pt x="126570" y="312420"/>
                </a:lnTo>
                <a:lnTo>
                  <a:pt x="126570" y="302260"/>
                </a:lnTo>
                <a:lnTo>
                  <a:pt x="188826" y="302260"/>
                </a:lnTo>
                <a:lnTo>
                  <a:pt x="188826" y="304800"/>
                </a:lnTo>
                <a:lnTo>
                  <a:pt x="195046" y="304800"/>
                </a:lnTo>
                <a:lnTo>
                  <a:pt x="195046" y="307340"/>
                </a:lnTo>
                <a:lnTo>
                  <a:pt x="192977" y="309880"/>
                </a:lnTo>
                <a:lnTo>
                  <a:pt x="190884" y="309880"/>
                </a:lnTo>
                <a:lnTo>
                  <a:pt x="190884" y="312420"/>
                </a:lnTo>
                <a:close/>
              </a:path>
              <a:path w="354965" h="487679">
                <a:moveTo>
                  <a:pt x="195046" y="304800"/>
                </a:moveTo>
                <a:lnTo>
                  <a:pt x="188826" y="304800"/>
                </a:lnTo>
                <a:lnTo>
                  <a:pt x="190884" y="302260"/>
                </a:lnTo>
                <a:lnTo>
                  <a:pt x="192977" y="302260"/>
                </a:lnTo>
                <a:lnTo>
                  <a:pt x="195046" y="304800"/>
                </a:lnTo>
                <a:close/>
              </a:path>
              <a:path w="354965" h="487679">
                <a:moveTo>
                  <a:pt x="82996" y="317500"/>
                </a:moveTo>
                <a:lnTo>
                  <a:pt x="4150" y="317500"/>
                </a:lnTo>
                <a:lnTo>
                  <a:pt x="6219" y="314960"/>
                </a:lnTo>
                <a:lnTo>
                  <a:pt x="6219" y="304800"/>
                </a:lnTo>
                <a:lnTo>
                  <a:pt x="82996" y="304800"/>
                </a:lnTo>
                <a:lnTo>
                  <a:pt x="82996" y="307340"/>
                </a:lnTo>
                <a:lnTo>
                  <a:pt x="78834" y="307340"/>
                </a:lnTo>
                <a:lnTo>
                  <a:pt x="78834" y="309880"/>
                </a:lnTo>
                <a:lnTo>
                  <a:pt x="80915" y="309880"/>
                </a:lnTo>
                <a:lnTo>
                  <a:pt x="80915" y="314960"/>
                </a:lnTo>
                <a:lnTo>
                  <a:pt x="82996" y="314960"/>
                </a:lnTo>
                <a:lnTo>
                  <a:pt x="82996" y="317500"/>
                </a:lnTo>
                <a:close/>
              </a:path>
              <a:path w="354965" h="487679">
                <a:moveTo>
                  <a:pt x="192977" y="314960"/>
                </a:moveTo>
                <a:lnTo>
                  <a:pt x="124489" y="314960"/>
                </a:lnTo>
                <a:lnTo>
                  <a:pt x="124489" y="312420"/>
                </a:lnTo>
                <a:lnTo>
                  <a:pt x="192977" y="312420"/>
                </a:lnTo>
                <a:lnTo>
                  <a:pt x="192977" y="314960"/>
                </a:lnTo>
                <a:close/>
              </a:path>
              <a:path w="354965" h="487679">
                <a:moveTo>
                  <a:pt x="91273" y="424180"/>
                </a:moveTo>
                <a:lnTo>
                  <a:pt x="41492" y="424180"/>
                </a:lnTo>
                <a:lnTo>
                  <a:pt x="41492" y="421640"/>
                </a:lnTo>
                <a:lnTo>
                  <a:pt x="43573" y="419100"/>
                </a:lnTo>
                <a:lnTo>
                  <a:pt x="43573" y="416560"/>
                </a:lnTo>
                <a:lnTo>
                  <a:pt x="45642" y="414020"/>
                </a:lnTo>
                <a:lnTo>
                  <a:pt x="45642" y="405130"/>
                </a:lnTo>
                <a:lnTo>
                  <a:pt x="47712" y="402590"/>
                </a:lnTo>
                <a:lnTo>
                  <a:pt x="47712" y="394970"/>
                </a:lnTo>
                <a:lnTo>
                  <a:pt x="45642" y="394970"/>
                </a:lnTo>
                <a:lnTo>
                  <a:pt x="47712" y="392430"/>
                </a:lnTo>
                <a:lnTo>
                  <a:pt x="47712" y="384810"/>
                </a:lnTo>
                <a:lnTo>
                  <a:pt x="45642" y="384810"/>
                </a:lnTo>
                <a:lnTo>
                  <a:pt x="47712" y="382270"/>
                </a:lnTo>
                <a:lnTo>
                  <a:pt x="47712" y="374650"/>
                </a:lnTo>
                <a:lnTo>
                  <a:pt x="45642" y="374650"/>
                </a:lnTo>
                <a:lnTo>
                  <a:pt x="43573" y="372110"/>
                </a:lnTo>
                <a:lnTo>
                  <a:pt x="43573" y="369570"/>
                </a:lnTo>
                <a:lnTo>
                  <a:pt x="41492" y="367030"/>
                </a:lnTo>
                <a:lnTo>
                  <a:pt x="41492" y="361950"/>
                </a:lnTo>
                <a:lnTo>
                  <a:pt x="39423" y="359410"/>
                </a:lnTo>
                <a:lnTo>
                  <a:pt x="39423" y="351790"/>
                </a:lnTo>
                <a:lnTo>
                  <a:pt x="41492" y="349250"/>
                </a:lnTo>
                <a:lnTo>
                  <a:pt x="41492" y="346710"/>
                </a:lnTo>
                <a:lnTo>
                  <a:pt x="37353" y="341630"/>
                </a:lnTo>
                <a:lnTo>
                  <a:pt x="37353" y="339090"/>
                </a:lnTo>
                <a:lnTo>
                  <a:pt x="6219" y="339090"/>
                </a:lnTo>
                <a:lnTo>
                  <a:pt x="6219" y="328930"/>
                </a:lnTo>
                <a:lnTo>
                  <a:pt x="4150" y="327660"/>
                </a:lnTo>
                <a:lnTo>
                  <a:pt x="4150" y="320040"/>
                </a:lnTo>
                <a:lnTo>
                  <a:pt x="2069" y="320040"/>
                </a:lnTo>
                <a:lnTo>
                  <a:pt x="2069" y="314960"/>
                </a:lnTo>
                <a:lnTo>
                  <a:pt x="4150" y="314960"/>
                </a:lnTo>
                <a:lnTo>
                  <a:pt x="4150" y="317500"/>
                </a:lnTo>
                <a:lnTo>
                  <a:pt x="82996" y="317500"/>
                </a:lnTo>
                <a:lnTo>
                  <a:pt x="82996" y="322580"/>
                </a:lnTo>
                <a:lnTo>
                  <a:pt x="87135" y="322580"/>
                </a:lnTo>
                <a:lnTo>
                  <a:pt x="87135" y="325120"/>
                </a:lnTo>
                <a:lnTo>
                  <a:pt x="89204" y="325120"/>
                </a:lnTo>
                <a:lnTo>
                  <a:pt x="89204" y="327660"/>
                </a:lnTo>
                <a:lnTo>
                  <a:pt x="91273" y="327660"/>
                </a:lnTo>
                <a:lnTo>
                  <a:pt x="91273" y="328930"/>
                </a:lnTo>
                <a:lnTo>
                  <a:pt x="89204" y="328930"/>
                </a:lnTo>
                <a:lnTo>
                  <a:pt x="89204" y="346710"/>
                </a:lnTo>
                <a:lnTo>
                  <a:pt x="91273" y="346710"/>
                </a:lnTo>
                <a:lnTo>
                  <a:pt x="91273" y="361950"/>
                </a:lnTo>
                <a:lnTo>
                  <a:pt x="89204" y="364490"/>
                </a:lnTo>
                <a:lnTo>
                  <a:pt x="89204" y="367030"/>
                </a:lnTo>
                <a:lnTo>
                  <a:pt x="87135" y="367030"/>
                </a:lnTo>
                <a:lnTo>
                  <a:pt x="87135" y="384810"/>
                </a:lnTo>
                <a:lnTo>
                  <a:pt x="89204" y="387350"/>
                </a:lnTo>
                <a:lnTo>
                  <a:pt x="89204" y="392430"/>
                </a:lnTo>
                <a:lnTo>
                  <a:pt x="87135" y="394970"/>
                </a:lnTo>
                <a:lnTo>
                  <a:pt x="89204" y="397510"/>
                </a:lnTo>
                <a:lnTo>
                  <a:pt x="89204" y="400050"/>
                </a:lnTo>
                <a:lnTo>
                  <a:pt x="87135" y="400050"/>
                </a:lnTo>
                <a:lnTo>
                  <a:pt x="87135" y="405130"/>
                </a:lnTo>
                <a:lnTo>
                  <a:pt x="89204" y="405130"/>
                </a:lnTo>
                <a:lnTo>
                  <a:pt x="89204" y="414020"/>
                </a:lnTo>
                <a:lnTo>
                  <a:pt x="91273" y="416560"/>
                </a:lnTo>
                <a:lnTo>
                  <a:pt x="93378" y="419100"/>
                </a:lnTo>
                <a:lnTo>
                  <a:pt x="91273" y="419100"/>
                </a:lnTo>
                <a:lnTo>
                  <a:pt x="91273" y="424180"/>
                </a:lnTo>
                <a:close/>
              </a:path>
              <a:path w="354965" h="487679">
                <a:moveTo>
                  <a:pt x="190884" y="346710"/>
                </a:moveTo>
                <a:lnTo>
                  <a:pt x="116188" y="346710"/>
                </a:lnTo>
                <a:lnTo>
                  <a:pt x="116188" y="336550"/>
                </a:lnTo>
                <a:lnTo>
                  <a:pt x="118257" y="334010"/>
                </a:lnTo>
                <a:lnTo>
                  <a:pt x="118257" y="331470"/>
                </a:lnTo>
                <a:lnTo>
                  <a:pt x="120326" y="331470"/>
                </a:lnTo>
                <a:lnTo>
                  <a:pt x="120326" y="328930"/>
                </a:lnTo>
                <a:lnTo>
                  <a:pt x="122419" y="327660"/>
                </a:lnTo>
                <a:lnTo>
                  <a:pt x="124489" y="327660"/>
                </a:lnTo>
                <a:lnTo>
                  <a:pt x="124489" y="325120"/>
                </a:lnTo>
                <a:lnTo>
                  <a:pt x="126570" y="322580"/>
                </a:lnTo>
                <a:lnTo>
                  <a:pt x="126570" y="314960"/>
                </a:lnTo>
                <a:lnTo>
                  <a:pt x="195046" y="314960"/>
                </a:lnTo>
                <a:lnTo>
                  <a:pt x="195046" y="317500"/>
                </a:lnTo>
                <a:lnTo>
                  <a:pt x="197115" y="317500"/>
                </a:lnTo>
                <a:lnTo>
                  <a:pt x="197115" y="320040"/>
                </a:lnTo>
                <a:lnTo>
                  <a:pt x="203359" y="320040"/>
                </a:lnTo>
                <a:lnTo>
                  <a:pt x="203359" y="322580"/>
                </a:lnTo>
                <a:lnTo>
                  <a:pt x="201254" y="322580"/>
                </a:lnTo>
                <a:lnTo>
                  <a:pt x="201254" y="325120"/>
                </a:lnTo>
                <a:lnTo>
                  <a:pt x="195046" y="325120"/>
                </a:lnTo>
                <a:lnTo>
                  <a:pt x="195046" y="327660"/>
                </a:lnTo>
                <a:lnTo>
                  <a:pt x="192977" y="328930"/>
                </a:lnTo>
                <a:lnTo>
                  <a:pt x="192977" y="334010"/>
                </a:lnTo>
                <a:lnTo>
                  <a:pt x="190884" y="334010"/>
                </a:lnTo>
                <a:lnTo>
                  <a:pt x="190884" y="336550"/>
                </a:lnTo>
                <a:lnTo>
                  <a:pt x="192977" y="339090"/>
                </a:lnTo>
                <a:lnTo>
                  <a:pt x="192977" y="344170"/>
                </a:lnTo>
                <a:lnTo>
                  <a:pt x="190884" y="344170"/>
                </a:lnTo>
                <a:lnTo>
                  <a:pt x="190884" y="346710"/>
                </a:lnTo>
                <a:close/>
              </a:path>
              <a:path w="354965" h="487679">
                <a:moveTo>
                  <a:pt x="201254" y="327660"/>
                </a:moveTo>
                <a:lnTo>
                  <a:pt x="197115" y="327660"/>
                </a:lnTo>
                <a:lnTo>
                  <a:pt x="197115" y="325120"/>
                </a:lnTo>
                <a:lnTo>
                  <a:pt x="201254" y="325120"/>
                </a:lnTo>
                <a:lnTo>
                  <a:pt x="201254" y="327660"/>
                </a:lnTo>
                <a:close/>
              </a:path>
              <a:path w="354965" h="487679">
                <a:moveTo>
                  <a:pt x="26971" y="341630"/>
                </a:moveTo>
                <a:lnTo>
                  <a:pt x="6219" y="341630"/>
                </a:lnTo>
                <a:lnTo>
                  <a:pt x="8276" y="339090"/>
                </a:lnTo>
                <a:lnTo>
                  <a:pt x="29041" y="339090"/>
                </a:lnTo>
                <a:lnTo>
                  <a:pt x="26971" y="341630"/>
                </a:lnTo>
                <a:close/>
              </a:path>
              <a:path w="354965" h="487679">
                <a:moveTo>
                  <a:pt x="35248" y="341630"/>
                </a:moveTo>
                <a:lnTo>
                  <a:pt x="35248" y="339090"/>
                </a:lnTo>
                <a:lnTo>
                  <a:pt x="37353" y="339090"/>
                </a:lnTo>
                <a:lnTo>
                  <a:pt x="35248" y="341630"/>
                </a:lnTo>
                <a:close/>
              </a:path>
              <a:path w="354965" h="487679">
                <a:moveTo>
                  <a:pt x="14532" y="346710"/>
                </a:moveTo>
                <a:lnTo>
                  <a:pt x="10358" y="346710"/>
                </a:lnTo>
                <a:lnTo>
                  <a:pt x="8276" y="344170"/>
                </a:lnTo>
                <a:lnTo>
                  <a:pt x="8276" y="341630"/>
                </a:lnTo>
                <a:lnTo>
                  <a:pt x="20740" y="341630"/>
                </a:lnTo>
                <a:lnTo>
                  <a:pt x="20740" y="344170"/>
                </a:lnTo>
                <a:lnTo>
                  <a:pt x="14532" y="344170"/>
                </a:lnTo>
                <a:lnTo>
                  <a:pt x="14532" y="346710"/>
                </a:lnTo>
                <a:close/>
              </a:path>
              <a:path w="354965" h="487679">
                <a:moveTo>
                  <a:pt x="188826" y="351790"/>
                </a:moveTo>
                <a:lnTo>
                  <a:pt x="120326" y="351790"/>
                </a:lnTo>
                <a:lnTo>
                  <a:pt x="120326" y="349250"/>
                </a:lnTo>
                <a:lnTo>
                  <a:pt x="118257" y="349250"/>
                </a:lnTo>
                <a:lnTo>
                  <a:pt x="118257" y="346710"/>
                </a:lnTo>
                <a:lnTo>
                  <a:pt x="188826" y="346710"/>
                </a:lnTo>
                <a:lnTo>
                  <a:pt x="188826" y="351790"/>
                </a:lnTo>
                <a:close/>
              </a:path>
              <a:path w="354965" h="487679">
                <a:moveTo>
                  <a:pt x="190884" y="354330"/>
                </a:moveTo>
                <a:lnTo>
                  <a:pt x="122419" y="354330"/>
                </a:lnTo>
                <a:lnTo>
                  <a:pt x="122419" y="351790"/>
                </a:lnTo>
                <a:lnTo>
                  <a:pt x="190884" y="351790"/>
                </a:lnTo>
                <a:lnTo>
                  <a:pt x="190884" y="354330"/>
                </a:lnTo>
                <a:close/>
              </a:path>
              <a:path w="354965" h="487679">
                <a:moveTo>
                  <a:pt x="203359" y="364490"/>
                </a:moveTo>
                <a:lnTo>
                  <a:pt x="130696" y="364490"/>
                </a:lnTo>
                <a:lnTo>
                  <a:pt x="130696" y="361950"/>
                </a:lnTo>
                <a:lnTo>
                  <a:pt x="126570" y="356870"/>
                </a:lnTo>
                <a:lnTo>
                  <a:pt x="126570" y="354330"/>
                </a:lnTo>
                <a:lnTo>
                  <a:pt x="195046" y="354330"/>
                </a:lnTo>
                <a:lnTo>
                  <a:pt x="195046" y="359410"/>
                </a:lnTo>
                <a:lnTo>
                  <a:pt x="201254" y="359410"/>
                </a:lnTo>
                <a:lnTo>
                  <a:pt x="201254" y="361950"/>
                </a:lnTo>
                <a:lnTo>
                  <a:pt x="203359" y="361950"/>
                </a:lnTo>
                <a:lnTo>
                  <a:pt x="203359" y="364490"/>
                </a:lnTo>
                <a:close/>
              </a:path>
              <a:path w="354965" h="487679">
                <a:moveTo>
                  <a:pt x="213729" y="372110"/>
                </a:moveTo>
                <a:lnTo>
                  <a:pt x="139021" y="372110"/>
                </a:lnTo>
                <a:lnTo>
                  <a:pt x="139021" y="367030"/>
                </a:lnTo>
                <a:lnTo>
                  <a:pt x="136940" y="367030"/>
                </a:lnTo>
                <a:lnTo>
                  <a:pt x="136940" y="364490"/>
                </a:lnTo>
                <a:lnTo>
                  <a:pt x="205416" y="364490"/>
                </a:lnTo>
                <a:lnTo>
                  <a:pt x="205416" y="369570"/>
                </a:lnTo>
                <a:lnTo>
                  <a:pt x="213729" y="369570"/>
                </a:lnTo>
                <a:lnTo>
                  <a:pt x="213729" y="372110"/>
                </a:lnTo>
                <a:close/>
              </a:path>
              <a:path w="354965" h="487679">
                <a:moveTo>
                  <a:pt x="211636" y="377190"/>
                </a:moveTo>
                <a:lnTo>
                  <a:pt x="145229" y="377190"/>
                </a:lnTo>
                <a:lnTo>
                  <a:pt x="145229" y="374650"/>
                </a:lnTo>
                <a:lnTo>
                  <a:pt x="141090" y="374650"/>
                </a:lnTo>
                <a:lnTo>
                  <a:pt x="141090" y="372110"/>
                </a:lnTo>
                <a:lnTo>
                  <a:pt x="211636" y="372110"/>
                </a:lnTo>
                <a:lnTo>
                  <a:pt x="211636" y="377190"/>
                </a:lnTo>
                <a:close/>
              </a:path>
              <a:path w="354965" h="487679">
                <a:moveTo>
                  <a:pt x="226168" y="394970"/>
                </a:moveTo>
                <a:lnTo>
                  <a:pt x="153530" y="394970"/>
                </a:lnTo>
                <a:lnTo>
                  <a:pt x="153530" y="392430"/>
                </a:lnTo>
                <a:lnTo>
                  <a:pt x="155611" y="389890"/>
                </a:lnTo>
                <a:lnTo>
                  <a:pt x="155611" y="379730"/>
                </a:lnTo>
                <a:lnTo>
                  <a:pt x="153530" y="379730"/>
                </a:lnTo>
                <a:lnTo>
                  <a:pt x="151460" y="377190"/>
                </a:lnTo>
                <a:lnTo>
                  <a:pt x="213729" y="377190"/>
                </a:lnTo>
                <a:lnTo>
                  <a:pt x="213729" y="387350"/>
                </a:lnTo>
                <a:lnTo>
                  <a:pt x="226168" y="387350"/>
                </a:lnTo>
                <a:lnTo>
                  <a:pt x="226168" y="394970"/>
                </a:lnTo>
                <a:close/>
              </a:path>
              <a:path w="354965" h="487679">
                <a:moveTo>
                  <a:pt x="226168" y="387350"/>
                </a:moveTo>
                <a:lnTo>
                  <a:pt x="222018" y="387350"/>
                </a:lnTo>
                <a:lnTo>
                  <a:pt x="222018" y="382270"/>
                </a:lnTo>
                <a:lnTo>
                  <a:pt x="219949" y="382270"/>
                </a:lnTo>
                <a:lnTo>
                  <a:pt x="219949" y="379730"/>
                </a:lnTo>
                <a:lnTo>
                  <a:pt x="224099" y="379730"/>
                </a:lnTo>
                <a:lnTo>
                  <a:pt x="224099" y="382270"/>
                </a:lnTo>
                <a:lnTo>
                  <a:pt x="226168" y="384810"/>
                </a:lnTo>
                <a:lnTo>
                  <a:pt x="226168" y="387350"/>
                </a:lnTo>
                <a:close/>
              </a:path>
              <a:path w="354965" h="487679">
                <a:moveTo>
                  <a:pt x="217867" y="387350"/>
                </a:moveTo>
                <a:lnTo>
                  <a:pt x="215798" y="387350"/>
                </a:lnTo>
                <a:lnTo>
                  <a:pt x="215798" y="384810"/>
                </a:lnTo>
                <a:lnTo>
                  <a:pt x="217867" y="384810"/>
                </a:lnTo>
                <a:lnTo>
                  <a:pt x="217867" y="387350"/>
                </a:lnTo>
                <a:close/>
              </a:path>
              <a:path w="354965" h="487679">
                <a:moveTo>
                  <a:pt x="197115" y="407670"/>
                </a:moveTo>
                <a:lnTo>
                  <a:pt x="151460" y="407670"/>
                </a:lnTo>
                <a:lnTo>
                  <a:pt x="151460" y="392430"/>
                </a:lnTo>
                <a:lnTo>
                  <a:pt x="153530" y="394970"/>
                </a:lnTo>
                <a:lnTo>
                  <a:pt x="226168" y="394970"/>
                </a:lnTo>
                <a:lnTo>
                  <a:pt x="226168" y="397510"/>
                </a:lnTo>
                <a:lnTo>
                  <a:pt x="213729" y="397510"/>
                </a:lnTo>
                <a:lnTo>
                  <a:pt x="213729" y="400050"/>
                </a:lnTo>
                <a:lnTo>
                  <a:pt x="215798" y="400050"/>
                </a:lnTo>
                <a:lnTo>
                  <a:pt x="215798" y="402590"/>
                </a:lnTo>
                <a:lnTo>
                  <a:pt x="207497" y="402590"/>
                </a:lnTo>
                <a:lnTo>
                  <a:pt x="207497" y="405130"/>
                </a:lnTo>
                <a:lnTo>
                  <a:pt x="199184" y="405130"/>
                </a:lnTo>
                <a:lnTo>
                  <a:pt x="197115" y="407670"/>
                </a:lnTo>
                <a:close/>
              </a:path>
              <a:path w="354965" h="487679">
                <a:moveTo>
                  <a:pt x="226168" y="402590"/>
                </a:moveTo>
                <a:lnTo>
                  <a:pt x="217867" y="402590"/>
                </a:lnTo>
                <a:lnTo>
                  <a:pt x="217867" y="400050"/>
                </a:lnTo>
                <a:lnTo>
                  <a:pt x="215798" y="400050"/>
                </a:lnTo>
                <a:lnTo>
                  <a:pt x="215798" y="397510"/>
                </a:lnTo>
                <a:lnTo>
                  <a:pt x="226168" y="397510"/>
                </a:lnTo>
                <a:lnTo>
                  <a:pt x="226168" y="402590"/>
                </a:lnTo>
                <a:close/>
              </a:path>
              <a:path w="354965" h="487679">
                <a:moveTo>
                  <a:pt x="217867" y="405130"/>
                </a:moveTo>
                <a:lnTo>
                  <a:pt x="211636" y="405130"/>
                </a:lnTo>
                <a:lnTo>
                  <a:pt x="211636" y="402590"/>
                </a:lnTo>
                <a:lnTo>
                  <a:pt x="217867" y="402590"/>
                </a:lnTo>
                <a:lnTo>
                  <a:pt x="217867" y="405130"/>
                </a:lnTo>
                <a:close/>
              </a:path>
              <a:path w="354965" h="487679">
                <a:moveTo>
                  <a:pt x="224099" y="405130"/>
                </a:moveTo>
                <a:lnTo>
                  <a:pt x="222018" y="405130"/>
                </a:lnTo>
                <a:lnTo>
                  <a:pt x="219949" y="402590"/>
                </a:lnTo>
                <a:lnTo>
                  <a:pt x="224099" y="402590"/>
                </a:lnTo>
                <a:lnTo>
                  <a:pt x="224099" y="405130"/>
                </a:lnTo>
                <a:close/>
              </a:path>
              <a:path w="354965" h="487679">
                <a:moveTo>
                  <a:pt x="215798" y="410210"/>
                </a:moveTo>
                <a:lnTo>
                  <a:pt x="213729" y="410210"/>
                </a:lnTo>
                <a:lnTo>
                  <a:pt x="213729" y="405130"/>
                </a:lnTo>
                <a:lnTo>
                  <a:pt x="219949" y="405130"/>
                </a:lnTo>
                <a:lnTo>
                  <a:pt x="219949" y="407670"/>
                </a:lnTo>
                <a:lnTo>
                  <a:pt x="215798" y="407670"/>
                </a:lnTo>
                <a:lnTo>
                  <a:pt x="215798" y="410210"/>
                </a:lnTo>
                <a:close/>
              </a:path>
              <a:path w="354965" h="487679">
                <a:moveTo>
                  <a:pt x="180513" y="426720"/>
                </a:moveTo>
                <a:lnTo>
                  <a:pt x="151460" y="426720"/>
                </a:lnTo>
                <a:lnTo>
                  <a:pt x="151460" y="421640"/>
                </a:lnTo>
                <a:lnTo>
                  <a:pt x="149403" y="421640"/>
                </a:lnTo>
                <a:lnTo>
                  <a:pt x="149403" y="419100"/>
                </a:lnTo>
                <a:lnTo>
                  <a:pt x="147298" y="416560"/>
                </a:lnTo>
                <a:lnTo>
                  <a:pt x="149403" y="414020"/>
                </a:lnTo>
                <a:lnTo>
                  <a:pt x="149403" y="407670"/>
                </a:lnTo>
                <a:lnTo>
                  <a:pt x="188826" y="407670"/>
                </a:lnTo>
                <a:lnTo>
                  <a:pt x="188826" y="410210"/>
                </a:lnTo>
                <a:lnTo>
                  <a:pt x="182583" y="410210"/>
                </a:lnTo>
                <a:lnTo>
                  <a:pt x="182583" y="411480"/>
                </a:lnTo>
                <a:lnTo>
                  <a:pt x="180513" y="414020"/>
                </a:lnTo>
                <a:lnTo>
                  <a:pt x="180513" y="416560"/>
                </a:lnTo>
                <a:lnTo>
                  <a:pt x="178444" y="419100"/>
                </a:lnTo>
                <a:lnTo>
                  <a:pt x="178444" y="424180"/>
                </a:lnTo>
                <a:lnTo>
                  <a:pt x="180513" y="424180"/>
                </a:lnTo>
                <a:lnTo>
                  <a:pt x="180513" y="426720"/>
                </a:lnTo>
                <a:close/>
              </a:path>
              <a:path w="354965" h="487679">
                <a:moveTo>
                  <a:pt x="217867" y="410210"/>
                </a:moveTo>
                <a:lnTo>
                  <a:pt x="215798" y="407670"/>
                </a:lnTo>
                <a:lnTo>
                  <a:pt x="217867" y="407670"/>
                </a:lnTo>
                <a:lnTo>
                  <a:pt x="217867" y="410210"/>
                </a:lnTo>
                <a:close/>
              </a:path>
              <a:path w="354965" h="487679">
                <a:moveTo>
                  <a:pt x="184652" y="411480"/>
                </a:moveTo>
                <a:lnTo>
                  <a:pt x="182583" y="410210"/>
                </a:lnTo>
                <a:lnTo>
                  <a:pt x="184652" y="410210"/>
                </a:lnTo>
                <a:lnTo>
                  <a:pt x="184652" y="411480"/>
                </a:lnTo>
                <a:close/>
              </a:path>
              <a:path w="354965" h="487679">
                <a:moveTo>
                  <a:pt x="93378" y="482600"/>
                </a:moveTo>
                <a:lnTo>
                  <a:pt x="91273" y="482600"/>
                </a:lnTo>
                <a:lnTo>
                  <a:pt x="87135" y="477520"/>
                </a:lnTo>
                <a:lnTo>
                  <a:pt x="87135" y="474980"/>
                </a:lnTo>
                <a:lnTo>
                  <a:pt x="35248" y="474980"/>
                </a:lnTo>
                <a:lnTo>
                  <a:pt x="35248" y="469900"/>
                </a:lnTo>
                <a:lnTo>
                  <a:pt x="33191" y="469900"/>
                </a:lnTo>
                <a:lnTo>
                  <a:pt x="33191" y="457200"/>
                </a:lnTo>
                <a:lnTo>
                  <a:pt x="35248" y="457200"/>
                </a:lnTo>
                <a:lnTo>
                  <a:pt x="35248" y="449580"/>
                </a:lnTo>
                <a:lnTo>
                  <a:pt x="37353" y="449580"/>
                </a:lnTo>
                <a:lnTo>
                  <a:pt x="37353" y="447040"/>
                </a:lnTo>
                <a:lnTo>
                  <a:pt x="39423" y="447040"/>
                </a:lnTo>
                <a:lnTo>
                  <a:pt x="39423" y="441960"/>
                </a:lnTo>
                <a:lnTo>
                  <a:pt x="41492" y="439420"/>
                </a:lnTo>
                <a:lnTo>
                  <a:pt x="41492" y="426720"/>
                </a:lnTo>
                <a:lnTo>
                  <a:pt x="39423" y="426720"/>
                </a:lnTo>
                <a:lnTo>
                  <a:pt x="39423" y="424180"/>
                </a:lnTo>
                <a:lnTo>
                  <a:pt x="89204" y="424180"/>
                </a:lnTo>
                <a:lnTo>
                  <a:pt x="89204" y="431800"/>
                </a:lnTo>
                <a:lnTo>
                  <a:pt x="85065" y="431800"/>
                </a:lnTo>
                <a:lnTo>
                  <a:pt x="85065" y="444500"/>
                </a:lnTo>
                <a:lnTo>
                  <a:pt x="82996" y="447040"/>
                </a:lnTo>
                <a:lnTo>
                  <a:pt x="82996" y="454660"/>
                </a:lnTo>
                <a:lnTo>
                  <a:pt x="85065" y="457200"/>
                </a:lnTo>
                <a:lnTo>
                  <a:pt x="87135" y="462280"/>
                </a:lnTo>
                <a:lnTo>
                  <a:pt x="87135" y="464820"/>
                </a:lnTo>
                <a:lnTo>
                  <a:pt x="89204" y="464820"/>
                </a:lnTo>
                <a:lnTo>
                  <a:pt x="89204" y="467360"/>
                </a:lnTo>
                <a:lnTo>
                  <a:pt x="91273" y="467360"/>
                </a:lnTo>
                <a:lnTo>
                  <a:pt x="91273" y="472440"/>
                </a:lnTo>
                <a:lnTo>
                  <a:pt x="93378" y="472440"/>
                </a:lnTo>
                <a:lnTo>
                  <a:pt x="93378" y="482600"/>
                </a:lnTo>
                <a:close/>
              </a:path>
              <a:path w="354965" h="487679">
                <a:moveTo>
                  <a:pt x="182583" y="431800"/>
                </a:moveTo>
                <a:lnTo>
                  <a:pt x="168062" y="431800"/>
                </a:lnTo>
                <a:lnTo>
                  <a:pt x="168062" y="429260"/>
                </a:lnTo>
                <a:lnTo>
                  <a:pt x="157680" y="429260"/>
                </a:lnTo>
                <a:lnTo>
                  <a:pt x="157680" y="426720"/>
                </a:lnTo>
                <a:lnTo>
                  <a:pt x="182583" y="426720"/>
                </a:lnTo>
                <a:lnTo>
                  <a:pt x="182583" y="431800"/>
                </a:lnTo>
                <a:close/>
              </a:path>
              <a:path w="354965" h="487679">
                <a:moveTo>
                  <a:pt x="165993" y="431800"/>
                </a:moveTo>
                <a:lnTo>
                  <a:pt x="159773" y="431800"/>
                </a:lnTo>
                <a:lnTo>
                  <a:pt x="159773" y="429260"/>
                </a:lnTo>
                <a:lnTo>
                  <a:pt x="165993" y="429260"/>
                </a:lnTo>
                <a:lnTo>
                  <a:pt x="165993" y="431800"/>
                </a:lnTo>
                <a:close/>
              </a:path>
              <a:path w="354965" h="487679">
                <a:moveTo>
                  <a:pt x="180513" y="434340"/>
                </a:moveTo>
                <a:lnTo>
                  <a:pt x="172213" y="434340"/>
                </a:lnTo>
                <a:lnTo>
                  <a:pt x="170131" y="431800"/>
                </a:lnTo>
                <a:lnTo>
                  <a:pt x="180513" y="431800"/>
                </a:lnTo>
                <a:lnTo>
                  <a:pt x="180513" y="434340"/>
                </a:lnTo>
                <a:close/>
              </a:path>
              <a:path w="354965" h="487679">
                <a:moveTo>
                  <a:pt x="89204" y="464820"/>
                </a:moveTo>
                <a:lnTo>
                  <a:pt x="87135" y="464820"/>
                </a:lnTo>
                <a:lnTo>
                  <a:pt x="89204" y="462280"/>
                </a:lnTo>
                <a:lnTo>
                  <a:pt x="89204" y="464820"/>
                </a:lnTo>
                <a:close/>
              </a:path>
              <a:path w="354965" h="487679">
                <a:moveTo>
                  <a:pt x="39423" y="482600"/>
                </a:moveTo>
                <a:lnTo>
                  <a:pt x="37353" y="482600"/>
                </a:lnTo>
                <a:lnTo>
                  <a:pt x="37353" y="474980"/>
                </a:lnTo>
                <a:lnTo>
                  <a:pt x="85065" y="474980"/>
                </a:lnTo>
                <a:lnTo>
                  <a:pt x="85065" y="477520"/>
                </a:lnTo>
                <a:lnTo>
                  <a:pt x="64301" y="477520"/>
                </a:lnTo>
                <a:lnTo>
                  <a:pt x="64301" y="480060"/>
                </a:lnTo>
                <a:lnTo>
                  <a:pt x="39423" y="480060"/>
                </a:lnTo>
                <a:lnTo>
                  <a:pt x="39423" y="482600"/>
                </a:lnTo>
                <a:close/>
              </a:path>
              <a:path w="354965" h="487679">
                <a:moveTo>
                  <a:pt x="78834" y="480060"/>
                </a:moveTo>
                <a:lnTo>
                  <a:pt x="66394" y="480060"/>
                </a:lnTo>
                <a:lnTo>
                  <a:pt x="66394" y="477520"/>
                </a:lnTo>
                <a:lnTo>
                  <a:pt x="78834" y="477520"/>
                </a:lnTo>
                <a:lnTo>
                  <a:pt x="78834" y="480060"/>
                </a:lnTo>
                <a:close/>
              </a:path>
              <a:path w="354965" h="487679">
                <a:moveTo>
                  <a:pt x="45642" y="485140"/>
                </a:moveTo>
                <a:lnTo>
                  <a:pt x="43573" y="485140"/>
                </a:lnTo>
                <a:lnTo>
                  <a:pt x="43573" y="480060"/>
                </a:lnTo>
                <a:lnTo>
                  <a:pt x="62232" y="480060"/>
                </a:lnTo>
                <a:lnTo>
                  <a:pt x="62232" y="482600"/>
                </a:lnTo>
                <a:lnTo>
                  <a:pt x="45642" y="482600"/>
                </a:lnTo>
                <a:lnTo>
                  <a:pt x="45642" y="485140"/>
                </a:lnTo>
                <a:close/>
              </a:path>
              <a:path w="354965" h="487679">
                <a:moveTo>
                  <a:pt x="60163" y="487680"/>
                </a:moveTo>
                <a:lnTo>
                  <a:pt x="47712" y="487680"/>
                </a:lnTo>
                <a:lnTo>
                  <a:pt x="47712" y="485140"/>
                </a:lnTo>
                <a:lnTo>
                  <a:pt x="49781" y="485140"/>
                </a:lnTo>
                <a:lnTo>
                  <a:pt x="49781" y="482600"/>
                </a:lnTo>
                <a:lnTo>
                  <a:pt x="60163" y="482600"/>
                </a:lnTo>
                <a:lnTo>
                  <a:pt x="60163" y="487680"/>
                </a:lnTo>
                <a:close/>
              </a:path>
            </a:pathLst>
          </a:custGeom>
          <a:solidFill>
            <a:srgbClr val="C9CCCC"/>
          </a:solidFill>
        </p:spPr>
        <p:txBody>
          <a:bodyPr wrap="square" lIns="0" tIns="0" rIns="0" bIns="0" rtlCol="0"/>
          <a:lstStyle/>
          <a:p/>
        </p:txBody>
      </p:sp>
      <p:sp>
        <p:nvSpPr>
          <p:cNvPr id="725" name="object 725"/>
          <p:cNvSpPr/>
          <p:nvPr/>
        </p:nvSpPr>
        <p:spPr>
          <a:xfrm>
            <a:off x="7020107" y="3850200"/>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726" name="object 726"/>
          <p:cNvSpPr/>
          <p:nvPr/>
        </p:nvSpPr>
        <p:spPr>
          <a:xfrm>
            <a:off x="5490841" y="3860202"/>
            <a:ext cx="48260" cy="65405"/>
          </a:xfrm>
          <a:custGeom>
            <a:rect l="l" t="t" r="r" b="b"/>
            <a:pathLst>
              <a:path w="48260" h="65404">
                <a:moveTo>
                  <a:pt x="18659" y="5013"/>
                </a:moveTo>
                <a:lnTo>
                  <a:pt x="14508" y="5013"/>
                </a:lnTo>
                <a:lnTo>
                  <a:pt x="14508" y="0"/>
                </a:lnTo>
                <a:lnTo>
                  <a:pt x="16601" y="2524"/>
                </a:lnTo>
                <a:lnTo>
                  <a:pt x="18659" y="2524"/>
                </a:lnTo>
                <a:lnTo>
                  <a:pt x="18659" y="5013"/>
                </a:lnTo>
                <a:close/>
              </a:path>
              <a:path w="48260" h="65404">
                <a:moveTo>
                  <a:pt x="22821" y="7525"/>
                </a:moveTo>
                <a:lnTo>
                  <a:pt x="12439" y="7525"/>
                </a:lnTo>
                <a:lnTo>
                  <a:pt x="12439" y="5013"/>
                </a:lnTo>
                <a:lnTo>
                  <a:pt x="22821" y="5013"/>
                </a:lnTo>
                <a:lnTo>
                  <a:pt x="22821" y="7525"/>
                </a:lnTo>
                <a:close/>
              </a:path>
              <a:path w="48260" h="65404">
                <a:moveTo>
                  <a:pt x="4138" y="10026"/>
                </a:moveTo>
                <a:lnTo>
                  <a:pt x="0" y="10026"/>
                </a:lnTo>
                <a:lnTo>
                  <a:pt x="0" y="7525"/>
                </a:lnTo>
                <a:lnTo>
                  <a:pt x="4138" y="7525"/>
                </a:lnTo>
                <a:lnTo>
                  <a:pt x="4138" y="10026"/>
                </a:lnTo>
                <a:close/>
              </a:path>
              <a:path w="48260" h="65404">
                <a:moveTo>
                  <a:pt x="31110" y="22528"/>
                </a:moveTo>
                <a:lnTo>
                  <a:pt x="10370" y="22528"/>
                </a:lnTo>
                <a:lnTo>
                  <a:pt x="10370" y="20016"/>
                </a:lnTo>
                <a:lnTo>
                  <a:pt x="8288" y="20016"/>
                </a:lnTo>
                <a:lnTo>
                  <a:pt x="8288" y="17527"/>
                </a:lnTo>
                <a:lnTo>
                  <a:pt x="6207" y="17527"/>
                </a:lnTo>
                <a:lnTo>
                  <a:pt x="6207" y="15027"/>
                </a:lnTo>
                <a:lnTo>
                  <a:pt x="4138" y="12502"/>
                </a:lnTo>
                <a:lnTo>
                  <a:pt x="2069" y="10026"/>
                </a:lnTo>
                <a:lnTo>
                  <a:pt x="10370" y="10026"/>
                </a:lnTo>
                <a:lnTo>
                  <a:pt x="10370" y="7525"/>
                </a:lnTo>
                <a:lnTo>
                  <a:pt x="24890" y="7525"/>
                </a:lnTo>
                <a:lnTo>
                  <a:pt x="24890" y="10026"/>
                </a:lnTo>
                <a:lnTo>
                  <a:pt x="26971" y="12502"/>
                </a:lnTo>
                <a:lnTo>
                  <a:pt x="26971" y="15027"/>
                </a:lnTo>
                <a:lnTo>
                  <a:pt x="29041" y="15027"/>
                </a:lnTo>
                <a:lnTo>
                  <a:pt x="29041" y="17527"/>
                </a:lnTo>
                <a:lnTo>
                  <a:pt x="31110" y="20016"/>
                </a:lnTo>
                <a:lnTo>
                  <a:pt x="31110" y="22528"/>
                </a:lnTo>
                <a:close/>
              </a:path>
              <a:path w="48260" h="65404">
                <a:moveTo>
                  <a:pt x="47700" y="40032"/>
                </a:moveTo>
                <a:lnTo>
                  <a:pt x="16601" y="40032"/>
                </a:lnTo>
                <a:lnTo>
                  <a:pt x="16601" y="32531"/>
                </a:lnTo>
                <a:lnTo>
                  <a:pt x="14508" y="30030"/>
                </a:lnTo>
                <a:lnTo>
                  <a:pt x="14508" y="27541"/>
                </a:lnTo>
                <a:lnTo>
                  <a:pt x="12439" y="25029"/>
                </a:lnTo>
                <a:lnTo>
                  <a:pt x="12439" y="22528"/>
                </a:lnTo>
                <a:lnTo>
                  <a:pt x="33203" y="22528"/>
                </a:lnTo>
                <a:lnTo>
                  <a:pt x="33203" y="25029"/>
                </a:lnTo>
                <a:lnTo>
                  <a:pt x="37353" y="25029"/>
                </a:lnTo>
                <a:lnTo>
                  <a:pt x="39423" y="27541"/>
                </a:lnTo>
                <a:lnTo>
                  <a:pt x="39423" y="30030"/>
                </a:lnTo>
                <a:lnTo>
                  <a:pt x="41492" y="30030"/>
                </a:lnTo>
                <a:lnTo>
                  <a:pt x="41492" y="32531"/>
                </a:lnTo>
                <a:lnTo>
                  <a:pt x="43573" y="32531"/>
                </a:lnTo>
                <a:lnTo>
                  <a:pt x="45642" y="35043"/>
                </a:lnTo>
                <a:lnTo>
                  <a:pt x="45642" y="37532"/>
                </a:lnTo>
                <a:lnTo>
                  <a:pt x="47700" y="40032"/>
                </a:lnTo>
                <a:close/>
              </a:path>
              <a:path w="48260" h="65404">
                <a:moveTo>
                  <a:pt x="45642" y="42545"/>
                </a:moveTo>
                <a:lnTo>
                  <a:pt x="22821" y="42545"/>
                </a:lnTo>
                <a:lnTo>
                  <a:pt x="22821" y="40032"/>
                </a:lnTo>
                <a:lnTo>
                  <a:pt x="45642" y="40032"/>
                </a:lnTo>
                <a:lnTo>
                  <a:pt x="45642" y="42545"/>
                </a:lnTo>
                <a:close/>
              </a:path>
              <a:path w="48260" h="65404">
                <a:moveTo>
                  <a:pt x="43573" y="47558"/>
                </a:moveTo>
                <a:lnTo>
                  <a:pt x="26971" y="47558"/>
                </a:lnTo>
                <a:lnTo>
                  <a:pt x="24890" y="45033"/>
                </a:lnTo>
                <a:lnTo>
                  <a:pt x="24890" y="42545"/>
                </a:lnTo>
                <a:lnTo>
                  <a:pt x="43573" y="42545"/>
                </a:lnTo>
                <a:lnTo>
                  <a:pt x="43573" y="47558"/>
                </a:lnTo>
                <a:close/>
              </a:path>
              <a:path w="48260" h="65404">
                <a:moveTo>
                  <a:pt x="45642" y="50046"/>
                </a:moveTo>
                <a:lnTo>
                  <a:pt x="29041" y="50046"/>
                </a:lnTo>
                <a:lnTo>
                  <a:pt x="29041" y="47558"/>
                </a:lnTo>
                <a:lnTo>
                  <a:pt x="45642" y="47558"/>
                </a:lnTo>
                <a:lnTo>
                  <a:pt x="45642" y="50046"/>
                </a:lnTo>
                <a:close/>
              </a:path>
              <a:path w="48260" h="65404">
                <a:moveTo>
                  <a:pt x="37353" y="65050"/>
                </a:moveTo>
                <a:lnTo>
                  <a:pt x="33203" y="65050"/>
                </a:lnTo>
                <a:lnTo>
                  <a:pt x="33203" y="60036"/>
                </a:lnTo>
                <a:lnTo>
                  <a:pt x="31110" y="57548"/>
                </a:lnTo>
                <a:lnTo>
                  <a:pt x="31110" y="50046"/>
                </a:lnTo>
                <a:lnTo>
                  <a:pt x="43573" y="50046"/>
                </a:lnTo>
                <a:lnTo>
                  <a:pt x="43573" y="62561"/>
                </a:lnTo>
                <a:lnTo>
                  <a:pt x="37353" y="62561"/>
                </a:lnTo>
                <a:lnTo>
                  <a:pt x="37353" y="65050"/>
                </a:lnTo>
                <a:close/>
              </a:path>
              <a:path w="48260" h="65404">
                <a:moveTo>
                  <a:pt x="41492" y="65050"/>
                </a:moveTo>
                <a:lnTo>
                  <a:pt x="37353" y="65050"/>
                </a:lnTo>
                <a:lnTo>
                  <a:pt x="39423" y="62561"/>
                </a:lnTo>
                <a:lnTo>
                  <a:pt x="41492" y="62561"/>
                </a:lnTo>
                <a:lnTo>
                  <a:pt x="41492" y="65050"/>
                </a:lnTo>
                <a:close/>
              </a:path>
            </a:pathLst>
          </a:custGeom>
          <a:solidFill>
            <a:srgbClr val="C9CCCC"/>
          </a:solidFill>
        </p:spPr>
        <p:txBody>
          <a:bodyPr wrap="square" lIns="0" tIns="0" rIns="0" bIns="0" rtlCol="0"/>
          <a:lstStyle/>
          <a:p/>
        </p:txBody>
      </p:sp>
      <p:sp>
        <p:nvSpPr>
          <p:cNvPr id="727" name="object 727"/>
          <p:cNvSpPr/>
          <p:nvPr/>
        </p:nvSpPr>
        <p:spPr>
          <a:xfrm>
            <a:off x="5833215" y="3900236"/>
            <a:ext cx="8890" cy="20320"/>
          </a:xfrm>
          <a:custGeom>
            <a:rect l="l" t="t" r="r" b="b"/>
            <a:pathLst>
              <a:path w="8889" h="20320">
                <a:moveTo>
                  <a:pt x="8276" y="7513"/>
                </a:moveTo>
                <a:lnTo>
                  <a:pt x="4126" y="7513"/>
                </a:lnTo>
                <a:lnTo>
                  <a:pt x="4126" y="5001"/>
                </a:lnTo>
                <a:lnTo>
                  <a:pt x="2057" y="2512"/>
                </a:lnTo>
                <a:lnTo>
                  <a:pt x="4126" y="2512"/>
                </a:lnTo>
                <a:lnTo>
                  <a:pt x="4126" y="0"/>
                </a:lnTo>
                <a:lnTo>
                  <a:pt x="6219" y="0"/>
                </a:lnTo>
                <a:lnTo>
                  <a:pt x="6219" y="5001"/>
                </a:lnTo>
                <a:lnTo>
                  <a:pt x="8276" y="7513"/>
                </a:lnTo>
                <a:close/>
              </a:path>
              <a:path w="8889" h="20320">
                <a:moveTo>
                  <a:pt x="6219" y="20004"/>
                </a:moveTo>
                <a:lnTo>
                  <a:pt x="2057" y="20004"/>
                </a:lnTo>
                <a:lnTo>
                  <a:pt x="2057" y="15015"/>
                </a:lnTo>
                <a:lnTo>
                  <a:pt x="0" y="15015"/>
                </a:lnTo>
                <a:lnTo>
                  <a:pt x="0" y="5001"/>
                </a:lnTo>
                <a:lnTo>
                  <a:pt x="2057" y="5001"/>
                </a:lnTo>
                <a:lnTo>
                  <a:pt x="4126" y="7513"/>
                </a:lnTo>
                <a:lnTo>
                  <a:pt x="8276" y="7513"/>
                </a:lnTo>
                <a:lnTo>
                  <a:pt x="8276" y="17515"/>
                </a:lnTo>
                <a:lnTo>
                  <a:pt x="6219" y="17515"/>
                </a:lnTo>
                <a:lnTo>
                  <a:pt x="6219" y="20004"/>
                </a:lnTo>
                <a:close/>
              </a:path>
            </a:pathLst>
          </a:custGeom>
          <a:solidFill>
            <a:srgbClr val="C9CCCC"/>
          </a:solidFill>
        </p:spPr>
        <p:txBody>
          <a:bodyPr wrap="square" lIns="0" tIns="0" rIns="0" bIns="0" rtlCol="0"/>
          <a:lstStyle/>
          <a:p/>
        </p:txBody>
      </p:sp>
      <p:sp>
        <p:nvSpPr>
          <p:cNvPr id="728" name="object 728"/>
          <p:cNvSpPr/>
          <p:nvPr/>
        </p:nvSpPr>
        <p:spPr>
          <a:xfrm>
            <a:off x="5849808" y="3910250"/>
            <a:ext cx="4445" cy="5080"/>
          </a:xfrm>
          <a:custGeom>
            <a:rect l="l" t="t" r="r" b="b"/>
            <a:pathLst>
              <a:path w="4445" h="5079">
                <a:moveTo>
                  <a:pt x="4138" y="5001"/>
                </a:moveTo>
                <a:lnTo>
                  <a:pt x="0" y="5001"/>
                </a:lnTo>
                <a:lnTo>
                  <a:pt x="0" y="0"/>
                </a:lnTo>
                <a:lnTo>
                  <a:pt x="2069" y="2488"/>
                </a:lnTo>
                <a:lnTo>
                  <a:pt x="4138" y="2488"/>
                </a:lnTo>
                <a:lnTo>
                  <a:pt x="4138" y="5001"/>
                </a:lnTo>
                <a:close/>
              </a:path>
              <a:path w="4445" h="5079">
                <a:moveTo>
                  <a:pt x="4138" y="2488"/>
                </a:moveTo>
                <a:lnTo>
                  <a:pt x="2069" y="2488"/>
                </a:lnTo>
                <a:lnTo>
                  <a:pt x="2069" y="0"/>
                </a:lnTo>
                <a:lnTo>
                  <a:pt x="4138" y="0"/>
                </a:lnTo>
                <a:lnTo>
                  <a:pt x="4138" y="2488"/>
                </a:lnTo>
                <a:close/>
              </a:path>
            </a:pathLst>
          </a:custGeom>
          <a:solidFill>
            <a:srgbClr val="C9CCCC"/>
          </a:solidFill>
        </p:spPr>
        <p:txBody>
          <a:bodyPr wrap="square" lIns="0" tIns="0" rIns="0" bIns="0" rtlCol="0"/>
          <a:lstStyle/>
          <a:p/>
        </p:txBody>
      </p:sp>
      <p:sp>
        <p:nvSpPr>
          <p:cNvPr id="729" name="object 729"/>
          <p:cNvSpPr/>
          <p:nvPr/>
        </p:nvSpPr>
        <p:spPr>
          <a:xfrm>
            <a:off x="7136297" y="3905243"/>
            <a:ext cx="6350" cy="7620"/>
          </a:xfrm>
          <a:custGeom>
            <a:rect l="l" t="t" r="r" b="b"/>
            <a:pathLst>
              <a:path w="6350" h="7620">
                <a:moveTo>
                  <a:pt x="4162" y="7489"/>
                </a:moveTo>
                <a:lnTo>
                  <a:pt x="2069" y="7489"/>
                </a:lnTo>
                <a:lnTo>
                  <a:pt x="2069" y="5001"/>
                </a:lnTo>
                <a:lnTo>
                  <a:pt x="0" y="5001"/>
                </a:lnTo>
                <a:lnTo>
                  <a:pt x="0" y="2512"/>
                </a:lnTo>
                <a:lnTo>
                  <a:pt x="2069" y="0"/>
                </a:lnTo>
                <a:lnTo>
                  <a:pt x="4162" y="0"/>
                </a:lnTo>
                <a:lnTo>
                  <a:pt x="6219" y="2512"/>
                </a:lnTo>
                <a:lnTo>
                  <a:pt x="6219" y="5001"/>
                </a:lnTo>
                <a:lnTo>
                  <a:pt x="4162" y="7489"/>
                </a:lnTo>
                <a:close/>
              </a:path>
            </a:pathLst>
          </a:custGeom>
          <a:solidFill>
            <a:srgbClr val="C9CCCC"/>
          </a:solidFill>
        </p:spPr>
        <p:txBody>
          <a:bodyPr wrap="square" lIns="0" tIns="0" rIns="0" bIns="0" rtlCol="0"/>
          <a:lstStyle/>
          <a:p/>
        </p:txBody>
      </p:sp>
      <p:sp>
        <p:nvSpPr>
          <p:cNvPr id="730" name="object 730"/>
          <p:cNvSpPr/>
          <p:nvPr/>
        </p:nvSpPr>
        <p:spPr>
          <a:xfrm>
            <a:off x="5387084" y="3590041"/>
            <a:ext cx="595630" cy="762000"/>
          </a:xfrm>
          <a:custGeom>
            <a:rect l="l" t="t" r="r" b="b"/>
            <a:pathLst>
              <a:path w="595629" h="762000">
                <a:moveTo>
                  <a:pt x="18659" y="3810"/>
                </a:moveTo>
                <a:lnTo>
                  <a:pt x="10382" y="3810"/>
                </a:lnTo>
                <a:lnTo>
                  <a:pt x="10382" y="1270"/>
                </a:lnTo>
                <a:lnTo>
                  <a:pt x="12439" y="1270"/>
                </a:lnTo>
                <a:lnTo>
                  <a:pt x="12439" y="0"/>
                </a:lnTo>
                <a:lnTo>
                  <a:pt x="16589" y="0"/>
                </a:lnTo>
                <a:lnTo>
                  <a:pt x="16589" y="1270"/>
                </a:lnTo>
                <a:lnTo>
                  <a:pt x="18659" y="3810"/>
                </a:lnTo>
                <a:close/>
              </a:path>
              <a:path w="595629" h="762000">
                <a:moveTo>
                  <a:pt x="26971" y="3810"/>
                </a:moveTo>
                <a:lnTo>
                  <a:pt x="18659" y="3810"/>
                </a:lnTo>
                <a:lnTo>
                  <a:pt x="18659" y="1270"/>
                </a:lnTo>
                <a:lnTo>
                  <a:pt x="24890" y="1270"/>
                </a:lnTo>
                <a:lnTo>
                  <a:pt x="26971" y="3810"/>
                </a:lnTo>
                <a:close/>
              </a:path>
              <a:path w="595629" h="762000">
                <a:moveTo>
                  <a:pt x="37353" y="8890"/>
                </a:moveTo>
                <a:lnTo>
                  <a:pt x="0" y="8890"/>
                </a:lnTo>
                <a:lnTo>
                  <a:pt x="2057" y="6350"/>
                </a:lnTo>
                <a:lnTo>
                  <a:pt x="2057" y="3810"/>
                </a:lnTo>
                <a:lnTo>
                  <a:pt x="4150" y="3810"/>
                </a:lnTo>
                <a:lnTo>
                  <a:pt x="4150" y="6350"/>
                </a:lnTo>
                <a:lnTo>
                  <a:pt x="35272" y="6350"/>
                </a:lnTo>
                <a:lnTo>
                  <a:pt x="37353" y="8890"/>
                </a:lnTo>
                <a:close/>
              </a:path>
              <a:path w="595629" h="762000">
                <a:moveTo>
                  <a:pt x="33191" y="6350"/>
                </a:moveTo>
                <a:lnTo>
                  <a:pt x="6231" y="6350"/>
                </a:lnTo>
                <a:lnTo>
                  <a:pt x="8300" y="3810"/>
                </a:lnTo>
                <a:lnTo>
                  <a:pt x="31110" y="3810"/>
                </a:lnTo>
                <a:lnTo>
                  <a:pt x="33191" y="6350"/>
                </a:lnTo>
                <a:close/>
              </a:path>
              <a:path w="595629" h="762000">
                <a:moveTo>
                  <a:pt x="49805" y="24130"/>
                </a:moveTo>
                <a:lnTo>
                  <a:pt x="2057" y="24130"/>
                </a:lnTo>
                <a:lnTo>
                  <a:pt x="2057" y="19050"/>
                </a:lnTo>
                <a:lnTo>
                  <a:pt x="4150" y="19050"/>
                </a:lnTo>
                <a:lnTo>
                  <a:pt x="4150" y="11430"/>
                </a:lnTo>
                <a:lnTo>
                  <a:pt x="2057" y="11430"/>
                </a:lnTo>
                <a:lnTo>
                  <a:pt x="2057" y="8890"/>
                </a:lnTo>
                <a:lnTo>
                  <a:pt x="39423" y="8890"/>
                </a:lnTo>
                <a:lnTo>
                  <a:pt x="39423" y="13970"/>
                </a:lnTo>
                <a:lnTo>
                  <a:pt x="41480" y="13970"/>
                </a:lnTo>
                <a:lnTo>
                  <a:pt x="41480" y="16510"/>
                </a:lnTo>
                <a:lnTo>
                  <a:pt x="45642" y="19050"/>
                </a:lnTo>
                <a:lnTo>
                  <a:pt x="49805" y="24130"/>
                </a:lnTo>
                <a:close/>
              </a:path>
              <a:path w="595629" h="762000">
                <a:moveTo>
                  <a:pt x="66394" y="29210"/>
                </a:moveTo>
                <a:lnTo>
                  <a:pt x="4150" y="29210"/>
                </a:lnTo>
                <a:lnTo>
                  <a:pt x="4150" y="24130"/>
                </a:lnTo>
                <a:lnTo>
                  <a:pt x="60187" y="24130"/>
                </a:lnTo>
                <a:lnTo>
                  <a:pt x="62256" y="26670"/>
                </a:lnTo>
                <a:lnTo>
                  <a:pt x="64325" y="26670"/>
                </a:lnTo>
                <a:lnTo>
                  <a:pt x="66394" y="29210"/>
                </a:lnTo>
                <a:close/>
              </a:path>
              <a:path w="595629" h="762000">
                <a:moveTo>
                  <a:pt x="93366" y="26670"/>
                </a:moveTo>
                <a:lnTo>
                  <a:pt x="85065" y="26670"/>
                </a:lnTo>
                <a:lnTo>
                  <a:pt x="85065" y="24130"/>
                </a:lnTo>
                <a:lnTo>
                  <a:pt x="91297" y="24130"/>
                </a:lnTo>
                <a:lnTo>
                  <a:pt x="93366" y="26670"/>
                </a:lnTo>
                <a:close/>
              </a:path>
              <a:path w="595629" h="762000">
                <a:moveTo>
                  <a:pt x="101679" y="26670"/>
                </a:moveTo>
                <a:lnTo>
                  <a:pt x="95436" y="26670"/>
                </a:lnTo>
                <a:lnTo>
                  <a:pt x="97505" y="24130"/>
                </a:lnTo>
                <a:lnTo>
                  <a:pt x="99598" y="24130"/>
                </a:lnTo>
                <a:lnTo>
                  <a:pt x="101679" y="26670"/>
                </a:lnTo>
                <a:close/>
              </a:path>
              <a:path w="595629" h="762000">
                <a:moveTo>
                  <a:pt x="70533" y="29210"/>
                </a:moveTo>
                <a:lnTo>
                  <a:pt x="68464" y="29210"/>
                </a:lnTo>
                <a:lnTo>
                  <a:pt x="70533" y="26670"/>
                </a:lnTo>
                <a:lnTo>
                  <a:pt x="70533" y="29210"/>
                </a:lnTo>
                <a:close/>
              </a:path>
              <a:path w="595629" h="762000">
                <a:moveTo>
                  <a:pt x="105818" y="29210"/>
                </a:moveTo>
                <a:lnTo>
                  <a:pt x="78846" y="29210"/>
                </a:lnTo>
                <a:lnTo>
                  <a:pt x="80903" y="26670"/>
                </a:lnTo>
                <a:lnTo>
                  <a:pt x="105818" y="26670"/>
                </a:lnTo>
                <a:lnTo>
                  <a:pt x="105818" y="29210"/>
                </a:lnTo>
                <a:close/>
              </a:path>
              <a:path w="595629" h="762000">
                <a:moveTo>
                  <a:pt x="128651" y="29210"/>
                </a:moveTo>
                <a:lnTo>
                  <a:pt x="120350" y="29210"/>
                </a:lnTo>
                <a:lnTo>
                  <a:pt x="122419" y="26670"/>
                </a:lnTo>
                <a:lnTo>
                  <a:pt x="128651" y="26670"/>
                </a:lnTo>
                <a:lnTo>
                  <a:pt x="128651" y="29210"/>
                </a:lnTo>
                <a:close/>
              </a:path>
              <a:path w="595629" h="762000">
                <a:moveTo>
                  <a:pt x="151460" y="74930"/>
                </a:moveTo>
                <a:lnTo>
                  <a:pt x="29041" y="74930"/>
                </a:lnTo>
                <a:lnTo>
                  <a:pt x="29041" y="72390"/>
                </a:lnTo>
                <a:lnTo>
                  <a:pt x="26971" y="72390"/>
                </a:lnTo>
                <a:lnTo>
                  <a:pt x="20764" y="64770"/>
                </a:lnTo>
                <a:lnTo>
                  <a:pt x="18659" y="64770"/>
                </a:lnTo>
                <a:lnTo>
                  <a:pt x="18659" y="59690"/>
                </a:lnTo>
                <a:lnTo>
                  <a:pt x="16589" y="59690"/>
                </a:lnTo>
                <a:lnTo>
                  <a:pt x="16589" y="57150"/>
                </a:lnTo>
                <a:lnTo>
                  <a:pt x="14532" y="57150"/>
                </a:lnTo>
                <a:lnTo>
                  <a:pt x="14532" y="54610"/>
                </a:lnTo>
                <a:lnTo>
                  <a:pt x="12439" y="52070"/>
                </a:lnTo>
                <a:lnTo>
                  <a:pt x="12439" y="46990"/>
                </a:lnTo>
                <a:lnTo>
                  <a:pt x="10382" y="46990"/>
                </a:lnTo>
                <a:lnTo>
                  <a:pt x="10382" y="39370"/>
                </a:lnTo>
                <a:lnTo>
                  <a:pt x="8300" y="39370"/>
                </a:lnTo>
                <a:lnTo>
                  <a:pt x="8300" y="36830"/>
                </a:lnTo>
                <a:lnTo>
                  <a:pt x="6231" y="34290"/>
                </a:lnTo>
                <a:lnTo>
                  <a:pt x="6231" y="29210"/>
                </a:lnTo>
                <a:lnTo>
                  <a:pt x="107887" y="29210"/>
                </a:lnTo>
                <a:lnTo>
                  <a:pt x="107887" y="31750"/>
                </a:lnTo>
                <a:lnTo>
                  <a:pt x="132801" y="31750"/>
                </a:lnTo>
                <a:lnTo>
                  <a:pt x="132801" y="34290"/>
                </a:lnTo>
                <a:lnTo>
                  <a:pt x="134859" y="34290"/>
                </a:lnTo>
                <a:lnTo>
                  <a:pt x="134859" y="36830"/>
                </a:lnTo>
                <a:lnTo>
                  <a:pt x="136952" y="39370"/>
                </a:lnTo>
                <a:lnTo>
                  <a:pt x="136952" y="41910"/>
                </a:lnTo>
                <a:lnTo>
                  <a:pt x="139021" y="41910"/>
                </a:lnTo>
                <a:lnTo>
                  <a:pt x="141114" y="44450"/>
                </a:lnTo>
                <a:lnTo>
                  <a:pt x="143183" y="44450"/>
                </a:lnTo>
                <a:lnTo>
                  <a:pt x="143183" y="46990"/>
                </a:lnTo>
                <a:lnTo>
                  <a:pt x="145253" y="49530"/>
                </a:lnTo>
                <a:lnTo>
                  <a:pt x="149391" y="49530"/>
                </a:lnTo>
                <a:lnTo>
                  <a:pt x="149391" y="54610"/>
                </a:lnTo>
                <a:lnTo>
                  <a:pt x="151460" y="54610"/>
                </a:lnTo>
                <a:lnTo>
                  <a:pt x="151460" y="64770"/>
                </a:lnTo>
                <a:lnTo>
                  <a:pt x="153566" y="67310"/>
                </a:lnTo>
                <a:lnTo>
                  <a:pt x="155611" y="67310"/>
                </a:lnTo>
                <a:lnTo>
                  <a:pt x="153566" y="69850"/>
                </a:lnTo>
                <a:lnTo>
                  <a:pt x="153566" y="72390"/>
                </a:lnTo>
                <a:lnTo>
                  <a:pt x="151460" y="74930"/>
                </a:lnTo>
                <a:close/>
              </a:path>
              <a:path w="595629" h="762000">
                <a:moveTo>
                  <a:pt x="130744" y="31750"/>
                </a:moveTo>
                <a:lnTo>
                  <a:pt x="116200" y="31750"/>
                </a:lnTo>
                <a:lnTo>
                  <a:pt x="116200" y="29210"/>
                </a:lnTo>
                <a:lnTo>
                  <a:pt x="130744" y="29210"/>
                </a:lnTo>
                <a:lnTo>
                  <a:pt x="130744" y="31750"/>
                </a:lnTo>
                <a:close/>
              </a:path>
              <a:path w="595629" h="762000">
                <a:moveTo>
                  <a:pt x="155611" y="74930"/>
                </a:moveTo>
                <a:lnTo>
                  <a:pt x="153566" y="74930"/>
                </a:lnTo>
                <a:lnTo>
                  <a:pt x="155611" y="72390"/>
                </a:lnTo>
                <a:lnTo>
                  <a:pt x="155611" y="74930"/>
                </a:lnTo>
                <a:close/>
              </a:path>
              <a:path w="595629" h="762000">
                <a:moveTo>
                  <a:pt x="165993" y="80010"/>
                </a:moveTo>
                <a:lnTo>
                  <a:pt x="33191" y="80010"/>
                </a:lnTo>
                <a:lnTo>
                  <a:pt x="33191" y="77470"/>
                </a:lnTo>
                <a:lnTo>
                  <a:pt x="31110" y="74930"/>
                </a:lnTo>
                <a:lnTo>
                  <a:pt x="157716" y="74930"/>
                </a:lnTo>
                <a:lnTo>
                  <a:pt x="157716" y="77470"/>
                </a:lnTo>
                <a:lnTo>
                  <a:pt x="165993" y="77470"/>
                </a:lnTo>
                <a:lnTo>
                  <a:pt x="165993" y="80010"/>
                </a:lnTo>
                <a:close/>
              </a:path>
              <a:path w="595629" h="762000">
                <a:moveTo>
                  <a:pt x="163924" y="77470"/>
                </a:moveTo>
                <a:lnTo>
                  <a:pt x="159773" y="77470"/>
                </a:lnTo>
                <a:lnTo>
                  <a:pt x="157716" y="74930"/>
                </a:lnTo>
                <a:lnTo>
                  <a:pt x="163924" y="74930"/>
                </a:lnTo>
                <a:lnTo>
                  <a:pt x="163924" y="77470"/>
                </a:lnTo>
                <a:close/>
              </a:path>
              <a:path w="595629" h="762000">
                <a:moveTo>
                  <a:pt x="168062" y="96520"/>
                </a:moveTo>
                <a:lnTo>
                  <a:pt x="49805" y="96520"/>
                </a:lnTo>
                <a:lnTo>
                  <a:pt x="47724" y="93980"/>
                </a:lnTo>
                <a:lnTo>
                  <a:pt x="45642" y="93980"/>
                </a:lnTo>
                <a:lnTo>
                  <a:pt x="45642" y="91440"/>
                </a:lnTo>
                <a:lnTo>
                  <a:pt x="43573" y="91440"/>
                </a:lnTo>
                <a:lnTo>
                  <a:pt x="41480" y="88900"/>
                </a:lnTo>
                <a:lnTo>
                  <a:pt x="39423" y="83820"/>
                </a:lnTo>
                <a:lnTo>
                  <a:pt x="37353" y="83820"/>
                </a:lnTo>
                <a:lnTo>
                  <a:pt x="35272" y="82550"/>
                </a:lnTo>
                <a:lnTo>
                  <a:pt x="35272" y="80010"/>
                </a:lnTo>
                <a:lnTo>
                  <a:pt x="168062" y="80010"/>
                </a:lnTo>
                <a:lnTo>
                  <a:pt x="168062" y="82550"/>
                </a:lnTo>
                <a:lnTo>
                  <a:pt x="170155" y="82550"/>
                </a:lnTo>
                <a:lnTo>
                  <a:pt x="170155" y="86360"/>
                </a:lnTo>
                <a:lnTo>
                  <a:pt x="168062" y="86360"/>
                </a:lnTo>
                <a:lnTo>
                  <a:pt x="168062" y="96520"/>
                </a:lnTo>
                <a:close/>
              </a:path>
              <a:path w="595629" h="762000">
                <a:moveTo>
                  <a:pt x="170155" y="82550"/>
                </a:moveTo>
                <a:lnTo>
                  <a:pt x="168062" y="82550"/>
                </a:lnTo>
                <a:lnTo>
                  <a:pt x="170155" y="80010"/>
                </a:lnTo>
                <a:lnTo>
                  <a:pt x="170155" y="82550"/>
                </a:lnTo>
                <a:close/>
              </a:path>
              <a:path w="595629" h="762000">
                <a:moveTo>
                  <a:pt x="161842" y="99060"/>
                </a:moveTo>
                <a:lnTo>
                  <a:pt x="51874" y="99060"/>
                </a:lnTo>
                <a:lnTo>
                  <a:pt x="51874" y="96520"/>
                </a:lnTo>
                <a:lnTo>
                  <a:pt x="161842" y="96520"/>
                </a:lnTo>
                <a:lnTo>
                  <a:pt x="161842" y="99060"/>
                </a:lnTo>
                <a:close/>
              </a:path>
              <a:path w="595629" h="762000">
                <a:moveTo>
                  <a:pt x="170155" y="104140"/>
                </a:moveTo>
                <a:lnTo>
                  <a:pt x="163924" y="104140"/>
                </a:lnTo>
                <a:lnTo>
                  <a:pt x="163924" y="101600"/>
                </a:lnTo>
                <a:lnTo>
                  <a:pt x="165993" y="99060"/>
                </a:lnTo>
                <a:lnTo>
                  <a:pt x="165993" y="96520"/>
                </a:lnTo>
                <a:lnTo>
                  <a:pt x="170155" y="96520"/>
                </a:lnTo>
                <a:lnTo>
                  <a:pt x="168062" y="99060"/>
                </a:lnTo>
                <a:lnTo>
                  <a:pt x="170155" y="99060"/>
                </a:lnTo>
                <a:lnTo>
                  <a:pt x="170155" y="104140"/>
                </a:lnTo>
                <a:close/>
              </a:path>
              <a:path w="595629" h="762000">
                <a:moveTo>
                  <a:pt x="195034" y="124460"/>
                </a:moveTo>
                <a:lnTo>
                  <a:pt x="72614" y="124460"/>
                </a:lnTo>
                <a:lnTo>
                  <a:pt x="70533" y="121920"/>
                </a:lnTo>
                <a:lnTo>
                  <a:pt x="68464" y="121920"/>
                </a:lnTo>
                <a:lnTo>
                  <a:pt x="68464" y="119380"/>
                </a:lnTo>
                <a:lnTo>
                  <a:pt x="66394" y="119380"/>
                </a:lnTo>
                <a:lnTo>
                  <a:pt x="64325" y="116840"/>
                </a:lnTo>
                <a:lnTo>
                  <a:pt x="64325" y="114300"/>
                </a:lnTo>
                <a:lnTo>
                  <a:pt x="62256" y="111760"/>
                </a:lnTo>
                <a:lnTo>
                  <a:pt x="62256" y="109220"/>
                </a:lnTo>
                <a:lnTo>
                  <a:pt x="60187" y="109220"/>
                </a:lnTo>
                <a:lnTo>
                  <a:pt x="60187" y="106680"/>
                </a:lnTo>
                <a:lnTo>
                  <a:pt x="53931" y="99060"/>
                </a:lnTo>
                <a:lnTo>
                  <a:pt x="163924" y="99060"/>
                </a:lnTo>
                <a:lnTo>
                  <a:pt x="163924" y="101600"/>
                </a:lnTo>
                <a:lnTo>
                  <a:pt x="161842" y="101600"/>
                </a:lnTo>
                <a:lnTo>
                  <a:pt x="163924" y="104140"/>
                </a:lnTo>
                <a:lnTo>
                  <a:pt x="178444" y="104140"/>
                </a:lnTo>
                <a:lnTo>
                  <a:pt x="180525" y="106680"/>
                </a:lnTo>
                <a:lnTo>
                  <a:pt x="182607" y="106680"/>
                </a:lnTo>
                <a:lnTo>
                  <a:pt x="182607" y="109220"/>
                </a:lnTo>
                <a:lnTo>
                  <a:pt x="180525" y="111760"/>
                </a:lnTo>
                <a:lnTo>
                  <a:pt x="186745" y="111760"/>
                </a:lnTo>
                <a:lnTo>
                  <a:pt x="186745" y="114300"/>
                </a:lnTo>
                <a:lnTo>
                  <a:pt x="192977" y="114300"/>
                </a:lnTo>
                <a:lnTo>
                  <a:pt x="192977" y="121920"/>
                </a:lnTo>
                <a:lnTo>
                  <a:pt x="195034" y="124460"/>
                </a:lnTo>
                <a:close/>
              </a:path>
              <a:path w="595629" h="762000">
                <a:moveTo>
                  <a:pt x="176375" y="104140"/>
                </a:moveTo>
                <a:lnTo>
                  <a:pt x="174306" y="104140"/>
                </a:lnTo>
                <a:lnTo>
                  <a:pt x="176375" y="101600"/>
                </a:lnTo>
                <a:lnTo>
                  <a:pt x="176375" y="104140"/>
                </a:lnTo>
                <a:close/>
              </a:path>
              <a:path w="595629" h="762000">
                <a:moveTo>
                  <a:pt x="197139" y="127000"/>
                </a:moveTo>
                <a:lnTo>
                  <a:pt x="89228" y="127000"/>
                </a:lnTo>
                <a:lnTo>
                  <a:pt x="87135" y="124460"/>
                </a:lnTo>
                <a:lnTo>
                  <a:pt x="197139" y="124460"/>
                </a:lnTo>
                <a:lnTo>
                  <a:pt x="197139" y="127000"/>
                </a:lnTo>
                <a:close/>
              </a:path>
              <a:path w="595629" h="762000">
                <a:moveTo>
                  <a:pt x="213729" y="137160"/>
                </a:moveTo>
                <a:lnTo>
                  <a:pt x="95436" y="137160"/>
                </a:lnTo>
                <a:lnTo>
                  <a:pt x="95436" y="134620"/>
                </a:lnTo>
                <a:lnTo>
                  <a:pt x="93366" y="134620"/>
                </a:lnTo>
                <a:lnTo>
                  <a:pt x="93366" y="129540"/>
                </a:lnTo>
                <a:lnTo>
                  <a:pt x="91297" y="127000"/>
                </a:lnTo>
                <a:lnTo>
                  <a:pt x="201266" y="127000"/>
                </a:lnTo>
                <a:lnTo>
                  <a:pt x="201266" y="129540"/>
                </a:lnTo>
                <a:lnTo>
                  <a:pt x="207485" y="129540"/>
                </a:lnTo>
                <a:lnTo>
                  <a:pt x="207485" y="132080"/>
                </a:lnTo>
                <a:lnTo>
                  <a:pt x="211648" y="132080"/>
                </a:lnTo>
                <a:lnTo>
                  <a:pt x="211648" y="134620"/>
                </a:lnTo>
                <a:lnTo>
                  <a:pt x="213729" y="137160"/>
                </a:lnTo>
                <a:close/>
              </a:path>
              <a:path w="595629" h="762000">
                <a:moveTo>
                  <a:pt x="219949" y="139700"/>
                </a:moveTo>
                <a:lnTo>
                  <a:pt x="99598" y="139700"/>
                </a:lnTo>
                <a:lnTo>
                  <a:pt x="99598" y="137160"/>
                </a:lnTo>
                <a:lnTo>
                  <a:pt x="217867" y="137160"/>
                </a:lnTo>
                <a:lnTo>
                  <a:pt x="219949" y="139700"/>
                </a:lnTo>
                <a:close/>
              </a:path>
              <a:path w="595629" h="762000">
                <a:moveTo>
                  <a:pt x="224099" y="144780"/>
                </a:moveTo>
                <a:lnTo>
                  <a:pt x="101679" y="144780"/>
                </a:lnTo>
                <a:lnTo>
                  <a:pt x="101679" y="139700"/>
                </a:lnTo>
                <a:lnTo>
                  <a:pt x="222018" y="139700"/>
                </a:lnTo>
                <a:lnTo>
                  <a:pt x="222018" y="142240"/>
                </a:lnTo>
                <a:lnTo>
                  <a:pt x="224099" y="144780"/>
                </a:lnTo>
                <a:close/>
              </a:path>
              <a:path w="595629" h="762000">
                <a:moveTo>
                  <a:pt x="236562" y="157480"/>
                </a:moveTo>
                <a:lnTo>
                  <a:pt x="107887" y="157480"/>
                </a:lnTo>
                <a:lnTo>
                  <a:pt x="107887" y="154940"/>
                </a:lnTo>
                <a:lnTo>
                  <a:pt x="105818" y="152400"/>
                </a:lnTo>
                <a:lnTo>
                  <a:pt x="105818" y="149860"/>
                </a:lnTo>
                <a:lnTo>
                  <a:pt x="103760" y="147320"/>
                </a:lnTo>
                <a:lnTo>
                  <a:pt x="103760" y="144780"/>
                </a:lnTo>
                <a:lnTo>
                  <a:pt x="226180" y="144780"/>
                </a:lnTo>
                <a:lnTo>
                  <a:pt x="226180" y="147320"/>
                </a:lnTo>
                <a:lnTo>
                  <a:pt x="230319" y="147320"/>
                </a:lnTo>
                <a:lnTo>
                  <a:pt x="230319" y="149860"/>
                </a:lnTo>
                <a:lnTo>
                  <a:pt x="232388" y="149860"/>
                </a:lnTo>
                <a:lnTo>
                  <a:pt x="234457" y="152400"/>
                </a:lnTo>
                <a:lnTo>
                  <a:pt x="236562" y="154940"/>
                </a:lnTo>
                <a:lnTo>
                  <a:pt x="236562" y="157480"/>
                </a:lnTo>
                <a:close/>
              </a:path>
              <a:path w="595629" h="762000">
                <a:moveTo>
                  <a:pt x="238631" y="160020"/>
                </a:moveTo>
                <a:lnTo>
                  <a:pt x="112037" y="160020"/>
                </a:lnTo>
                <a:lnTo>
                  <a:pt x="112037" y="157480"/>
                </a:lnTo>
                <a:lnTo>
                  <a:pt x="238631" y="157480"/>
                </a:lnTo>
                <a:lnTo>
                  <a:pt x="238631" y="160020"/>
                </a:lnTo>
                <a:close/>
              </a:path>
              <a:path w="595629" h="762000">
                <a:moveTo>
                  <a:pt x="259372" y="176530"/>
                </a:moveTo>
                <a:lnTo>
                  <a:pt x="120350" y="176530"/>
                </a:lnTo>
                <a:lnTo>
                  <a:pt x="120350" y="173990"/>
                </a:lnTo>
                <a:lnTo>
                  <a:pt x="116200" y="168910"/>
                </a:lnTo>
                <a:lnTo>
                  <a:pt x="116200" y="165100"/>
                </a:lnTo>
                <a:lnTo>
                  <a:pt x="114142" y="162560"/>
                </a:lnTo>
                <a:lnTo>
                  <a:pt x="114142" y="160020"/>
                </a:lnTo>
                <a:lnTo>
                  <a:pt x="246908" y="160020"/>
                </a:lnTo>
                <a:lnTo>
                  <a:pt x="246908" y="162560"/>
                </a:lnTo>
                <a:lnTo>
                  <a:pt x="251059" y="162560"/>
                </a:lnTo>
                <a:lnTo>
                  <a:pt x="251059" y="166370"/>
                </a:lnTo>
                <a:lnTo>
                  <a:pt x="253164" y="168910"/>
                </a:lnTo>
                <a:lnTo>
                  <a:pt x="255221" y="168910"/>
                </a:lnTo>
                <a:lnTo>
                  <a:pt x="255221" y="171450"/>
                </a:lnTo>
                <a:lnTo>
                  <a:pt x="257279" y="171450"/>
                </a:lnTo>
                <a:lnTo>
                  <a:pt x="257279" y="173990"/>
                </a:lnTo>
                <a:lnTo>
                  <a:pt x="259372" y="173990"/>
                </a:lnTo>
                <a:lnTo>
                  <a:pt x="259372" y="176530"/>
                </a:lnTo>
                <a:close/>
              </a:path>
              <a:path w="595629" h="762000">
                <a:moveTo>
                  <a:pt x="143183" y="224790"/>
                </a:moveTo>
                <a:lnTo>
                  <a:pt x="141114" y="224790"/>
                </a:lnTo>
                <a:lnTo>
                  <a:pt x="141114" y="222250"/>
                </a:lnTo>
                <a:lnTo>
                  <a:pt x="139021" y="219710"/>
                </a:lnTo>
                <a:lnTo>
                  <a:pt x="139021" y="217170"/>
                </a:lnTo>
                <a:lnTo>
                  <a:pt x="134859" y="212090"/>
                </a:lnTo>
                <a:lnTo>
                  <a:pt x="134859" y="191770"/>
                </a:lnTo>
                <a:lnTo>
                  <a:pt x="132801" y="184150"/>
                </a:lnTo>
                <a:lnTo>
                  <a:pt x="132801" y="181610"/>
                </a:lnTo>
                <a:lnTo>
                  <a:pt x="128651" y="181610"/>
                </a:lnTo>
                <a:lnTo>
                  <a:pt x="128651" y="179070"/>
                </a:lnTo>
                <a:lnTo>
                  <a:pt x="122419" y="179070"/>
                </a:lnTo>
                <a:lnTo>
                  <a:pt x="122419" y="176530"/>
                </a:lnTo>
                <a:lnTo>
                  <a:pt x="263510" y="176530"/>
                </a:lnTo>
                <a:lnTo>
                  <a:pt x="263510" y="179070"/>
                </a:lnTo>
                <a:lnTo>
                  <a:pt x="261441" y="181610"/>
                </a:lnTo>
                <a:lnTo>
                  <a:pt x="261441" y="184150"/>
                </a:lnTo>
                <a:lnTo>
                  <a:pt x="263510" y="184150"/>
                </a:lnTo>
                <a:lnTo>
                  <a:pt x="263510" y="186690"/>
                </a:lnTo>
                <a:lnTo>
                  <a:pt x="261441" y="186690"/>
                </a:lnTo>
                <a:lnTo>
                  <a:pt x="261441" y="191770"/>
                </a:lnTo>
                <a:lnTo>
                  <a:pt x="267673" y="191770"/>
                </a:lnTo>
                <a:lnTo>
                  <a:pt x="267673" y="201930"/>
                </a:lnTo>
                <a:lnTo>
                  <a:pt x="280124" y="201930"/>
                </a:lnTo>
                <a:lnTo>
                  <a:pt x="280124" y="204470"/>
                </a:lnTo>
                <a:lnTo>
                  <a:pt x="282193" y="204470"/>
                </a:lnTo>
                <a:lnTo>
                  <a:pt x="280124" y="207010"/>
                </a:lnTo>
                <a:lnTo>
                  <a:pt x="282193" y="207010"/>
                </a:lnTo>
                <a:lnTo>
                  <a:pt x="282193" y="214630"/>
                </a:lnTo>
                <a:lnTo>
                  <a:pt x="284262" y="217170"/>
                </a:lnTo>
                <a:lnTo>
                  <a:pt x="284262" y="219710"/>
                </a:lnTo>
                <a:lnTo>
                  <a:pt x="286344" y="219710"/>
                </a:lnTo>
                <a:lnTo>
                  <a:pt x="286344" y="222250"/>
                </a:lnTo>
                <a:lnTo>
                  <a:pt x="143183" y="222250"/>
                </a:lnTo>
                <a:lnTo>
                  <a:pt x="143183" y="224790"/>
                </a:lnTo>
                <a:close/>
              </a:path>
              <a:path w="595629" h="762000">
                <a:moveTo>
                  <a:pt x="278055" y="201930"/>
                </a:moveTo>
                <a:lnTo>
                  <a:pt x="269742" y="201930"/>
                </a:lnTo>
                <a:lnTo>
                  <a:pt x="269742" y="194310"/>
                </a:lnTo>
                <a:lnTo>
                  <a:pt x="271811" y="194310"/>
                </a:lnTo>
                <a:lnTo>
                  <a:pt x="271811" y="191770"/>
                </a:lnTo>
                <a:lnTo>
                  <a:pt x="273880" y="191770"/>
                </a:lnTo>
                <a:lnTo>
                  <a:pt x="275973" y="194310"/>
                </a:lnTo>
                <a:lnTo>
                  <a:pt x="275973" y="196850"/>
                </a:lnTo>
                <a:lnTo>
                  <a:pt x="278055" y="196850"/>
                </a:lnTo>
                <a:lnTo>
                  <a:pt x="278055" y="201930"/>
                </a:lnTo>
                <a:close/>
              </a:path>
              <a:path w="595629" h="762000">
                <a:moveTo>
                  <a:pt x="317466" y="222250"/>
                </a:moveTo>
                <a:lnTo>
                  <a:pt x="309177" y="222250"/>
                </a:lnTo>
                <a:lnTo>
                  <a:pt x="311234" y="219710"/>
                </a:lnTo>
                <a:lnTo>
                  <a:pt x="317466" y="219710"/>
                </a:lnTo>
                <a:lnTo>
                  <a:pt x="317466" y="222250"/>
                </a:lnTo>
                <a:close/>
              </a:path>
              <a:path w="595629" h="762000">
                <a:moveTo>
                  <a:pt x="321628" y="224790"/>
                </a:moveTo>
                <a:lnTo>
                  <a:pt x="307096" y="224790"/>
                </a:lnTo>
                <a:lnTo>
                  <a:pt x="307096" y="222250"/>
                </a:lnTo>
                <a:lnTo>
                  <a:pt x="319559" y="222250"/>
                </a:lnTo>
                <a:lnTo>
                  <a:pt x="319559" y="219710"/>
                </a:lnTo>
                <a:lnTo>
                  <a:pt x="321628" y="222250"/>
                </a:lnTo>
                <a:lnTo>
                  <a:pt x="321628" y="224790"/>
                </a:lnTo>
                <a:close/>
              </a:path>
              <a:path w="595629" h="762000">
                <a:moveTo>
                  <a:pt x="149391" y="224790"/>
                </a:moveTo>
                <a:lnTo>
                  <a:pt x="145253" y="224790"/>
                </a:lnTo>
                <a:lnTo>
                  <a:pt x="145253" y="222250"/>
                </a:lnTo>
                <a:lnTo>
                  <a:pt x="149391" y="222250"/>
                </a:lnTo>
                <a:lnTo>
                  <a:pt x="149391" y="224790"/>
                </a:lnTo>
                <a:close/>
              </a:path>
              <a:path w="595629" h="762000">
                <a:moveTo>
                  <a:pt x="292587" y="229870"/>
                </a:moveTo>
                <a:lnTo>
                  <a:pt x="161842" y="229870"/>
                </a:lnTo>
                <a:lnTo>
                  <a:pt x="159773" y="227330"/>
                </a:lnTo>
                <a:lnTo>
                  <a:pt x="157716" y="227330"/>
                </a:lnTo>
                <a:lnTo>
                  <a:pt x="155611" y="224790"/>
                </a:lnTo>
                <a:lnTo>
                  <a:pt x="153566" y="222250"/>
                </a:lnTo>
                <a:lnTo>
                  <a:pt x="288413" y="222250"/>
                </a:lnTo>
                <a:lnTo>
                  <a:pt x="288413" y="224790"/>
                </a:lnTo>
                <a:lnTo>
                  <a:pt x="292587" y="229870"/>
                </a:lnTo>
                <a:close/>
              </a:path>
              <a:path w="595629" h="762000">
                <a:moveTo>
                  <a:pt x="327836" y="232410"/>
                </a:moveTo>
                <a:lnTo>
                  <a:pt x="305026" y="232410"/>
                </a:lnTo>
                <a:lnTo>
                  <a:pt x="305026" y="229870"/>
                </a:lnTo>
                <a:lnTo>
                  <a:pt x="302945" y="229870"/>
                </a:lnTo>
                <a:lnTo>
                  <a:pt x="302945" y="222250"/>
                </a:lnTo>
                <a:lnTo>
                  <a:pt x="305026" y="222250"/>
                </a:lnTo>
                <a:lnTo>
                  <a:pt x="305026" y="224790"/>
                </a:lnTo>
                <a:lnTo>
                  <a:pt x="321628" y="224790"/>
                </a:lnTo>
                <a:lnTo>
                  <a:pt x="321628" y="227330"/>
                </a:lnTo>
                <a:lnTo>
                  <a:pt x="323685" y="227330"/>
                </a:lnTo>
                <a:lnTo>
                  <a:pt x="327836" y="232410"/>
                </a:lnTo>
                <a:close/>
              </a:path>
              <a:path w="595629" h="762000">
                <a:moveTo>
                  <a:pt x="298795" y="232410"/>
                </a:moveTo>
                <a:lnTo>
                  <a:pt x="163924" y="232410"/>
                </a:lnTo>
                <a:lnTo>
                  <a:pt x="163924" y="229870"/>
                </a:lnTo>
                <a:lnTo>
                  <a:pt x="296714" y="229870"/>
                </a:lnTo>
                <a:lnTo>
                  <a:pt x="298795" y="232410"/>
                </a:lnTo>
                <a:close/>
              </a:path>
              <a:path w="595629" h="762000">
                <a:moveTo>
                  <a:pt x="302945" y="234950"/>
                </a:moveTo>
                <a:lnTo>
                  <a:pt x="165993" y="234950"/>
                </a:lnTo>
                <a:lnTo>
                  <a:pt x="165993" y="232410"/>
                </a:lnTo>
                <a:lnTo>
                  <a:pt x="300864" y="232410"/>
                </a:lnTo>
                <a:lnTo>
                  <a:pt x="302945" y="234950"/>
                </a:lnTo>
                <a:close/>
              </a:path>
              <a:path w="595629" h="762000">
                <a:moveTo>
                  <a:pt x="334079" y="240030"/>
                </a:moveTo>
                <a:lnTo>
                  <a:pt x="309177" y="240030"/>
                </a:lnTo>
                <a:lnTo>
                  <a:pt x="309177" y="237490"/>
                </a:lnTo>
                <a:lnTo>
                  <a:pt x="307096" y="234950"/>
                </a:lnTo>
                <a:lnTo>
                  <a:pt x="307096" y="232410"/>
                </a:lnTo>
                <a:lnTo>
                  <a:pt x="329905" y="232410"/>
                </a:lnTo>
                <a:lnTo>
                  <a:pt x="332010" y="234950"/>
                </a:lnTo>
                <a:lnTo>
                  <a:pt x="334079" y="237490"/>
                </a:lnTo>
                <a:lnTo>
                  <a:pt x="334079" y="240030"/>
                </a:lnTo>
                <a:close/>
              </a:path>
              <a:path w="595629" h="762000">
                <a:moveTo>
                  <a:pt x="195034" y="256540"/>
                </a:moveTo>
                <a:lnTo>
                  <a:pt x="190907" y="256540"/>
                </a:lnTo>
                <a:lnTo>
                  <a:pt x="190907" y="254000"/>
                </a:lnTo>
                <a:lnTo>
                  <a:pt x="184676" y="246380"/>
                </a:lnTo>
                <a:lnTo>
                  <a:pt x="184676" y="245110"/>
                </a:lnTo>
                <a:lnTo>
                  <a:pt x="180525" y="245110"/>
                </a:lnTo>
                <a:lnTo>
                  <a:pt x="180525" y="242570"/>
                </a:lnTo>
                <a:lnTo>
                  <a:pt x="178444" y="240030"/>
                </a:lnTo>
                <a:lnTo>
                  <a:pt x="174306" y="240030"/>
                </a:lnTo>
                <a:lnTo>
                  <a:pt x="174306" y="237490"/>
                </a:lnTo>
                <a:lnTo>
                  <a:pt x="168062" y="237490"/>
                </a:lnTo>
                <a:lnTo>
                  <a:pt x="168062" y="234950"/>
                </a:lnTo>
                <a:lnTo>
                  <a:pt x="307096" y="234950"/>
                </a:lnTo>
                <a:lnTo>
                  <a:pt x="307096" y="237490"/>
                </a:lnTo>
                <a:lnTo>
                  <a:pt x="311234" y="242570"/>
                </a:lnTo>
                <a:lnTo>
                  <a:pt x="311234" y="248920"/>
                </a:lnTo>
                <a:lnTo>
                  <a:pt x="338218" y="248920"/>
                </a:lnTo>
                <a:lnTo>
                  <a:pt x="338218" y="251460"/>
                </a:lnTo>
                <a:lnTo>
                  <a:pt x="336137" y="254000"/>
                </a:lnTo>
                <a:lnTo>
                  <a:pt x="195034" y="254000"/>
                </a:lnTo>
                <a:lnTo>
                  <a:pt x="195034" y="256540"/>
                </a:lnTo>
                <a:close/>
              </a:path>
              <a:path w="595629" h="762000">
                <a:moveTo>
                  <a:pt x="336137" y="248920"/>
                </a:moveTo>
                <a:lnTo>
                  <a:pt x="313303" y="248920"/>
                </a:lnTo>
                <a:lnTo>
                  <a:pt x="313303" y="245110"/>
                </a:lnTo>
                <a:lnTo>
                  <a:pt x="311234" y="242570"/>
                </a:lnTo>
                <a:lnTo>
                  <a:pt x="311234" y="240030"/>
                </a:lnTo>
                <a:lnTo>
                  <a:pt x="336137" y="240030"/>
                </a:lnTo>
                <a:lnTo>
                  <a:pt x="336137" y="248920"/>
                </a:lnTo>
                <a:close/>
              </a:path>
              <a:path w="595629" h="762000">
                <a:moveTo>
                  <a:pt x="340287" y="259080"/>
                </a:moveTo>
                <a:lnTo>
                  <a:pt x="197139" y="259080"/>
                </a:lnTo>
                <a:lnTo>
                  <a:pt x="197139" y="256540"/>
                </a:lnTo>
                <a:lnTo>
                  <a:pt x="195034" y="254000"/>
                </a:lnTo>
                <a:lnTo>
                  <a:pt x="338218" y="254000"/>
                </a:lnTo>
                <a:lnTo>
                  <a:pt x="338218" y="256540"/>
                </a:lnTo>
                <a:lnTo>
                  <a:pt x="340287" y="259080"/>
                </a:lnTo>
                <a:close/>
              </a:path>
              <a:path w="595629" h="762000">
                <a:moveTo>
                  <a:pt x="365190" y="269240"/>
                </a:moveTo>
                <a:lnTo>
                  <a:pt x="197139" y="269240"/>
                </a:lnTo>
                <a:lnTo>
                  <a:pt x="197139" y="266700"/>
                </a:lnTo>
                <a:lnTo>
                  <a:pt x="199208" y="264160"/>
                </a:lnTo>
                <a:lnTo>
                  <a:pt x="199208" y="259080"/>
                </a:lnTo>
                <a:lnTo>
                  <a:pt x="344438" y="259080"/>
                </a:lnTo>
                <a:lnTo>
                  <a:pt x="344438" y="261620"/>
                </a:lnTo>
                <a:lnTo>
                  <a:pt x="346519" y="261620"/>
                </a:lnTo>
                <a:lnTo>
                  <a:pt x="348600" y="264160"/>
                </a:lnTo>
                <a:lnTo>
                  <a:pt x="363121" y="264160"/>
                </a:lnTo>
                <a:lnTo>
                  <a:pt x="363121" y="266700"/>
                </a:lnTo>
                <a:lnTo>
                  <a:pt x="365190" y="266700"/>
                </a:lnTo>
                <a:lnTo>
                  <a:pt x="365190" y="269240"/>
                </a:lnTo>
                <a:close/>
              </a:path>
              <a:path w="595629" h="762000">
                <a:moveTo>
                  <a:pt x="361051" y="264160"/>
                </a:moveTo>
                <a:lnTo>
                  <a:pt x="350669" y="264160"/>
                </a:lnTo>
                <a:lnTo>
                  <a:pt x="350669" y="261620"/>
                </a:lnTo>
                <a:lnTo>
                  <a:pt x="361051" y="261620"/>
                </a:lnTo>
                <a:lnTo>
                  <a:pt x="361051" y="264160"/>
                </a:lnTo>
                <a:close/>
              </a:path>
              <a:path w="595629" h="762000">
                <a:moveTo>
                  <a:pt x="377641" y="279400"/>
                </a:moveTo>
                <a:lnTo>
                  <a:pt x="197139" y="279400"/>
                </a:lnTo>
                <a:lnTo>
                  <a:pt x="197139" y="274320"/>
                </a:lnTo>
                <a:lnTo>
                  <a:pt x="195034" y="271780"/>
                </a:lnTo>
                <a:lnTo>
                  <a:pt x="195034" y="269240"/>
                </a:lnTo>
                <a:lnTo>
                  <a:pt x="367259" y="269240"/>
                </a:lnTo>
                <a:lnTo>
                  <a:pt x="369328" y="271780"/>
                </a:lnTo>
                <a:lnTo>
                  <a:pt x="371433" y="274320"/>
                </a:lnTo>
                <a:lnTo>
                  <a:pt x="373479" y="276860"/>
                </a:lnTo>
                <a:lnTo>
                  <a:pt x="375584" y="276860"/>
                </a:lnTo>
                <a:lnTo>
                  <a:pt x="377641" y="279400"/>
                </a:lnTo>
                <a:close/>
              </a:path>
              <a:path w="595629" h="762000">
                <a:moveTo>
                  <a:pt x="388023" y="279400"/>
                </a:moveTo>
                <a:lnTo>
                  <a:pt x="385954" y="279400"/>
                </a:lnTo>
                <a:lnTo>
                  <a:pt x="385954" y="276860"/>
                </a:lnTo>
                <a:lnTo>
                  <a:pt x="388023" y="279400"/>
                </a:lnTo>
                <a:close/>
              </a:path>
              <a:path w="595629" h="762000">
                <a:moveTo>
                  <a:pt x="379722" y="287020"/>
                </a:moveTo>
                <a:lnTo>
                  <a:pt x="201266" y="287020"/>
                </a:lnTo>
                <a:lnTo>
                  <a:pt x="201266" y="284480"/>
                </a:lnTo>
                <a:lnTo>
                  <a:pt x="199208" y="281940"/>
                </a:lnTo>
                <a:lnTo>
                  <a:pt x="199208" y="279400"/>
                </a:lnTo>
                <a:lnTo>
                  <a:pt x="379722" y="279400"/>
                </a:lnTo>
                <a:lnTo>
                  <a:pt x="379722" y="281940"/>
                </a:lnTo>
                <a:lnTo>
                  <a:pt x="381792" y="281940"/>
                </a:lnTo>
                <a:lnTo>
                  <a:pt x="379722" y="287020"/>
                </a:lnTo>
                <a:close/>
              </a:path>
              <a:path w="595629" h="762000">
                <a:moveTo>
                  <a:pt x="406706" y="307340"/>
                </a:moveTo>
                <a:lnTo>
                  <a:pt x="388023" y="307340"/>
                </a:lnTo>
                <a:lnTo>
                  <a:pt x="385954" y="304800"/>
                </a:lnTo>
                <a:lnTo>
                  <a:pt x="385954" y="292100"/>
                </a:lnTo>
                <a:lnTo>
                  <a:pt x="383861" y="289560"/>
                </a:lnTo>
                <a:lnTo>
                  <a:pt x="383861" y="279400"/>
                </a:lnTo>
                <a:lnTo>
                  <a:pt x="390104" y="279400"/>
                </a:lnTo>
                <a:lnTo>
                  <a:pt x="390104" y="281940"/>
                </a:lnTo>
                <a:lnTo>
                  <a:pt x="392174" y="281940"/>
                </a:lnTo>
                <a:lnTo>
                  <a:pt x="392174" y="284480"/>
                </a:lnTo>
                <a:lnTo>
                  <a:pt x="394243" y="284480"/>
                </a:lnTo>
                <a:lnTo>
                  <a:pt x="394243" y="287020"/>
                </a:lnTo>
                <a:lnTo>
                  <a:pt x="396324" y="287020"/>
                </a:lnTo>
                <a:lnTo>
                  <a:pt x="398393" y="289560"/>
                </a:lnTo>
                <a:lnTo>
                  <a:pt x="398393" y="294640"/>
                </a:lnTo>
                <a:lnTo>
                  <a:pt x="396324" y="297180"/>
                </a:lnTo>
                <a:lnTo>
                  <a:pt x="396324" y="299720"/>
                </a:lnTo>
                <a:lnTo>
                  <a:pt x="404613" y="299720"/>
                </a:lnTo>
                <a:lnTo>
                  <a:pt x="404613" y="302260"/>
                </a:lnTo>
                <a:lnTo>
                  <a:pt x="396324" y="302260"/>
                </a:lnTo>
                <a:lnTo>
                  <a:pt x="398393" y="304800"/>
                </a:lnTo>
                <a:lnTo>
                  <a:pt x="406706" y="304800"/>
                </a:lnTo>
                <a:lnTo>
                  <a:pt x="406706" y="307340"/>
                </a:lnTo>
                <a:close/>
              </a:path>
              <a:path w="595629" h="762000">
                <a:moveTo>
                  <a:pt x="396324" y="320040"/>
                </a:moveTo>
                <a:lnTo>
                  <a:pt x="209578" y="320040"/>
                </a:lnTo>
                <a:lnTo>
                  <a:pt x="209578" y="317500"/>
                </a:lnTo>
                <a:lnTo>
                  <a:pt x="207485" y="317500"/>
                </a:lnTo>
                <a:lnTo>
                  <a:pt x="207485" y="309880"/>
                </a:lnTo>
                <a:lnTo>
                  <a:pt x="205416" y="307340"/>
                </a:lnTo>
                <a:lnTo>
                  <a:pt x="205416" y="302260"/>
                </a:lnTo>
                <a:lnTo>
                  <a:pt x="203347" y="299720"/>
                </a:lnTo>
                <a:lnTo>
                  <a:pt x="203347" y="294640"/>
                </a:lnTo>
                <a:lnTo>
                  <a:pt x="201266" y="292100"/>
                </a:lnTo>
                <a:lnTo>
                  <a:pt x="201266" y="289560"/>
                </a:lnTo>
                <a:lnTo>
                  <a:pt x="199208" y="287020"/>
                </a:lnTo>
                <a:lnTo>
                  <a:pt x="199208" y="284480"/>
                </a:lnTo>
                <a:lnTo>
                  <a:pt x="201266" y="287020"/>
                </a:lnTo>
                <a:lnTo>
                  <a:pt x="379722" y="287020"/>
                </a:lnTo>
                <a:lnTo>
                  <a:pt x="379722" y="289560"/>
                </a:lnTo>
                <a:lnTo>
                  <a:pt x="381792" y="289560"/>
                </a:lnTo>
                <a:lnTo>
                  <a:pt x="381792" y="292100"/>
                </a:lnTo>
                <a:lnTo>
                  <a:pt x="383861" y="292100"/>
                </a:lnTo>
                <a:lnTo>
                  <a:pt x="383861" y="297180"/>
                </a:lnTo>
                <a:lnTo>
                  <a:pt x="381792" y="299720"/>
                </a:lnTo>
                <a:lnTo>
                  <a:pt x="383861" y="302260"/>
                </a:lnTo>
                <a:lnTo>
                  <a:pt x="383861" y="307340"/>
                </a:lnTo>
                <a:lnTo>
                  <a:pt x="385954" y="307340"/>
                </a:lnTo>
                <a:lnTo>
                  <a:pt x="385954" y="309880"/>
                </a:lnTo>
                <a:lnTo>
                  <a:pt x="390104" y="309880"/>
                </a:lnTo>
                <a:lnTo>
                  <a:pt x="390104" y="312420"/>
                </a:lnTo>
                <a:lnTo>
                  <a:pt x="392174" y="312420"/>
                </a:lnTo>
                <a:lnTo>
                  <a:pt x="392174" y="314960"/>
                </a:lnTo>
                <a:lnTo>
                  <a:pt x="396324" y="320040"/>
                </a:lnTo>
                <a:close/>
              </a:path>
              <a:path w="595629" h="762000">
                <a:moveTo>
                  <a:pt x="408775" y="304800"/>
                </a:moveTo>
                <a:lnTo>
                  <a:pt x="406706" y="304800"/>
                </a:lnTo>
                <a:lnTo>
                  <a:pt x="408775" y="302260"/>
                </a:lnTo>
                <a:lnTo>
                  <a:pt x="408775" y="299720"/>
                </a:lnTo>
                <a:lnTo>
                  <a:pt x="410833" y="297180"/>
                </a:lnTo>
                <a:lnTo>
                  <a:pt x="412938" y="294640"/>
                </a:lnTo>
                <a:lnTo>
                  <a:pt x="417076" y="294640"/>
                </a:lnTo>
                <a:lnTo>
                  <a:pt x="417076" y="297180"/>
                </a:lnTo>
                <a:lnTo>
                  <a:pt x="421215" y="297180"/>
                </a:lnTo>
                <a:lnTo>
                  <a:pt x="423284" y="299720"/>
                </a:lnTo>
                <a:lnTo>
                  <a:pt x="427446" y="299720"/>
                </a:lnTo>
                <a:lnTo>
                  <a:pt x="427446" y="302260"/>
                </a:lnTo>
                <a:lnTo>
                  <a:pt x="412938" y="302260"/>
                </a:lnTo>
                <a:lnTo>
                  <a:pt x="408775" y="304800"/>
                </a:lnTo>
                <a:close/>
              </a:path>
              <a:path w="595629" h="762000">
                <a:moveTo>
                  <a:pt x="402556" y="299720"/>
                </a:moveTo>
                <a:lnTo>
                  <a:pt x="398393" y="299720"/>
                </a:lnTo>
                <a:lnTo>
                  <a:pt x="398393" y="297180"/>
                </a:lnTo>
                <a:lnTo>
                  <a:pt x="402556" y="297180"/>
                </a:lnTo>
                <a:lnTo>
                  <a:pt x="402556" y="299720"/>
                </a:lnTo>
                <a:close/>
              </a:path>
              <a:path w="595629" h="762000">
                <a:moveTo>
                  <a:pt x="404613" y="304800"/>
                </a:moveTo>
                <a:lnTo>
                  <a:pt x="398393" y="304800"/>
                </a:lnTo>
                <a:lnTo>
                  <a:pt x="398393" y="302260"/>
                </a:lnTo>
                <a:lnTo>
                  <a:pt x="404613" y="302260"/>
                </a:lnTo>
                <a:lnTo>
                  <a:pt x="404613" y="304800"/>
                </a:lnTo>
                <a:close/>
              </a:path>
              <a:path w="595629" h="762000">
                <a:moveTo>
                  <a:pt x="435747" y="317500"/>
                </a:moveTo>
                <a:lnTo>
                  <a:pt x="429527" y="317500"/>
                </a:lnTo>
                <a:lnTo>
                  <a:pt x="429527" y="314960"/>
                </a:lnTo>
                <a:lnTo>
                  <a:pt x="427446" y="314960"/>
                </a:lnTo>
                <a:lnTo>
                  <a:pt x="427446" y="312420"/>
                </a:lnTo>
                <a:lnTo>
                  <a:pt x="423284" y="312420"/>
                </a:lnTo>
                <a:lnTo>
                  <a:pt x="423284" y="309880"/>
                </a:lnTo>
                <a:lnTo>
                  <a:pt x="421215" y="309880"/>
                </a:lnTo>
                <a:lnTo>
                  <a:pt x="421215" y="307340"/>
                </a:lnTo>
                <a:lnTo>
                  <a:pt x="408775" y="307340"/>
                </a:lnTo>
                <a:lnTo>
                  <a:pt x="408775" y="304800"/>
                </a:lnTo>
                <a:lnTo>
                  <a:pt x="412938" y="304800"/>
                </a:lnTo>
                <a:lnTo>
                  <a:pt x="412938" y="302260"/>
                </a:lnTo>
                <a:lnTo>
                  <a:pt x="427446" y="302260"/>
                </a:lnTo>
                <a:lnTo>
                  <a:pt x="433654" y="309880"/>
                </a:lnTo>
                <a:lnTo>
                  <a:pt x="435747" y="312420"/>
                </a:lnTo>
                <a:lnTo>
                  <a:pt x="435747" y="317500"/>
                </a:lnTo>
                <a:close/>
              </a:path>
              <a:path w="595629" h="762000">
                <a:moveTo>
                  <a:pt x="398393" y="309880"/>
                </a:moveTo>
                <a:lnTo>
                  <a:pt x="390104" y="309880"/>
                </a:lnTo>
                <a:lnTo>
                  <a:pt x="390104" y="307340"/>
                </a:lnTo>
                <a:lnTo>
                  <a:pt x="398393" y="307340"/>
                </a:lnTo>
                <a:lnTo>
                  <a:pt x="398393" y="309880"/>
                </a:lnTo>
                <a:close/>
              </a:path>
              <a:path w="595629" h="762000">
                <a:moveTo>
                  <a:pt x="419145" y="309880"/>
                </a:moveTo>
                <a:lnTo>
                  <a:pt x="400474" y="309880"/>
                </a:lnTo>
                <a:lnTo>
                  <a:pt x="398393" y="307340"/>
                </a:lnTo>
                <a:lnTo>
                  <a:pt x="419145" y="307340"/>
                </a:lnTo>
                <a:lnTo>
                  <a:pt x="419145" y="309880"/>
                </a:lnTo>
                <a:close/>
              </a:path>
              <a:path w="595629" h="762000">
                <a:moveTo>
                  <a:pt x="394243" y="312420"/>
                </a:moveTo>
                <a:lnTo>
                  <a:pt x="392174" y="312420"/>
                </a:lnTo>
                <a:lnTo>
                  <a:pt x="392174" y="309880"/>
                </a:lnTo>
                <a:lnTo>
                  <a:pt x="396324" y="309880"/>
                </a:lnTo>
                <a:lnTo>
                  <a:pt x="394243" y="312420"/>
                </a:lnTo>
                <a:close/>
              </a:path>
              <a:path w="595629" h="762000">
                <a:moveTo>
                  <a:pt x="427446" y="317500"/>
                </a:moveTo>
                <a:lnTo>
                  <a:pt x="396324" y="317500"/>
                </a:lnTo>
                <a:lnTo>
                  <a:pt x="394243" y="314960"/>
                </a:lnTo>
                <a:lnTo>
                  <a:pt x="396324" y="312420"/>
                </a:lnTo>
                <a:lnTo>
                  <a:pt x="396324" y="309880"/>
                </a:lnTo>
                <a:lnTo>
                  <a:pt x="421215" y="309880"/>
                </a:lnTo>
                <a:lnTo>
                  <a:pt x="421215" y="312420"/>
                </a:lnTo>
                <a:lnTo>
                  <a:pt x="423284" y="312420"/>
                </a:lnTo>
                <a:lnTo>
                  <a:pt x="423284" y="314960"/>
                </a:lnTo>
                <a:lnTo>
                  <a:pt x="427446" y="314960"/>
                </a:lnTo>
                <a:lnTo>
                  <a:pt x="427446" y="317500"/>
                </a:lnTo>
                <a:close/>
              </a:path>
              <a:path w="595629" h="762000">
                <a:moveTo>
                  <a:pt x="427446" y="327660"/>
                </a:moveTo>
                <a:lnTo>
                  <a:pt x="425365" y="325120"/>
                </a:lnTo>
                <a:lnTo>
                  <a:pt x="425365" y="322580"/>
                </a:lnTo>
                <a:lnTo>
                  <a:pt x="423284" y="322580"/>
                </a:lnTo>
                <a:lnTo>
                  <a:pt x="423284" y="320040"/>
                </a:lnTo>
                <a:lnTo>
                  <a:pt x="398393" y="320040"/>
                </a:lnTo>
                <a:lnTo>
                  <a:pt x="398393" y="317500"/>
                </a:lnTo>
                <a:lnTo>
                  <a:pt x="429527" y="317500"/>
                </a:lnTo>
                <a:lnTo>
                  <a:pt x="429527" y="325120"/>
                </a:lnTo>
                <a:lnTo>
                  <a:pt x="427446" y="327660"/>
                </a:lnTo>
                <a:close/>
              </a:path>
              <a:path w="595629" h="762000">
                <a:moveTo>
                  <a:pt x="433654" y="325120"/>
                </a:moveTo>
                <a:lnTo>
                  <a:pt x="431597" y="325120"/>
                </a:lnTo>
                <a:lnTo>
                  <a:pt x="431597" y="317500"/>
                </a:lnTo>
                <a:lnTo>
                  <a:pt x="433654" y="317500"/>
                </a:lnTo>
                <a:lnTo>
                  <a:pt x="433654" y="325120"/>
                </a:lnTo>
                <a:close/>
              </a:path>
              <a:path w="595629" h="762000">
                <a:moveTo>
                  <a:pt x="425365" y="330200"/>
                </a:moveTo>
                <a:lnTo>
                  <a:pt x="211648" y="330200"/>
                </a:lnTo>
                <a:lnTo>
                  <a:pt x="211648" y="320040"/>
                </a:lnTo>
                <a:lnTo>
                  <a:pt x="398393" y="320040"/>
                </a:lnTo>
                <a:lnTo>
                  <a:pt x="398393" y="322580"/>
                </a:lnTo>
                <a:lnTo>
                  <a:pt x="412938" y="322580"/>
                </a:lnTo>
                <a:lnTo>
                  <a:pt x="415007" y="325120"/>
                </a:lnTo>
                <a:lnTo>
                  <a:pt x="423284" y="325120"/>
                </a:lnTo>
                <a:lnTo>
                  <a:pt x="423284" y="327660"/>
                </a:lnTo>
                <a:lnTo>
                  <a:pt x="425365" y="330200"/>
                </a:lnTo>
                <a:close/>
              </a:path>
              <a:path w="595629" h="762000">
                <a:moveTo>
                  <a:pt x="404613" y="322580"/>
                </a:moveTo>
                <a:lnTo>
                  <a:pt x="402556" y="322580"/>
                </a:lnTo>
                <a:lnTo>
                  <a:pt x="402556" y="320040"/>
                </a:lnTo>
                <a:lnTo>
                  <a:pt x="406706" y="320040"/>
                </a:lnTo>
                <a:lnTo>
                  <a:pt x="404613" y="322580"/>
                </a:lnTo>
                <a:close/>
              </a:path>
              <a:path w="595629" h="762000">
                <a:moveTo>
                  <a:pt x="417076" y="322580"/>
                </a:moveTo>
                <a:lnTo>
                  <a:pt x="417076" y="320040"/>
                </a:lnTo>
                <a:lnTo>
                  <a:pt x="419145" y="320040"/>
                </a:lnTo>
                <a:lnTo>
                  <a:pt x="417076" y="322580"/>
                </a:lnTo>
                <a:close/>
              </a:path>
              <a:path w="595629" h="762000">
                <a:moveTo>
                  <a:pt x="421215" y="325120"/>
                </a:moveTo>
                <a:lnTo>
                  <a:pt x="415007" y="325120"/>
                </a:lnTo>
                <a:lnTo>
                  <a:pt x="415007" y="322580"/>
                </a:lnTo>
                <a:lnTo>
                  <a:pt x="419145" y="322580"/>
                </a:lnTo>
                <a:lnTo>
                  <a:pt x="421215" y="325120"/>
                </a:lnTo>
                <a:close/>
              </a:path>
              <a:path w="595629" h="762000">
                <a:moveTo>
                  <a:pt x="439886" y="327660"/>
                </a:moveTo>
                <a:lnTo>
                  <a:pt x="437816" y="327660"/>
                </a:lnTo>
                <a:lnTo>
                  <a:pt x="437816" y="325120"/>
                </a:lnTo>
                <a:lnTo>
                  <a:pt x="439886" y="325120"/>
                </a:lnTo>
                <a:lnTo>
                  <a:pt x="439886" y="327660"/>
                </a:lnTo>
                <a:close/>
              </a:path>
              <a:path w="595629" h="762000">
                <a:moveTo>
                  <a:pt x="441979" y="336550"/>
                </a:moveTo>
                <a:lnTo>
                  <a:pt x="435747" y="336550"/>
                </a:lnTo>
                <a:lnTo>
                  <a:pt x="433654" y="334010"/>
                </a:lnTo>
                <a:lnTo>
                  <a:pt x="433654" y="331470"/>
                </a:lnTo>
                <a:lnTo>
                  <a:pt x="435747" y="330200"/>
                </a:lnTo>
                <a:lnTo>
                  <a:pt x="435747" y="327660"/>
                </a:lnTo>
                <a:lnTo>
                  <a:pt x="441979" y="327660"/>
                </a:lnTo>
                <a:lnTo>
                  <a:pt x="441979" y="330200"/>
                </a:lnTo>
                <a:lnTo>
                  <a:pt x="444048" y="330200"/>
                </a:lnTo>
                <a:lnTo>
                  <a:pt x="444048" y="334010"/>
                </a:lnTo>
                <a:lnTo>
                  <a:pt x="441979" y="336550"/>
                </a:lnTo>
                <a:close/>
              </a:path>
              <a:path w="595629" h="762000">
                <a:moveTo>
                  <a:pt x="429527" y="336550"/>
                </a:moveTo>
                <a:lnTo>
                  <a:pt x="213729" y="336550"/>
                </a:lnTo>
                <a:lnTo>
                  <a:pt x="213729" y="330200"/>
                </a:lnTo>
                <a:lnTo>
                  <a:pt x="427446" y="330200"/>
                </a:lnTo>
                <a:lnTo>
                  <a:pt x="427446" y="334010"/>
                </a:lnTo>
                <a:lnTo>
                  <a:pt x="429527" y="336550"/>
                </a:lnTo>
                <a:close/>
              </a:path>
              <a:path w="595629" h="762000">
                <a:moveTo>
                  <a:pt x="448198" y="336550"/>
                </a:moveTo>
                <a:lnTo>
                  <a:pt x="444048" y="336550"/>
                </a:lnTo>
                <a:lnTo>
                  <a:pt x="444048" y="334010"/>
                </a:lnTo>
                <a:lnTo>
                  <a:pt x="446129" y="334010"/>
                </a:lnTo>
                <a:lnTo>
                  <a:pt x="448198" y="336550"/>
                </a:lnTo>
                <a:close/>
              </a:path>
              <a:path w="595629" h="762000">
                <a:moveTo>
                  <a:pt x="423284" y="351790"/>
                </a:moveTo>
                <a:lnTo>
                  <a:pt x="421215" y="351790"/>
                </a:lnTo>
                <a:lnTo>
                  <a:pt x="421215" y="349250"/>
                </a:lnTo>
                <a:lnTo>
                  <a:pt x="215798" y="349250"/>
                </a:lnTo>
                <a:lnTo>
                  <a:pt x="215798" y="336550"/>
                </a:lnTo>
                <a:lnTo>
                  <a:pt x="431597" y="336550"/>
                </a:lnTo>
                <a:lnTo>
                  <a:pt x="431597" y="339090"/>
                </a:lnTo>
                <a:lnTo>
                  <a:pt x="433654" y="341630"/>
                </a:lnTo>
                <a:lnTo>
                  <a:pt x="429527" y="341630"/>
                </a:lnTo>
                <a:lnTo>
                  <a:pt x="427446" y="344170"/>
                </a:lnTo>
                <a:lnTo>
                  <a:pt x="425365" y="344170"/>
                </a:lnTo>
                <a:lnTo>
                  <a:pt x="425365" y="346710"/>
                </a:lnTo>
                <a:lnTo>
                  <a:pt x="423284" y="349250"/>
                </a:lnTo>
                <a:lnTo>
                  <a:pt x="423284" y="351790"/>
                </a:lnTo>
                <a:close/>
              </a:path>
              <a:path w="595629" h="762000">
                <a:moveTo>
                  <a:pt x="456499" y="344170"/>
                </a:moveTo>
                <a:lnTo>
                  <a:pt x="435747" y="344170"/>
                </a:lnTo>
                <a:lnTo>
                  <a:pt x="435747" y="341630"/>
                </a:lnTo>
                <a:lnTo>
                  <a:pt x="437816" y="339090"/>
                </a:lnTo>
                <a:lnTo>
                  <a:pt x="439886" y="339090"/>
                </a:lnTo>
                <a:lnTo>
                  <a:pt x="439886" y="336550"/>
                </a:lnTo>
                <a:lnTo>
                  <a:pt x="450256" y="336550"/>
                </a:lnTo>
                <a:lnTo>
                  <a:pt x="452361" y="339090"/>
                </a:lnTo>
                <a:lnTo>
                  <a:pt x="454430" y="341630"/>
                </a:lnTo>
                <a:lnTo>
                  <a:pt x="456499" y="341630"/>
                </a:lnTo>
                <a:lnTo>
                  <a:pt x="456499" y="344170"/>
                </a:lnTo>
                <a:close/>
              </a:path>
              <a:path w="595629" h="762000">
                <a:moveTo>
                  <a:pt x="464788" y="351790"/>
                </a:moveTo>
                <a:lnTo>
                  <a:pt x="425365" y="351790"/>
                </a:lnTo>
                <a:lnTo>
                  <a:pt x="429527" y="346710"/>
                </a:lnTo>
                <a:lnTo>
                  <a:pt x="433654" y="346710"/>
                </a:lnTo>
                <a:lnTo>
                  <a:pt x="433654" y="344170"/>
                </a:lnTo>
                <a:lnTo>
                  <a:pt x="458569" y="344170"/>
                </a:lnTo>
                <a:lnTo>
                  <a:pt x="458569" y="346710"/>
                </a:lnTo>
                <a:lnTo>
                  <a:pt x="460638" y="349250"/>
                </a:lnTo>
                <a:lnTo>
                  <a:pt x="464788" y="349250"/>
                </a:lnTo>
                <a:lnTo>
                  <a:pt x="464788" y="351790"/>
                </a:lnTo>
                <a:close/>
              </a:path>
              <a:path w="595629" h="762000">
                <a:moveTo>
                  <a:pt x="412938" y="354330"/>
                </a:moveTo>
                <a:lnTo>
                  <a:pt x="217867" y="354330"/>
                </a:lnTo>
                <a:lnTo>
                  <a:pt x="217867" y="349250"/>
                </a:lnTo>
                <a:lnTo>
                  <a:pt x="417076" y="349250"/>
                </a:lnTo>
                <a:lnTo>
                  <a:pt x="417076" y="351790"/>
                </a:lnTo>
                <a:lnTo>
                  <a:pt x="415007" y="351790"/>
                </a:lnTo>
                <a:lnTo>
                  <a:pt x="412938" y="354330"/>
                </a:lnTo>
                <a:close/>
              </a:path>
              <a:path w="595629" h="762000">
                <a:moveTo>
                  <a:pt x="468963" y="356870"/>
                </a:moveTo>
                <a:lnTo>
                  <a:pt x="412938" y="356870"/>
                </a:lnTo>
                <a:lnTo>
                  <a:pt x="415007" y="354330"/>
                </a:lnTo>
                <a:lnTo>
                  <a:pt x="417076" y="354330"/>
                </a:lnTo>
                <a:lnTo>
                  <a:pt x="417076" y="351790"/>
                </a:lnTo>
                <a:lnTo>
                  <a:pt x="466857" y="351790"/>
                </a:lnTo>
                <a:lnTo>
                  <a:pt x="466857" y="354330"/>
                </a:lnTo>
                <a:lnTo>
                  <a:pt x="468963" y="356870"/>
                </a:lnTo>
                <a:close/>
              </a:path>
              <a:path w="595629" h="762000">
                <a:moveTo>
                  <a:pt x="224099" y="356870"/>
                </a:moveTo>
                <a:lnTo>
                  <a:pt x="219949" y="356870"/>
                </a:lnTo>
                <a:lnTo>
                  <a:pt x="219949" y="354330"/>
                </a:lnTo>
                <a:lnTo>
                  <a:pt x="226180" y="354330"/>
                </a:lnTo>
                <a:lnTo>
                  <a:pt x="224099" y="356870"/>
                </a:lnTo>
                <a:close/>
              </a:path>
              <a:path w="595629" h="762000">
                <a:moveTo>
                  <a:pt x="471020" y="372110"/>
                </a:moveTo>
                <a:lnTo>
                  <a:pt x="244839" y="372110"/>
                </a:lnTo>
                <a:lnTo>
                  <a:pt x="244839" y="369570"/>
                </a:lnTo>
                <a:lnTo>
                  <a:pt x="242770" y="367030"/>
                </a:lnTo>
                <a:lnTo>
                  <a:pt x="240701" y="367030"/>
                </a:lnTo>
                <a:lnTo>
                  <a:pt x="238631" y="364490"/>
                </a:lnTo>
                <a:lnTo>
                  <a:pt x="236562" y="364490"/>
                </a:lnTo>
                <a:lnTo>
                  <a:pt x="232388" y="361950"/>
                </a:lnTo>
                <a:lnTo>
                  <a:pt x="230319" y="361950"/>
                </a:lnTo>
                <a:lnTo>
                  <a:pt x="230319" y="359410"/>
                </a:lnTo>
                <a:lnTo>
                  <a:pt x="228249" y="359410"/>
                </a:lnTo>
                <a:lnTo>
                  <a:pt x="228249" y="356870"/>
                </a:lnTo>
                <a:lnTo>
                  <a:pt x="226180" y="354330"/>
                </a:lnTo>
                <a:lnTo>
                  <a:pt x="410833" y="354330"/>
                </a:lnTo>
                <a:lnTo>
                  <a:pt x="410833" y="356870"/>
                </a:lnTo>
                <a:lnTo>
                  <a:pt x="468963" y="356870"/>
                </a:lnTo>
                <a:lnTo>
                  <a:pt x="468963" y="369570"/>
                </a:lnTo>
                <a:lnTo>
                  <a:pt x="471020" y="369570"/>
                </a:lnTo>
                <a:lnTo>
                  <a:pt x="471020" y="372110"/>
                </a:lnTo>
                <a:close/>
              </a:path>
              <a:path w="595629" h="762000">
                <a:moveTo>
                  <a:pt x="456499" y="379730"/>
                </a:moveTo>
                <a:lnTo>
                  <a:pt x="251059" y="379730"/>
                </a:lnTo>
                <a:lnTo>
                  <a:pt x="251059" y="377190"/>
                </a:lnTo>
                <a:lnTo>
                  <a:pt x="248990" y="377190"/>
                </a:lnTo>
                <a:lnTo>
                  <a:pt x="248990" y="372110"/>
                </a:lnTo>
                <a:lnTo>
                  <a:pt x="458569" y="372110"/>
                </a:lnTo>
                <a:lnTo>
                  <a:pt x="458569" y="377190"/>
                </a:lnTo>
                <a:lnTo>
                  <a:pt x="456499" y="379730"/>
                </a:lnTo>
                <a:close/>
              </a:path>
              <a:path w="595629" h="762000">
                <a:moveTo>
                  <a:pt x="462731" y="374650"/>
                </a:moveTo>
                <a:lnTo>
                  <a:pt x="460638" y="374650"/>
                </a:lnTo>
                <a:lnTo>
                  <a:pt x="458569" y="372110"/>
                </a:lnTo>
                <a:lnTo>
                  <a:pt x="462731" y="372110"/>
                </a:lnTo>
                <a:lnTo>
                  <a:pt x="462731" y="374650"/>
                </a:lnTo>
                <a:close/>
              </a:path>
              <a:path w="595629" h="762000">
                <a:moveTo>
                  <a:pt x="462731" y="389890"/>
                </a:moveTo>
                <a:lnTo>
                  <a:pt x="251059" y="389890"/>
                </a:lnTo>
                <a:lnTo>
                  <a:pt x="253164" y="387350"/>
                </a:lnTo>
                <a:lnTo>
                  <a:pt x="251059" y="384810"/>
                </a:lnTo>
                <a:lnTo>
                  <a:pt x="248990" y="382270"/>
                </a:lnTo>
                <a:lnTo>
                  <a:pt x="248990" y="379730"/>
                </a:lnTo>
                <a:lnTo>
                  <a:pt x="454430" y="379730"/>
                </a:lnTo>
                <a:lnTo>
                  <a:pt x="454430" y="382270"/>
                </a:lnTo>
                <a:lnTo>
                  <a:pt x="452361" y="382270"/>
                </a:lnTo>
                <a:lnTo>
                  <a:pt x="450256" y="384810"/>
                </a:lnTo>
                <a:lnTo>
                  <a:pt x="454430" y="384810"/>
                </a:lnTo>
                <a:lnTo>
                  <a:pt x="456499" y="387350"/>
                </a:lnTo>
                <a:lnTo>
                  <a:pt x="460638" y="387350"/>
                </a:lnTo>
                <a:lnTo>
                  <a:pt x="462731" y="389890"/>
                </a:lnTo>
                <a:close/>
              </a:path>
              <a:path w="595629" h="762000">
                <a:moveTo>
                  <a:pt x="466857" y="392430"/>
                </a:moveTo>
                <a:lnTo>
                  <a:pt x="253164" y="392430"/>
                </a:lnTo>
                <a:lnTo>
                  <a:pt x="253164" y="389890"/>
                </a:lnTo>
                <a:lnTo>
                  <a:pt x="466857" y="389890"/>
                </a:lnTo>
                <a:lnTo>
                  <a:pt x="466857" y="392430"/>
                </a:lnTo>
                <a:close/>
              </a:path>
              <a:path w="595629" h="762000">
                <a:moveTo>
                  <a:pt x="460638" y="397510"/>
                </a:moveTo>
                <a:lnTo>
                  <a:pt x="257279" y="397510"/>
                </a:lnTo>
                <a:lnTo>
                  <a:pt x="257279" y="394970"/>
                </a:lnTo>
                <a:lnTo>
                  <a:pt x="255221" y="392430"/>
                </a:lnTo>
                <a:lnTo>
                  <a:pt x="468963" y="392430"/>
                </a:lnTo>
                <a:lnTo>
                  <a:pt x="468963" y="394970"/>
                </a:lnTo>
                <a:lnTo>
                  <a:pt x="462731" y="394970"/>
                </a:lnTo>
                <a:lnTo>
                  <a:pt x="460638" y="397510"/>
                </a:lnTo>
                <a:close/>
              </a:path>
              <a:path w="595629" h="762000">
                <a:moveTo>
                  <a:pt x="458569" y="402590"/>
                </a:moveTo>
                <a:lnTo>
                  <a:pt x="261441" y="402590"/>
                </a:lnTo>
                <a:lnTo>
                  <a:pt x="261441" y="400050"/>
                </a:lnTo>
                <a:lnTo>
                  <a:pt x="259372" y="397510"/>
                </a:lnTo>
                <a:lnTo>
                  <a:pt x="458569" y="397510"/>
                </a:lnTo>
                <a:lnTo>
                  <a:pt x="458569" y="402590"/>
                </a:lnTo>
                <a:close/>
              </a:path>
              <a:path w="595629" h="762000">
                <a:moveTo>
                  <a:pt x="448198" y="407670"/>
                </a:moveTo>
                <a:lnTo>
                  <a:pt x="265603" y="407670"/>
                </a:lnTo>
                <a:lnTo>
                  <a:pt x="265603" y="405130"/>
                </a:lnTo>
                <a:lnTo>
                  <a:pt x="263510" y="402590"/>
                </a:lnTo>
                <a:lnTo>
                  <a:pt x="456499" y="402590"/>
                </a:lnTo>
                <a:lnTo>
                  <a:pt x="456499" y="405130"/>
                </a:lnTo>
                <a:lnTo>
                  <a:pt x="448198" y="405130"/>
                </a:lnTo>
                <a:lnTo>
                  <a:pt x="448198" y="407670"/>
                </a:lnTo>
                <a:close/>
              </a:path>
              <a:path w="595629" h="762000">
                <a:moveTo>
                  <a:pt x="446129" y="419100"/>
                </a:moveTo>
                <a:lnTo>
                  <a:pt x="273880" y="419100"/>
                </a:lnTo>
                <a:lnTo>
                  <a:pt x="271811" y="416560"/>
                </a:lnTo>
                <a:lnTo>
                  <a:pt x="271811" y="414020"/>
                </a:lnTo>
                <a:lnTo>
                  <a:pt x="269742" y="414020"/>
                </a:lnTo>
                <a:lnTo>
                  <a:pt x="269742" y="412750"/>
                </a:lnTo>
                <a:lnTo>
                  <a:pt x="267673" y="410210"/>
                </a:lnTo>
                <a:lnTo>
                  <a:pt x="267673" y="407670"/>
                </a:lnTo>
                <a:lnTo>
                  <a:pt x="450256" y="407670"/>
                </a:lnTo>
                <a:lnTo>
                  <a:pt x="448198" y="410210"/>
                </a:lnTo>
                <a:lnTo>
                  <a:pt x="448198" y="416560"/>
                </a:lnTo>
                <a:lnTo>
                  <a:pt x="446129" y="416560"/>
                </a:lnTo>
                <a:lnTo>
                  <a:pt x="446129" y="419100"/>
                </a:lnTo>
                <a:close/>
              </a:path>
              <a:path w="595629" h="762000">
                <a:moveTo>
                  <a:pt x="452361" y="424180"/>
                </a:moveTo>
                <a:lnTo>
                  <a:pt x="278055" y="424180"/>
                </a:lnTo>
                <a:lnTo>
                  <a:pt x="278055" y="421640"/>
                </a:lnTo>
                <a:lnTo>
                  <a:pt x="275973" y="421640"/>
                </a:lnTo>
                <a:lnTo>
                  <a:pt x="275973" y="419100"/>
                </a:lnTo>
                <a:lnTo>
                  <a:pt x="450256" y="419100"/>
                </a:lnTo>
                <a:lnTo>
                  <a:pt x="452361" y="421640"/>
                </a:lnTo>
                <a:lnTo>
                  <a:pt x="452361" y="424180"/>
                </a:lnTo>
                <a:close/>
              </a:path>
              <a:path w="595629" h="762000">
                <a:moveTo>
                  <a:pt x="466857" y="436880"/>
                </a:moveTo>
                <a:lnTo>
                  <a:pt x="282193" y="436880"/>
                </a:lnTo>
                <a:lnTo>
                  <a:pt x="282193" y="429260"/>
                </a:lnTo>
                <a:lnTo>
                  <a:pt x="280124" y="426720"/>
                </a:lnTo>
                <a:lnTo>
                  <a:pt x="280124" y="424180"/>
                </a:lnTo>
                <a:lnTo>
                  <a:pt x="456499" y="424180"/>
                </a:lnTo>
                <a:lnTo>
                  <a:pt x="456499" y="429260"/>
                </a:lnTo>
                <a:lnTo>
                  <a:pt x="458569" y="429260"/>
                </a:lnTo>
                <a:lnTo>
                  <a:pt x="460638" y="431800"/>
                </a:lnTo>
                <a:lnTo>
                  <a:pt x="462731" y="431800"/>
                </a:lnTo>
                <a:lnTo>
                  <a:pt x="462731" y="434340"/>
                </a:lnTo>
                <a:lnTo>
                  <a:pt x="466857" y="434340"/>
                </a:lnTo>
                <a:lnTo>
                  <a:pt x="466857" y="436880"/>
                </a:lnTo>
                <a:close/>
              </a:path>
              <a:path w="595629" h="762000">
                <a:moveTo>
                  <a:pt x="491772" y="441960"/>
                </a:moveTo>
                <a:lnTo>
                  <a:pt x="286344" y="441960"/>
                </a:lnTo>
                <a:lnTo>
                  <a:pt x="284262" y="439420"/>
                </a:lnTo>
                <a:lnTo>
                  <a:pt x="284262" y="436880"/>
                </a:lnTo>
                <a:lnTo>
                  <a:pt x="483471" y="436880"/>
                </a:lnTo>
                <a:lnTo>
                  <a:pt x="485552" y="439420"/>
                </a:lnTo>
                <a:lnTo>
                  <a:pt x="491772" y="439420"/>
                </a:lnTo>
                <a:lnTo>
                  <a:pt x="491772" y="441960"/>
                </a:lnTo>
                <a:close/>
              </a:path>
              <a:path w="595629" h="762000">
                <a:moveTo>
                  <a:pt x="502142" y="444500"/>
                </a:moveTo>
                <a:lnTo>
                  <a:pt x="284262" y="444500"/>
                </a:lnTo>
                <a:lnTo>
                  <a:pt x="282193" y="441960"/>
                </a:lnTo>
                <a:lnTo>
                  <a:pt x="493853" y="441960"/>
                </a:lnTo>
                <a:lnTo>
                  <a:pt x="495934" y="439420"/>
                </a:lnTo>
                <a:lnTo>
                  <a:pt x="500061" y="439420"/>
                </a:lnTo>
                <a:lnTo>
                  <a:pt x="500061" y="436880"/>
                </a:lnTo>
                <a:lnTo>
                  <a:pt x="502142" y="439420"/>
                </a:lnTo>
                <a:lnTo>
                  <a:pt x="502142" y="444500"/>
                </a:lnTo>
                <a:close/>
              </a:path>
              <a:path w="595629" h="762000">
                <a:moveTo>
                  <a:pt x="506281" y="464820"/>
                </a:moveTo>
                <a:lnTo>
                  <a:pt x="292587" y="464820"/>
                </a:lnTo>
                <a:lnTo>
                  <a:pt x="294644" y="462280"/>
                </a:lnTo>
                <a:lnTo>
                  <a:pt x="294644" y="459740"/>
                </a:lnTo>
                <a:lnTo>
                  <a:pt x="292587" y="459740"/>
                </a:lnTo>
                <a:lnTo>
                  <a:pt x="292587" y="457200"/>
                </a:lnTo>
                <a:lnTo>
                  <a:pt x="288413" y="457200"/>
                </a:lnTo>
                <a:lnTo>
                  <a:pt x="288413" y="454660"/>
                </a:lnTo>
                <a:lnTo>
                  <a:pt x="284262" y="454660"/>
                </a:lnTo>
                <a:lnTo>
                  <a:pt x="284262" y="452120"/>
                </a:lnTo>
                <a:lnTo>
                  <a:pt x="286344" y="452120"/>
                </a:lnTo>
                <a:lnTo>
                  <a:pt x="286344" y="449580"/>
                </a:lnTo>
                <a:lnTo>
                  <a:pt x="284262" y="449580"/>
                </a:lnTo>
                <a:lnTo>
                  <a:pt x="284262" y="447040"/>
                </a:lnTo>
                <a:lnTo>
                  <a:pt x="282193" y="447040"/>
                </a:lnTo>
                <a:lnTo>
                  <a:pt x="282193" y="444500"/>
                </a:lnTo>
                <a:lnTo>
                  <a:pt x="504211" y="444500"/>
                </a:lnTo>
                <a:lnTo>
                  <a:pt x="502142" y="447040"/>
                </a:lnTo>
                <a:lnTo>
                  <a:pt x="502142" y="452120"/>
                </a:lnTo>
                <a:lnTo>
                  <a:pt x="504211" y="454660"/>
                </a:lnTo>
                <a:lnTo>
                  <a:pt x="504211" y="457200"/>
                </a:lnTo>
                <a:lnTo>
                  <a:pt x="506281" y="459740"/>
                </a:lnTo>
                <a:lnTo>
                  <a:pt x="506281" y="464820"/>
                </a:lnTo>
                <a:close/>
              </a:path>
              <a:path w="595629" h="762000">
                <a:moveTo>
                  <a:pt x="504211" y="469900"/>
                </a:moveTo>
                <a:lnTo>
                  <a:pt x="294644" y="469900"/>
                </a:lnTo>
                <a:lnTo>
                  <a:pt x="294644" y="464820"/>
                </a:lnTo>
                <a:lnTo>
                  <a:pt x="504211" y="464820"/>
                </a:lnTo>
                <a:lnTo>
                  <a:pt x="504211" y="469900"/>
                </a:lnTo>
                <a:close/>
              </a:path>
              <a:path w="595629" h="762000">
                <a:moveTo>
                  <a:pt x="506281" y="480060"/>
                </a:moveTo>
                <a:lnTo>
                  <a:pt x="298795" y="480060"/>
                </a:lnTo>
                <a:lnTo>
                  <a:pt x="298795" y="477520"/>
                </a:lnTo>
                <a:lnTo>
                  <a:pt x="296714" y="477520"/>
                </a:lnTo>
                <a:lnTo>
                  <a:pt x="296714" y="469900"/>
                </a:lnTo>
                <a:lnTo>
                  <a:pt x="506281" y="469900"/>
                </a:lnTo>
                <a:lnTo>
                  <a:pt x="506281" y="480060"/>
                </a:lnTo>
                <a:close/>
              </a:path>
              <a:path w="595629" h="762000">
                <a:moveTo>
                  <a:pt x="520813" y="537210"/>
                </a:moveTo>
                <a:lnTo>
                  <a:pt x="319559" y="537210"/>
                </a:lnTo>
                <a:lnTo>
                  <a:pt x="319559" y="534670"/>
                </a:lnTo>
                <a:lnTo>
                  <a:pt x="317466" y="532130"/>
                </a:lnTo>
                <a:lnTo>
                  <a:pt x="317466" y="529590"/>
                </a:lnTo>
                <a:lnTo>
                  <a:pt x="315397" y="529590"/>
                </a:lnTo>
                <a:lnTo>
                  <a:pt x="311234" y="524510"/>
                </a:lnTo>
                <a:lnTo>
                  <a:pt x="311234" y="519430"/>
                </a:lnTo>
                <a:lnTo>
                  <a:pt x="307096" y="514350"/>
                </a:lnTo>
                <a:lnTo>
                  <a:pt x="307096" y="511810"/>
                </a:lnTo>
                <a:lnTo>
                  <a:pt x="309177" y="509270"/>
                </a:lnTo>
                <a:lnTo>
                  <a:pt x="309177" y="506730"/>
                </a:lnTo>
                <a:lnTo>
                  <a:pt x="311234" y="506730"/>
                </a:lnTo>
                <a:lnTo>
                  <a:pt x="311234" y="501650"/>
                </a:lnTo>
                <a:lnTo>
                  <a:pt x="309177" y="499110"/>
                </a:lnTo>
                <a:lnTo>
                  <a:pt x="309177" y="494030"/>
                </a:lnTo>
                <a:lnTo>
                  <a:pt x="302945" y="487680"/>
                </a:lnTo>
                <a:lnTo>
                  <a:pt x="302945" y="485140"/>
                </a:lnTo>
                <a:lnTo>
                  <a:pt x="300864" y="482600"/>
                </a:lnTo>
                <a:lnTo>
                  <a:pt x="300864" y="480060"/>
                </a:lnTo>
                <a:lnTo>
                  <a:pt x="508386" y="480060"/>
                </a:lnTo>
                <a:lnTo>
                  <a:pt x="508386" y="482600"/>
                </a:lnTo>
                <a:lnTo>
                  <a:pt x="510455" y="485140"/>
                </a:lnTo>
                <a:lnTo>
                  <a:pt x="510455" y="490220"/>
                </a:lnTo>
                <a:lnTo>
                  <a:pt x="508386" y="490220"/>
                </a:lnTo>
                <a:lnTo>
                  <a:pt x="508386" y="492760"/>
                </a:lnTo>
                <a:lnTo>
                  <a:pt x="506281" y="492760"/>
                </a:lnTo>
                <a:lnTo>
                  <a:pt x="506281" y="496570"/>
                </a:lnTo>
                <a:lnTo>
                  <a:pt x="508386" y="496570"/>
                </a:lnTo>
                <a:lnTo>
                  <a:pt x="510455" y="499110"/>
                </a:lnTo>
                <a:lnTo>
                  <a:pt x="516663" y="499110"/>
                </a:lnTo>
                <a:lnTo>
                  <a:pt x="516663" y="501650"/>
                </a:lnTo>
                <a:lnTo>
                  <a:pt x="518744" y="504190"/>
                </a:lnTo>
                <a:lnTo>
                  <a:pt x="527039" y="504190"/>
                </a:lnTo>
                <a:lnTo>
                  <a:pt x="529102" y="506730"/>
                </a:lnTo>
                <a:lnTo>
                  <a:pt x="529102" y="514350"/>
                </a:lnTo>
                <a:lnTo>
                  <a:pt x="527033" y="514350"/>
                </a:lnTo>
                <a:lnTo>
                  <a:pt x="527033" y="516890"/>
                </a:lnTo>
                <a:lnTo>
                  <a:pt x="524975" y="521970"/>
                </a:lnTo>
                <a:lnTo>
                  <a:pt x="522894" y="521970"/>
                </a:lnTo>
                <a:lnTo>
                  <a:pt x="520813" y="524510"/>
                </a:lnTo>
                <a:lnTo>
                  <a:pt x="516663" y="524510"/>
                </a:lnTo>
                <a:lnTo>
                  <a:pt x="516663" y="527050"/>
                </a:lnTo>
                <a:lnTo>
                  <a:pt x="520813" y="527050"/>
                </a:lnTo>
                <a:lnTo>
                  <a:pt x="520813" y="537210"/>
                </a:lnTo>
                <a:close/>
              </a:path>
              <a:path w="595629" h="762000">
                <a:moveTo>
                  <a:pt x="514593" y="499110"/>
                </a:moveTo>
                <a:lnTo>
                  <a:pt x="510455" y="499110"/>
                </a:lnTo>
                <a:lnTo>
                  <a:pt x="510455" y="496570"/>
                </a:lnTo>
                <a:lnTo>
                  <a:pt x="508386" y="496570"/>
                </a:lnTo>
                <a:lnTo>
                  <a:pt x="510455" y="494030"/>
                </a:lnTo>
                <a:lnTo>
                  <a:pt x="510455" y="492760"/>
                </a:lnTo>
                <a:lnTo>
                  <a:pt x="514593" y="496570"/>
                </a:lnTo>
                <a:lnTo>
                  <a:pt x="514593" y="499110"/>
                </a:lnTo>
                <a:close/>
              </a:path>
              <a:path w="595629" h="762000">
                <a:moveTo>
                  <a:pt x="527039" y="504190"/>
                </a:moveTo>
                <a:lnTo>
                  <a:pt x="518744" y="504190"/>
                </a:lnTo>
                <a:lnTo>
                  <a:pt x="518744" y="501650"/>
                </a:lnTo>
                <a:lnTo>
                  <a:pt x="524975" y="501650"/>
                </a:lnTo>
                <a:lnTo>
                  <a:pt x="527039" y="504190"/>
                </a:lnTo>
                <a:close/>
              </a:path>
              <a:path w="595629" h="762000">
                <a:moveTo>
                  <a:pt x="572688" y="547370"/>
                </a:moveTo>
                <a:lnTo>
                  <a:pt x="327836" y="547370"/>
                </a:lnTo>
                <a:lnTo>
                  <a:pt x="323685" y="542290"/>
                </a:lnTo>
                <a:lnTo>
                  <a:pt x="323685" y="539750"/>
                </a:lnTo>
                <a:lnTo>
                  <a:pt x="321628" y="539750"/>
                </a:lnTo>
                <a:lnTo>
                  <a:pt x="321628" y="537210"/>
                </a:lnTo>
                <a:lnTo>
                  <a:pt x="520813" y="537210"/>
                </a:lnTo>
                <a:lnTo>
                  <a:pt x="522894" y="534670"/>
                </a:lnTo>
                <a:lnTo>
                  <a:pt x="522894" y="529590"/>
                </a:lnTo>
                <a:lnTo>
                  <a:pt x="527033" y="524510"/>
                </a:lnTo>
                <a:lnTo>
                  <a:pt x="527033" y="521970"/>
                </a:lnTo>
                <a:lnTo>
                  <a:pt x="531195" y="521970"/>
                </a:lnTo>
                <a:lnTo>
                  <a:pt x="531195" y="524510"/>
                </a:lnTo>
                <a:lnTo>
                  <a:pt x="535358" y="524510"/>
                </a:lnTo>
                <a:lnTo>
                  <a:pt x="537427" y="527050"/>
                </a:lnTo>
                <a:lnTo>
                  <a:pt x="560236" y="527050"/>
                </a:lnTo>
                <a:lnTo>
                  <a:pt x="560236" y="529590"/>
                </a:lnTo>
                <a:lnTo>
                  <a:pt x="568525" y="529590"/>
                </a:lnTo>
                <a:lnTo>
                  <a:pt x="568525" y="544830"/>
                </a:lnTo>
                <a:lnTo>
                  <a:pt x="570618" y="544830"/>
                </a:lnTo>
                <a:lnTo>
                  <a:pt x="572688" y="547370"/>
                </a:lnTo>
                <a:close/>
              </a:path>
              <a:path w="595629" h="762000">
                <a:moveTo>
                  <a:pt x="520813" y="527050"/>
                </a:moveTo>
                <a:lnTo>
                  <a:pt x="518744" y="524510"/>
                </a:lnTo>
                <a:lnTo>
                  <a:pt x="520813" y="524510"/>
                </a:lnTo>
                <a:lnTo>
                  <a:pt x="520813" y="527050"/>
                </a:lnTo>
                <a:close/>
              </a:path>
              <a:path w="595629" h="762000">
                <a:moveTo>
                  <a:pt x="549878" y="527050"/>
                </a:moveTo>
                <a:lnTo>
                  <a:pt x="543635" y="527050"/>
                </a:lnTo>
                <a:lnTo>
                  <a:pt x="545704" y="524510"/>
                </a:lnTo>
                <a:lnTo>
                  <a:pt x="547809" y="524510"/>
                </a:lnTo>
                <a:lnTo>
                  <a:pt x="549878" y="527050"/>
                </a:lnTo>
                <a:close/>
              </a:path>
              <a:path w="595629" h="762000">
                <a:moveTo>
                  <a:pt x="591382" y="586740"/>
                </a:moveTo>
                <a:lnTo>
                  <a:pt x="352727" y="586740"/>
                </a:lnTo>
                <a:lnTo>
                  <a:pt x="348600" y="581660"/>
                </a:lnTo>
                <a:lnTo>
                  <a:pt x="348600" y="579120"/>
                </a:lnTo>
                <a:lnTo>
                  <a:pt x="346519" y="577850"/>
                </a:lnTo>
                <a:lnTo>
                  <a:pt x="346519" y="575310"/>
                </a:lnTo>
                <a:lnTo>
                  <a:pt x="344438" y="572770"/>
                </a:lnTo>
                <a:lnTo>
                  <a:pt x="344438" y="570230"/>
                </a:lnTo>
                <a:lnTo>
                  <a:pt x="342368" y="570230"/>
                </a:lnTo>
                <a:lnTo>
                  <a:pt x="340287" y="567690"/>
                </a:lnTo>
                <a:lnTo>
                  <a:pt x="340287" y="565150"/>
                </a:lnTo>
                <a:lnTo>
                  <a:pt x="338218" y="562610"/>
                </a:lnTo>
                <a:lnTo>
                  <a:pt x="338218" y="560070"/>
                </a:lnTo>
                <a:lnTo>
                  <a:pt x="336137" y="557530"/>
                </a:lnTo>
                <a:lnTo>
                  <a:pt x="336137" y="552450"/>
                </a:lnTo>
                <a:lnTo>
                  <a:pt x="334079" y="552450"/>
                </a:lnTo>
                <a:lnTo>
                  <a:pt x="334079" y="549910"/>
                </a:lnTo>
                <a:lnTo>
                  <a:pt x="329905" y="547370"/>
                </a:lnTo>
                <a:lnTo>
                  <a:pt x="576850" y="547370"/>
                </a:lnTo>
                <a:lnTo>
                  <a:pt x="578919" y="549910"/>
                </a:lnTo>
                <a:lnTo>
                  <a:pt x="578919" y="562610"/>
                </a:lnTo>
                <a:lnTo>
                  <a:pt x="580988" y="565150"/>
                </a:lnTo>
                <a:lnTo>
                  <a:pt x="589277" y="565150"/>
                </a:lnTo>
                <a:lnTo>
                  <a:pt x="589277" y="567690"/>
                </a:lnTo>
                <a:lnTo>
                  <a:pt x="593440" y="567690"/>
                </a:lnTo>
                <a:lnTo>
                  <a:pt x="593440" y="581660"/>
                </a:lnTo>
                <a:lnTo>
                  <a:pt x="595509" y="581660"/>
                </a:lnTo>
                <a:lnTo>
                  <a:pt x="591382" y="586740"/>
                </a:lnTo>
                <a:close/>
              </a:path>
              <a:path w="595629" h="762000">
                <a:moveTo>
                  <a:pt x="587208" y="591820"/>
                </a:moveTo>
                <a:lnTo>
                  <a:pt x="358982" y="591820"/>
                </a:lnTo>
                <a:lnTo>
                  <a:pt x="354820" y="586740"/>
                </a:lnTo>
                <a:lnTo>
                  <a:pt x="587208" y="586740"/>
                </a:lnTo>
                <a:lnTo>
                  <a:pt x="589277" y="589280"/>
                </a:lnTo>
                <a:lnTo>
                  <a:pt x="587208" y="589280"/>
                </a:lnTo>
                <a:lnTo>
                  <a:pt x="587208" y="591820"/>
                </a:lnTo>
                <a:close/>
              </a:path>
              <a:path w="595629" h="762000">
                <a:moveTo>
                  <a:pt x="585127" y="594360"/>
                </a:moveTo>
                <a:lnTo>
                  <a:pt x="363121" y="594360"/>
                </a:lnTo>
                <a:lnTo>
                  <a:pt x="361051" y="591820"/>
                </a:lnTo>
                <a:lnTo>
                  <a:pt x="585127" y="591820"/>
                </a:lnTo>
                <a:lnTo>
                  <a:pt x="585127" y="594360"/>
                </a:lnTo>
                <a:close/>
              </a:path>
              <a:path w="595629" h="762000">
                <a:moveTo>
                  <a:pt x="578919" y="645160"/>
                </a:moveTo>
                <a:lnTo>
                  <a:pt x="400474" y="645160"/>
                </a:lnTo>
                <a:lnTo>
                  <a:pt x="394243" y="637540"/>
                </a:lnTo>
                <a:lnTo>
                  <a:pt x="390104" y="635000"/>
                </a:lnTo>
                <a:lnTo>
                  <a:pt x="388023" y="635000"/>
                </a:lnTo>
                <a:lnTo>
                  <a:pt x="388023" y="632460"/>
                </a:lnTo>
                <a:lnTo>
                  <a:pt x="385954" y="629920"/>
                </a:lnTo>
                <a:lnTo>
                  <a:pt x="385954" y="627380"/>
                </a:lnTo>
                <a:lnTo>
                  <a:pt x="388023" y="627380"/>
                </a:lnTo>
                <a:lnTo>
                  <a:pt x="388023" y="622300"/>
                </a:lnTo>
                <a:lnTo>
                  <a:pt x="385954" y="622300"/>
                </a:lnTo>
                <a:lnTo>
                  <a:pt x="385954" y="617220"/>
                </a:lnTo>
                <a:lnTo>
                  <a:pt x="383861" y="614680"/>
                </a:lnTo>
                <a:lnTo>
                  <a:pt x="385954" y="614680"/>
                </a:lnTo>
                <a:lnTo>
                  <a:pt x="381792" y="609600"/>
                </a:lnTo>
                <a:lnTo>
                  <a:pt x="379722" y="609600"/>
                </a:lnTo>
                <a:lnTo>
                  <a:pt x="379722" y="607060"/>
                </a:lnTo>
                <a:lnTo>
                  <a:pt x="377641" y="607060"/>
                </a:lnTo>
                <a:lnTo>
                  <a:pt x="377641" y="604520"/>
                </a:lnTo>
                <a:lnTo>
                  <a:pt x="373479" y="604520"/>
                </a:lnTo>
                <a:lnTo>
                  <a:pt x="373479" y="601980"/>
                </a:lnTo>
                <a:lnTo>
                  <a:pt x="371433" y="601980"/>
                </a:lnTo>
                <a:lnTo>
                  <a:pt x="369328" y="599440"/>
                </a:lnTo>
                <a:lnTo>
                  <a:pt x="367259" y="599440"/>
                </a:lnTo>
                <a:lnTo>
                  <a:pt x="367259" y="596900"/>
                </a:lnTo>
                <a:lnTo>
                  <a:pt x="365190" y="596900"/>
                </a:lnTo>
                <a:lnTo>
                  <a:pt x="365190" y="594360"/>
                </a:lnTo>
                <a:lnTo>
                  <a:pt x="583058" y="594360"/>
                </a:lnTo>
                <a:lnTo>
                  <a:pt x="583058" y="599440"/>
                </a:lnTo>
                <a:lnTo>
                  <a:pt x="580988" y="604520"/>
                </a:lnTo>
                <a:lnTo>
                  <a:pt x="580988" y="609600"/>
                </a:lnTo>
                <a:lnTo>
                  <a:pt x="578919" y="612140"/>
                </a:lnTo>
                <a:lnTo>
                  <a:pt x="580988" y="612140"/>
                </a:lnTo>
                <a:lnTo>
                  <a:pt x="580988" y="617220"/>
                </a:lnTo>
                <a:lnTo>
                  <a:pt x="583058" y="619760"/>
                </a:lnTo>
                <a:lnTo>
                  <a:pt x="587208" y="619760"/>
                </a:lnTo>
                <a:lnTo>
                  <a:pt x="587208" y="627380"/>
                </a:lnTo>
                <a:lnTo>
                  <a:pt x="583058" y="632460"/>
                </a:lnTo>
                <a:lnTo>
                  <a:pt x="583058" y="637540"/>
                </a:lnTo>
                <a:lnTo>
                  <a:pt x="580988" y="640080"/>
                </a:lnTo>
                <a:lnTo>
                  <a:pt x="580988" y="642620"/>
                </a:lnTo>
                <a:lnTo>
                  <a:pt x="578919" y="642620"/>
                </a:lnTo>
                <a:lnTo>
                  <a:pt x="578919" y="645160"/>
                </a:lnTo>
                <a:close/>
              </a:path>
              <a:path w="595629" h="762000">
                <a:moveTo>
                  <a:pt x="585127" y="619760"/>
                </a:moveTo>
                <a:lnTo>
                  <a:pt x="583058" y="619760"/>
                </a:lnTo>
                <a:lnTo>
                  <a:pt x="583058" y="617220"/>
                </a:lnTo>
                <a:lnTo>
                  <a:pt x="585127" y="619760"/>
                </a:lnTo>
                <a:close/>
              </a:path>
              <a:path w="595629" h="762000">
                <a:moveTo>
                  <a:pt x="585127" y="676910"/>
                </a:moveTo>
                <a:lnTo>
                  <a:pt x="437816" y="676910"/>
                </a:lnTo>
                <a:lnTo>
                  <a:pt x="437816" y="674370"/>
                </a:lnTo>
                <a:lnTo>
                  <a:pt x="435747" y="674370"/>
                </a:lnTo>
                <a:lnTo>
                  <a:pt x="433654" y="671830"/>
                </a:lnTo>
                <a:lnTo>
                  <a:pt x="431597" y="671830"/>
                </a:lnTo>
                <a:lnTo>
                  <a:pt x="431597" y="669290"/>
                </a:lnTo>
                <a:lnTo>
                  <a:pt x="427446" y="669290"/>
                </a:lnTo>
                <a:lnTo>
                  <a:pt x="427446" y="666750"/>
                </a:lnTo>
                <a:lnTo>
                  <a:pt x="421215" y="666750"/>
                </a:lnTo>
                <a:lnTo>
                  <a:pt x="421215" y="664210"/>
                </a:lnTo>
                <a:lnTo>
                  <a:pt x="412938" y="655320"/>
                </a:lnTo>
                <a:lnTo>
                  <a:pt x="410833" y="655320"/>
                </a:lnTo>
                <a:lnTo>
                  <a:pt x="410833" y="652780"/>
                </a:lnTo>
                <a:lnTo>
                  <a:pt x="408775" y="652780"/>
                </a:lnTo>
                <a:lnTo>
                  <a:pt x="402556" y="645160"/>
                </a:lnTo>
                <a:lnTo>
                  <a:pt x="580988" y="645160"/>
                </a:lnTo>
                <a:lnTo>
                  <a:pt x="580988" y="657860"/>
                </a:lnTo>
                <a:lnTo>
                  <a:pt x="583058" y="657860"/>
                </a:lnTo>
                <a:lnTo>
                  <a:pt x="583058" y="661670"/>
                </a:lnTo>
                <a:lnTo>
                  <a:pt x="585127" y="661670"/>
                </a:lnTo>
                <a:lnTo>
                  <a:pt x="585127" y="669290"/>
                </a:lnTo>
                <a:lnTo>
                  <a:pt x="583058" y="671830"/>
                </a:lnTo>
                <a:lnTo>
                  <a:pt x="583058" y="674370"/>
                </a:lnTo>
                <a:lnTo>
                  <a:pt x="585127" y="676910"/>
                </a:lnTo>
                <a:close/>
              </a:path>
              <a:path w="595629" h="762000">
                <a:moveTo>
                  <a:pt x="450256" y="692150"/>
                </a:moveTo>
                <a:lnTo>
                  <a:pt x="448198" y="692150"/>
                </a:lnTo>
                <a:lnTo>
                  <a:pt x="448198" y="687070"/>
                </a:lnTo>
                <a:lnTo>
                  <a:pt x="444048" y="687070"/>
                </a:lnTo>
                <a:lnTo>
                  <a:pt x="444048" y="684530"/>
                </a:lnTo>
                <a:lnTo>
                  <a:pt x="441979" y="681990"/>
                </a:lnTo>
                <a:lnTo>
                  <a:pt x="441979" y="679450"/>
                </a:lnTo>
                <a:lnTo>
                  <a:pt x="439886" y="679450"/>
                </a:lnTo>
                <a:lnTo>
                  <a:pt x="439886" y="676910"/>
                </a:lnTo>
                <a:lnTo>
                  <a:pt x="583058" y="676910"/>
                </a:lnTo>
                <a:lnTo>
                  <a:pt x="583058" y="689610"/>
                </a:lnTo>
                <a:lnTo>
                  <a:pt x="450256" y="689610"/>
                </a:lnTo>
                <a:lnTo>
                  <a:pt x="450256" y="692150"/>
                </a:lnTo>
                <a:close/>
              </a:path>
              <a:path w="595629" h="762000">
                <a:moveTo>
                  <a:pt x="585127" y="697230"/>
                </a:moveTo>
                <a:lnTo>
                  <a:pt x="462731" y="697230"/>
                </a:lnTo>
                <a:lnTo>
                  <a:pt x="460638" y="694690"/>
                </a:lnTo>
                <a:lnTo>
                  <a:pt x="456499" y="694690"/>
                </a:lnTo>
                <a:lnTo>
                  <a:pt x="452361" y="689610"/>
                </a:lnTo>
                <a:lnTo>
                  <a:pt x="583058" y="689610"/>
                </a:lnTo>
                <a:lnTo>
                  <a:pt x="583058" y="692150"/>
                </a:lnTo>
                <a:lnTo>
                  <a:pt x="585127" y="692150"/>
                </a:lnTo>
                <a:lnTo>
                  <a:pt x="585127" y="697230"/>
                </a:lnTo>
                <a:close/>
              </a:path>
              <a:path w="595629" h="762000">
                <a:moveTo>
                  <a:pt x="583058" y="704850"/>
                </a:moveTo>
                <a:lnTo>
                  <a:pt x="471020" y="704850"/>
                </a:lnTo>
                <a:lnTo>
                  <a:pt x="471020" y="702310"/>
                </a:lnTo>
                <a:lnTo>
                  <a:pt x="466857" y="702310"/>
                </a:lnTo>
                <a:lnTo>
                  <a:pt x="466857" y="697230"/>
                </a:lnTo>
                <a:lnTo>
                  <a:pt x="583058" y="697230"/>
                </a:lnTo>
                <a:lnTo>
                  <a:pt x="583058" y="699770"/>
                </a:lnTo>
                <a:lnTo>
                  <a:pt x="580988" y="702310"/>
                </a:lnTo>
                <a:lnTo>
                  <a:pt x="583058" y="704850"/>
                </a:lnTo>
                <a:close/>
              </a:path>
              <a:path w="595629" h="762000">
                <a:moveTo>
                  <a:pt x="583058" y="717550"/>
                </a:moveTo>
                <a:lnTo>
                  <a:pt x="479321" y="717550"/>
                </a:lnTo>
                <a:lnTo>
                  <a:pt x="479321" y="715010"/>
                </a:lnTo>
                <a:lnTo>
                  <a:pt x="475170" y="715010"/>
                </a:lnTo>
                <a:lnTo>
                  <a:pt x="477240" y="712470"/>
                </a:lnTo>
                <a:lnTo>
                  <a:pt x="477240" y="709930"/>
                </a:lnTo>
                <a:lnTo>
                  <a:pt x="475170" y="707390"/>
                </a:lnTo>
                <a:lnTo>
                  <a:pt x="473089" y="707390"/>
                </a:lnTo>
                <a:lnTo>
                  <a:pt x="473089" y="704850"/>
                </a:lnTo>
                <a:lnTo>
                  <a:pt x="580988" y="704850"/>
                </a:lnTo>
                <a:lnTo>
                  <a:pt x="583058" y="707390"/>
                </a:lnTo>
                <a:lnTo>
                  <a:pt x="583058" y="717550"/>
                </a:lnTo>
                <a:close/>
              </a:path>
              <a:path w="595629" h="762000">
                <a:moveTo>
                  <a:pt x="580988" y="742950"/>
                </a:moveTo>
                <a:lnTo>
                  <a:pt x="558167" y="742950"/>
                </a:lnTo>
                <a:lnTo>
                  <a:pt x="558167" y="740410"/>
                </a:lnTo>
                <a:lnTo>
                  <a:pt x="556086" y="740410"/>
                </a:lnTo>
                <a:lnTo>
                  <a:pt x="556086" y="735330"/>
                </a:lnTo>
                <a:lnTo>
                  <a:pt x="554017" y="735330"/>
                </a:lnTo>
                <a:lnTo>
                  <a:pt x="554017" y="732790"/>
                </a:lnTo>
                <a:lnTo>
                  <a:pt x="551935" y="732790"/>
                </a:lnTo>
                <a:lnTo>
                  <a:pt x="551935" y="730250"/>
                </a:lnTo>
                <a:lnTo>
                  <a:pt x="487622" y="730250"/>
                </a:lnTo>
                <a:lnTo>
                  <a:pt x="481402" y="722630"/>
                </a:lnTo>
                <a:lnTo>
                  <a:pt x="481402" y="717550"/>
                </a:lnTo>
                <a:lnTo>
                  <a:pt x="580988" y="717550"/>
                </a:lnTo>
                <a:lnTo>
                  <a:pt x="580988" y="732790"/>
                </a:lnTo>
                <a:lnTo>
                  <a:pt x="578919" y="735330"/>
                </a:lnTo>
                <a:lnTo>
                  <a:pt x="578919" y="737870"/>
                </a:lnTo>
                <a:lnTo>
                  <a:pt x="580988" y="737870"/>
                </a:lnTo>
                <a:lnTo>
                  <a:pt x="580988" y="742950"/>
                </a:lnTo>
                <a:close/>
              </a:path>
              <a:path w="595629" h="762000">
                <a:moveTo>
                  <a:pt x="510455" y="740410"/>
                </a:moveTo>
                <a:lnTo>
                  <a:pt x="498004" y="740410"/>
                </a:lnTo>
                <a:lnTo>
                  <a:pt x="498004" y="737870"/>
                </a:lnTo>
                <a:lnTo>
                  <a:pt x="495934" y="737870"/>
                </a:lnTo>
                <a:lnTo>
                  <a:pt x="495934" y="735330"/>
                </a:lnTo>
                <a:lnTo>
                  <a:pt x="491772" y="735330"/>
                </a:lnTo>
                <a:lnTo>
                  <a:pt x="491772" y="732790"/>
                </a:lnTo>
                <a:lnTo>
                  <a:pt x="489679" y="730250"/>
                </a:lnTo>
                <a:lnTo>
                  <a:pt x="549878" y="730250"/>
                </a:lnTo>
                <a:lnTo>
                  <a:pt x="549878" y="732790"/>
                </a:lnTo>
                <a:lnTo>
                  <a:pt x="510455" y="732790"/>
                </a:lnTo>
                <a:lnTo>
                  <a:pt x="510455" y="740410"/>
                </a:lnTo>
                <a:close/>
              </a:path>
              <a:path w="595629" h="762000">
                <a:moveTo>
                  <a:pt x="545704" y="744220"/>
                </a:moveTo>
                <a:lnTo>
                  <a:pt x="529102" y="744220"/>
                </a:lnTo>
                <a:lnTo>
                  <a:pt x="529102" y="742950"/>
                </a:lnTo>
                <a:lnTo>
                  <a:pt x="527033" y="742950"/>
                </a:lnTo>
                <a:lnTo>
                  <a:pt x="524975" y="740410"/>
                </a:lnTo>
                <a:lnTo>
                  <a:pt x="522894" y="740410"/>
                </a:lnTo>
                <a:lnTo>
                  <a:pt x="520813" y="737870"/>
                </a:lnTo>
                <a:lnTo>
                  <a:pt x="520813" y="735330"/>
                </a:lnTo>
                <a:lnTo>
                  <a:pt x="518744" y="735330"/>
                </a:lnTo>
                <a:lnTo>
                  <a:pt x="516663" y="732790"/>
                </a:lnTo>
                <a:lnTo>
                  <a:pt x="547809" y="732790"/>
                </a:lnTo>
                <a:lnTo>
                  <a:pt x="549878" y="735330"/>
                </a:lnTo>
                <a:lnTo>
                  <a:pt x="549878" y="737870"/>
                </a:lnTo>
                <a:lnTo>
                  <a:pt x="545704" y="737870"/>
                </a:lnTo>
                <a:lnTo>
                  <a:pt x="545704" y="744220"/>
                </a:lnTo>
                <a:close/>
              </a:path>
              <a:path w="595629" h="762000">
                <a:moveTo>
                  <a:pt x="514593" y="744220"/>
                </a:moveTo>
                <a:lnTo>
                  <a:pt x="500061" y="744220"/>
                </a:lnTo>
                <a:lnTo>
                  <a:pt x="500061" y="742950"/>
                </a:lnTo>
                <a:lnTo>
                  <a:pt x="495934" y="742950"/>
                </a:lnTo>
                <a:lnTo>
                  <a:pt x="495934" y="740410"/>
                </a:lnTo>
                <a:lnTo>
                  <a:pt x="512524" y="740410"/>
                </a:lnTo>
                <a:lnTo>
                  <a:pt x="514593" y="742950"/>
                </a:lnTo>
                <a:lnTo>
                  <a:pt x="514593" y="744220"/>
                </a:lnTo>
                <a:close/>
              </a:path>
              <a:path w="595629" h="762000">
                <a:moveTo>
                  <a:pt x="564399" y="744220"/>
                </a:moveTo>
                <a:lnTo>
                  <a:pt x="562305" y="744220"/>
                </a:lnTo>
                <a:lnTo>
                  <a:pt x="562305" y="742950"/>
                </a:lnTo>
                <a:lnTo>
                  <a:pt x="566468" y="742950"/>
                </a:lnTo>
                <a:lnTo>
                  <a:pt x="564399" y="744220"/>
                </a:lnTo>
                <a:close/>
              </a:path>
              <a:path w="595629" h="762000">
                <a:moveTo>
                  <a:pt x="578919" y="751840"/>
                </a:moveTo>
                <a:lnTo>
                  <a:pt x="566468" y="751840"/>
                </a:lnTo>
                <a:lnTo>
                  <a:pt x="566468" y="742950"/>
                </a:lnTo>
                <a:lnTo>
                  <a:pt x="578919" y="742950"/>
                </a:lnTo>
                <a:lnTo>
                  <a:pt x="578919" y="751840"/>
                </a:lnTo>
                <a:close/>
              </a:path>
              <a:path w="595629" h="762000">
                <a:moveTo>
                  <a:pt x="516663" y="762000"/>
                </a:moveTo>
                <a:lnTo>
                  <a:pt x="512524" y="762000"/>
                </a:lnTo>
                <a:lnTo>
                  <a:pt x="512524" y="756920"/>
                </a:lnTo>
                <a:lnTo>
                  <a:pt x="510455" y="756920"/>
                </a:lnTo>
                <a:lnTo>
                  <a:pt x="510455" y="754380"/>
                </a:lnTo>
                <a:lnTo>
                  <a:pt x="508386" y="754380"/>
                </a:lnTo>
                <a:lnTo>
                  <a:pt x="506281" y="751840"/>
                </a:lnTo>
                <a:lnTo>
                  <a:pt x="506281" y="749300"/>
                </a:lnTo>
                <a:lnTo>
                  <a:pt x="504211" y="749300"/>
                </a:lnTo>
                <a:lnTo>
                  <a:pt x="504211" y="746760"/>
                </a:lnTo>
                <a:lnTo>
                  <a:pt x="502142" y="744220"/>
                </a:lnTo>
                <a:lnTo>
                  <a:pt x="516663" y="744220"/>
                </a:lnTo>
                <a:lnTo>
                  <a:pt x="516663" y="749300"/>
                </a:lnTo>
                <a:lnTo>
                  <a:pt x="518744" y="751840"/>
                </a:lnTo>
                <a:lnTo>
                  <a:pt x="518744" y="756920"/>
                </a:lnTo>
                <a:lnTo>
                  <a:pt x="520813" y="759460"/>
                </a:lnTo>
                <a:lnTo>
                  <a:pt x="518744" y="759460"/>
                </a:lnTo>
                <a:lnTo>
                  <a:pt x="516663" y="762000"/>
                </a:lnTo>
                <a:close/>
              </a:path>
              <a:path w="595629" h="762000">
                <a:moveTo>
                  <a:pt x="547809" y="746760"/>
                </a:moveTo>
                <a:lnTo>
                  <a:pt x="533264" y="746760"/>
                </a:lnTo>
                <a:lnTo>
                  <a:pt x="533264" y="744220"/>
                </a:lnTo>
                <a:lnTo>
                  <a:pt x="547809" y="744220"/>
                </a:lnTo>
                <a:lnTo>
                  <a:pt x="547809" y="746760"/>
                </a:lnTo>
                <a:close/>
              </a:path>
              <a:path w="595629" h="762000">
                <a:moveTo>
                  <a:pt x="543635" y="749300"/>
                </a:moveTo>
                <a:lnTo>
                  <a:pt x="537427" y="749300"/>
                </a:lnTo>
                <a:lnTo>
                  <a:pt x="537427" y="746760"/>
                </a:lnTo>
                <a:lnTo>
                  <a:pt x="543635" y="746760"/>
                </a:lnTo>
                <a:lnTo>
                  <a:pt x="543635" y="749300"/>
                </a:lnTo>
                <a:close/>
              </a:path>
              <a:path w="595629" h="762000">
                <a:moveTo>
                  <a:pt x="545704" y="751840"/>
                </a:moveTo>
                <a:lnTo>
                  <a:pt x="541565" y="751840"/>
                </a:lnTo>
                <a:lnTo>
                  <a:pt x="539496" y="749300"/>
                </a:lnTo>
                <a:lnTo>
                  <a:pt x="545704" y="749300"/>
                </a:lnTo>
                <a:lnTo>
                  <a:pt x="545704" y="751840"/>
                </a:lnTo>
                <a:close/>
              </a:path>
              <a:path w="595629" h="762000">
                <a:moveTo>
                  <a:pt x="576850" y="754380"/>
                </a:moveTo>
                <a:lnTo>
                  <a:pt x="568525" y="754380"/>
                </a:lnTo>
                <a:lnTo>
                  <a:pt x="568525" y="751840"/>
                </a:lnTo>
                <a:lnTo>
                  <a:pt x="576850" y="751840"/>
                </a:lnTo>
                <a:lnTo>
                  <a:pt x="576850" y="754380"/>
                </a:lnTo>
                <a:close/>
              </a:path>
              <a:path w="595629" h="762000">
                <a:moveTo>
                  <a:pt x="578919" y="756920"/>
                </a:moveTo>
                <a:lnTo>
                  <a:pt x="574781" y="756920"/>
                </a:lnTo>
                <a:lnTo>
                  <a:pt x="574781" y="754380"/>
                </a:lnTo>
                <a:lnTo>
                  <a:pt x="578919" y="754380"/>
                </a:lnTo>
                <a:lnTo>
                  <a:pt x="578919" y="756920"/>
                </a:lnTo>
                <a:close/>
              </a:path>
            </a:pathLst>
          </a:custGeom>
          <a:solidFill>
            <a:srgbClr val="C9CCCC"/>
          </a:solidFill>
        </p:spPr>
        <p:txBody>
          <a:bodyPr wrap="square" lIns="0" tIns="0" rIns="0" bIns="0" rtlCol="0"/>
          <a:lstStyle/>
          <a:p/>
        </p:txBody>
      </p:sp>
      <p:sp>
        <p:nvSpPr>
          <p:cNvPr id="731" name="object 731"/>
          <p:cNvSpPr/>
          <p:nvPr/>
        </p:nvSpPr>
        <p:spPr>
          <a:xfrm>
            <a:off x="5853951" y="3905237"/>
            <a:ext cx="6350" cy="5080"/>
          </a:xfrm>
          <a:custGeom>
            <a:rect l="l" t="t" r="r" b="b"/>
            <a:pathLst>
              <a:path w="6350" h="5079">
                <a:moveTo>
                  <a:pt x="4150" y="2524"/>
                </a:moveTo>
                <a:lnTo>
                  <a:pt x="0" y="2524"/>
                </a:lnTo>
                <a:lnTo>
                  <a:pt x="0" y="0"/>
                </a:lnTo>
                <a:lnTo>
                  <a:pt x="4150" y="0"/>
                </a:lnTo>
                <a:lnTo>
                  <a:pt x="4150" y="2524"/>
                </a:lnTo>
                <a:close/>
              </a:path>
              <a:path w="6350" h="5079">
                <a:moveTo>
                  <a:pt x="4150" y="5013"/>
                </a:moveTo>
                <a:lnTo>
                  <a:pt x="2081" y="5013"/>
                </a:lnTo>
                <a:lnTo>
                  <a:pt x="2081" y="2524"/>
                </a:lnTo>
                <a:lnTo>
                  <a:pt x="6219" y="2524"/>
                </a:lnTo>
                <a:lnTo>
                  <a:pt x="4150" y="5013"/>
                </a:lnTo>
                <a:close/>
              </a:path>
            </a:pathLst>
          </a:custGeom>
          <a:solidFill>
            <a:srgbClr val="C9CCCC"/>
          </a:solidFill>
        </p:spPr>
        <p:txBody>
          <a:bodyPr wrap="square" lIns="0" tIns="0" rIns="0" bIns="0" rtlCol="0"/>
          <a:lstStyle/>
          <a:p/>
        </p:txBody>
      </p:sp>
      <p:sp>
        <p:nvSpPr>
          <p:cNvPr id="732" name="object 732"/>
          <p:cNvSpPr/>
          <p:nvPr/>
        </p:nvSpPr>
        <p:spPr>
          <a:xfrm>
            <a:off x="5858106" y="3902749"/>
            <a:ext cx="6350" cy="7620"/>
          </a:xfrm>
          <a:custGeom>
            <a:rect l="l" t="t" r="r" b="b"/>
            <a:pathLst>
              <a:path w="6350" h="7620">
                <a:moveTo>
                  <a:pt x="6219" y="7501"/>
                </a:moveTo>
                <a:lnTo>
                  <a:pt x="4150" y="7501"/>
                </a:lnTo>
                <a:lnTo>
                  <a:pt x="2069" y="5013"/>
                </a:lnTo>
                <a:lnTo>
                  <a:pt x="0" y="2488"/>
                </a:lnTo>
                <a:lnTo>
                  <a:pt x="0" y="0"/>
                </a:lnTo>
                <a:lnTo>
                  <a:pt x="2069" y="2488"/>
                </a:lnTo>
                <a:lnTo>
                  <a:pt x="4150" y="2488"/>
                </a:lnTo>
                <a:lnTo>
                  <a:pt x="4150" y="5013"/>
                </a:lnTo>
                <a:lnTo>
                  <a:pt x="6219" y="5013"/>
                </a:lnTo>
                <a:lnTo>
                  <a:pt x="6219" y="7501"/>
                </a:lnTo>
                <a:close/>
              </a:path>
            </a:pathLst>
          </a:custGeom>
          <a:solidFill>
            <a:srgbClr val="C9CCCC"/>
          </a:solidFill>
        </p:spPr>
        <p:txBody>
          <a:bodyPr wrap="square" lIns="0" tIns="0" rIns="0" bIns="0" rtlCol="0"/>
          <a:lstStyle/>
          <a:p/>
        </p:txBody>
      </p:sp>
      <p:sp>
        <p:nvSpPr>
          <p:cNvPr id="733" name="object 733"/>
          <p:cNvSpPr/>
          <p:nvPr/>
        </p:nvSpPr>
        <p:spPr>
          <a:xfrm>
            <a:off x="5876779" y="3905243"/>
            <a:ext cx="6350" cy="5080"/>
          </a:xfrm>
          <a:custGeom>
            <a:rect l="l" t="t" r="r" b="b"/>
            <a:pathLst>
              <a:path w="6350" h="5079">
                <a:moveTo>
                  <a:pt x="2069" y="5001"/>
                </a:moveTo>
                <a:lnTo>
                  <a:pt x="0" y="5001"/>
                </a:lnTo>
                <a:lnTo>
                  <a:pt x="0" y="0"/>
                </a:lnTo>
                <a:lnTo>
                  <a:pt x="6231" y="0"/>
                </a:lnTo>
                <a:lnTo>
                  <a:pt x="6231" y="2512"/>
                </a:lnTo>
                <a:lnTo>
                  <a:pt x="2069" y="2512"/>
                </a:lnTo>
                <a:lnTo>
                  <a:pt x="2069" y="5001"/>
                </a:lnTo>
                <a:close/>
              </a:path>
              <a:path w="6350" h="5079">
                <a:moveTo>
                  <a:pt x="4138" y="5001"/>
                </a:moveTo>
                <a:lnTo>
                  <a:pt x="2069" y="2512"/>
                </a:lnTo>
                <a:lnTo>
                  <a:pt x="4138" y="2512"/>
                </a:lnTo>
                <a:lnTo>
                  <a:pt x="4138" y="5001"/>
                </a:lnTo>
                <a:close/>
              </a:path>
            </a:pathLst>
          </a:custGeom>
          <a:solidFill>
            <a:srgbClr val="C9CCCC"/>
          </a:solidFill>
        </p:spPr>
        <p:txBody>
          <a:bodyPr wrap="square" lIns="0" tIns="0" rIns="0" bIns="0" rtlCol="0"/>
          <a:lstStyle/>
          <a:p/>
        </p:txBody>
      </p:sp>
      <p:sp>
        <p:nvSpPr>
          <p:cNvPr id="734" name="object 734"/>
          <p:cNvSpPr/>
          <p:nvPr/>
        </p:nvSpPr>
        <p:spPr>
          <a:xfrm>
            <a:off x="6131989" y="3672599"/>
            <a:ext cx="554355" cy="565150"/>
          </a:xfrm>
          <a:custGeom>
            <a:rect l="l" t="t" r="r" b="b"/>
            <a:pathLst>
              <a:path w="554354" h="565150">
                <a:moveTo>
                  <a:pt x="385954" y="1270"/>
                </a:moveTo>
                <a:lnTo>
                  <a:pt x="383885" y="1270"/>
                </a:lnTo>
                <a:lnTo>
                  <a:pt x="383885" y="0"/>
                </a:lnTo>
                <a:lnTo>
                  <a:pt x="385954" y="0"/>
                </a:lnTo>
                <a:lnTo>
                  <a:pt x="385954" y="1270"/>
                </a:lnTo>
                <a:close/>
              </a:path>
              <a:path w="554354" h="565150">
                <a:moveTo>
                  <a:pt x="412938" y="6350"/>
                </a:moveTo>
                <a:lnTo>
                  <a:pt x="394267" y="6350"/>
                </a:lnTo>
                <a:lnTo>
                  <a:pt x="396336" y="3810"/>
                </a:lnTo>
                <a:lnTo>
                  <a:pt x="398405" y="3810"/>
                </a:lnTo>
                <a:lnTo>
                  <a:pt x="398405" y="0"/>
                </a:lnTo>
                <a:lnTo>
                  <a:pt x="400486" y="0"/>
                </a:lnTo>
                <a:lnTo>
                  <a:pt x="400486" y="1270"/>
                </a:lnTo>
                <a:lnTo>
                  <a:pt x="412938" y="1270"/>
                </a:lnTo>
                <a:lnTo>
                  <a:pt x="412938" y="6350"/>
                </a:lnTo>
                <a:close/>
              </a:path>
              <a:path w="554354" h="565150">
                <a:moveTo>
                  <a:pt x="410845" y="1270"/>
                </a:moveTo>
                <a:lnTo>
                  <a:pt x="406718" y="1270"/>
                </a:lnTo>
                <a:lnTo>
                  <a:pt x="406718" y="0"/>
                </a:lnTo>
                <a:lnTo>
                  <a:pt x="408775" y="0"/>
                </a:lnTo>
                <a:lnTo>
                  <a:pt x="410845" y="1270"/>
                </a:lnTo>
                <a:close/>
              </a:path>
              <a:path w="554354" h="565150">
                <a:moveTo>
                  <a:pt x="423308" y="3810"/>
                </a:moveTo>
                <a:lnTo>
                  <a:pt x="419157" y="3810"/>
                </a:lnTo>
                <a:lnTo>
                  <a:pt x="419157" y="0"/>
                </a:lnTo>
                <a:lnTo>
                  <a:pt x="421227" y="0"/>
                </a:lnTo>
                <a:lnTo>
                  <a:pt x="421227" y="1270"/>
                </a:lnTo>
                <a:lnTo>
                  <a:pt x="423308" y="1270"/>
                </a:lnTo>
                <a:lnTo>
                  <a:pt x="423308" y="3810"/>
                </a:lnTo>
                <a:close/>
              </a:path>
              <a:path w="554354" h="565150">
                <a:moveTo>
                  <a:pt x="435759" y="3810"/>
                </a:moveTo>
                <a:lnTo>
                  <a:pt x="429551" y="3810"/>
                </a:lnTo>
                <a:lnTo>
                  <a:pt x="429551" y="0"/>
                </a:lnTo>
                <a:lnTo>
                  <a:pt x="431609" y="0"/>
                </a:lnTo>
                <a:lnTo>
                  <a:pt x="431609" y="1270"/>
                </a:lnTo>
                <a:lnTo>
                  <a:pt x="433654" y="1270"/>
                </a:lnTo>
                <a:lnTo>
                  <a:pt x="435759" y="3810"/>
                </a:lnTo>
                <a:close/>
              </a:path>
              <a:path w="554354" h="565150">
                <a:moveTo>
                  <a:pt x="392186" y="6350"/>
                </a:moveTo>
                <a:lnTo>
                  <a:pt x="383885" y="6350"/>
                </a:lnTo>
                <a:lnTo>
                  <a:pt x="381803" y="3810"/>
                </a:lnTo>
                <a:lnTo>
                  <a:pt x="381803" y="1270"/>
                </a:lnTo>
                <a:lnTo>
                  <a:pt x="390116" y="1270"/>
                </a:lnTo>
                <a:lnTo>
                  <a:pt x="390116" y="3810"/>
                </a:lnTo>
                <a:lnTo>
                  <a:pt x="392186" y="3810"/>
                </a:lnTo>
                <a:lnTo>
                  <a:pt x="392186" y="6350"/>
                </a:lnTo>
                <a:close/>
              </a:path>
              <a:path w="554354" h="565150">
                <a:moveTo>
                  <a:pt x="427446" y="3810"/>
                </a:moveTo>
                <a:lnTo>
                  <a:pt x="425377" y="3810"/>
                </a:lnTo>
                <a:lnTo>
                  <a:pt x="425377" y="1270"/>
                </a:lnTo>
                <a:lnTo>
                  <a:pt x="427446" y="3810"/>
                </a:lnTo>
                <a:close/>
              </a:path>
              <a:path w="554354" h="565150">
                <a:moveTo>
                  <a:pt x="441979" y="3810"/>
                </a:moveTo>
                <a:lnTo>
                  <a:pt x="437828" y="3810"/>
                </a:lnTo>
                <a:lnTo>
                  <a:pt x="437828" y="1270"/>
                </a:lnTo>
                <a:lnTo>
                  <a:pt x="441979" y="1270"/>
                </a:lnTo>
                <a:lnTo>
                  <a:pt x="441979" y="3810"/>
                </a:lnTo>
                <a:close/>
              </a:path>
              <a:path w="554354" h="565150">
                <a:moveTo>
                  <a:pt x="444048" y="3810"/>
                </a:moveTo>
                <a:lnTo>
                  <a:pt x="441979" y="3810"/>
                </a:lnTo>
                <a:lnTo>
                  <a:pt x="444048" y="1270"/>
                </a:lnTo>
                <a:lnTo>
                  <a:pt x="444048" y="3810"/>
                </a:lnTo>
                <a:close/>
              </a:path>
              <a:path w="554354" h="565150">
                <a:moveTo>
                  <a:pt x="448198" y="3810"/>
                </a:moveTo>
                <a:lnTo>
                  <a:pt x="446129" y="3810"/>
                </a:lnTo>
                <a:lnTo>
                  <a:pt x="446129" y="1270"/>
                </a:lnTo>
                <a:lnTo>
                  <a:pt x="448198" y="3810"/>
                </a:lnTo>
                <a:close/>
              </a:path>
              <a:path w="554354" h="565150">
                <a:moveTo>
                  <a:pt x="454430" y="3810"/>
                </a:moveTo>
                <a:lnTo>
                  <a:pt x="450292" y="3810"/>
                </a:lnTo>
                <a:lnTo>
                  <a:pt x="452361" y="1270"/>
                </a:lnTo>
                <a:lnTo>
                  <a:pt x="454430" y="3810"/>
                </a:lnTo>
                <a:close/>
              </a:path>
              <a:path w="554354" h="565150">
                <a:moveTo>
                  <a:pt x="460662" y="6350"/>
                </a:moveTo>
                <a:lnTo>
                  <a:pt x="415007" y="6350"/>
                </a:lnTo>
                <a:lnTo>
                  <a:pt x="415007" y="3810"/>
                </a:lnTo>
                <a:lnTo>
                  <a:pt x="454430" y="3810"/>
                </a:lnTo>
                <a:lnTo>
                  <a:pt x="456523" y="1270"/>
                </a:lnTo>
                <a:lnTo>
                  <a:pt x="458592" y="1270"/>
                </a:lnTo>
                <a:lnTo>
                  <a:pt x="460662" y="3810"/>
                </a:lnTo>
                <a:lnTo>
                  <a:pt x="460662" y="6350"/>
                </a:lnTo>
                <a:close/>
              </a:path>
              <a:path w="554354" h="565150">
                <a:moveTo>
                  <a:pt x="466893" y="11430"/>
                </a:moveTo>
                <a:lnTo>
                  <a:pt x="379734" y="11430"/>
                </a:lnTo>
                <a:lnTo>
                  <a:pt x="379734" y="8890"/>
                </a:lnTo>
                <a:lnTo>
                  <a:pt x="381803" y="6350"/>
                </a:lnTo>
                <a:lnTo>
                  <a:pt x="464824" y="6350"/>
                </a:lnTo>
                <a:lnTo>
                  <a:pt x="464824" y="8890"/>
                </a:lnTo>
                <a:lnTo>
                  <a:pt x="466893" y="8890"/>
                </a:lnTo>
                <a:lnTo>
                  <a:pt x="466893" y="11430"/>
                </a:lnTo>
                <a:close/>
              </a:path>
              <a:path w="554354" h="565150">
                <a:moveTo>
                  <a:pt x="379734" y="11430"/>
                </a:moveTo>
                <a:lnTo>
                  <a:pt x="375596" y="11430"/>
                </a:lnTo>
                <a:lnTo>
                  <a:pt x="377665" y="8890"/>
                </a:lnTo>
                <a:lnTo>
                  <a:pt x="379734" y="11430"/>
                </a:lnTo>
                <a:close/>
              </a:path>
              <a:path w="554354" h="565150">
                <a:moveTo>
                  <a:pt x="473113" y="16510"/>
                </a:moveTo>
                <a:lnTo>
                  <a:pt x="373515" y="16510"/>
                </a:lnTo>
                <a:lnTo>
                  <a:pt x="373515" y="11430"/>
                </a:lnTo>
                <a:lnTo>
                  <a:pt x="468963" y="11430"/>
                </a:lnTo>
                <a:lnTo>
                  <a:pt x="468963" y="13970"/>
                </a:lnTo>
                <a:lnTo>
                  <a:pt x="475182" y="13970"/>
                </a:lnTo>
                <a:lnTo>
                  <a:pt x="473113" y="16510"/>
                </a:lnTo>
                <a:close/>
              </a:path>
              <a:path w="554354" h="565150">
                <a:moveTo>
                  <a:pt x="475182" y="26670"/>
                </a:moveTo>
                <a:lnTo>
                  <a:pt x="371421" y="26670"/>
                </a:lnTo>
                <a:lnTo>
                  <a:pt x="371421" y="16510"/>
                </a:lnTo>
                <a:lnTo>
                  <a:pt x="466893" y="16510"/>
                </a:lnTo>
                <a:lnTo>
                  <a:pt x="466893" y="19050"/>
                </a:lnTo>
                <a:lnTo>
                  <a:pt x="471044" y="19050"/>
                </a:lnTo>
                <a:lnTo>
                  <a:pt x="471044" y="21590"/>
                </a:lnTo>
                <a:lnTo>
                  <a:pt x="473113" y="24130"/>
                </a:lnTo>
                <a:lnTo>
                  <a:pt x="475182" y="24130"/>
                </a:lnTo>
                <a:lnTo>
                  <a:pt x="475182" y="26670"/>
                </a:lnTo>
                <a:close/>
              </a:path>
              <a:path w="554354" h="565150">
                <a:moveTo>
                  <a:pt x="475182" y="19050"/>
                </a:moveTo>
                <a:lnTo>
                  <a:pt x="471044" y="19050"/>
                </a:lnTo>
                <a:lnTo>
                  <a:pt x="471044" y="16510"/>
                </a:lnTo>
                <a:lnTo>
                  <a:pt x="477263" y="16510"/>
                </a:lnTo>
                <a:lnTo>
                  <a:pt x="475182" y="19050"/>
                </a:lnTo>
                <a:close/>
              </a:path>
              <a:path w="554354" h="565150">
                <a:moveTo>
                  <a:pt x="477263" y="29210"/>
                </a:moveTo>
                <a:lnTo>
                  <a:pt x="369364" y="29210"/>
                </a:lnTo>
                <a:lnTo>
                  <a:pt x="369364" y="26670"/>
                </a:lnTo>
                <a:lnTo>
                  <a:pt x="477263" y="26670"/>
                </a:lnTo>
                <a:lnTo>
                  <a:pt x="477263" y="29210"/>
                </a:lnTo>
                <a:close/>
              </a:path>
              <a:path w="554354" h="565150">
                <a:moveTo>
                  <a:pt x="479333" y="31750"/>
                </a:moveTo>
                <a:lnTo>
                  <a:pt x="365202" y="31750"/>
                </a:lnTo>
                <a:lnTo>
                  <a:pt x="367295" y="29210"/>
                </a:lnTo>
                <a:lnTo>
                  <a:pt x="479333" y="29210"/>
                </a:lnTo>
                <a:lnTo>
                  <a:pt x="479333" y="31750"/>
                </a:lnTo>
                <a:close/>
              </a:path>
              <a:path w="554354" h="565150">
                <a:moveTo>
                  <a:pt x="481426" y="34290"/>
                </a:moveTo>
                <a:lnTo>
                  <a:pt x="367295" y="34290"/>
                </a:lnTo>
                <a:lnTo>
                  <a:pt x="367295" y="31750"/>
                </a:lnTo>
                <a:lnTo>
                  <a:pt x="481426" y="31750"/>
                </a:lnTo>
                <a:lnTo>
                  <a:pt x="481426" y="34290"/>
                </a:lnTo>
                <a:close/>
              </a:path>
              <a:path w="554354" h="565150">
                <a:moveTo>
                  <a:pt x="458592" y="62230"/>
                </a:moveTo>
                <a:lnTo>
                  <a:pt x="369364" y="62230"/>
                </a:lnTo>
                <a:lnTo>
                  <a:pt x="369364" y="57150"/>
                </a:lnTo>
                <a:lnTo>
                  <a:pt x="367295" y="54610"/>
                </a:lnTo>
                <a:lnTo>
                  <a:pt x="367295" y="39370"/>
                </a:lnTo>
                <a:lnTo>
                  <a:pt x="369364" y="36830"/>
                </a:lnTo>
                <a:lnTo>
                  <a:pt x="369364" y="34290"/>
                </a:lnTo>
                <a:lnTo>
                  <a:pt x="487646" y="34290"/>
                </a:lnTo>
                <a:lnTo>
                  <a:pt x="487646" y="36830"/>
                </a:lnTo>
                <a:lnTo>
                  <a:pt x="489715" y="36830"/>
                </a:lnTo>
                <a:lnTo>
                  <a:pt x="489715" y="44450"/>
                </a:lnTo>
                <a:lnTo>
                  <a:pt x="487646" y="46990"/>
                </a:lnTo>
                <a:lnTo>
                  <a:pt x="473113" y="46990"/>
                </a:lnTo>
                <a:lnTo>
                  <a:pt x="473113" y="49530"/>
                </a:lnTo>
                <a:lnTo>
                  <a:pt x="446129" y="49530"/>
                </a:lnTo>
                <a:lnTo>
                  <a:pt x="446129" y="52070"/>
                </a:lnTo>
                <a:lnTo>
                  <a:pt x="460662" y="52070"/>
                </a:lnTo>
                <a:lnTo>
                  <a:pt x="460662" y="54610"/>
                </a:lnTo>
                <a:lnTo>
                  <a:pt x="471044" y="54610"/>
                </a:lnTo>
                <a:lnTo>
                  <a:pt x="473113" y="57150"/>
                </a:lnTo>
                <a:lnTo>
                  <a:pt x="460662" y="57150"/>
                </a:lnTo>
                <a:lnTo>
                  <a:pt x="462731" y="59690"/>
                </a:lnTo>
                <a:lnTo>
                  <a:pt x="458592" y="59690"/>
                </a:lnTo>
                <a:lnTo>
                  <a:pt x="458592" y="62230"/>
                </a:lnTo>
                <a:close/>
              </a:path>
              <a:path w="554354" h="565150">
                <a:moveTo>
                  <a:pt x="485564" y="49530"/>
                </a:moveTo>
                <a:lnTo>
                  <a:pt x="475182" y="49530"/>
                </a:lnTo>
                <a:lnTo>
                  <a:pt x="473113" y="46990"/>
                </a:lnTo>
                <a:lnTo>
                  <a:pt x="485564" y="46990"/>
                </a:lnTo>
                <a:lnTo>
                  <a:pt x="485564" y="49530"/>
                </a:lnTo>
                <a:close/>
              </a:path>
              <a:path w="554354" h="565150">
                <a:moveTo>
                  <a:pt x="448198" y="52070"/>
                </a:moveTo>
                <a:lnTo>
                  <a:pt x="446129" y="52070"/>
                </a:lnTo>
                <a:lnTo>
                  <a:pt x="448198" y="49530"/>
                </a:lnTo>
                <a:lnTo>
                  <a:pt x="448198" y="52070"/>
                </a:lnTo>
                <a:close/>
              </a:path>
              <a:path w="554354" h="565150">
                <a:moveTo>
                  <a:pt x="454430" y="52070"/>
                </a:moveTo>
                <a:lnTo>
                  <a:pt x="450292" y="52070"/>
                </a:lnTo>
                <a:lnTo>
                  <a:pt x="450292" y="49530"/>
                </a:lnTo>
                <a:lnTo>
                  <a:pt x="452361" y="49530"/>
                </a:lnTo>
                <a:lnTo>
                  <a:pt x="454430" y="52070"/>
                </a:lnTo>
                <a:close/>
              </a:path>
              <a:path w="554354" h="565150">
                <a:moveTo>
                  <a:pt x="464824" y="52070"/>
                </a:moveTo>
                <a:lnTo>
                  <a:pt x="462731" y="52070"/>
                </a:lnTo>
                <a:lnTo>
                  <a:pt x="462731" y="49530"/>
                </a:lnTo>
                <a:lnTo>
                  <a:pt x="464824" y="49530"/>
                </a:lnTo>
                <a:lnTo>
                  <a:pt x="464824" y="52070"/>
                </a:lnTo>
                <a:close/>
              </a:path>
              <a:path w="554354" h="565150">
                <a:moveTo>
                  <a:pt x="473113" y="52070"/>
                </a:moveTo>
                <a:lnTo>
                  <a:pt x="471044" y="52070"/>
                </a:lnTo>
                <a:lnTo>
                  <a:pt x="468963" y="49530"/>
                </a:lnTo>
                <a:lnTo>
                  <a:pt x="473113" y="49530"/>
                </a:lnTo>
                <a:lnTo>
                  <a:pt x="473113" y="52070"/>
                </a:lnTo>
                <a:close/>
              </a:path>
              <a:path w="554354" h="565150">
                <a:moveTo>
                  <a:pt x="462731" y="54610"/>
                </a:moveTo>
                <a:lnTo>
                  <a:pt x="460662" y="54610"/>
                </a:lnTo>
                <a:lnTo>
                  <a:pt x="462731" y="52070"/>
                </a:lnTo>
                <a:lnTo>
                  <a:pt x="462731" y="54610"/>
                </a:lnTo>
                <a:close/>
              </a:path>
              <a:path w="554354" h="565150">
                <a:moveTo>
                  <a:pt x="468963" y="54610"/>
                </a:moveTo>
                <a:lnTo>
                  <a:pt x="464824" y="54610"/>
                </a:lnTo>
                <a:lnTo>
                  <a:pt x="464824" y="52070"/>
                </a:lnTo>
                <a:lnTo>
                  <a:pt x="468963" y="52070"/>
                </a:lnTo>
                <a:lnTo>
                  <a:pt x="468963" y="54610"/>
                </a:lnTo>
                <a:close/>
              </a:path>
              <a:path w="554354" h="565150">
                <a:moveTo>
                  <a:pt x="477263" y="59690"/>
                </a:moveTo>
                <a:lnTo>
                  <a:pt x="462731" y="59690"/>
                </a:lnTo>
                <a:lnTo>
                  <a:pt x="462731" y="57150"/>
                </a:lnTo>
                <a:lnTo>
                  <a:pt x="477263" y="57150"/>
                </a:lnTo>
                <a:lnTo>
                  <a:pt x="477263" y="59690"/>
                </a:lnTo>
                <a:close/>
              </a:path>
              <a:path w="554354" h="565150">
                <a:moveTo>
                  <a:pt x="473113" y="62230"/>
                </a:moveTo>
                <a:lnTo>
                  <a:pt x="466893" y="62230"/>
                </a:lnTo>
                <a:lnTo>
                  <a:pt x="464824" y="59690"/>
                </a:lnTo>
                <a:lnTo>
                  <a:pt x="473113" y="59690"/>
                </a:lnTo>
                <a:lnTo>
                  <a:pt x="473113" y="62230"/>
                </a:lnTo>
                <a:close/>
              </a:path>
              <a:path w="554354" h="565150">
                <a:moveTo>
                  <a:pt x="369364" y="64770"/>
                </a:moveTo>
                <a:lnTo>
                  <a:pt x="367295" y="64770"/>
                </a:lnTo>
                <a:lnTo>
                  <a:pt x="367295" y="62230"/>
                </a:lnTo>
                <a:lnTo>
                  <a:pt x="369364" y="62230"/>
                </a:lnTo>
                <a:lnTo>
                  <a:pt x="369364" y="64770"/>
                </a:lnTo>
                <a:close/>
              </a:path>
              <a:path w="554354" h="565150">
                <a:moveTo>
                  <a:pt x="466893" y="64770"/>
                </a:moveTo>
                <a:lnTo>
                  <a:pt x="371421" y="64770"/>
                </a:lnTo>
                <a:lnTo>
                  <a:pt x="371421" y="62230"/>
                </a:lnTo>
                <a:lnTo>
                  <a:pt x="464824" y="62230"/>
                </a:lnTo>
                <a:lnTo>
                  <a:pt x="466893" y="64770"/>
                </a:lnTo>
                <a:close/>
              </a:path>
              <a:path w="554354" h="565150">
                <a:moveTo>
                  <a:pt x="464824" y="77470"/>
                </a:moveTo>
                <a:lnTo>
                  <a:pt x="365202" y="77470"/>
                </a:lnTo>
                <a:lnTo>
                  <a:pt x="363144" y="74930"/>
                </a:lnTo>
                <a:lnTo>
                  <a:pt x="365202" y="72390"/>
                </a:lnTo>
                <a:lnTo>
                  <a:pt x="365202" y="64770"/>
                </a:lnTo>
                <a:lnTo>
                  <a:pt x="471044" y="64770"/>
                </a:lnTo>
                <a:lnTo>
                  <a:pt x="471044" y="67310"/>
                </a:lnTo>
                <a:lnTo>
                  <a:pt x="473113" y="67310"/>
                </a:lnTo>
                <a:lnTo>
                  <a:pt x="471044" y="69850"/>
                </a:lnTo>
                <a:lnTo>
                  <a:pt x="473113" y="69850"/>
                </a:lnTo>
                <a:lnTo>
                  <a:pt x="473113" y="72390"/>
                </a:lnTo>
                <a:lnTo>
                  <a:pt x="468963" y="72390"/>
                </a:lnTo>
                <a:lnTo>
                  <a:pt x="468963" y="74930"/>
                </a:lnTo>
                <a:lnTo>
                  <a:pt x="464824" y="74930"/>
                </a:lnTo>
                <a:lnTo>
                  <a:pt x="464824" y="77470"/>
                </a:lnTo>
                <a:close/>
              </a:path>
              <a:path w="554354" h="565150">
                <a:moveTo>
                  <a:pt x="460662" y="80010"/>
                </a:moveTo>
                <a:lnTo>
                  <a:pt x="363144" y="80010"/>
                </a:lnTo>
                <a:lnTo>
                  <a:pt x="363144" y="77470"/>
                </a:lnTo>
                <a:lnTo>
                  <a:pt x="460662" y="77470"/>
                </a:lnTo>
                <a:lnTo>
                  <a:pt x="460662" y="80010"/>
                </a:lnTo>
                <a:close/>
              </a:path>
              <a:path w="554354" h="565150">
                <a:moveTo>
                  <a:pt x="471044" y="83820"/>
                </a:moveTo>
                <a:lnTo>
                  <a:pt x="365202" y="83820"/>
                </a:lnTo>
                <a:lnTo>
                  <a:pt x="365202" y="80010"/>
                </a:lnTo>
                <a:lnTo>
                  <a:pt x="468963" y="80010"/>
                </a:lnTo>
                <a:lnTo>
                  <a:pt x="468963" y="82550"/>
                </a:lnTo>
                <a:lnTo>
                  <a:pt x="471044" y="83820"/>
                </a:lnTo>
                <a:close/>
              </a:path>
              <a:path w="554354" h="565150">
                <a:moveTo>
                  <a:pt x="479333" y="88900"/>
                </a:moveTo>
                <a:lnTo>
                  <a:pt x="363144" y="88900"/>
                </a:lnTo>
                <a:lnTo>
                  <a:pt x="363144" y="83820"/>
                </a:lnTo>
                <a:lnTo>
                  <a:pt x="477263" y="83820"/>
                </a:lnTo>
                <a:lnTo>
                  <a:pt x="477263" y="86360"/>
                </a:lnTo>
                <a:lnTo>
                  <a:pt x="479333" y="88900"/>
                </a:lnTo>
                <a:close/>
              </a:path>
              <a:path w="554354" h="565150">
                <a:moveTo>
                  <a:pt x="352762" y="91440"/>
                </a:moveTo>
                <a:lnTo>
                  <a:pt x="350693" y="91440"/>
                </a:lnTo>
                <a:lnTo>
                  <a:pt x="350693" y="86360"/>
                </a:lnTo>
                <a:lnTo>
                  <a:pt x="352762" y="88900"/>
                </a:lnTo>
                <a:lnTo>
                  <a:pt x="352762" y="91440"/>
                </a:lnTo>
                <a:close/>
              </a:path>
              <a:path w="554354" h="565150">
                <a:moveTo>
                  <a:pt x="477263" y="91440"/>
                </a:moveTo>
                <a:lnTo>
                  <a:pt x="358982" y="91440"/>
                </a:lnTo>
                <a:lnTo>
                  <a:pt x="358982" y="88900"/>
                </a:lnTo>
                <a:lnTo>
                  <a:pt x="477263" y="88900"/>
                </a:lnTo>
                <a:lnTo>
                  <a:pt x="477263" y="91440"/>
                </a:lnTo>
                <a:close/>
              </a:path>
              <a:path w="554354" h="565150">
                <a:moveTo>
                  <a:pt x="483507" y="99060"/>
                </a:moveTo>
                <a:lnTo>
                  <a:pt x="344474" y="99060"/>
                </a:lnTo>
                <a:lnTo>
                  <a:pt x="344474" y="93980"/>
                </a:lnTo>
                <a:lnTo>
                  <a:pt x="348600" y="93980"/>
                </a:lnTo>
                <a:lnTo>
                  <a:pt x="348600" y="91440"/>
                </a:lnTo>
                <a:lnTo>
                  <a:pt x="481426" y="91440"/>
                </a:lnTo>
                <a:lnTo>
                  <a:pt x="481426" y="96520"/>
                </a:lnTo>
                <a:lnTo>
                  <a:pt x="483507" y="96520"/>
                </a:lnTo>
                <a:lnTo>
                  <a:pt x="483507" y="99060"/>
                </a:lnTo>
                <a:close/>
              </a:path>
              <a:path w="554354" h="565150">
                <a:moveTo>
                  <a:pt x="481426" y="101600"/>
                </a:moveTo>
                <a:lnTo>
                  <a:pt x="342380" y="101600"/>
                </a:lnTo>
                <a:lnTo>
                  <a:pt x="342380" y="99060"/>
                </a:lnTo>
                <a:lnTo>
                  <a:pt x="481426" y="99060"/>
                </a:lnTo>
                <a:lnTo>
                  <a:pt x="481426" y="101600"/>
                </a:lnTo>
                <a:close/>
              </a:path>
              <a:path w="554354" h="565150">
                <a:moveTo>
                  <a:pt x="342380" y="119380"/>
                </a:moveTo>
                <a:lnTo>
                  <a:pt x="340311" y="119380"/>
                </a:lnTo>
                <a:lnTo>
                  <a:pt x="340311" y="114300"/>
                </a:lnTo>
                <a:lnTo>
                  <a:pt x="342380" y="114300"/>
                </a:lnTo>
                <a:lnTo>
                  <a:pt x="340311" y="111760"/>
                </a:lnTo>
                <a:lnTo>
                  <a:pt x="340311" y="109220"/>
                </a:lnTo>
                <a:lnTo>
                  <a:pt x="342380" y="109220"/>
                </a:lnTo>
                <a:lnTo>
                  <a:pt x="342380" y="106680"/>
                </a:lnTo>
                <a:lnTo>
                  <a:pt x="344474" y="104140"/>
                </a:lnTo>
                <a:lnTo>
                  <a:pt x="340311" y="104140"/>
                </a:lnTo>
                <a:lnTo>
                  <a:pt x="340311" y="101600"/>
                </a:lnTo>
                <a:lnTo>
                  <a:pt x="485564" y="101600"/>
                </a:lnTo>
                <a:lnTo>
                  <a:pt x="483507" y="104140"/>
                </a:lnTo>
                <a:lnTo>
                  <a:pt x="483507" y="106680"/>
                </a:lnTo>
                <a:lnTo>
                  <a:pt x="485564" y="106680"/>
                </a:lnTo>
                <a:lnTo>
                  <a:pt x="487646" y="109220"/>
                </a:lnTo>
                <a:lnTo>
                  <a:pt x="487646" y="116840"/>
                </a:lnTo>
                <a:lnTo>
                  <a:pt x="342380" y="116840"/>
                </a:lnTo>
                <a:lnTo>
                  <a:pt x="342380" y="119380"/>
                </a:lnTo>
                <a:close/>
              </a:path>
              <a:path w="554354" h="565150">
                <a:moveTo>
                  <a:pt x="489715" y="119380"/>
                </a:moveTo>
                <a:lnTo>
                  <a:pt x="344474" y="119380"/>
                </a:lnTo>
                <a:lnTo>
                  <a:pt x="344474" y="116840"/>
                </a:lnTo>
                <a:lnTo>
                  <a:pt x="489715" y="116840"/>
                </a:lnTo>
                <a:lnTo>
                  <a:pt x="489715" y="119380"/>
                </a:lnTo>
                <a:close/>
              </a:path>
              <a:path w="554354" h="565150">
                <a:moveTo>
                  <a:pt x="491784" y="121920"/>
                </a:moveTo>
                <a:lnTo>
                  <a:pt x="346531" y="121920"/>
                </a:lnTo>
                <a:lnTo>
                  <a:pt x="346531" y="119380"/>
                </a:lnTo>
                <a:lnTo>
                  <a:pt x="491784" y="119380"/>
                </a:lnTo>
                <a:lnTo>
                  <a:pt x="491784" y="121920"/>
                </a:lnTo>
                <a:close/>
              </a:path>
              <a:path w="554354" h="565150">
                <a:moveTo>
                  <a:pt x="495934" y="127000"/>
                </a:moveTo>
                <a:lnTo>
                  <a:pt x="346531" y="127000"/>
                </a:lnTo>
                <a:lnTo>
                  <a:pt x="346531" y="124460"/>
                </a:lnTo>
                <a:lnTo>
                  <a:pt x="348600" y="124460"/>
                </a:lnTo>
                <a:lnTo>
                  <a:pt x="348600" y="121920"/>
                </a:lnTo>
                <a:lnTo>
                  <a:pt x="493865" y="121920"/>
                </a:lnTo>
                <a:lnTo>
                  <a:pt x="493865" y="124460"/>
                </a:lnTo>
                <a:lnTo>
                  <a:pt x="495934" y="127000"/>
                </a:lnTo>
                <a:close/>
              </a:path>
              <a:path w="554354" h="565150">
                <a:moveTo>
                  <a:pt x="346531" y="127000"/>
                </a:moveTo>
                <a:lnTo>
                  <a:pt x="342380" y="127000"/>
                </a:lnTo>
                <a:lnTo>
                  <a:pt x="342380" y="124460"/>
                </a:lnTo>
                <a:lnTo>
                  <a:pt x="344474" y="124460"/>
                </a:lnTo>
                <a:lnTo>
                  <a:pt x="346531" y="127000"/>
                </a:lnTo>
                <a:close/>
              </a:path>
              <a:path w="554354" h="565150">
                <a:moveTo>
                  <a:pt x="498004" y="129540"/>
                </a:moveTo>
                <a:lnTo>
                  <a:pt x="340311" y="129540"/>
                </a:lnTo>
                <a:lnTo>
                  <a:pt x="340311" y="127000"/>
                </a:lnTo>
                <a:lnTo>
                  <a:pt x="498004" y="127000"/>
                </a:lnTo>
                <a:lnTo>
                  <a:pt x="498004" y="129540"/>
                </a:lnTo>
                <a:close/>
              </a:path>
              <a:path w="554354" h="565150">
                <a:moveTo>
                  <a:pt x="500085" y="132080"/>
                </a:moveTo>
                <a:lnTo>
                  <a:pt x="338230" y="132080"/>
                </a:lnTo>
                <a:lnTo>
                  <a:pt x="338230" y="129540"/>
                </a:lnTo>
                <a:lnTo>
                  <a:pt x="500085" y="129540"/>
                </a:lnTo>
                <a:lnTo>
                  <a:pt x="500085" y="132080"/>
                </a:lnTo>
                <a:close/>
              </a:path>
              <a:path w="554354" h="565150">
                <a:moveTo>
                  <a:pt x="502154" y="137160"/>
                </a:moveTo>
                <a:lnTo>
                  <a:pt x="331998" y="137160"/>
                </a:lnTo>
                <a:lnTo>
                  <a:pt x="331998" y="134620"/>
                </a:lnTo>
                <a:lnTo>
                  <a:pt x="334103" y="132080"/>
                </a:lnTo>
                <a:lnTo>
                  <a:pt x="334103" y="134620"/>
                </a:lnTo>
                <a:lnTo>
                  <a:pt x="502154" y="134620"/>
                </a:lnTo>
                <a:lnTo>
                  <a:pt x="502154" y="137160"/>
                </a:lnTo>
                <a:close/>
              </a:path>
              <a:path w="554354" h="565150">
                <a:moveTo>
                  <a:pt x="502154" y="134620"/>
                </a:moveTo>
                <a:lnTo>
                  <a:pt x="336173" y="134620"/>
                </a:lnTo>
                <a:lnTo>
                  <a:pt x="336173" y="132080"/>
                </a:lnTo>
                <a:lnTo>
                  <a:pt x="502154" y="132080"/>
                </a:lnTo>
                <a:lnTo>
                  <a:pt x="502154" y="134620"/>
                </a:lnTo>
                <a:close/>
              </a:path>
              <a:path w="554354" h="565150">
                <a:moveTo>
                  <a:pt x="495934" y="149860"/>
                </a:moveTo>
                <a:lnTo>
                  <a:pt x="323709" y="149860"/>
                </a:lnTo>
                <a:lnTo>
                  <a:pt x="323709" y="142240"/>
                </a:lnTo>
                <a:lnTo>
                  <a:pt x="325779" y="139700"/>
                </a:lnTo>
                <a:lnTo>
                  <a:pt x="334103" y="139700"/>
                </a:lnTo>
                <a:lnTo>
                  <a:pt x="334103" y="137160"/>
                </a:lnTo>
                <a:lnTo>
                  <a:pt x="504247" y="137160"/>
                </a:lnTo>
                <a:lnTo>
                  <a:pt x="504247" y="139700"/>
                </a:lnTo>
                <a:lnTo>
                  <a:pt x="500085" y="144780"/>
                </a:lnTo>
                <a:lnTo>
                  <a:pt x="493865" y="144780"/>
                </a:lnTo>
                <a:lnTo>
                  <a:pt x="493865" y="147320"/>
                </a:lnTo>
                <a:lnTo>
                  <a:pt x="495934" y="149860"/>
                </a:lnTo>
                <a:close/>
              </a:path>
              <a:path w="554354" h="565150">
                <a:moveTo>
                  <a:pt x="493865" y="154940"/>
                </a:moveTo>
                <a:lnTo>
                  <a:pt x="323709" y="154940"/>
                </a:lnTo>
                <a:lnTo>
                  <a:pt x="323709" y="152400"/>
                </a:lnTo>
                <a:lnTo>
                  <a:pt x="325779" y="149860"/>
                </a:lnTo>
                <a:lnTo>
                  <a:pt x="493865" y="149860"/>
                </a:lnTo>
                <a:lnTo>
                  <a:pt x="493865" y="154940"/>
                </a:lnTo>
                <a:close/>
              </a:path>
              <a:path w="554354" h="565150">
                <a:moveTo>
                  <a:pt x="491784" y="166370"/>
                </a:moveTo>
                <a:lnTo>
                  <a:pt x="323709" y="166370"/>
                </a:lnTo>
                <a:lnTo>
                  <a:pt x="323709" y="165100"/>
                </a:lnTo>
                <a:lnTo>
                  <a:pt x="327872" y="165100"/>
                </a:lnTo>
                <a:lnTo>
                  <a:pt x="327872" y="154940"/>
                </a:lnTo>
                <a:lnTo>
                  <a:pt x="485564" y="154940"/>
                </a:lnTo>
                <a:lnTo>
                  <a:pt x="485564" y="157480"/>
                </a:lnTo>
                <a:lnTo>
                  <a:pt x="489715" y="157480"/>
                </a:lnTo>
                <a:lnTo>
                  <a:pt x="491784" y="160020"/>
                </a:lnTo>
                <a:lnTo>
                  <a:pt x="491784" y="166370"/>
                </a:lnTo>
                <a:close/>
              </a:path>
              <a:path w="554354" h="565150">
                <a:moveTo>
                  <a:pt x="41516" y="160020"/>
                </a:moveTo>
                <a:lnTo>
                  <a:pt x="33203" y="160020"/>
                </a:lnTo>
                <a:lnTo>
                  <a:pt x="33203" y="157480"/>
                </a:lnTo>
                <a:lnTo>
                  <a:pt x="41516" y="157480"/>
                </a:lnTo>
                <a:lnTo>
                  <a:pt x="41516" y="160020"/>
                </a:lnTo>
                <a:close/>
              </a:path>
              <a:path w="554354" h="565150">
                <a:moveTo>
                  <a:pt x="39447" y="162560"/>
                </a:moveTo>
                <a:lnTo>
                  <a:pt x="26983" y="162560"/>
                </a:lnTo>
                <a:lnTo>
                  <a:pt x="26983" y="160020"/>
                </a:lnTo>
                <a:lnTo>
                  <a:pt x="39447" y="160020"/>
                </a:lnTo>
                <a:lnTo>
                  <a:pt x="39447" y="162560"/>
                </a:lnTo>
                <a:close/>
              </a:path>
              <a:path w="554354" h="565150">
                <a:moveTo>
                  <a:pt x="43585" y="181610"/>
                </a:moveTo>
                <a:lnTo>
                  <a:pt x="20764" y="181610"/>
                </a:lnTo>
                <a:lnTo>
                  <a:pt x="20764" y="179070"/>
                </a:lnTo>
                <a:lnTo>
                  <a:pt x="22857" y="179070"/>
                </a:lnTo>
                <a:lnTo>
                  <a:pt x="22857" y="173990"/>
                </a:lnTo>
                <a:lnTo>
                  <a:pt x="24914" y="171450"/>
                </a:lnTo>
                <a:lnTo>
                  <a:pt x="24914" y="168910"/>
                </a:lnTo>
                <a:lnTo>
                  <a:pt x="26983" y="166370"/>
                </a:lnTo>
                <a:lnTo>
                  <a:pt x="26983" y="165100"/>
                </a:lnTo>
                <a:lnTo>
                  <a:pt x="24914" y="162560"/>
                </a:lnTo>
                <a:lnTo>
                  <a:pt x="37353" y="162560"/>
                </a:lnTo>
                <a:lnTo>
                  <a:pt x="37353" y="165100"/>
                </a:lnTo>
                <a:lnTo>
                  <a:pt x="39447" y="165100"/>
                </a:lnTo>
                <a:lnTo>
                  <a:pt x="39447" y="168910"/>
                </a:lnTo>
                <a:lnTo>
                  <a:pt x="45666" y="168910"/>
                </a:lnTo>
                <a:lnTo>
                  <a:pt x="45666" y="173990"/>
                </a:lnTo>
                <a:lnTo>
                  <a:pt x="43585" y="173990"/>
                </a:lnTo>
                <a:lnTo>
                  <a:pt x="45666" y="176530"/>
                </a:lnTo>
                <a:lnTo>
                  <a:pt x="43585" y="176530"/>
                </a:lnTo>
                <a:lnTo>
                  <a:pt x="43585" y="181610"/>
                </a:lnTo>
                <a:close/>
              </a:path>
              <a:path w="554354" h="565150">
                <a:moveTo>
                  <a:pt x="520849" y="196850"/>
                </a:moveTo>
                <a:lnTo>
                  <a:pt x="275985" y="196850"/>
                </a:lnTo>
                <a:lnTo>
                  <a:pt x="278067" y="194310"/>
                </a:lnTo>
                <a:lnTo>
                  <a:pt x="313339" y="194310"/>
                </a:lnTo>
                <a:lnTo>
                  <a:pt x="313339" y="184150"/>
                </a:lnTo>
                <a:lnTo>
                  <a:pt x="317490" y="184150"/>
                </a:lnTo>
                <a:lnTo>
                  <a:pt x="317490" y="181610"/>
                </a:lnTo>
                <a:lnTo>
                  <a:pt x="319559" y="179070"/>
                </a:lnTo>
                <a:lnTo>
                  <a:pt x="319559" y="166370"/>
                </a:lnTo>
                <a:lnTo>
                  <a:pt x="321628" y="165100"/>
                </a:lnTo>
                <a:lnTo>
                  <a:pt x="321628" y="166370"/>
                </a:lnTo>
                <a:lnTo>
                  <a:pt x="493865" y="166370"/>
                </a:lnTo>
                <a:lnTo>
                  <a:pt x="493865" y="168910"/>
                </a:lnTo>
                <a:lnTo>
                  <a:pt x="498004" y="168910"/>
                </a:lnTo>
                <a:lnTo>
                  <a:pt x="500085" y="171450"/>
                </a:lnTo>
                <a:lnTo>
                  <a:pt x="502154" y="171450"/>
                </a:lnTo>
                <a:lnTo>
                  <a:pt x="502154" y="176530"/>
                </a:lnTo>
                <a:lnTo>
                  <a:pt x="504247" y="179070"/>
                </a:lnTo>
                <a:lnTo>
                  <a:pt x="506316" y="179070"/>
                </a:lnTo>
                <a:lnTo>
                  <a:pt x="506316" y="181610"/>
                </a:lnTo>
                <a:lnTo>
                  <a:pt x="508386" y="181610"/>
                </a:lnTo>
                <a:lnTo>
                  <a:pt x="510479" y="184150"/>
                </a:lnTo>
                <a:lnTo>
                  <a:pt x="512536" y="186690"/>
                </a:lnTo>
                <a:lnTo>
                  <a:pt x="516687" y="186690"/>
                </a:lnTo>
                <a:lnTo>
                  <a:pt x="516687" y="189230"/>
                </a:lnTo>
                <a:lnTo>
                  <a:pt x="518756" y="189230"/>
                </a:lnTo>
                <a:lnTo>
                  <a:pt x="520849" y="191770"/>
                </a:lnTo>
                <a:lnTo>
                  <a:pt x="520849" y="196850"/>
                </a:lnTo>
                <a:close/>
              </a:path>
              <a:path w="554354" h="565150">
                <a:moveTo>
                  <a:pt x="72650" y="212090"/>
                </a:moveTo>
                <a:lnTo>
                  <a:pt x="6243" y="212090"/>
                </a:lnTo>
                <a:lnTo>
                  <a:pt x="6243" y="209550"/>
                </a:lnTo>
                <a:lnTo>
                  <a:pt x="8312" y="207010"/>
                </a:lnTo>
                <a:lnTo>
                  <a:pt x="8312" y="204470"/>
                </a:lnTo>
                <a:lnTo>
                  <a:pt x="10394" y="201930"/>
                </a:lnTo>
                <a:lnTo>
                  <a:pt x="10394" y="189230"/>
                </a:lnTo>
                <a:lnTo>
                  <a:pt x="16601" y="181610"/>
                </a:lnTo>
                <a:lnTo>
                  <a:pt x="45666" y="181610"/>
                </a:lnTo>
                <a:lnTo>
                  <a:pt x="45666" y="184150"/>
                </a:lnTo>
                <a:lnTo>
                  <a:pt x="47735" y="184150"/>
                </a:lnTo>
                <a:lnTo>
                  <a:pt x="47735" y="186690"/>
                </a:lnTo>
                <a:lnTo>
                  <a:pt x="49805" y="186690"/>
                </a:lnTo>
                <a:lnTo>
                  <a:pt x="49805" y="189230"/>
                </a:lnTo>
                <a:lnTo>
                  <a:pt x="51874" y="189230"/>
                </a:lnTo>
                <a:lnTo>
                  <a:pt x="51874" y="191770"/>
                </a:lnTo>
                <a:lnTo>
                  <a:pt x="53955" y="191770"/>
                </a:lnTo>
                <a:lnTo>
                  <a:pt x="53955" y="194310"/>
                </a:lnTo>
                <a:lnTo>
                  <a:pt x="60187" y="194310"/>
                </a:lnTo>
                <a:lnTo>
                  <a:pt x="60187" y="199390"/>
                </a:lnTo>
                <a:lnTo>
                  <a:pt x="62268" y="201930"/>
                </a:lnTo>
                <a:lnTo>
                  <a:pt x="62268" y="204470"/>
                </a:lnTo>
                <a:lnTo>
                  <a:pt x="66406" y="204470"/>
                </a:lnTo>
                <a:lnTo>
                  <a:pt x="66406" y="209550"/>
                </a:lnTo>
                <a:lnTo>
                  <a:pt x="72650" y="209550"/>
                </a:lnTo>
                <a:lnTo>
                  <a:pt x="72650" y="212090"/>
                </a:lnTo>
                <a:close/>
              </a:path>
              <a:path w="554354" h="565150">
                <a:moveTo>
                  <a:pt x="228273" y="191770"/>
                </a:moveTo>
                <a:lnTo>
                  <a:pt x="186769" y="191770"/>
                </a:lnTo>
                <a:lnTo>
                  <a:pt x="188850" y="189230"/>
                </a:lnTo>
                <a:lnTo>
                  <a:pt x="195070" y="189230"/>
                </a:lnTo>
                <a:lnTo>
                  <a:pt x="195070" y="186690"/>
                </a:lnTo>
                <a:lnTo>
                  <a:pt x="197139" y="184150"/>
                </a:lnTo>
                <a:lnTo>
                  <a:pt x="205440" y="184150"/>
                </a:lnTo>
                <a:lnTo>
                  <a:pt x="205440" y="186690"/>
                </a:lnTo>
                <a:lnTo>
                  <a:pt x="230331" y="186690"/>
                </a:lnTo>
                <a:lnTo>
                  <a:pt x="228273" y="189230"/>
                </a:lnTo>
                <a:lnTo>
                  <a:pt x="228273" y="191770"/>
                </a:lnTo>
                <a:close/>
              </a:path>
              <a:path w="554354" h="565150">
                <a:moveTo>
                  <a:pt x="207509" y="186690"/>
                </a:moveTo>
                <a:lnTo>
                  <a:pt x="205440" y="186690"/>
                </a:lnTo>
                <a:lnTo>
                  <a:pt x="207509" y="184150"/>
                </a:lnTo>
                <a:lnTo>
                  <a:pt x="207509" y="186690"/>
                </a:lnTo>
                <a:close/>
              </a:path>
              <a:path w="554354" h="565150">
                <a:moveTo>
                  <a:pt x="228273" y="186690"/>
                </a:moveTo>
                <a:lnTo>
                  <a:pt x="217891" y="186690"/>
                </a:lnTo>
                <a:lnTo>
                  <a:pt x="219961" y="184150"/>
                </a:lnTo>
                <a:lnTo>
                  <a:pt x="228273" y="184150"/>
                </a:lnTo>
                <a:lnTo>
                  <a:pt x="228273" y="186690"/>
                </a:lnTo>
                <a:close/>
              </a:path>
              <a:path w="554354" h="565150">
                <a:moveTo>
                  <a:pt x="305026" y="191770"/>
                </a:moveTo>
                <a:lnTo>
                  <a:pt x="300888" y="191770"/>
                </a:lnTo>
                <a:lnTo>
                  <a:pt x="300888" y="189230"/>
                </a:lnTo>
                <a:lnTo>
                  <a:pt x="305026" y="189230"/>
                </a:lnTo>
                <a:lnTo>
                  <a:pt x="305026" y="191770"/>
                </a:lnTo>
                <a:close/>
              </a:path>
              <a:path w="554354" h="565150">
                <a:moveTo>
                  <a:pt x="224111" y="196850"/>
                </a:moveTo>
                <a:lnTo>
                  <a:pt x="182607" y="196850"/>
                </a:lnTo>
                <a:lnTo>
                  <a:pt x="182607" y="194310"/>
                </a:lnTo>
                <a:lnTo>
                  <a:pt x="184688" y="191770"/>
                </a:lnTo>
                <a:lnTo>
                  <a:pt x="226180" y="191770"/>
                </a:lnTo>
                <a:lnTo>
                  <a:pt x="224111" y="194310"/>
                </a:lnTo>
                <a:lnTo>
                  <a:pt x="224111" y="196850"/>
                </a:lnTo>
                <a:close/>
              </a:path>
              <a:path w="554354" h="565150">
                <a:moveTo>
                  <a:pt x="290518" y="194310"/>
                </a:moveTo>
                <a:lnTo>
                  <a:pt x="282217" y="194310"/>
                </a:lnTo>
                <a:lnTo>
                  <a:pt x="282217" y="191770"/>
                </a:lnTo>
                <a:lnTo>
                  <a:pt x="288449" y="191770"/>
                </a:lnTo>
                <a:lnTo>
                  <a:pt x="290518" y="194310"/>
                </a:lnTo>
                <a:close/>
              </a:path>
              <a:path w="554354" h="565150">
                <a:moveTo>
                  <a:pt x="309189" y="194310"/>
                </a:moveTo>
                <a:lnTo>
                  <a:pt x="296738" y="194310"/>
                </a:lnTo>
                <a:lnTo>
                  <a:pt x="296738" y="191770"/>
                </a:lnTo>
                <a:lnTo>
                  <a:pt x="309189" y="191770"/>
                </a:lnTo>
                <a:lnTo>
                  <a:pt x="309189" y="194310"/>
                </a:lnTo>
                <a:close/>
              </a:path>
              <a:path w="554354" h="565150">
                <a:moveTo>
                  <a:pt x="234493" y="196850"/>
                </a:moveTo>
                <a:lnTo>
                  <a:pt x="228273" y="196850"/>
                </a:lnTo>
                <a:lnTo>
                  <a:pt x="228273" y="194310"/>
                </a:lnTo>
                <a:lnTo>
                  <a:pt x="232424" y="194310"/>
                </a:lnTo>
                <a:lnTo>
                  <a:pt x="234493" y="196850"/>
                </a:lnTo>
                <a:close/>
              </a:path>
              <a:path w="554354" h="565150">
                <a:moveTo>
                  <a:pt x="244863" y="199390"/>
                </a:moveTo>
                <a:lnTo>
                  <a:pt x="184688" y="199390"/>
                </a:lnTo>
                <a:lnTo>
                  <a:pt x="184688" y="196850"/>
                </a:lnTo>
                <a:lnTo>
                  <a:pt x="242782" y="196850"/>
                </a:lnTo>
                <a:lnTo>
                  <a:pt x="244863" y="199390"/>
                </a:lnTo>
                <a:close/>
              </a:path>
              <a:path w="554354" h="565150">
                <a:moveTo>
                  <a:pt x="531207" y="201930"/>
                </a:moveTo>
                <a:lnTo>
                  <a:pt x="271847" y="201930"/>
                </a:lnTo>
                <a:lnTo>
                  <a:pt x="271847" y="196850"/>
                </a:lnTo>
                <a:lnTo>
                  <a:pt x="524975" y="196850"/>
                </a:lnTo>
                <a:lnTo>
                  <a:pt x="522918" y="199390"/>
                </a:lnTo>
                <a:lnTo>
                  <a:pt x="531207" y="199390"/>
                </a:lnTo>
                <a:lnTo>
                  <a:pt x="531207" y="201930"/>
                </a:lnTo>
                <a:close/>
              </a:path>
              <a:path w="554354" h="565150">
                <a:moveTo>
                  <a:pt x="527069" y="199390"/>
                </a:moveTo>
                <a:lnTo>
                  <a:pt x="524975" y="199390"/>
                </a:lnTo>
                <a:lnTo>
                  <a:pt x="527069" y="196850"/>
                </a:lnTo>
                <a:lnTo>
                  <a:pt x="527069" y="199390"/>
                </a:lnTo>
                <a:close/>
              </a:path>
              <a:path w="554354" h="565150">
                <a:moveTo>
                  <a:pt x="246932" y="201930"/>
                </a:moveTo>
                <a:lnTo>
                  <a:pt x="182607" y="201930"/>
                </a:lnTo>
                <a:lnTo>
                  <a:pt x="182607" y="199390"/>
                </a:lnTo>
                <a:lnTo>
                  <a:pt x="246932" y="199390"/>
                </a:lnTo>
                <a:lnTo>
                  <a:pt x="246932" y="201930"/>
                </a:lnTo>
                <a:close/>
              </a:path>
              <a:path w="554354" h="565150">
                <a:moveTo>
                  <a:pt x="541577" y="214630"/>
                </a:moveTo>
                <a:lnTo>
                  <a:pt x="180537" y="214630"/>
                </a:lnTo>
                <a:lnTo>
                  <a:pt x="180537" y="201930"/>
                </a:lnTo>
                <a:lnTo>
                  <a:pt x="249026" y="201930"/>
                </a:lnTo>
                <a:lnTo>
                  <a:pt x="249026" y="204470"/>
                </a:lnTo>
                <a:lnTo>
                  <a:pt x="259384" y="204470"/>
                </a:lnTo>
                <a:lnTo>
                  <a:pt x="259384" y="207010"/>
                </a:lnTo>
                <a:lnTo>
                  <a:pt x="261465" y="209550"/>
                </a:lnTo>
                <a:lnTo>
                  <a:pt x="541577" y="209550"/>
                </a:lnTo>
                <a:lnTo>
                  <a:pt x="541577" y="214630"/>
                </a:lnTo>
                <a:close/>
              </a:path>
              <a:path w="554354" h="565150">
                <a:moveTo>
                  <a:pt x="259384" y="204470"/>
                </a:moveTo>
                <a:lnTo>
                  <a:pt x="251095" y="204470"/>
                </a:lnTo>
                <a:lnTo>
                  <a:pt x="251095" y="201930"/>
                </a:lnTo>
                <a:lnTo>
                  <a:pt x="257314" y="201930"/>
                </a:lnTo>
                <a:lnTo>
                  <a:pt x="259384" y="204470"/>
                </a:lnTo>
                <a:close/>
              </a:path>
              <a:path w="554354" h="565150">
                <a:moveTo>
                  <a:pt x="535358" y="207010"/>
                </a:moveTo>
                <a:lnTo>
                  <a:pt x="265639" y="207010"/>
                </a:lnTo>
                <a:lnTo>
                  <a:pt x="265639" y="204470"/>
                </a:lnTo>
                <a:lnTo>
                  <a:pt x="269754" y="204470"/>
                </a:lnTo>
                <a:lnTo>
                  <a:pt x="269754" y="201930"/>
                </a:lnTo>
                <a:lnTo>
                  <a:pt x="533288" y="201930"/>
                </a:lnTo>
                <a:lnTo>
                  <a:pt x="535358" y="204470"/>
                </a:lnTo>
                <a:lnTo>
                  <a:pt x="535358" y="207010"/>
                </a:lnTo>
                <a:close/>
              </a:path>
              <a:path w="554354" h="565150">
                <a:moveTo>
                  <a:pt x="539496" y="209550"/>
                </a:moveTo>
                <a:lnTo>
                  <a:pt x="263534" y="209550"/>
                </a:lnTo>
                <a:lnTo>
                  <a:pt x="263534" y="207010"/>
                </a:lnTo>
                <a:lnTo>
                  <a:pt x="537451" y="207010"/>
                </a:lnTo>
                <a:lnTo>
                  <a:pt x="539496" y="209550"/>
                </a:lnTo>
                <a:close/>
              </a:path>
              <a:path w="554354" h="565150">
                <a:moveTo>
                  <a:pt x="89228" y="232410"/>
                </a:moveTo>
                <a:lnTo>
                  <a:pt x="4162" y="232410"/>
                </a:lnTo>
                <a:lnTo>
                  <a:pt x="6243" y="229870"/>
                </a:lnTo>
                <a:lnTo>
                  <a:pt x="6243" y="217170"/>
                </a:lnTo>
                <a:lnTo>
                  <a:pt x="4162" y="217170"/>
                </a:lnTo>
                <a:lnTo>
                  <a:pt x="4162" y="212090"/>
                </a:lnTo>
                <a:lnTo>
                  <a:pt x="74719" y="212090"/>
                </a:lnTo>
                <a:lnTo>
                  <a:pt x="74719" y="214630"/>
                </a:lnTo>
                <a:lnTo>
                  <a:pt x="76777" y="214630"/>
                </a:lnTo>
                <a:lnTo>
                  <a:pt x="76777" y="219710"/>
                </a:lnTo>
                <a:lnTo>
                  <a:pt x="78870" y="219710"/>
                </a:lnTo>
                <a:lnTo>
                  <a:pt x="78870" y="222250"/>
                </a:lnTo>
                <a:lnTo>
                  <a:pt x="80939" y="222250"/>
                </a:lnTo>
                <a:lnTo>
                  <a:pt x="80939" y="224790"/>
                </a:lnTo>
                <a:lnTo>
                  <a:pt x="85089" y="224790"/>
                </a:lnTo>
                <a:lnTo>
                  <a:pt x="85089" y="227330"/>
                </a:lnTo>
                <a:lnTo>
                  <a:pt x="87159" y="227330"/>
                </a:lnTo>
                <a:lnTo>
                  <a:pt x="87159" y="229870"/>
                </a:lnTo>
                <a:lnTo>
                  <a:pt x="89228" y="229870"/>
                </a:lnTo>
                <a:lnTo>
                  <a:pt x="89228" y="232410"/>
                </a:lnTo>
                <a:close/>
              </a:path>
              <a:path w="554354" h="565150">
                <a:moveTo>
                  <a:pt x="493865" y="219710"/>
                </a:moveTo>
                <a:lnTo>
                  <a:pt x="166005" y="219710"/>
                </a:lnTo>
                <a:lnTo>
                  <a:pt x="166005" y="217170"/>
                </a:lnTo>
                <a:lnTo>
                  <a:pt x="168086" y="217170"/>
                </a:lnTo>
                <a:lnTo>
                  <a:pt x="168086" y="214630"/>
                </a:lnTo>
                <a:lnTo>
                  <a:pt x="491784" y="214630"/>
                </a:lnTo>
                <a:lnTo>
                  <a:pt x="491784" y="217170"/>
                </a:lnTo>
                <a:lnTo>
                  <a:pt x="493865" y="219710"/>
                </a:lnTo>
                <a:close/>
              </a:path>
              <a:path w="554354" h="565150">
                <a:moveTo>
                  <a:pt x="554040" y="224790"/>
                </a:moveTo>
                <a:lnTo>
                  <a:pt x="498004" y="224790"/>
                </a:lnTo>
                <a:lnTo>
                  <a:pt x="495934" y="222250"/>
                </a:lnTo>
                <a:lnTo>
                  <a:pt x="498004" y="222250"/>
                </a:lnTo>
                <a:lnTo>
                  <a:pt x="498004" y="217170"/>
                </a:lnTo>
                <a:lnTo>
                  <a:pt x="493865" y="217170"/>
                </a:lnTo>
                <a:lnTo>
                  <a:pt x="493865" y="214630"/>
                </a:lnTo>
                <a:lnTo>
                  <a:pt x="543670" y="214630"/>
                </a:lnTo>
                <a:lnTo>
                  <a:pt x="543670" y="219710"/>
                </a:lnTo>
                <a:lnTo>
                  <a:pt x="551971" y="219710"/>
                </a:lnTo>
                <a:lnTo>
                  <a:pt x="554040" y="222250"/>
                </a:lnTo>
                <a:lnTo>
                  <a:pt x="554040" y="224790"/>
                </a:lnTo>
                <a:close/>
              </a:path>
              <a:path w="554354" h="565150">
                <a:moveTo>
                  <a:pt x="130732" y="219710"/>
                </a:moveTo>
                <a:lnTo>
                  <a:pt x="128651" y="219710"/>
                </a:lnTo>
                <a:lnTo>
                  <a:pt x="128651" y="217170"/>
                </a:lnTo>
                <a:lnTo>
                  <a:pt x="130732" y="217170"/>
                </a:lnTo>
                <a:lnTo>
                  <a:pt x="130732" y="219710"/>
                </a:lnTo>
                <a:close/>
              </a:path>
              <a:path w="554354" h="565150">
                <a:moveTo>
                  <a:pt x="549890" y="219710"/>
                </a:moveTo>
                <a:lnTo>
                  <a:pt x="545740" y="219710"/>
                </a:lnTo>
                <a:lnTo>
                  <a:pt x="547809" y="217170"/>
                </a:lnTo>
                <a:lnTo>
                  <a:pt x="549890" y="219710"/>
                </a:lnTo>
                <a:close/>
              </a:path>
              <a:path w="554354" h="565150">
                <a:moveTo>
                  <a:pt x="136964" y="222250"/>
                </a:moveTo>
                <a:lnTo>
                  <a:pt x="118281" y="222250"/>
                </a:lnTo>
                <a:lnTo>
                  <a:pt x="120362" y="219710"/>
                </a:lnTo>
                <a:lnTo>
                  <a:pt x="134895" y="219710"/>
                </a:lnTo>
                <a:lnTo>
                  <a:pt x="136964" y="222250"/>
                </a:lnTo>
                <a:close/>
              </a:path>
              <a:path w="554354" h="565150">
                <a:moveTo>
                  <a:pt x="155623" y="222250"/>
                </a:moveTo>
                <a:lnTo>
                  <a:pt x="151484" y="222250"/>
                </a:lnTo>
                <a:lnTo>
                  <a:pt x="153554" y="219710"/>
                </a:lnTo>
                <a:lnTo>
                  <a:pt x="155623" y="222250"/>
                </a:lnTo>
                <a:close/>
              </a:path>
              <a:path w="554354" h="565150">
                <a:moveTo>
                  <a:pt x="495934" y="224790"/>
                </a:moveTo>
                <a:lnTo>
                  <a:pt x="161854" y="224790"/>
                </a:lnTo>
                <a:lnTo>
                  <a:pt x="163936" y="222250"/>
                </a:lnTo>
                <a:lnTo>
                  <a:pt x="163936" y="219710"/>
                </a:lnTo>
                <a:lnTo>
                  <a:pt x="495934" y="219710"/>
                </a:lnTo>
                <a:lnTo>
                  <a:pt x="498004" y="222250"/>
                </a:lnTo>
                <a:lnTo>
                  <a:pt x="495934" y="222250"/>
                </a:lnTo>
                <a:lnTo>
                  <a:pt x="495934" y="224790"/>
                </a:lnTo>
                <a:close/>
              </a:path>
              <a:path w="554354" h="565150">
                <a:moveTo>
                  <a:pt x="147334" y="227330"/>
                </a:moveTo>
                <a:lnTo>
                  <a:pt x="109980" y="227330"/>
                </a:lnTo>
                <a:lnTo>
                  <a:pt x="109980" y="224790"/>
                </a:lnTo>
                <a:lnTo>
                  <a:pt x="112061" y="224790"/>
                </a:lnTo>
                <a:lnTo>
                  <a:pt x="112061" y="222250"/>
                </a:lnTo>
                <a:lnTo>
                  <a:pt x="145253" y="222250"/>
                </a:lnTo>
                <a:lnTo>
                  <a:pt x="145253" y="224790"/>
                </a:lnTo>
                <a:lnTo>
                  <a:pt x="147334" y="227330"/>
                </a:lnTo>
                <a:close/>
              </a:path>
              <a:path w="554354" h="565150">
                <a:moveTo>
                  <a:pt x="161854" y="224790"/>
                </a:moveTo>
                <a:lnTo>
                  <a:pt x="149403" y="224790"/>
                </a:lnTo>
                <a:lnTo>
                  <a:pt x="149403" y="222250"/>
                </a:lnTo>
                <a:lnTo>
                  <a:pt x="161854" y="222250"/>
                </a:lnTo>
                <a:lnTo>
                  <a:pt x="161854" y="224790"/>
                </a:lnTo>
                <a:close/>
              </a:path>
              <a:path w="554354" h="565150">
                <a:moveTo>
                  <a:pt x="498004" y="229870"/>
                </a:moveTo>
                <a:lnTo>
                  <a:pt x="107911" y="229870"/>
                </a:lnTo>
                <a:lnTo>
                  <a:pt x="107911" y="227330"/>
                </a:lnTo>
                <a:lnTo>
                  <a:pt x="147334" y="227330"/>
                </a:lnTo>
                <a:lnTo>
                  <a:pt x="147334" y="224790"/>
                </a:lnTo>
                <a:lnTo>
                  <a:pt x="498004" y="224790"/>
                </a:lnTo>
                <a:lnTo>
                  <a:pt x="498004" y="229870"/>
                </a:lnTo>
                <a:close/>
              </a:path>
              <a:path w="554354" h="565150">
                <a:moveTo>
                  <a:pt x="549890" y="229870"/>
                </a:moveTo>
                <a:lnTo>
                  <a:pt x="502154" y="229870"/>
                </a:lnTo>
                <a:lnTo>
                  <a:pt x="502154" y="227330"/>
                </a:lnTo>
                <a:lnTo>
                  <a:pt x="500085" y="224790"/>
                </a:lnTo>
                <a:lnTo>
                  <a:pt x="551971" y="224790"/>
                </a:lnTo>
                <a:lnTo>
                  <a:pt x="551971" y="227330"/>
                </a:lnTo>
                <a:lnTo>
                  <a:pt x="549890" y="227330"/>
                </a:lnTo>
                <a:lnTo>
                  <a:pt x="549890" y="229870"/>
                </a:lnTo>
                <a:close/>
              </a:path>
              <a:path w="554354" h="565150">
                <a:moveTo>
                  <a:pt x="105842" y="229870"/>
                </a:moveTo>
                <a:lnTo>
                  <a:pt x="103760" y="229870"/>
                </a:lnTo>
                <a:lnTo>
                  <a:pt x="103760" y="227330"/>
                </a:lnTo>
                <a:lnTo>
                  <a:pt x="105842" y="227330"/>
                </a:lnTo>
                <a:lnTo>
                  <a:pt x="105842" y="229870"/>
                </a:lnTo>
                <a:close/>
              </a:path>
              <a:path w="554354" h="565150">
                <a:moveTo>
                  <a:pt x="500085" y="237490"/>
                </a:moveTo>
                <a:lnTo>
                  <a:pt x="495934" y="237490"/>
                </a:lnTo>
                <a:lnTo>
                  <a:pt x="495934" y="234950"/>
                </a:lnTo>
                <a:lnTo>
                  <a:pt x="2093" y="234950"/>
                </a:lnTo>
                <a:lnTo>
                  <a:pt x="2093" y="232410"/>
                </a:lnTo>
                <a:lnTo>
                  <a:pt x="97541" y="232410"/>
                </a:lnTo>
                <a:lnTo>
                  <a:pt x="97541" y="229870"/>
                </a:lnTo>
                <a:lnTo>
                  <a:pt x="500085" y="229870"/>
                </a:lnTo>
                <a:lnTo>
                  <a:pt x="500085" y="237490"/>
                </a:lnTo>
                <a:close/>
              </a:path>
              <a:path w="554354" h="565150">
                <a:moveTo>
                  <a:pt x="547809" y="232410"/>
                </a:moveTo>
                <a:lnTo>
                  <a:pt x="508386" y="232410"/>
                </a:lnTo>
                <a:lnTo>
                  <a:pt x="506316" y="229870"/>
                </a:lnTo>
                <a:lnTo>
                  <a:pt x="547809" y="229870"/>
                </a:lnTo>
                <a:lnTo>
                  <a:pt x="547809" y="232410"/>
                </a:lnTo>
                <a:close/>
              </a:path>
              <a:path w="554354" h="565150">
                <a:moveTo>
                  <a:pt x="535358" y="234950"/>
                </a:moveTo>
                <a:lnTo>
                  <a:pt x="516687" y="234950"/>
                </a:lnTo>
                <a:lnTo>
                  <a:pt x="516687" y="232410"/>
                </a:lnTo>
                <a:lnTo>
                  <a:pt x="535358" y="232410"/>
                </a:lnTo>
                <a:lnTo>
                  <a:pt x="535358" y="234950"/>
                </a:lnTo>
                <a:close/>
              </a:path>
              <a:path w="554354" h="565150">
                <a:moveTo>
                  <a:pt x="541577" y="237490"/>
                </a:moveTo>
                <a:lnTo>
                  <a:pt x="541577" y="234950"/>
                </a:lnTo>
                <a:lnTo>
                  <a:pt x="537451" y="234950"/>
                </a:lnTo>
                <a:lnTo>
                  <a:pt x="537451" y="232410"/>
                </a:lnTo>
                <a:lnTo>
                  <a:pt x="543670" y="232410"/>
                </a:lnTo>
                <a:lnTo>
                  <a:pt x="543670" y="234950"/>
                </a:lnTo>
                <a:lnTo>
                  <a:pt x="541577" y="237490"/>
                </a:lnTo>
                <a:close/>
              </a:path>
              <a:path w="554354" h="565150">
                <a:moveTo>
                  <a:pt x="487646" y="237490"/>
                </a:moveTo>
                <a:lnTo>
                  <a:pt x="0" y="237490"/>
                </a:lnTo>
                <a:lnTo>
                  <a:pt x="0" y="234950"/>
                </a:lnTo>
                <a:lnTo>
                  <a:pt x="489715" y="234950"/>
                </a:lnTo>
                <a:lnTo>
                  <a:pt x="487646" y="237490"/>
                </a:lnTo>
                <a:close/>
              </a:path>
              <a:path w="554354" h="565150">
                <a:moveTo>
                  <a:pt x="471044" y="281940"/>
                </a:moveTo>
                <a:lnTo>
                  <a:pt x="16601" y="281940"/>
                </a:lnTo>
                <a:lnTo>
                  <a:pt x="16601" y="276860"/>
                </a:lnTo>
                <a:lnTo>
                  <a:pt x="14532" y="274320"/>
                </a:lnTo>
                <a:lnTo>
                  <a:pt x="14532" y="271780"/>
                </a:lnTo>
                <a:lnTo>
                  <a:pt x="12463" y="271780"/>
                </a:lnTo>
                <a:lnTo>
                  <a:pt x="10394" y="269240"/>
                </a:lnTo>
                <a:lnTo>
                  <a:pt x="8312" y="269240"/>
                </a:lnTo>
                <a:lnTo>
                  <a:pt x="6243" y="266700"/>
                </a:lnTo>
                <a:lnTo>
                  <a:pt x="4162" y="266700"/>
                </a:lnTo>
                <a:lnTo>
                  <a:pt x="6243" y="264160"/>
                </a:lnTo>
                <a:lnTo>
                  <a:pt x="6243" y="259080"/>
                </a:lnTo>
                <a:lnTo>
                  <a:pt x="4162" y="259080"/>
                </a:lnTo>
                <a:lnTo>
                  <a:pt x="4162" y="245110"/>
                </a:lnTo>
                <a:lnTo>
                  <a:pt x="2093" y="245110"/>
                </a:lnTo>
                <a:lnTo>
                  <a:pt x="2093" y="237490"/>
                </a:lnTo>
                <a:lnTo>
                  <a:pt x="485564" y="237490"/>
                </a:lnTo>
                <a:lnTo>
                  <a:pt x="485564" y="240030"/>
                </a:lnTo>
                <a:lnTo>
                  <a:pt x="483507" y="240030"/>
                </a:lnTo>
                <a:lnTo>
                  <a:pt x="483507" y="246380"/>
                </a:lnTo>
                <a:lnTo>
                  <a:pt x="481426" y="246380"/>
                </a:lnTo>
                <a:lnTo>
                  <a:pt x="481426" y="248920"/>
                </a:lnTo>
                <a:lnTo>
                  <a:pt x="479333" y="248920"/>
                </a:lnTo>
                <a:lnTo>
                  <a:pt x="479333" y="254000"/>
                </a:lnTo>
                <a:lnTo>
                  <a:pt x="477263" y="254000"/>
                </a:lnTo>
                <a:lnTo>
                  <a:pt x="477263" y="261620"/>
                </a:lnTo>
                <a:lnTo>
                  <a:pt x="475182" y="261620"/>
                </a:lnTo>
                <a:lnTo>
                  <a:pt x="475182" y="264160"/>
                </a:lnTo>
                <a:lnTo>
                  <a:pt x="473113" y="266700"/>
                </a:lnTo>
                <a:lnTo>
                  <a:pt x="473113" y="274320"/>
                </a:lnTo>
                <a:lnTo>
                  <a:pt x="471044" y="274320"/>
                </a:lnTo>
                <a:lnTo>
                  <a:pt x="471044" y="279400"/>
                </a:lnTo>
                <a:lnTo>
                  <a:pt x="473113" y="279400"/>
                </a:lnTo>
                <a:lnTo>
                  <a:pt x="471044" y="281940"/>
                </a:lnTo>
                <a:close/>
              </a:path>
              <a:path w="554354" h="565150">
                <a:moveTo>
                  <a:pt x="473113" y="292100"/>
                </a:moveTo>
                <a:lnTo>
                  <a:pt x="16601" y="292100"/>
                </a:lnTo>
                <a:lnTo>
                  <a:pt x="16601" y="287020"/>
                </a:lnTo>
                <a:lnTo>
                  <a:pt x="18694" y="287020"/>
                </a:lnTo>
                <a:lnTo>
                  <a:pt x="18694" y="281940"/>
                </a:lnTo>
                <a:lnTo>
                  <a:pt x="468963" y="281940"/>
                </a:lnTo>
                <a:lnTo>
                  <a:pt x="471044" y="284480"/>
                </a:lnTo>
                <a:lnTo>
                  <a:pt x="471044" y="289560"/>
                </a:lnTo>
                <a:lnTo>
                  <a:pt x="473113" y="289560"/>
                </a:lnTo>
                <a:lnTo>
                  <a:pt x="473113" y="292100"/>
                </a:lnTo>
                <a:close/>
              </a:path>
              <a:path w="554354" h="565150">
                <a:moveTo>
                  <a:pt x="18694" y="327660"/>
                </a:moveTo>
                <a:lnTo>
                  <a:pt x="16601" y="327660"/>
                </a:lnTo>
                <a:lnTo>
                  <a:pt x="16601" y="325120"/>
                </a:lnTo>
                <a:lnTo>
                  <a:pt x="14532" y="322580"/>
                </a:lnTo>
                <a:lnTo>
                  <a:pt x="14532" y="304800"/>
                </a:lnTo>
                <a:lnTo>
                  <a:pt x="12463" y="304800"/>
                </a:lnTo>
                <a:lnTo>
                  <a:pt x="12463" y="299720"/>
                </a:lnTo>
                <a:lnTo>
                  <a:pt x="14532" y="299720"/>
                </a:lnTo>
                <a:lnTo>
                  <a:pt x="14532" y="297180"/>
                </a:lnTo>
                <a:lnTo>
                  <a:pt x="16601" y="297180"/>
                </a:lnTo>
                <a:lnTo>
                  <a:pt x="16601" y="294640"/>
                </a:lnTo>
                <a:lnTo>
                  <a:pt x="18694" y="294640"/>
                </a:lnTo>
                <a:lnTo>
                  <a:pt x="18694" y="292100"/>
                </a:lnTo>
                <a:lnTo>
                  <a:pt x="471044" y="292100"/>
                </a:lnTo>
                <a:lnTo>
                  <a:pt x="471044" y="294640"/>
                </a:lnTo>
                <a:lnTo>
                  <a:pt x="468963" y="297180"/>
                </a:lnTo>
                <a:lnTo>
                  <a:pt x="468963" y="302260"/>
                </a:lnTo>
                <a:lnTo>
                  <a:pt x="466893" y="302260"/>
                </a:lnTo>
                <a:lnTo>
                  <a:pt x="466893" y="307340"/>
                </a:lnTo>
                <a:lnTo>
                  <a:pt x="468963" y="307340"/>
                </a:lnTo>
                <a:lnTo>
                  <a:pt x="468963" y="312420"/>
                </a:lnTo>
                <a:lnTo>
                  <a:pt x="471044" y="312420"/>
                </a:lnTo>
                <a:lnTo>
                  <a:pt x="468963" y="314960"/>
                </a:lnTo>
                <a:lnTo>
                  <a:pt x="471044" y="314960"/>
                </a:lnTo>
                <a:lnTo>
                  <a:pt x="471044" y="317500"/>
                </a:lnTo>
                <a:lnTo>
                  <a:pt x="473113" y="317500"/>
                </a:lnTo>
                <a:lnTo>
                  <a:pt x="471044" y="320040"/>
                </a:lnTo>
                <a:lnTo>
                  <a:pt x="475182" y="320040"/>
                </a:lnTo>
                <a:lnTo>
                  <a:pt x="475182" y="322580"/>
                </a:lnTo>
                <a:lnTo>
                  <a:pt x="471044" y="322580"/>
                </a:lnTo>
                <a:lnTo>
                  <a:pt x="471044" y="325120"/>
                </a:lnTo>
                <a:lnTo>
                  <a:pt x="18694" y="325120"/>
                </a:lnTo>
                <a:lnTo>
                  <a:pt x="18694" y="327660"/>
                </a:lnTo>
                <a:close/>
              </a:path>
              <a:path w="554354" h="565150">
                <a:moveTo>
                  <a:pt x="471044" y="312420"/>
                </a:moveTo>
                <a:lnTo>
                  <a:pt x="468963" y="312420"/>
                </a:lnTo>
                <a:lnTo>
                  <a:pt x="471044" y="309880"/>
                </a:lnTo>
                <a:lnTo>
                  <a:pt x="471044" y="312420"/>
                </a:lnTo>
                <a:close/>
              </a:path>
              <a:path w="554354" h="565150">
                <a:moveTo>
                  <a:pt x="477263" y="320040"/>
                </a:moveTo>
                <a:lnTo>
                  <a:pt x="473113" y="320040"/>
                </a:lnTo>
                <a:lnTo>
                  <a:pt x="473113" y="317500"/>
                </a:lnTo>
                <a:lnTo>
                  <a:pt x="477263" y="317500"/>
                </a:lnTo>
                <a:lnTo>
                  <a:pt x="477263" y="314960"/>
                </a:lnTo>
                <a:lnTo>
                  <a:pt x="479333" y="317500"/>
                </a:lnTo>
                <a:lnTo>
                  <a:pt x="477263" y="320040"/>
                </a:lnTo>
                <a:close/>
              </a:path>
              <a:path w="554354" h="565150">
                <a:moveTo>
                  <a:pt x="477263" y="327660"/>
                </a:moveTo>
                <a:lnTo>
                  <a:pt x="20764" y="327660"/>
                </a:lnTo>
                <a:lnTo>
                  <a:pt x="20764" y="325120"/>
                </a:lnTo>
                <a:lnTo>
                  <a:pt x="471044" y="325120"/>
                </a:lnTo>
                <a:lnTo>
                  <a:pt x="473113" y="322580"/>
                </a:lnTo>
                <a:lnTo>
                  <a:pt x="477263" y="322580"/>
                </a:lnTo>
                <a:lnTo>
                  <a:pt x="477263" y="327660"/>
                </a:lnTo>
                <a:close/>
              </a:path>
              <a:path w="554354" h="565150">
                <a:moveTo>
                  <a:pt x="471044" y="330200"/>
                </a:moveTo>
                <a:lnTo>
                  <a:pt x="29064" y="330200"/>
                </a:lnTo>
                <a:lnTo>
                  <a:pt x="29064" y="327660"/>
                </a:lnTo>
                <a:lnTo>
                  <a:pt x="473113" y="327660"/>
                </a:lnTo>
                <a:lnTo>
                  <a:pt x="471044" y="330200"/>
                </a:lnTo>
                <a:close/>
              </a:path>
              <a:path w="554354" h="565150">
                <a:moveTo>
                  <a:pt x="471044" y="336550"/>
                </a:moveTo>
                <a:lnTo>
                  <a:pt x="33203" y="336550"/>
                </a:lnTo>
                <a:lnTo>
                  <a:pt x="33203" y="334010"/>
                </a:lnTo>
                <a:lnTo>
                  <a:pt x="31134" y="331470"/>
                </a:lnTo>
                <a:lnTo>
                  <a:pt x="31134" y="330200"/>
                </a:lnTo>
                <a:lnTo>
                  <a:pt x="475182" y="330200"/>
                </a:lnTo>
                <a:lnTo>
                  <a:pt x="475182" y="331470"/>
                </a:lnTo>
                <a:lnTo>
                  <a:pt x="473113" y="331470"/>
                </a:lnTo>
                <a:lnTo>
                  <a:pt x="473113" y="334010"/>
                </a:lnTo>
                <a:lnTo>
                  <a:pt x="471044" y="334010"/>
                </a:lnTo>
                <a:lnTo>
                  <a:pt x="471044" y="336550"/>
                </a:lnTo>
                <a:close/>
              </a:path>
              <a:path w="554354" h="565150">
                <a:moveTo>
                  <a:pt x="31134" y="349250"/>
                </a:moveTo>
                <a:lnTo>
                  <a:pt x="29064" y="349250"/>
                </a:lnTo>
                <a:lnTo>
                  <a:pt x="26983" y="346710"/>
                </a:lnTo>
                <a:lnTo>
                  <a:pt x="24914" y="346710"/>
                </a:lnTo>
                <a:lnTo>
                  <a:pt x="22857" y="341630"/>
                </a:lnTo>
                <a:lnTo>
                  <a:pt x="22857" y="339090"/>
                </a:lnTo>
                <a:lnTo>
                  <a:pt x="20764" y="334010"/>
                </a:lnTo>
                <a:lnTo>
                  <a:pt x="22857" y="331470"/>
                </a:lnTo>
                <a:lnTo>
                  <a:pt x="24914" y="334010"/>
                </a:lnTo>
                <a:lnTo>
                  <a:pt x="31134" y="334010"/>
                </a:lnTo>
                <a:lnTo>
                  <a:pt x="31134" y="336550"/>
                </a:lnTo>
                <a:lnTo>
                  <a:pt x="468963" y="336550"/>
                </a:lnTo>
                <a:lnTo>
                  <a:pt x="468963" y="344170"/>
                </a:lnTo>
                <a:lnTo>
                  <a:pt x="31134" y="344170"/>
                </a:lnTo>
                <a:lnTo>
                  <a:pt x="31134" y="349250"/>
                </a:lnTo>
                <a:close/>
              </a:path>
              <a:path w="554354" h="565150">
                <a:moveTo>
                  <a:pt x="454430" y="351790"/>
                </a:moveTo>
                <a:lnTo>
                  <a:pt x="41516" y="351790"/>
                </a:lnTo>
                <a:lnTo>
                  <a:pt x="41516" y="349250"/>
                </a:lnTo>
                <a:lnTo>
                  <a:pt x="39447" y="346710"/>
                </a:lnTo>
                <a:lnTo>
                  <a:pt x="37353" y="346710"/>
                </a:lnTo>
                <a:lnTo>
                  <a:pt x="35296" y="344170"/>
                </a:lnTo>
                <a:lnTo>
                  <a:pt x="458592" y="344170"/>
                </a:lnTo>
                <a:lnTo>
                  <a:pt x="458592" y="349250"/>
                </a:lnTo>
                <a:lnTo>
                  <a:pt x="454430" y="349250"/>
                </a:lnTo>
                <a:lnTo>
                  <a:pt x="454430" y="351790"/>
                </a:lnTo>
                <a:close/>
              </a:path>
              <a:path w="554354" h="565150">
                <a:moveTo>
                  <a:pt x="462731" y="349250"/>
                </a:moveTo>
                <a:lnTo>
                  <a:pt x="462731" y="346710"/>
                </a:lnTo>
                <a:lnTo>
                  <a:pt x="460662" y="344170"/>
                </a:lnTo>
                <a:lnTo>
                  <a:pt x="464824" y="344170"/>
                </a:lnTo>
                <a:lnTo>
                  <a:pt x="466893" y="346710"/>
                </a:lnTo>
                <a:lnTo>
                  <a:pt x="464824" y="346710"/>
                </a:lnTo>
                <a:lnTo>
                  <a:pt x="462731" y="349250"/>
                </a:lnTo>
                <a:close/>
              </a:path>
              <a:path w="554354" h="565150">
                <a:moveTo>
                  <a:pt x="37353" y="374650"/>
                </a:moveTo>
                <a:lnTo>
                  <a:pt x="33203" y="374650"/>
                </a:lnTo>
                <a:lnTo>
                  <a:pt x="31134" y="372110"/>
                </a:lnTo>
                <a:lnTo>
                  <a:pt x="31134" y="369570"/>
                </a:lnTo>
                <a:lnTo>
                  <a:pt x="33203" y="364490"/>
                </a:lnTo>
                <a:lnTo>
                  <a:pt x="33203" y="354330"/>
                </a:lnTo>
                <a:lnTo>
                  <a:pt x="35296" y="351790"/>
                </a:lnTo>
                <a:lnTo>
                  <a:pt x="35296" y="354330"/>
                </a:lnTo>
                <a:lnTo>
                  <a:pt x="450292" y="354330"/>
                </a:lnTo>
                <a:lnTo>
                  <a:pt x="450292" y="356870"/>
                </a:lnTo>
                <a:lnTo>
                  <a:pt x="49805" y="356870"/>
                </a:lnTo>
                <a:lnTo>
                  <a:pt x="49805" y="361950"/>
                </a:lnTo>
                <a:lnTo>
                  <a:pt x="51874" y="361950"/>
                </a:lnTo>
                <a:lnTo>
                  <a:pt x="51874" y="364490"/>
                </a:lnTo>
                <a:lnTo>
                  <a:pt x="49805" y="364490"/>
                </a:lnTo>
                <a:lnTo>
                  <a:pt x="47735" y="367030"/>
                </a:lnTo>
                <a:lnTo>
                  <a:pt x="45666" y="367030"/>
                </a:lnTo>
                <a:lnTo>
                  <a:pt x="45666" y="369570"/>
                </a:lnTo>
                <a:lnTo>
                  <a:pt x="39447" y="369570"/>
                </a:lnTo>
                <a:lnTo>
                  <a:pt x="39447" y="372110"/>
                </a:lnTo>
                <a:lnTo>
                  <a:pt x="37353" y="372110"/>
                </a:lnTo>
                <a:lnTo>
                  <a:pt x="37353" y="374650"/>
                </a:lnTo>
                <a:close/>
              </a:path>
              <a:path w="554354" h="565150">
                <a:moveTo>
                  <a:pt x="45666" y="354330"/>
                </a:moveTo>
                <a:lnTo>
                  <a:pt x="39447" y="354330"/>
                </a:lnTo>
                <a:lnTo>
                  <a:pt x="39447" y="351790"/>
                </a:lnTo>
                <a:lnTo>
                  <a:pt x="45666" y="351790"/>
                </a:lnTo>
                <a:lnTo>
                  <a:pt x="45666" y="354330"/>
                </a:lnTo>
                <a:close/>
              </a:path>
              <a:path w="554354" h="565150">
                <a:moveTo>
                  <a:pt x="47735" y="354330"/>
                </a:moveTo>
                <a:lnTo>
                  <a:pt x="45666" y="354330"/>
                </a:lnTo>
                <a:lnTo>
                  <a:pt x="47735" y="351790"/>
                </a:lnTo>
                <a:lnTo>
                  <a:pt x="47735" y="354330"/>
                </a:lnTo>
                <a:close/>
              </a:path>
              <a:path w="554354" h="565150">
                <a:moveTo>
                  <a:pt x="452361" y="354330"/>
                </a:moveTo>
                <a:lnTo>
                  <a:pt x="49805" y="354330"/>
                </a:lnTo>
                <a:lnTo>
                  <a:pt x="49805" y="351790"/>
                </a:lnTo>
                <a:lnTo>
                  <a:pt x="452361" y="351790"/>
                </a:lnTo>
                <a:lnTo>
                  <a:pt x="452361" y="354330"/>
                </a:lnTo>
                <a:close/>
              </a:path>
              <a:path w="554354" h="565150">
                <a:moveTo>
                  <a:pt x="448198" y="361950"/>
                </a:moveTo>
                <a:lnTo>
                  <a:pt x="58118" y="361950"/>
                </a:lnTo>
                <a:lnTo>
                  <a:pt x="56048" y="359410"/>
                </a:lnTo>
                <a:lnTo>
                  <a:pt x="51874" y="359410"/>
                </a:lnTo>
                <a:lnTo>
                  <a:pt x="51874" y="356870"/>
                </a:lnTo>
                <a:lnTo>
                  <a:pt x="450292" y="356870"/>
                </a:lnTo>
                <a:lnTo>
                  <a:pt x="448198" y="359410"/>
                </a:lnTo>
                <a:lnTo>
                  <a:pt x="448198" y="361950"/>
                </a:lnTo>
                <a:close/>
              </a:path>
              <a:path w="554354" h="565150">
                <a:moveTo>
                  <a:pt x="429551" y="369570"/>
                </a:moveTo>
                <a:lnTo>
                  <a:pt x="58118" y="369570"/>
                </a:lnTo>
                <a:lnTo>
                  <a:pt x="58118" y="367030"/>
                </a:lnTo>
                <a:lnTo>
                  <a:pt x="60187" y="364490"/>
                </a:lnTo>
                <a:lnTo>
                  <a:pt x="60187" y="361950"/>
                </a:lnTo>
                <a:lnTo>
                  <a:pt x="429551" y="361950"/>
                </a:lnTo>
                <a:lnTo>
                  <a:pt x="429551" y="364490"/>
                </a:lnTo>
                <a:lnTo>
                  <a:pt x="431609" y="364490"/>
                </a:lnTo>
                <a:lnTo>
                  <a:pt x="431609" y="367030"/>
                </a:lnTo>
                <a:lnTo>
                  <a:pt x="429551" y="367030"/>
                </a:lnTo>
                <a:lnTo>
                  <a:pt x="429551" y="369570"/>
                </a:lnTo>
                <a:close/>
              </a:path>
              <a:path w="554354" h="565150">
                <a:moveTo>
                  <a:pt x="446129" y="367030"/>
                </a:moveTo>
                <a:lnTo>
                  <a:pt x="433654" y="367030"/>
                </a:lnTo>
                <a:lnTo>
                  <a:pt x="433654" y="364490"/>
                </a:lnTo>
                <a:lnTo>
                  <a:pt x="431609" y="364490"/>
                </a:lnTo>
                <a:lnTo>
                  <a:pt x="431609" y="361950"/>
                </a:lnTo>
                <a:lnTo>
                  <a:pt x="446129" y="361950"/>
                </a:lnTo>
                <a:lnTo>
                  <a:pt x="446129" y="367030"/>
                </a:lnTo>
                <a:close/>
              </a:path>
              <a:path w="554354" h="565150">
                <a:moveTo>
                  <a:pt x="444048" y="369570"/>
                </a:moveTo>
                <a:lnTo>
                  <a:pt x="435759" y="369570"/>
                </a:lnTo>
                <a:lnTo>
                  <a:pt x="435759" y="367030"/>
                </a:lnTo>
                <a:lnTo>
                  <a:pt x="444048" y="367030"/>
                </a:lnTo>
                <a:lnTo>
                  <a:pt x="444048" y="369570"/>
                </a:lnTo>
                <a:close/>
              </a:path>
              <a:path w="554354" h="565150">
                <a:moveTo>
                  <a:pt x="425377" y="382270"/>
                </a:moveTo>
                <a:lnTo>
                  <a:pt x="68488" y="382270"/>
                </a:lnTo>
                <a:lnTo>
                  <a:pt x="68488" y="379730"/>
                </a:lnTo>
                <a:lnTo>
                  <a:pt x="66406" y="377190"/>
                </a:lnTo>
                <a:lnTo>
                  <a:pt x="66406" y="374650"/>
                </a:lnTo>
                <a:lnTo>
                  <a:pt x="64349" y="374650"/>
                </a:lnTo>
                <a:lnTo>
                  <a:pt x="64349" y="372110"/>
                </a:lnTo>
                <a:lnTo>
                  <a:pt x="60187" y="372110"/>
                </a:lnTo>
                <a:lnTo>
                  <a:pt x="60187" y="369570"/>
                </a:lnTo>
                <a:lnTo>
                  <a:pt x="431609" y="369570"/>
                </a:lnTo>
                <a:lnTo>
                  <a:pt x="431609" y="379730"/>
                </a:lnTo>
                <a:lnTo>
                  <a:pt x="425377" y="379730"/>
                </a:lnTo>
                <a:lnTo>
                  <a:pt x="425377" y="382270"/>
                </a:lnTo>
                <a:close/>
              </a:path>
              <a:path w="554354" h="565150">
                <a:moveTo>
                  <a:pt x="439910" y="372110"/>
                </a:moveTo>
                <a:lnTo>
                  <a:pt x="433654" y="372110"/>
                </a:lnTo>
                <a:lnTo>
                  <a:pt x="433654" y="369570"/>
                </a:lnTo>
                <a:lnTo>
                  <a:pt x="441979" y="369570"/>
                </a:lnTo>
                <a:lnTo>
                  <a:pt x="439910" y="372110"/>
                </a:lnTo>
                <a:close/>
              </a:path>
              <a:path w="554354" h="565150">
                <a:moveTo>
                  <a:pt x="406718" y="402590"/>
                </a:moveTo>
                <a:lnTo>
                  <a:pt x="64349" y="402590"/>
                </a:lnTo>
                <a:lnTo>
                  <a:pt x="64349" y="394970"/>
                </a:lnTo>
                <a:lnTo>
                  <a:pt x="66406" y="392430"/>
                </a:lnTo>
                <a:lnTo>
                  <a:pt x="66406" y="382270"/>
                </a:lnTo>
                <a:lnTo>
                  <a:pt x="421227" y="382270"/>
                </a:lnTo>
                <a:lnTo>
                  <a:pt x="421227" y="384810"/>
                </a:lnTo>
                <a:lnTo>
                  <a:pt x="419157" y="384810"/>
                </a:lnTo>
                <a:lnTo>
                  <a:pt x="419157" y="389890"/>
                </a:lnTo>
                <a:lnTo>
                  <a:pt x="421227" y="392430"/>
                </a:lnTo>
                <a:lnTo>
                  <a:pt x="421227" y="394970"/>
                </a:lnTo>
                <a:lnTo>
                  <a:pt x="417076" y="394970"/>
                </a:lnTo>
                <a:lnTo>
                  <a:pt x="417076" y="397510"/>
                </a:lnTo>
                <a:lnTo>
                  <a:pt x="412938" y="397510"/>
                </a:lnTo>
                <a:lnTo>
                  <a:pt x="412938" y="400050"/>
                </a:lnTo>
                <a:lnTo>
                  <a:pt x="406718" y="400050"/>
                </a:lnTo>
                <a:lnTo>
                  <a:pt x="406718" y="402590"/>
                </a:lnTo>
                <a:close/>
              </a:path>
              <a:path w="554354" h="565150">
                <a:moveTo>
                  <a:pt x="404637" y="405130"/>
                </a:moveTo>
                <a:lnTo>
                  <a:pt x="62268" y="405130"/>
                </a:lnTo>
                <a:lnTo>
                  <a:pt x="62268" y="402590"/>
                </a:lnTo>
                <a:lnTo>
                  <a:pt x="404637" y="402590"/>
                </a:lnTo>
                <a:lnTo>
                  <a:pt x="404637" y="405130"/>
                </a:lnTo>
                <a:close/>
              </a:path>
              <a:path w="554354" h="565150">
                <a:moveTo>
                  <a:pt x="410845" y="434340"/>
                </a:moveTo>
                <a:lnTo>
                  <a:pt x="68488" y="434340"/>
                </a:lnTo>
                <a:lnTo>
                  <a:pt x="68488" y="429260"/>
                </a:lnTo>
                <a:lnTo>
                  <a:pt x="70557" y="426720"/>
                </a:lnTo>
                <a:lnTo>
                  <a:pt x="70557" y="424180"/>
                </a:lnTo>
                <a:lnTo>
                  <a:pt x="68488" y="421640"/>
                </a:lnTo>
                <a:lnTo>
                  <a:pt x="68488" y="416560"/>
                </a:lnTo>
                <a:lnTo>
                  <a:pt x="66406" y="414020"/>
                </a:lnTo>
                <a:lnTo>
                  <a:pt x="62268" y="414020"/>
                </a:lnTo>
                <a:lnTo>
                  <a:pt x="62268" y="411480"/>
                </a:lnTo>
                <a:lnTo>
                  <a:pt x="58118" y="411480"/>
                </a:lnTo>
                <a:lnTo>
                  <a:pt x="58118" y="405130"/>
                </a:lnTo>
                <a:lnTo>
                  <a:pt x="400486" y="405130"/>
                </a:lnTo>
                <a:lnTo>
                  <a:pt x="400486" y="407670"/>
                </a:lnTo>
                <a:lnTo>
                  <a:pt x="415007" y="407670"/>
                </a:lnTo>
                <a:lnTo>
                  <a:pt x="412938" y="410210"/>
                </a:lnTo>
                <a:lnTo>
                  <a:pt x="412938" y="411480"/>
                </a:lnTo>
                <a:lnTo>
                  <a:pt x="415007" y="414020"/>
                </a:lnTo>
                <a:lnTo>
                  <a:pt x="415007" y="424180"/>
                </a:lnTo>
                <a:lnTo>
                  <a:pt x="410845" y="424180"/>
                </a:lnTo>
                <a:lnTo>
                  <a:pt x="410845" y="426720"/>
                </a:lnTo>
                <a:lnTo>
                  <a:pt x="408775" y="426720"/>
                </a:lnTo>
                <a:lnTo>
                  <a:pt x="406718" y="429260"/>
                </a:lnTo>
                <a:lnTo>
                  <a:pt x="417076" y="429260"/>
                </a:lnTo>
                <a:lnTo>
                  <a:pt x="417076" y="431800"/>
                </a:lnTo>
                <a:lnTo>
                  <a:pt x="410845" y="431800"/>
                </a:lnTo>
                <a:lnTo>
                  <a:pt x="410845" y="434340"/>
                </a:lnTo>
                <a:close/>
              </a:path>
              <a:path w="554354" h="565150">
                <a:moveTo>
                  <a:pt x="408775" y="407670"/>
                </a:moveTo>
                <a:lnTo>
                  <a:pt x="406718" y="407670"/>
                </a:lnTo>
                <a:lnTo>
                  <a:pt x="408775" y="405130"/>
                </a:lnTo>
                <a:lnTo>
                  <a:pt x="408775" y="407670"/>
                </a:lnTo>
                <a:close/>
              </a:path>
              <a:path w="554354" h="565150">
                <a:moveTo>
                  <a:pt x="415007" y="407670"/>
                </a:moveTo>
                <a:lnTo>
                  <a:pt x="410845" y="407670"/>
                </a:lnTo>
                <a:lnTo>
                  <a:pt x="410845" y="405130"/>
                </a:lnTo>
                <a:lnTo>
                  <a:pt x="415007" y="405130"/>
                </a:lnTo>
                <a:lnTo>
                  <a:pt x="415007" y="407670"/>
                </a:lnTo>
                <a:close/>
              </a:path>
              <a:path w="554354" h="565150">
                <a:moveTo>
                  <a:pt x="415007" y="429260"/>
                </a:moveTo>
                <a:lnTo>
                  <a:pt x="408775" y="429260"/>
                </a:lnTo>
                <a:lnTo>
                  <a:pt x="408775" y="426720"/>
                </a:lnTo>
                <a:lnTo>
                  <a:pt x="412938" y="426720"/>
                </a:lnTo>
                <a:lnTo>
                  <a:pt x="415007" y="429260"/>
                </a:lnTo>
                <a:close/>
              </a:path>
              <a:path w="554354" h="565150">
                <a:moveTo>
                  <a:pt x="419157" y="429260"/>
                </a:moveTo>
                <a:lnTo>
                  <a:pt x="415007" y="429260"/>
                </a:lnTo>
                <a:lnTo>
                  <a:pt x="415007" y="426720"/>
                </a:lnTo>
                <a:lnTo>
                  <a:pt x="419157" y="426720"/>
                </a:lnTo>
                <a:lnTo>
                  <a:pt x="419157" y="429260"/>
                </a:lnTo>
                <a:close/>
              </a:path>
              <a:path w="554354" h="565150">
                <a:moveTo>
                  <a:pt x="419157" y="434340"/>
                </a:moveTo>
                <a:lnTo>
                  <a:pt x="412938" y="434340"/>
                </a:lnTo>
                <a:lnTo>
                  <a:pt x="412938" y="431800"/>
                </a:lnTo>
                <a:lnTo>
                  <a:pt x="419157" y="431800"/>
                </a:lnTo>
                <a:lnTo>
                  <a:pt x="419157" y="434340"/>
                </a:lnTo>
                <a:close/>
              </a:path>
              <a:path w="554354" h="565150">
                <a:moveTo>
                  <a:pt x="408775" y="459740"/>
                </a:moveTo>
                <a:lnTo>
                  <a:pt x="72650" y="459740"/>
                </a:lnTo>
                <a:lnTo>
                  <a:pt x="72650" y="449580"/>
                </a:lnTo>
                <a:lnTo>
                  <a:pt x="70557" y="449580"/>
                </a:lnTo>
                <a:lnTo>
                  <a:pt x="70557" y="436880"/>
                </a:lnTo>
                <a:lnTo>
                  <a:pt x="66406" y="436880"/>
                </a:lnTo>
                <a:lnTo>
                  <a:pt x="66406" y="434340"/>
                </a:lnTo>
                <a:lnTo>
                  <a:pt x="421227" y="434340"/>
                </a:lnTo>
                <a:lnTo>
                  <a:pt x="421227" y="431800"/>
                </a:lnTo>
                <a:lnTo>
                  <a:pt x="423308" y="431800"/>
                </a:lnTo>
                <a:lnTo>
                  <a:pt x="423308" y="436880"/>
                </a:lnTo>
                <a:lnTo>
                  <a:pt x="421227" y="439420"/>
                </a:lnTo>
                <a:lnTo>
                  <a:pt x="421227" y="447040"/>
                </a:lnTo>
                <a:lnTo>
                  <a:pt x="419157" y="447040"/>
                </a:lnTo>
                <a:lnTo>
                  <a:pt x="419157" y="452120"/>
                </a:lnTo>
                <a:lnTo>
                  <a:pt x="412938" y="452120"/>
                </a:lnTo>
                <a:lnTo>
                  <a:pt x="412938" y="454660"/>
                </a:lnTo>
                <a:lnTo>
                  <a:pt x="74719" y="454660"/>
                </a:lnTo>
                <a:lnTo>
                  <a:pt x="74719" y="457200"/>
                </a:lnTo>
                <a:lnTo>
                  <a:pt x="406718" y="457200"/>
                </a:lnTo>
                <a:lnTo>
                  <a:pt x="408775" y="459740"/>
                </a:lnTo>
                <a:close/>
              </a:path>
              <a:path w="554354" h="565150">
                <a:moveTo>
                  <a:pt x="419157" y="457200"/>
                </a:moveTo>
                <a:lnTo>
                  <a:pt x="415007" y="457200"/>
                </a:lnTo>
                <a:lnTo>
                  <a:pt x="415007" y="452120"/>
                </a:lnTo>
                <a:lnTo>
                  <a:pt x="419157" y="452120"/>
                </a:lnTo>
                <a:lnTo>
                  <a:pt x="419157" y="457200"/>
                </a:lnTo>
                <a:close/>
              </a:path>
              <a:path w="554354" h="565150">
                <a:moveTo>
                  <a:pt x="406718" y="457200"/>
                </a:moveTo>
                <a:lnTo>
                  <a:pt x="76777" y="457200"/>
                </a:lnTo>
                <a:lnTo>
                  <a:pt x="74719" y="454660"/>
                </a:lnTo>
                <a:lnTo>
                  <a:pt x="406718" y="454660"/>
                </a:lnTo>
                <a:lnTo>
                  <a:pt x="406718" y="457200"/>
                </a:lnTo>
                <a:close/>
              </a:path>
              <a:path w="554354" h="565150">
                <a:moveTo>
                  <a:pt x="78870" y="485140"/>
                </a:moveTo>
                <a:lnTo>
                  <a:pt x="74719" y="485140"/>
                </a:lnTo>
                <a:lnTo>
                  <a:pt x="74719" y="477520"/>
                </a:lnTo>
                <a:lnTo>
                  <a:pt x="76777" y="474980"/>
                </a:lnTo>
                <a:lnTo>
                  <a:pt x="76777" y="469900"/>
                </a:lnTo>
                <a:lnTo>
                  <a:pt x="74719" y="469900"/>
                </a:lnTo>
                <a:lnTo>
                  <a:pt x="74719" y="462280"/>
                </a:lnTo>
                <a:lnTo>
                  <a:pt x="68488" y="462280"/>
                </a:lnTo>
                <a:lnTo>
                  <a:pt x="70557" y="459740"/>
                </a:lnTo>
                <a:lnTo>
                  <a:pt x="408775" y="459740"/>
                </a:lnTo>
                <a:lnTo>
                  <a:pt x="408775" y="457200"/>
                </a:lnTo>
                <a:lnTo>
                  <a:pt x="410845" y="457200"/>
                </a:lnTo>
                <a:lnTo>
                  <a:pt x="410845" y="464820"/>
                </a:lnTo>
                <a:lnTo>
                  <a:pt x="408775" y="464820"/>
                </a:lnTo>
                <a:lnTo>
                  <a:pt x="408775" y="467360"/>
                </a:lnTo>
                <a:lnTo>
                  <a:pt x="410845" y="472440"/>
                </a:lnTo>
                <a:lnTo>
                  <a:pt x="398405" y="472440"/>
                </a:lnTo>
                <a:lnTo>
                  <a:pt x="396336" y="474980"/>
                </a:lnTo>
                <a:lnTo>
                  <a:pt x="155623" y="474980"/>
                </a:lnTo>
                <a:lnTo>
                  <a:pt x="155623" y="477520"/>
                </a:lnTo>
                <a:lnTo>
                  <a:pt x="87159" y="477520"/>
                </a:lnTo>
                <a:lnTo>
                  <a:pt x="87159" y="480060"/>
                </a:lnTo>
                <a:lnTo>
                  <a:pt x="85089" y="480060"/>
                </a:lnTo>
                <a:lnTo>
                  <a:pt x="83008" y="482600"/>
                </a:lnTo>
                <a:lnTo>
                  <a:pt x="80939" y="482600"/>
                </a:lnTo>
                <a:lnTo>
                  <a:pt x="78870" y="485140"/>
                </a:lnTo>
                <a:close/>
              </a:path>
              <a:path w="554354" h="565150">
                <a:moveTo>
                  <a:pt x="168086" y="521970"/>
                </a:moveTo>
                <a:lnTo>
                  <a:pt x="161854" y="521970"/>
                </a:lnTo>
                <a:lnTo>
                  <a:pt x="159797" y="519430"/>
                </a:lnTo>
                <a:lnTo>
                  <a:pt x="161854" y="519430"/>
                </a:lnTo>
                <a:lnTo>
                  <a:pt x="161854" y="514350"/>
                </a:lnTo>
                <a:lnTo>
                  <a:pt x="163936" y="511810"/>
                </a:lnTo>
                <a:lnTo>
                  <a:pt x="163936" y="509270"/>
                </a:lnTo>
                <a:lnTo>
                  <a:pt x="161854" y="506730"/>
                </a:lnTo>
                <a:lnTo>
                  <a:pt x="161854" y="485140"/>
                </a:lnTo>
                <a:lnTo>
                  <a:pt x="157716" y="480060"/>
                </a:lnTo>
                <a:lnTo>
                  <a:pt x="157716" y="474980"/>
                </a:lnTo>
                <a:lnTo>
                  <a:pt x="398405" y="474980"/>
                </a:lnTo>
                <a:lnTo>
                  <a:pt x="398405" y="472440"/>
                </a:lnTo>
                <a:lnTo>
                  <a:pt x="410845" y="472440"/>
                </a:lnTo>
                <a:lnTo>
                  <a:pt x="410845" y="477520"/>
                </a:lnTo>
                <a:lnTo>
                  <a:pt x="396336" y="477520"/>
                </a:lnTo>
                <a:lnTo>
                  <a:pt x="396336" y="485140"/>
                </a:lnTo>
                <a:lnTo>
                  <a:pt x="228273" y="485140"/>
                </a:lnTo>
                <a:lnTo>
                  <a:pt x="228273" y="487680"/>
                </a:lnTo>
                <a:lnTo>
                  <a:pt x="226180" y="487680"/>
                </a:lnTo>
                <a:lnTo>
                  <a:pt x="226180" y="490220"/>
                </a:lnTo>
                <a:lnTo>
                  <a:pt x="224111" y="490220"/>
                </a:lnTo>
                <a:lnTo>
                  <a:pt x="224111" y="492760"/>
                </a:lnTo>
                <a:lnTo>
                  <a:pt x="222042" y="492760"/>
                </a:lnTo>
                <a:lnTo>
                  <a:pt x="222042" y="495300"/>
                </a:lnTo>
                <a:lnTo>
                  <a:pt x="228273" y="495300"/>
                </a:lnTo>
                <a:lnTo>
                  <a:pt x="226180" y="496570"/>
                </a:lnTo>
                <a:lnTo>
                  <a:pt x="224111" y="496570"/>
                </a:lnTo>
                <a:lnTo>
                  <a:pt x="224111" y="499110"/>
                </a:lnTo>
                <a:lnTo>
                  <a:pt x="222042" y="499110"/>
                </a:lnTo>
                <a:lnTo>
                  <a:pt x="222042" y="501650"/>
                </a:lnTo>
                <a:lnTo>
                  <a:pt x="217891" y="501650"/>
                </a:lnTo>
                <a:lnTo>
                  <a:pt x="215810" y="504190"/>
                </a:lnTo>
                <a:lnTo>
                  <a:pt x="184688" y="504190"/>
                </a:lnTo>
                <a:lnTo>
                  <a:pt x="184688" y="506730"/>
                </a:lnTo>
                <a:lnTo>
                  <a:pt x="180537" y="506730"/>
                </a:lnTo>
                <a:lnTo>
                  <a:pt x="176375" y="511810"/>
                </a:lnTo>
                <a:lnTo>
                  <a:pt x="176375" y="514350"/>
                </a:lnTo>
                <a:lnTo>
                  <a:pt x="174318" y="514350"/>
                </a:lnTo>
                <a:lnTo>
                  <a:pt x="174318" y="516890"/>
                </a:lnTo>
                <a:lnTo>
                  <a:pt x="172225" y="516890"/>
                </a:lnTo>
                <a:lnTo>
                  <a:pt x="168086" y="521970"/>
                </a:lnTo>
                <a:close/>
              </a:path>
              <a:path w="554354" h="565150">
                <a:moveTo>
                  <a:pt x="126582" y="487680"/>
                </a:moveTo>
                <a:lnTo>
                  <a:pt x="97541" y="487680"/>
                </a:lnTo>
                <a:lnTo>
                  <a:pt x="97541" y="482600"/>
                </a:lnTo>
                <a:lnTo>
                  <a:pt x="95471" y="480060"/>
                </a:lnTo>
                <a:lnTo>
                  <a:pt x="95471" y="477520"/>
                </a:lnTo>
                <a:lnTo>
                  <a:pt x="155623" y="477520"/>
                </a:lnTo>
                <a:lnTo>
                  <a:pt x="153554" y="480060"/>
                </a:lnTo>
                <a:lnTo>
                  <a:pt x="134895" y="480060"/>
                </a:lnTo>
                <a:lnTo>
                  <a:pt x="132813" y="482600"/>
                </a:lnTo>
                <a:lnTo>
                  <a:pt x="130732" y="482600"/>
                </a:lnTo>
                <a:lnTo>
                  <a:pt x="130732" y="485140"/>
                </a:lnTo>
                <a:lnTo>
                  <a:pt x="126582" y="485140"/>
                </a:lnTo>
                <a:lnTo>
                  <a:pt x="126582" y="487680"/>
                </a:lnTo>
                <a:close/>
              </a:path>
              <a:path w="554354" h="565150">
                <a:moveTo>
                  <a:pt x="404637" y="487680"/>
                </a:moveTo>
                <a:lnTo>
                  <a:pt x="402556" y="487680"/>
                </a:lnTo>
                <a:lnTo>
                  <a:pt x="402556" y="485140"/>
                </a:lnTo>
                <a:lnTo>
                  <a:pt x="400486" y="482600"/>
                </a:lnTo>
                <a:lnTo>
                  <a:pt x="400486" y="480060"/>
                </a:lnTo>
                <a:lnTo>
                  <a:pt x="398405" y="480060"/>
                </a:lnTo>
                <a:lnTo>
                  <a:pt x="398405" y="477520"/>
                </a:lnTo>
                <a:lnTo>
                  <a:pt x="410845" y="477520"/>
                </a:lnTo>
                <a:lnTo>
                  <a:pt x="408775" y="480060"/>
                </a:lnTo>
                <a:lnTo>
                  <a:pt x="408775" y="482600"/>
                </a:lnTo>
                <a:lnTo>
                  <a:pt x="406718" y="482600"/>
                </a:lnTo>
                <a:lnTo>
                  <a:pt x="406718" y="485140"/>
                </a:lnTo>
                <a:lnTo>
                  <a:pt x="404637" y="487680"/>
                </a:lnTo>
                <a:close/>
              </a:path>
              <a:path w="554354" h="565150">
                <a:moveTo>
                  <a:pt x="136964" y="482600"/>
                </a:moveTo>
                <a:lnTo>
                  <a:pt x="136964" y="480060"/>
                </a:lnTo>
                <a:lnTo>
                  <a:pt x="139021" y="480060"/>
                </a:lnTo>
                <a:lnTo>
                  <a:pt x="136964" y="482600"/>
                </a:lnTo>
                <a:close/>
              </a:path>
              <a:path w="554354" h="565150">
                <a:moveTo>
                  <a:pt x="149403" y="487680"/>
                </a:moveTo>
                <a:lnTo>
                  <a:pt x="147334" y="487680"/>
                </a:lnTo>
                <a:lnTo>
                  <a:pt x="143183" y="482600"/>
                </a:lnTo>
                <a:lnTo>
                  <a:pt x="139021" y="482600"/>
                </a:lnTo>
                <a:lnTo>
                  <a:pt x="139021" y="480060"/>
                </a:lnTo>
                <a:lnTo>
                  <a:pt x="153554" y="480060"/>
                </a:lnTo>
                <a:lnTo>
                  <a:pt x="153554" y="482600"/>
                </a:lnTo>
                <a:lnTo>
                  <a:pt x="151484" y="485140"/>
                </a:lnTo>
                <a:lnTo>
                  <a:pt x="149403" y="485140"/>
                </a:lnTo>
                <a:lnTo>
                  <a:pt x="149403" y="487680"/>
                </a:lnTo>
                <a:close/>
              </a:path>
              <a:path w="554354" h="565150">
                <a:moveTo>
                  <a:pt x="394267" y="487680"/>
                </a:moveTo>
                <a:lnTo>
                  <a:pt x="230331" y="487680"/>
                </a:lnTo>
                <a:lnTo>
                  <a:pt x="228273" y="485140"/>
                </a:lnTo>
                <a:lnTo>
                  <a:pt x="394267" y="485140"/>
                </a:lnTo>
                <a:lnTo>
                  <a:pt x="394267" y="487680"/>
                </a:lnTo>
                <a:close/>
              </a:path>
              <a:path w="554354" h="565150">
                <a:moveTo>
                  <a:pt x="400486" y="487680"/>
                </a:moveTo>
                <a:lnTo>
                  <a:pt x="394267" y="487680"/>
                </a:lnTo>
                <a:lnTo>
                  <a:pt x="396336" y="485140"/>
                </a:lnTo>
                <a:lnTo>
                  <a:pt x="398405" y="485140"/>
                </a:lnTo>
                <a:lnTo>
                  <a:pt x="400486" y="487680"/>
                </a:lnTo>
                <a:close/>
              </a:path>
              <a:path w="554354" h="565150">
                <a:moveTo>
                  <a:pt x="101691" y="490220"/>
                </a:moveTo>
                <a:lnTo>
                  <a:pt x="95471" y="490220"/>
                </a:lnTo>
                <a:lnTo>
                  <a:pt x="95471" y="487680"/>
                </a:lnTo>
                <a:lnTo>
                  <a:pt x="101691" y="487680"/>
                </a:lnTo>
                <a:lnTo>
                  <a:pt x="101691" y="490220"/>
                </a:lnTo>
                <a:close/>
              </a:path>
              <a:path w="554354" h="565150">
                <a:moveTo>
                  <a:pt x="122431" y="490220"/>
                </a:moveTo>
                <a:lnTo>
                  <a:pt x="107911" y="490220"/>
                </a:lnTo>
                <a:lnTo>
                  <a:pt x="107911" y="487680"/>
                </a:lnTo>
                <a:lnTo>
                  <a:pt x="124513" y="487680"/>
                </a:lnTo>
                <a:lnTo>
                  <a:pt x="122431" y="490220"/>
                </a:lnTo>
                <a:close/>
              </a:path>
              <a:path w="554354" h="565150">
                <a:moveTo>
                  <a:pt x="404637" y="495300"/>
                </a:moveTo>
                <a:lnTo>
                  <a:pt x="236562" y="495300"/>
                </a:lnTo>
                <a:lnTo>
                  <a:pt x="236562" y="490220"/>
                </a:lnTo>
                <a:lnTo>
                  <a:pt x="232424" y="490220"/>
                </a:lnTo>
                <a:lnTo>
                  <a:pt x="232424" y="487680"/>
                </a:lnTo>
                <a:lnTo>
                  <a:pt x="398405" y="487680"/>
                </a:lnTo>
                <a:lnTo>
                  <a:pt x="400486" y="490220"/>
                </a:lnTo>
                <a:lnTo>
                  <a:pt x="400486" y="492760"/>
                </a:lnTo>
                <a:lnTo>
                  <a:pt x="404637" y="492760"/>
                </a:lnTo>
                <a:lnTo>
                  <a:pt x="404637" y="495300"/>
                </a:lnTo>
                <a:close/>
              </a:path>
              <a:path w="554354" h="565150">
                <a:moveTo>
                  <a:pt x="116200" y="492760"/>
                </a:moveTo>
                <a:lnTo>
                  <a:pt x="112061" y="492760"/>
                </a:lnTo>
                <a:lnTo>
                  <a:pt x="109980" y="490220"/>
                </a:lnTo>
                <a:lnTo>
                  <a:pt x="118281" y="490220"/>
                </a:lnTo>
                <a:lnTo>
                  <a:pt x="116200" y="492760"/>
                </a:lnTo>
                <a:close/>
              </a:path>
              <a:path w="554354" h="565150">
                <a:moveTo>
                  <a:pt x="246932" y="504190"/>
                </a:moveTo>
                <a:lnTo>
                  <a:pt x="246932" y="501650"/>
                </a:lnTo>
                <a:lnTo>
                  <a:pt x="244863" y="501650"/>
                </a:lnTo>
                <a:lnTo>
                  <a:pt x="242782" y="499110"/>
                </a:lnTo>
                <a:lnTo>
                  <a:pt x="240701" y="499110"/>
                </a:lnTo>
                <a:lnTo>
                  <a:pt x="240701" y="496570"/>
                </a:lnTo>
                <a:lnTo>
                  <a:pt x="238643" y="495300"/>
                </a:lnTo>
                <a:lnTo>
                  <a:pt x="400486" y="495300"/>
                </a:lnTo>
                <a:lnTo>
                  <a:pt x="400486" y="496570"/>
                </a:lnTo>
                <a:lnTo>
                  <a:pt x="251095" y="496570"/>
                </a:lnTo>
                <a:lnTo>
                  <a:pt x="251095" y="499110"/>
                </a:lnTo>
                <a:lnTo>
                  <a:pt x="246932" y="504190"/>
                </a:lnTo>
                <a:close/>
              </a:path>
              <a:path w="554354" h="565150">
                <a:moveTo>
                  <a:pt x="284286" y="509270"/>
                </a:moveTo>
                <a:lnTo>
                  <a:pt x="261465" y="509270"/>
                </a:lnTo>
                <a:lnTo>
                  <a:pt x="261465" y="501650"/>
                </a:lnTo>
                <a:lnTo>
                  <a:pt x="259384" y="499110"/>
                </a:lnTo>
                <a:lnTo>
                  <a:pt x="259384" y="496570"/>
                </a:lnTo>
                <a:lnTo>
                  <a:pt x="398405" y="496570"/>
                </a:lnTo>
                <a:lnTo>
                  <a:pt x="400486" y="499110"/>
                </a:lnTo>
                <a:lnTo>
                  <a:pt x="396336" y="499110"/>
                </a:lnTo>
                <a:lnTo>
                  <a:pt x="396336" y="501650"/>
                </a:lnTo>
                <a:lnTo>
                  <a:pt x="394267" y="501650"/>
                </a:lnTo>
                <a:lnTo>
                  <a:pt x="394267" y="504190"/>
                </a:lnTo>
                <a:lnTo>
                  <a:pt x="284286" y="504190"/>
                </a:lnTo>
                <a:lnTo>
                  <a:pt x="284286" y="509270"/>
                </a:lnTo>
                <a:close/>
              </a:path>
              <a:path w="554354" h="565150">
                <a:moveTo>
                  <a:pt x="213729" y="506730"/>
                </a:moveTo>
                <a:lnTo>
                  <a:pt x="190919" y="506730"/>
                </a:lnTo>
                <a:lnTo>
                  <a:pt x="188850" y="504190"/>
                </a:lnTo>
                <a:lnTo>
                  <a:pt x="215810" y="504190"/>
                </a:lnTo>
                <a:lnTo>
                  <a:pt x="213729" y="506730"/>
                </a:lnTo>
                <a:close/>
              </a:path>
              <a:path w="554354" h="565150">
                <a:moveTo>
                  <a:pt x="394267" y="506730"/>
                </a:moveTo>
                <a:lnTo>
                  <a:pt x="284286" y="506730"/>
                </a:lnTo>
                <a:lnTo>
                  <a:pt x="286355" y="504190"/>
                </a:lnTo>
                <a:lnTo>
                  <a:pt x="394267" y="504190"/>
                </a:lnTo>
                <a:lnTo>
                  <a:pt x="394267" y="506730"/>
                </a:lnTo>
                <a:close/>
              </a:path>
              <a:path w="554354" h="565150">
                <a:moveTo>
                  <a:pt x="207509" y="511810"/>
                </a:moveTo>
                <a:lnTo>
                  <a:pt x="203359" y="511810"/>
                </a:lnTo>
                <a:lnTo>
                  <a:pt x="201290" y="509270"/>
                </a:lnTo>
                <a:lnTo>
                  <a:pt x="195070" y="509270"/>
                </a:lnTo>
                <a:lnTo>
                  <a:pt x="192977" y="506730"/>
                </a:lnTo>
                <a:lnTo>
                  <a:pt x="211684" y="506730"/>
                </a:lnTo>
                <a:lnTo>
                  <a:pt x="209578" y="509270"/>
                </a:lnTo>
                <a:lnTo>
                  <a:pt x="207509" y="511810"/>
                </a:lnTo>
                <a:close/>
              </a:path>
              <a:path w="554354" h="565150">
                <a:moveTo>
                  <a:pt x="294668" y="509270"/>
                </a:moveTo>
                <a:lnTo>
                  <a:pt x="286355" y="509270"/>
                </a:lnTo>
                <a:lnTo>
                  <a:pt x="286355" y="506730"/>
                </a:lnTo>
                <a:lnTo>
                  <a:pt x="294668" y="506730"/>
                </a:lnTo>
                <a:lnTo>
                  <a:pt x="294668" y="509270"/>
                </a:lnTo>
                <a:close/>
              </a:path>
              <a:path w="554354" h="565150">
                <a:moveTo>
                  <a:pt x="309189" y="509270"/>
                </a:moveTo>
                <a:lnTo>
                  <a:pt x="296738" y="509270"/>
                </a:lnTo>
                <a:lnTo>
                  <a:pt x="296738" y="506730"/>
                </a:lnTo>
                <a:lnTo>
                  <a:pt x="309189" y="506730"/>
                </a:lnTo>
                <a:lnTo>
                  <a:pt x="309189" y="509270"/>
                </a:lnTo>
                <a:close/>
              </a:path>
              <a:path w="554354" h="565150">
                <a:moveTo>
                  <a:pt x="334103" y="554990"/>
                </a:moveTo>
                <a:lnTo>
                  <a:pt x="315409" y="554990"/>
                </a:lnTo>
                <a:lnTo>
                  <a:pt x="313339" y="544830"/>
                </a:lnTo>
                <a:lnTo>
                  <a:pt x="313339" y="527050"/>
                </a:lnTo>
                <a:lnTo>
                  <a:pt x="311270" y="524510"/>
                </a:lnTo>
                <a:lnTo>
                  <a:pt x="311270" y="521970"/>
                </a:lnTo>
                <a:lnTo>
                  <a:pt x="309189" y="521970"/>
                </a:lnTo>
                <a:lnTo>
                  <a:pt x="309189" y="514350"/>
                </a:lnTo>
                <a:lnTo>
                  <a:pt x="307108" y="511810"/>
                </a:lnTo>
                <a:lnTo>
                  <a:pt x="309189" y="511810"/>
                </a:lnTo>
                <a:lnTo>
                  <a:pt x="309189" y="509270"/>
                </a:lnTo>
                <a:lnTo>
                  <a:pt x="311270" y="509270"/>
                </a:lnTo>
                <a:lnTo>
                  <a:pt x="309189" y="506730"/>
                </a:lnTo>
                <a:lnTo>
                  <a:pt x="392186" y="506730"/>
                </a:lnTo>
                <a:lnTo>
                  <a:pt x="392186" y="511810"/>
                </a:lnTo>
                <a:lnTo>
                  <a:pt x="390116" y="514350"/>
                </a:lnTo>
                <a:lnTo>
                  <a:pt x="390116" y="524510"/>
                </a:lnTo>
                <a:lnTo>
                  <a:pt x="388023" y="524510"/>
                </a:lnTo>
                <a:lnTo>
                  <a:pt x="388023" y="527050"/>
                </a:lnTo>
                <a:lnTo>
                  <a:pt x="379734" y="527050"/>
                </a:lnTo>
                <a:lnTo>
                  <a:pt x="379734" y="529590"/>
                </a:lnTo>
                <a:lnTo>
                  <a:pt x="377665" y="529590"/>
                </a:lnTo>
                <a:lnTo>
                  <a:pt x="377665" y="532130"/>
                </a:lnTo>
                <a:lnTo>
                  <a:pt x="373515" y="532130"/>
                </a:lnTo>
                <a:lnTo>
                  <a:pt x="373515" y="534670"/>
                </a:lnTo>
                <a:lnTo>
                  <a:pt x="369364" y="534670"/>
                </a:lnTo>
                <a:lnTo>
                  <a:pt x="369364" y="537210"/>
                </a:lnTo>
                <a:lnTo>
                  <a:pt x="363144" y="537210"/>
                </a:lnTo>
                <a:lnTo>
                  <a:pt x="361063" y="539750"/>
                </a:lnTo>
                <a:lnTo>
                  <a:pt x="358982" y="539750"/>
                </a:lnTo>
                <a:lnTo>
                  <a:pt x="356913" y="542290"/>
                </a:lnTo>
                <a:lnTo>
                  <a:pt x="354832" y="542290"/>
                </a:lnTo>
                <a:lnTo>
                  <a:pt x="350693" y="544830"/>
                </a:lnTo>
                <a:lnTo>
                  <a:pt x="348600" y="544830"/>
                </a:lnTo>
                <a:lnTo>
                  <a:pt x="346531" y="547370"/>
                </a:lnTo>
                <a:lnTo>
                  <a:pt x="344474" y="547370"/>
                </a:lnTo>
                <a:lnTo>
                  <a:pt x="342380" y="549910"/>
                </a:lnTo>
                <a:lnTo>
                  <a:pt x="338230" y="549910"/>
                </a:lnTo>
                <a:lnTo>
                  <a:pt x="336173" y="552450"/>
                </a:lnTo>
                <a:lnTo>
                  <a:pt x="334103" y="552450"/>
                </a:lnTo>
                <a:lnTo>
                  <a:pt x="334103" y="554990"/>
                </a:lnTo>
                <a:close/>
              </a:path>
              <a:path w="554354" h="565150">
                <a:moveTo>
                  <a:pt x="201290" y="511810"/>
                </a:moveTo>
                <a:lnTo>
                  <a:pt x="197139" y="511810"/>
                </a:lnTo>
                <a:lnTo>
                  <a:pt x="197139" y="509270"/>
                </a:lnTo>
                <a:lnTo>
                  <a:pt x="201290" y="509270"/>
                </a:lnTo>
                <a:lnTo>
                  <a:pt x="201290" y="511810"/>
                </a:lnTo>
                <a:close/>
              </a:path>
              <a:path w="554354" h="565150">
                <a:moveTo>
                  <a:pt x="269754" y="516890"/>
                </a:moveTo>
                <a:lnTo>
                  <a:pt x="261465" y="516890"/>
                </a:lnTo>
                <a:lnTo>
                  <a:pt x="259384" y="514350"/>
                </a:lnTo>
                <a:lnTo>
                  <a:pt x="259384" y="509270"/>
                </a:lnTo>
                <a:lnTo>
                  <a:pt x="280136" y="509270"/>
                </a:lnTo>
                <a:lnTo>
                  <a:pt x="278067" y="511810"/>
                </a:lnTo>
                <a:lnTo>
                  <a:pt x="273916" y="511810"/>
                </a:lnTo>
                <a:lnTo>
                  <a:pt x="273916" y="514350"/>
                </a:lnTo>
                <a:lnTo>
                  <a:pt x="271847" y="514350"/>
                </a:lnTo>
                <a:lnTo>
                  <a:pt x="269754" y="516890"/>
                </a:lnTo>
                <a:close/>
              </a:path>
              <a:path w="554354" h="565150">
                <a:moveTo>
                  <a:pt x="290518" y="511810"/>
                </a:moveTo>
                <a:lnTo>
                  <a:pt x="288449" y="509270"/>
                </a:lnTo>
                <a:lnTo>
                  <a:pt x="292575" y="509270"/>
                </a:lnTo>
                <a:lnTo>
                  <a:pt x="290518" y="511810"/>
                </a:lnTo>
                <a:close/>
              </a:path>
              <a:path w="554354" h="565150">
                <a:moveTo>
                  <a:pt x="307108" y="519430"/>
                </a:moveTo>
                <a:lnTo>
                  <a:pt x="305026" y="516890"/>
                </a:lnTo>
                <a:lnTo>
                  <a:pt x="302957" y="516890"/>
                </a:lnTo>
                <a:lnTo>
                  <a:pt x="300888" y="514350"/>
                </a:lnTo>
                <a:lnTo>
                  <a:pt x="296738" y="514350"/>
                </a:lnTo>
                <a:lnTo>
                  <a:pt x="294668" y="511810"/>
                </a:lnTo>
                <a:lnTo>
                  <a:pt x="294668" y="509270"/>
                </a:lnTo>
                <a:lnTo>
                  <a:pt x="307108" y="509270"/>
                </a:lnTo>
                <a:lnTo>
                  <a:pt x="307108" y="519430"/>
                </a:lnTo>
                <a:close/>
              </a:path>
              <a:path w="554354" h="565150">
                <a:moveTo>
                  <a:pt x="203359" y="514350"/>
                </a:moveTo>
                <a:lnTo>
                  <a:pt x="201290" y="514350"/>
                </a:lnTo>
                <a:lnTo>
                  <a:pt x="199208" y="511810"/>
                </a:lnTo>
                <a:lnTo>
                  <a:pt x="203359" y="511810"/>
                </a:lnTo>
                <a:lnTo>
                  <a:pt x="203359" y="514350"/>
                </a:lnTo>
                <a:close/>
              </a:path>
              <a:path w="554354" h="565150">
                <a:moveTo>
                  <a:pt x="317490" y="565150"/>
                </a:moveTo>
                <a:lnTo>
                  <a:pt x="315409" y="565150"/>
                </a:lnTo>
                <a:lnTo>
                  <a:pt x="313339" y="562610"/>
                </a:lnTo>
                <a:lnTo>
                  <a:pt x="313339" y="554990"/>
                </a:lnTo>
                <a:lnTo>
                  <a:pt x="329941" y="554990"/>
                </a:lnTo>
                <a:lnTo>
                  <a:pt x="329941" y="557530"/>
                </a:lnTo>
                <a:lnTo>
                  <a:pt x="327872" y="557530"/>
                </a:lnTo>
                <a:lnTo>
                  <a:pt x="325779" y="560070"/>
                </a:lnTo>
                <a:lnTo>
                  <a:pt x="323709" y="560070"/>
                </a:lnTo>
                <a:lnTo>
                  <a:pt x="317490" y="562610"/>
                </a:lnTo>
                <a:lnTo>
                  <a:pt x="317490" y="565150"/>
                </a:lnTo>
                <a:close/>
              </a:path>
            </a:pathLst>
          </a:custGeom>
          <a:solidFill>
            <a:srgbClr val="C9CCCC"/>
          </a:solidFill>
        </p:spPr>
        <p:txBody>
          <a:bodyPr wrap="square" lIns="0" tIns="0" rIns="0" bIns="0" rtlCol="0"/>
          <a:lstStyle/>
          <a:p/>
        </p:txBody>
      </p:sp>
      <p:sp>
        <p:nvSpPr>
          <p:cNvPr id="735" name="object 735"/>
          <p:cNvSpPr/>
          <p:nvPr/>
        </p:nvSpPr>
        <p:spPr>
          <a:xfrm>
            <a:off x="6603030" y="3985277"/>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736" name="object 736"/>
          <p:cNvSpPr/>
          <p:nvPr/>
        </p:nvSpPr>
        <p:spPr>
          <a:xfrm>
            <a:off x="6142380" y="3977788"/>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737" name="object 737"/>
          <p:cNvSpPr/>
          <p:nvPr/>
        </p:nvSpPr>
        <p:spPr>
          <a:xfrm>
            <a:off x="6173503" y="3825197"/>
            <a:ext cx="2540" cy="5080"/>
          </a:xfrm>
          <a:custGeom>
            <a:rect l="l" t="t" r="r" b="b"/>
            <a:pathLst>
              <a:path w="2539" h="5079">
                <a:moveTo>
                  <a:pt x="0" y="5001"/>
                </a:moveTo>
                <a:lnTo>
                  <a:pt x="0" y="0"/>
                </a:lnTo>
                <a:lnTo>
                  <a:pt x="2081" y="0"/>
                </a:lnTo>
                <a:lnTo>
                  <a:pt x="2081" y="2512"/>
                </a:lnTo>
                <a:lnTo>
                  <a:pt x="0" y="5001"/>
                </a:lnTo>
                <a:close/>
              </a:path>
            </a:pathLst>
          </a:custGeom>
          <a:solidFill>
            <a:srgbClr val="C9CCCC"/>
          </a:solidFill>
        </p:spPr>
        <p:txBody>
          <a:bodyPr wrap="square" lIns="0" tIns="0" rIns="0" bIns="0" rtlCol="0"/>
          <a:lstStyle/>
          <a:p/>
        </p:txBody>
      </p:sp>
      <p:sp>
        <p:nvSpPr>
          <p:cNvPr id="738" name="object 738"/>
          <p:cNvSpPr/>
          <p:nvPr/>
        </p:nvSpPr>
        <p:spPr>
          <a:xfrm>
            <a:off x="5880937" y="3880226"/>
            <a:ext cx="22860" cy="27940"/>
          </a:xfrm>
          <a:custGeom>
            <a:rect l="l" t="t" r="r" b="b"/>
            <a:pathLst>
              <a:path w="22860" h="27939">
                <a:moveTo>
                  <a:pt x="18670" y="7513"/>
                </a:moveTo>
                <a:lnTo>
                  <a:pt x="6207" y="7513"/>
                </a:lnTo>
                <a:lnTo>
                  <a:pt x="6207" y="5013"/>
                </a:lnTo>
                <a:lnTo>
                  <a:pt x="16601" y="5013"/>
                </a:lnTo>
                <a:lnTo>
                  <a:pt x="16601" y="2500"/>
                </a:lnTo>
                <a:lnTo>
                  <a:pt x="18670" y="0"/>
                </a:lnTo>
                <a:lnTo>
                  <a:pt x="18670" y="7513"/>
                </a:lnTo>
                <a:close/>
              </a:path>
              <a:path w="22860" h="27939">
                <a:moveTo>
                  <a:pt x="12427" y="5013"/>
                </a:moveTo>
                <a:lnTo>
                  <a:pt x="8288" y="5013"/>
                </a:lnTo>
                <a:lnTo>
                  <a:pt x="8288" y="2500"/>
                </a:lnTo>
                <a:lnTo>
                  <a:pt x="10358" y="2500"/>
                </a:lnTo>
                <a:lnTo>
                  <a:pt x="12427" y="5013"/>
                </a:lnTo>
                <a:close/>
              </a:path>
              <a:path w="22860" h="27939">
                <a:moveTo>
                  <a:pt x="8288" y="15027"/>
                </a:moveTo>
                <a:lnTo>
                  <a:pt x="0" y="15027"/>
                </a:lnTo>
                <a:lnTo>
                  <a:pt x="0" y="7513"/>
                </a:lnTo>
                <a:lnTo>
                  <a:pt x="20740" y="7513"/>
                </a:lnTo>
                <a:lnTo>
                  <a:pt x="22809" y="10014"/>
                </a:lnTo>
                <a:lnTo>
                  <a:pt x="22809" y="12502"/>
                </a:lnTo>
                <a:lnTo>
                  <a:pt x="10358" y="12502"/>
                </a:lnTo>
                <a:lnTo>
                  <a:pt x="8288" y="15027"/>
                </a:lnTo>
                <a:close/>
              </a:path>
              <a:path w="22860" h="27939">
                <a:moveTo>
                  <a:pt x="20740" y="27529"/>
                </a:moveTo>
                <a:lnTo>
                  <a:pt x="14532" y="27529"/>
                </a:lnTo>
                <a:lnTo>
                  <a:pt x="14532" y="25017"/>
                </a:lnTo>
                <a:lnTo>
                  <a:pt x="12427" y="22516"/>
                </a:lnTo>
                <a:lnTo>
                  <a:pt x="10358" y="22516"/>
                </a:lnTo>
                <a:lnTo>
                  <a:pt x="10358" y="17503"/>
                </a:lnTo>
                <a:lnTo>
                  <a:pt x="12427" y="17503"/>
                </a:lnTo>
                <a:lnTo>
                  <a:pt x="12427" y="12502"/>
                </a:lnTo>
                <a:lnTo>
                  <a:pt x="22809" y="12502"/>
                </a:lnTo>
                <a:lnTo>
                  <a:pt x="22809" y="25017"/>
                </a:lnTo>
                <a:lnTo>
                  <a:pt x="20740" y="25017"/>
                </a:lnTo>
                <a:lnTo>
                  <a:pt x="20740" y="27529"/>
                </a:lnTo>
                <a:close/>
              </a:path>
            </a:pathLst>
          </a:custGeom>
          <a:solidFill>
            <a:srgbClr val="C9CCCC"/>
          </a:solidFill>
        </p:spPr>
        <p:txBody>
          <a:bodyPr wrap="square" lIns="0" tIns="0" rIns="0" bIns="0" rtlCol="0"/>
          <a:lstStyle/>
          <a:p/>
        </p:txBody>
      </p:sp>
      <p:sp>
        <p:nvSpPr>
          <p:cNvPr id="739" name="object 739"/>
          <p:cNvSpPr/>
          <p:nvPr/>
        </p:nvSpPr>
        <p:spPr>
          <a:xfrm>
            <a:off x="5860174" y="3882733"/>
            <a:ext cx="20955" cy="22860"/>
          </a:xfrm>
          <a:custGeom>
            <a:rect l="l" t="t" r="r" b="b"/>
            <a:pathLst>
              <a:path w="20954" h="22860">
                <a:moveTo>
                  <a:pt x="10382" y="5013"/>
                </a:moveTo>
                <a:lnTo>
                  <a:pt x="8312" y="5013"/>
                </a:lnTo>
                <a:lnTo>
                  <a:pt x="8312" y="0"/>
                </a:lnTo>
                <a:lnTo>
                  <a:pt x="10382" y="0"/>
                </a:lnTo>
                <a:lnTo>
                  <a:pt x="10382" y="5013"/>
                </a:lnTo>
                <a:close/>
              </a:path>
              <a:path w="20954" h="22860">
                <a:moveTo>
                  <a:pt x="6231" y="15003"/>
                </a:moveTo>
                <a:lnTo>
                  <a:pt x="4150" y="15003"/>
                </a:lnTo>
                <a:lnTo>
                  <a:pt x="4150" y="9978"/>
                </a:lnTo>
                <a:lnTo>
                  <a:pt x="2081" y="9978"/>
                </a:lnTo>
                <a:lnTo>
                  <a:pt x="2081" y="7501"/>
                </a:lnTo>
                <a:lnTo>
                  <a:pt x="4150" y="7501"/>
                </a:lnTo>
                <a:lnTo>
                  <a:pt x="4150" y="5013"/>
                </a:lnTo>
                <a:lnTo>
                  <a:pt x="12463" y="5013"/>
                </a:lnTo>
                <a:lnTo>
                  <a:pt x="12463" y="2488"/>
                </a:lnTo>
                <a:lnTo>
                  <a:pt x="16601" y="2488"/>
                </a:lnTo>
                <a:lnTo>
                  <a:pt x="16601" y="9978"/>
                </a:lnTo>
                <a:lnTo>
                  <a:pt x="14532" y="12514"/>
                </a:lnTo>
                <a:lnTo>
                  <a:pt x="8312" y="12514"/>
                </a:lnTo>
                <a:lnTo>
                  <a:pt x="6231" y="15003"/>
                </a:lnTo>
                <a:close/>
              </a:path>
              <a:path w="20954" h="22860">
                <a:moveTo>
                  <a:pt x="6231" y="17491"/>
                </a:moveTo>
                <a:lnTo>
                  <a:pt x="0" y="17491"/>
                </a:lnTo>
                <a:lnTo>
                  <a:pt x="0" y="12514"/>
                </a:lnTo>
                <a:lnTo>
                  <a:pt x="2081" y="12514"/>
                </a:lnTo>
                <a:lnTo>
                  <a:pt x="2081" y="15003"/>
                </a:lnTo>
                <a:lnTo>
                  <a:pt x="6231" y="15003"/>
                </a:lnTo>
                <a:lnTo>
                  <a:pt x="6231" y="17491"/>
                </a:lnTo>
                <a:close/>
              </a:path>
              <a:path w="20954" h="22860">
                <a:moveTo>
                  <a:pt x="12463" y="15003"/>
                </a:moveTo>
                <a:lnTo>
                  <a:pt x="8312" y="15003"/>
                </a:lnTo>
                <a:lnTo>
                  <a:pt x="8312" y="12514"/>
                </a:lnTo>
                <a:lnTo>
                  <a:pt x="12463" y="12514"/>
                </a:lnTo>
                <a:lnTo>
                  <a:pt x="12463" y="15003"/>
                </a:lnTo>
                <a:close/>
              </a:path>
              <a:path w="20954" h="22860">
                <a:moveTo>
                  <a:pt x="16601" y="22504"/>
                </a:moveTo>
                <a:lnTo>
                  <a:pt x="12463" y="22504"/>
                </a:lnTo>
                <a:lnTo>
                  <a:pt x="12463" y="20016"/>
                </a:lnTo>
                <a:lnTo>
                  <a:pt x="10382" y="17491"/>
                </a:lnTo>
                <a:lnTo>
                  <a:pt x="10382" y="15003"/>
                </a:lnTo>
                <a:lnTo>
                  <a:pt x="14532" y="15003"/>
                </a:lnTo>
                <a:lnTo>
                  <a:pt x="12463" y="17491"/>
                </a:lnTo>
                <a:lnTo>
                  <a:pt x="20740" y="17491"/>
                </a:lnTo>
                <a:lnTo>
                  <a:pt x="20740" y="20016"/>
                </a:lnTo>
                <a:lnTo>
                  <a:pt x="16601" y="20016"/>
                </a:lnTo>
                <a:lnTo>
                  <a:pt x="16601" y="22504"/>
                </a:lnTo>
                <a:close/>
              </a:path>
              <a:path w="20954" h="22860">
                <a:moveTo>
                  <a:pt x="18682" y="17491"/>
                </a:moveTo>
                <a:lnTo>
                  <a:pt x="16601" y="17491"/>
                </a:lnTo>
                <a:lnTo>
                  <a:pt x="16601" y="15003"/>
                </a:lnTo>
                <a:lnTo>
                  <a:pt x="18682" y="17491"/>
                </a:lnTo>
                <a:close/>
              </a:path>
            </a:pathLst>
          </a:custGeom>
          <a:solidFill>
            <a:srgbClr val="C9CCCC"/>
          </a:solidFill>
        </p:spPr>
        <p:txBody>
          <a:bodyPr wrap="square" lIns="0" tIns="0" rIns="0" bIns="0" rtlCol="0"/>
          <a:lstStyle/>
          <a:p/>
        </p:txBody>
      </p:sp>
      <p:sp>
        <p:nvSpPr>
          <p:cNvPr id="740" name="object 740"/>
          <p:cNvSpPr/>
          <p:nvPr/>
        </p:nvSpPr>
        <p:spPr>
          <a:xfrm>
            <a:off x="5831113" y="3887740"/>
            <a:ext cx="8890" cy="10160"/>
          </a:xfrm>
          <a:custGeom>
            <a:rect l="l" t="t" r="r" b="b"/>
            <a:pathLst>
              <a:path w="8889" h="10160">
                <a:moveTo>
                  <a:pt x="6243" y="7501"/>
                </a:moveTo>
                <a:lnTo>
                  <a:pt x="0" y="7501"/>
                </a:lnTo>
                <a:lnTo>
                  <a:pt x="0" y="2500"/>
                </a:lnTo>
                <a:lnTo>
                  <a:pt x="2105" y="0"/>
                </a:lnTo>
                <a:lnTo>
                  <a:pt x="4174" y="0"/>
                </a:lnTo>
                <a:lnTo>
                  <a:pt x="4174" y="4989"/>
                </a:lnTo>
                <a:lnTo>
                  <a:pt x="6243" y="4989"/>
                </a:lnTo>
                <a:lnTo>
                  <a:pt x="6243" y="7501"/>
                </a:lnTo>
                <a:close/>
              </a:path>
              <a:path w="8889" h="10160">
                <a:moveTo>
                  <a:pt x="8312" y="9990"/>
                </a:moveTo>
                <a:lnTo>
                  <a:pt x="4174" y="9990"/>
                </a:lnTo>
                <a:lnTo>
                  <a:pt x="4174" y="7501"/>
                </a:lnTo>
                <a:lnTo>
                  <a:pt x="8312" y="7501"/>
                </a:lnTo>
                <a:lnTo>
                  <a:pt x="8312" y="9990"/>
                </a:lnTo>
                <a:close/>
              </a:path>
            </a:pathLst>
          </a:custGeom>
          <a:solidFill>
            <a:srgbClr val="C9CCCC"/>
          </a:solidFill>
        </p:spPr>
        <p:txBody>
          <a:bodyPr wrap="square" lIns="0" tIns="0" rIns="0" bIns="0" rtlCol="0"/>
          <a:lstStyle/>
          <a:p/>
        </p:txBody>
      </p:sp>
      <p:sp>
        <p:nvSpPr>
          <p:cNvPr id="741" name="object 741"/>
          <p:cNvSpPr/>
          <p:nvPr/>
        </p:nvSpPr>
        <p:spPr>
          <a:xfrm>
            <a:off x="5758512" y="3855230"/>
            <a:ext cx="29209" cy="25400"/>
          </a:xfrm>
          <a:custGeom>
            <a:rect l="l" t="t" r="r" b="b"/>
            <a:pathLst>
              <a:path w="29209" h="25400">
                <a:moveTo>
                  <a:pt x="6207" y="2488"/>
                </a:moveTo>
                <a:lnTo>
                  <a:pt x="0" y="2488"/>
                </a:lnTo>
                <a:lnTo>
                  <a:pt x="0" y="0"/>
                </a:lnTo>
                <a:lnTo>
                  <a:pt x="4150" y="0"/>
                </a:lnTo>
                <a:lnTo>
                  <a:pt x="6207" y="2488"/>
                </a:lnTo>
                <a:close/>
              </a:path>
              <a:path w="29209" h="25400">
                <a:moveTo>
                  <a:pt x="29041" y="24993"/>
                </a:moveTo>
                <a:lnTo>
                  <a:pt x="26971" y="24993"/>
                </a:lnTo>
                <a:lnTo>
                  <a:pt x="26971" y="22504"/>
                </a:lnTo>
                <a:lnTo>
                  <a:pt x="24902" y="22504"/>
                </a:lnTo>
                <a:lnTo>
                  <a:pt x="20752" y="17479"/>
                </a:lnTo>
                <a:lnTo>
                  <a:pt x="16589" y="12502"/>
                </a:lnTo>
                <a:lnTo>
                  <a:pt x="10370" y="12502"/>
                </a:lnTo>
                <a:lnTo>
                  <a:pt x="8300" y="9990"/>
                </a:lnTo>
                <a:lnTo>
                  <a:pt x="6207" y="9990"/>
                </a:lnTo>
                <a:lnTo>
                  <a:pt x="2057" y="4977"/>
                </a:lnTo>
                <a:lnTo>
                  <a:pt x="2057" y="2488"/>
                </a:lnTo>
                <a:lnTo>
                  <a:pt x="12439" y="2488"/>
                </a:lnTo>
                <a:lnTo>
                  <a:pt x="14532" y="4977"/>
                </a:lnTo>
                <a:lnTo>
                  <a:pt x="22821" y="4977"/>
                </a:lnTo>
                <a:lnTo>
                  <a:pt x="24902" y="7501"/>
                </a:lnTo>
                <a:lnTo>
                  <a:pt x="26971" y="7501"/>
                </a:lnTo>
                <a:lnTo>
                  <a:pt x="26971" y="20004"/>
                </a:lnTo>
                <a:lnTo>
                  <a:pt x="29041" y="20004"/>
                </a:lnTo>
                <a:lnTo>
                  <a:pt x="29041" y="24993"/>
                </a:lnTo>
                <a:close/>
              </a:path>
            </a:pathLst>
          </a:custGeom>
          <a:solidFill>
            <a:srgbClr val="C9CCCC"/>
          </a:solidFill>
        </p:spPr>
        <p:txBody>
          <a:bodyPr wrap="square" lIns="0" tIns="0" rIns="0" bIns="0" rtlCol="0"/>
          <a:lstStyle/>
          <a:p/>
        </p:txBody>
      </p:sp>
      <p:sp>
        <p:nvSpPr>
          <p:cNvPr id="742" name="object 742"/>
          <p:cNvSpPr/>
          <p:nvPr/>
        </p:nvSpPr>
        <p:spPr>
          <a:xfrm>
            <a:off x="5725302" y="3822688"/>
            <a:ext cx="22860" cy="27940"/>
          </a:xfrm>
          <a:custGeom>
            <a:rect l="l" t="t" r="r" b="b"/>
            <a:pathLst>
              <a:path w="22860" h="27939">
                <a:moveTo>
                  <a:pt x="18659" y="5025"/>
                </a:moveTo>
                <a:lnTo>
                  <a:pt x="10382" y="5025"/>
                </a:lnTo>
                <a:lnTo>
                  <a:pt x="10382" y="2512"/>
                </a:lnTo>
                <a:lnTo>
                  <a:pt x="12451" y="2512"/>
                </a:lnTo>
                <a:lnTo>
                  <a:pt x="12451" y="0"/>
                </a:lnTo>
                <a:lnTo>
                  <a:pt x="16601" y="0"/>
                </a:lnTo>
                <a:lnTo>
                  <a:pt x="18659" y="2512"/>
                </a:lnTo>
                <a:lnTo>
                  <a:pt x="18659" y="5025"/>
                </a:lnTo>
                <a:close/>
              </a:path>
              <a:path w="22860" h="27939">
                <a:moveTo>
                  <a:pt x="6231" y="5025"/>
                </a:moveTo>
                <a:lnTo>
                  <a:pt x="4150" y="5025"/>
                </a:lnTo>
                <a:lnTo>
                  <a:pt x="4150" y="2512"/>
                </a:lnTo>
                <a:lnTo>
                  <a:pt x="6231" y="2512"/>
                </a:lnTo>
                <a:lnTo>
                  <a:pt x="6231" y="5025"/>
                </a:lnTo>
                <a:close/>
              </a:path>
              <a:path w="22860" h="27939">
                <a:moveTo>
                  <a:pt x="20764" y="7513"/>
                </a:moveTo>
                <a:lnTo>
                  <a:pt x="2069" y="7513"/>
                </a:lnTo>
                <a:lnTo>
                  <a:pt x="2069" y="5025"/>
                </a:lnTo>
                <a:lnTo>
                  <a:pt x="20764" y="5025"/>
                </a:lnTo>
                <a:lnTo>
                  <a:pt x="20764" y="7513"/>
                </a:lnTo>
                <a:close/>
              </a:path>
              <a:path w="22860" h="27939">
                <a:moveTo>
                  <a:pt x="22833" y="12514"/>
                </a:moveTo>
                <a:lnTo>
                  <a:pt x="2069" y="12514"/>
                </a:lnTo>
                <a:lnTo>
                  <a:pt x="0" y="10002"/>
                </a:lnTo>
                <a:lnTo>
                  <a:pt x="2069" y="10002"/>
                </a:lnTo>
                <a:lnTo>
                  <a:pt x="0" y="7513"/>
                </a:lnTo>
                <a:lnTo>
                  <a:pt x="22833" y="7513"/>
                </a:lnTo>
                <a:lnTo>
                  <a:pt x="22833" y="12514"/>
                </a:lnTo>
                <a:close/>
              </a:path>
              <a:path w="22860" h="27939">
                <a:moveTo>
                  <a:pt x="20764" y="22516"/>
                </a:moveTo>
                <a:lnTo>
                  <a:pt x="0" y="22516"/>
                </a:lnTo>
                <a:lnTo>
                  <a:pt x="2069" y="20028"/>
                </a:lnTo>
                <a:lnTo>
                  <a:pt x="2069" y="15003"/>
                </a:lnTo>
                <a:lnTo>
                  <a:pt x="0" y="15003"/>
                </a:lnTo>
                <a:lnTo>
                  <a:pt x="0" y="12514"/>
                </a:lnTo>
                <a:lnTo>
                  <a:pt x="20764" y="12514"/>
                </a:lnTo>
                <a:lnTo>
                  <a:pt x="20764" y="22516"/>
                </a:lnTo>
                <a:close/>
              </a:path>
              <a:path w="22860" h="27939">
                <a:moveTo>
                  <a:pt x="14508" y="27529"/>
                </a:moveTo>
                <a:lnTo>
                  <a:pt x="6231" y="27529"/>
                </a:lnTo>
                <a:lnTo>
                  <a:pt x="4150" y="25041"/>
                </a:lnTo>
                <a:lnTo>
                  <a:pt x="4150" y="22516"/>
                </a:lnTo>
                <a:lnTo>
                  <a:pt x="18659" y="22516"/>
                </a:lnTo>
                <a:lnTo>
                  <a:pt x="18659" y="25041"/>
                </a:lnTo>
                <a:lnTo>
                  <a:pt x="16601" y="25041"/>
                </a:lnTo>
                <a:lnTo>
                  <a:pt x="14508" y="27529"/>
                </a:lnTo>
                <a:close/>
              </a:path>
            </a:pathLst>
          </a:custGeom>
          <a:solidFill>
            <a:srgbClr val="C9CCCC"/>
          </a:solidFill>
        </p:spPr>
        <p:txBody>
          <a:bodyPr wrap="square" lIns="0" tIns="0" rIns="0" bIns="0" rtlCol="0"/>
          <a:lstStyle/>
          <a:p/>
        </p:txBody>
      </p:sp>
      <p:sp>
        <p:nvSpPr>
          <p:cNvPr id="743" name="object 743"/>
          <p:cNvSpPr/>
          <p:nvPr/>
        </p:nvSpPr>
        <p:spPr>
          <a:xfrm>
            <a:off x="7018021" y="3840187"/>
            <a:ext cx="4445" cy="5080"/>
          </a:xfrm>
          <a:custGeom>
            <a:rect l="l" t="t" r="r" b="b"/>
            <a:pathLst>
              <a:path w="4445" h="5079">
                <a:moveTo>
                  <a:pt x="4138" y="5013"/>
                </a:moveTo>
                <a:lnTo>
                  <a:pt x="2081" y="5013"/>
                </a:lnTo>
                <a:lnTo>
                  <a:pt x="0" y="2524"/>
                </a:lnTo>
                <a:lnTo>
                  <a:pt x="2081" y="0"/>
                </a:lnTo>
                <a:lnTo>
                  <a:pt x="2081" y="2524"/>
                </a:lnTo>
                <a:lnTo>
                  <a:pt x="4138" y="2524"/>
                </a:lnTo>
                <a:lnTo>
                  <a:pt x="4138" y="5013"/>
                </a:lnTo>
                <a:close/>
              </a:path>
            </a:pathLst>
          </a:custGeom>
          <a:solidFill>
            <a:srgbClr val="C9CCCC"/>
          </a:solidFill>
        </p:spPr>
        <p:txBody>
          <a:bodyPr wrap="square" lIns="0" tIns="0" rIns="0" bIns="0" rtlCol="0"/>
          <a:lstStyle/>
          <a:p/>
        </p:txBody>
      </p:sp>
      <p:sp>
        <p:nvSpPr>
          <p:cNvPr id="744" name="object 744"/>
          <p:cNvSpPr/>
          <p:nvPr/>
        </p:nvSpPr>
        <p:spPr>
          <a:xfrm>
            <a:off x="7190251" y="3827707"/>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45" name="object 745"/>
          <p:cNvSpPr/>
          <p:nvPr/>
        </p:nvSpPr>
        <p:spPr>
          <a:xfrm>
            <a:off x="7186097" y="3787689"/>
            <a:ext cx="27305" cy="40640"/>
          </a:xfrm>
          <a:custGeom>
            <a:rect l="l" t="t" r="r" b="b"/>
            <a:pathLst>
              <a:path w="27303" h="40639">
                <a:moveTo>
                  <a:pt x="24890" y="9990"/>
                </a:moveTo>
                <a:lnTo>
                  <a:pt x="10382" y="9990"/>
                </a:lnTo>
                <a:lnTo>
                  <a:pt x="10382" y="7489"/>
                </a:lnTo>
                <a:lnTo>
                  <a:pt x="12451" y="7489"/>
                </a:lnTo>
                <a:lnTo>
                  <a:pt x="12451" y="4989"/>
                </a:lnTo>
                <a:lnTo>
                  <a:pt x="18670" y="4989"/>
                </a:lnTo>
                <a:lnTo>
                  <a:pt x="18670" y="2476"/>
                </a:lnTo>
                <a:lnTo>
                  <a:pt x="20764" y="0"/>
                </a:lnTo>
                <a:lnTo>
                  <a:pt x="22833" y="2476"/>
                </a:lnTo>
                <a:lnTo>
                  <a:pt x="22833" y="4989"/>
                </a:lnTo>
                <a:lnTo>
                  <a:pt x="24890" y="7489"/>
                </a:lnTo>
                <a:lnTo>
                  <a:pt x="24890" y="9990"/>
                </a:lnTo>
                <a:close/>
              </a:path>
              <a:path w="27303" h="40639">
                <a:moveTo>
                  <a:pt x="24890" y="24993"/>
                </a:moveTo>
                <a:lnTo>
                  <a:pt x="0" y="24993"/>
                </a:lnTo>
                <a:lnTo>
                  <a:pt x="0" y="22492"/>
                </a:lnTo>
                <a:lnTo>
                  <a:pt x="2069" y="22492"/>
                </a:lnTo>
                <a:lnTo>
                  <a:pt x="2069" y="20016"/>
                </a:lnTo>
                <a:lnTo>
                  <a:pt x="4150" y="20016"/>
                </a:lnTo>
                <a:lnTo>
                  <a:pt x="4150" y="17479"/>
                </a:lnTo>
                <a:lnTo>
                  <a:pt x="6231" y="15003"/>
                </a:lnTo>
                <a:lnTo>
                  <a:pt x="6231" y="12478"/>
                </a:lnTo>
                <a:lnTo>
                  <a:pt x="8300" y="12478"/>
                </a:lnTo>
                <a:lnTo>
                  <a:pt x="8300" y="9990"/>
                </a:lnTo>
                <a:lnTo>
                  <a:pt x="26983" y="9990"/>
                </a:lnTo>
                <a:lnTo>
                  <a:pt x="26983" y="17479"/>
                </a:lnTo>
                <a:lnTo>
                  <a:pt x="24890" y="17479"/>
                </a:lnTo>
                <a:lnTo>
                  <a:pt x="24890" y="24993"/>
                </a:lnTo>
                <a:close/>
              </a:path>
              <a:path w="27303" h="40639">
                <a:moveTo>
                  <a:pt x="22833" y="30006"/>
                </a:moveTo>
                <a:lnTo>
                  <a:pt x="2069" y="30006"/>
                </a:lnTo>
                <a:lnTo>
                  <a:pt x="2069" y="24993"/>
                </a:lnTo>
                <a:lnTo>
                  <a:pt x="22833" y="24993"/>
                </a:lnTo>
                <a:lnTo>
                  <a:pt x="22833" y="30006"/>
                </a:lnTo>
                <a:close/>
              </a:path>
              <a:path w="27303" h="40639">
                <a:moveTo>
                  <a:pt x="20764" y="35019"/>
                </a:moveTo>
                <a:lnTo>
                  <a:pt x="2069" y="35019"/>
                </a:lnTo>
                <a:lnTo>
                  <a:pt x="2069" y="32483"/>
                </a:lnTo>
                <a:lnTo>
                  <a:pt x="4150" y="30006"/>
                </a:lnTo>
                <a:lnTo>
                  <a:pt x="20764" y="30006"/>
                </a:lnTo>
                <a:lnTo>
                  <a:pt x="20764" y="35019"/>
                </a:lnTo>
                <a:close/>
              </a:path>
              <a:path w="27303" h="40639">
                <a:moveTo>
                  <a:pt x="18670" y="37508"/>
                </a:moveTo>
                <a:lnTo>
                  <a:pt x="4150" y="37508"/>
                </a:lnTo>
                <a:lnTo>
                  <a:pt x="4150" y="35019"/>
                </a:lnTo>
                <a:lnTo>
                  <a:pt x="18670" y="35019"/>
                </a:lnTo>
                <a:lnTo>
                  <a:pt x="18670" y="37508"/>
                </a:lnTo>
                <a:close/>
              </a:path>
              <a:path w="27303" h="40639">
                <a:moveTo>
                  <a:pt x="14532" y="40020"/>
                </a:moveTo>
                <a:lnTo>
                  <a:pt x="6231" y="40020"/>
                </a:lnTo>
                <a:lnTo>
                  <a:pt x="6231" y="37508"/>
                </a:lnTo>
                <a:lnTo>
                  <a:pt x="16601" y="37508"/>
                </a:lnTo>
                <a:lnTo>
                  <a:pt x="14532" y="40020"/>
                </a:lnTo>
                <a:close/>
              </a:path>
            </a:pathLst>
          </a:custGeom>
          <a:solidFill>
            <a:srgbClr val="C9CCCC"/>
          </a:solidFill>
        </p:spPr>
        <p:txBody>
          <a:bodyPr wrap="square" lIns="0" tIns="0" rIns="0" bIns="0" rtlCol="0"/>
          <a:lstStyle/>
          <a:p/>
        </p:txBody>
      </p:sp>
      <p:sp>
        <p:nvSpPr>
          <p:cNvPr id="746" name="object 746"/>
          <p:cNvSpPr/>
          <p:nvPr/>
        </p:nvSpPr>
        <p:spPr>
          <a:xfrm>
            <a:off x="5499129" y="3815195"/>
            <a:ext cx="6350" cy="12700"/>
          </a:xfrm>
          <a:custGeom>
            <a:rect l="l" t="t" r="r" b="b"/>
            <a:pathLst>
              <a:path w="6350" h="12700">
                <a:moveTo>
                  <a:pt x="6219" y="12514"/>
                </a:moveTo>
                <a:lnTo>
                  <a:pt x="2081" y="7501"/>
                </a:lnTo>
                <a:lnTo>
                  <a:pt x="2081" y="4989"/>
                </a:lnTo>
                <a:lnTo>
                  <a:pt x="0" y="4989"/>
                </a:lnTo>
                <a:lnTo>
                  <a:pt x="0" y="0"/>
                </a:lnTo>
                <a:lnTo>
                  <a:pt x="4150" y="0"/>
                </a:lnTo>
                <a:lnTo>
                  <a:pt x="4150" y="2500"/>
                </a:lnTo>
                <a:lnTo>
                  <a:pt x="6219" y="2500"/>
                </a:lnTo>
                <a:lnTo>
                  <a:pt x="6219" y="12514"/>
                </a:lnTo>
                <a:close/>
              </a:path>
            </a:pathLst>
          </a:custGeom>
          <a:solidFill>
            <a:srgbClr val="C9CCCC"/>
          </a:solidFill>
        </p:spPr>
        <p:txBody>
          <a:bodyPr wrap="square" lIns="0" tIns="0" rIns="0" bIns="0" rtlCol="0"/>
          <a:lstStyle/>
          <a:p/>
        </p:txBody>
      </p:sp>
      <p:sp>
        <p:nvSpPr>
          <p:cNvPr id="747" name="object 747"/>
          <p:cNvSpPr/>
          <p:nvPr/>
        </p:nvSpPr>
        <p:spPr>
          <a:xfrm>
            <a:off x="7032541" y="3805171"/>
            <a:ext cx="6350" cy="5080"/>
          </a:xfrm>
          <a:custGeom>
            <a:rect l="l" t="t" r="r" b="b"/>
            <a:pathLst>
              <a:path w="6350" h="5079">
                <a:moveTo>
                  <a:pt x="6219" y="2536"/>
                </a:moveTo>
                <a:lnTo>
                  <a:pt x="0" y="2536"/>
                </a:lnTo>
                <a:lnTo>
                  <a:pt x="0" y="0"/>
                </a:lnTo>
                <a:lnTo>
                  <a:pt x="4162" y="0"/>
                </a:lnTo>
                <a:lnTo>
                  <a:pt x="6219" y="2536"/>
                </a:lnTo>
                <a:close/>
              </a:path>
              <a:path w="6350" h="5079">
                <a:moveTo>
                  <a:pt x="4162" y="5001"/>
                </a:moveTo>
                <a:lnTo>
                  <a:pt x="2081" y="5001"/>
                </a:lnTo>
                <a:lnTo>
                  <a:pt x="2081" y="2536"/>
                </a:lnTo>
                <a:lnTo>
                  <a:pt x="4162" y="2536"/>
                </a:lnTo>
                <a:lnTo>
                  <a:pt x="4162" y="5001"/>
                </a:lnTo>
                <a:close/>
              </a:path>
            </a:pathLst>
          </a:custGeom>
          <a:solidFill>
            <a:srgbClr val="C9CCCC"/>
          </a:solidFill>
        </p:spPr>
        <p:txBody>
          <a:bodyPr wrap="square" lIns="0" tIns="0" rIns="0" bIns="0" rtlCol="0"/>
          <a:lstStyle/>
          <a:p/>
        </p:txBody>
      </p:sp>
      <p:sp>
        <p:nvSpPr>
          <p:cNvPr id="748" name="object 748"/>
          <p:cNvSpPr/>
          <p:nvPr/>
        </p:nvSpPr>
        <p:spPr>
          <a:xfrm>
            <a:off x="5416127" y="3770162"/>
            <a:ext cx="43815" cy="38100"/>
          </a:xfrm>
          <a:custGeom>
            <a:rect l="l" t="t" r="r" b="b"/>
            <a:pathLst>
              <a:path w="43814" h="38100">
                <a:moveTo>
                  <a:pt x="12451" y="7513"/>
                </a:moveTo>
                <a:lnTo>
                  <a:pt x="4150" y="7513"/>
                </a:lnTo>
                <a:lnTo>
                  <a:pt x="4150" y="5001"/>
                </a:lnTo>
                <a:lnTo>
                  <a:pt x="2069" y="5001"/>
                </a:lnTo>
                <a:lnTo>
                  <a:pt x="4150" y="2500"/>
                </a:lnTo>
                <a:lnTo>
                  <a:pt x="4150" y="0"/>
                </a:lnTo>
                <a:lnTo>
                  <a:pt x="8312" y="0"/>
                </a:lnTo>
                <a:lnTo>
                  <a:pt x="10382" y="2500"/>
                </a:lnTo>
                <a:lnTo>
                  <a:pt x="8312" y="2500"/>
                </a:lnTo>
                <a:lnTo>
                  <a:pt x="12451" y="7513"/>
                </a:lnTo>
                <a:close/>
              </a:path>
              <a:path w="43814" h="38100">
                <a:moveTo>
                  <a:pt x="14532" y="9990"/>
                </a:moveTo>
                <a:lnTo>
                  <a:pt x="0" y="9990"/>
                </a:lnTo>
                <a:lnTo>
                  <a:pt x="0" y="7513"/>
                </a:lnTo>
                <a:lnTo>
                  <a:pt x="2069" y="5001"/>
                </a:lnTo>
                <a:lnTo>
                  <a:pt x="2069" y="7513"/>
                </a:lnTo>
                <a:lnTo>
                  <a:pt x="14532" y="7513"/>
                </a:lnTo>
                <a:lnTo>
                  <a:pt x="14532" y="9990"/>
                </a:lnTo>
                <a:close/>
              </a:path>
              <a:path w="43814" h="38100">
                <a:moveTo>
                  <a:pt x="16601" y="9990"/>
                </a:moveTo>
                <a:lnTo>
                  <a:pt x="14532" y="9990"/>
                </a:lnTo>
                <a:lnTo>
                  <a:pt x="16601" y="7513"/>
                </a:lnTo>
                <a:lnTo>
                  <a:pt x="16601" y="9990"/>
                </a:lnTo>
                <a:close/>
              </a:path>
              <a:path w="43814" h="38100">
                <a:moveTo>
                  <a:pt x="20752" y="12514"/>
                </a:moveTo>
                <a:lnTo>
                  <a:pt x="0" y="12514"/>
                </a:lnTo>
                <a:lnTo>
                  <a:pt x="2069" y="9990"/>
                </a:lnTo>
                <a:lnTo>
                  <a:pt x="20752" y="9990"/>
                </a:lnTo>
                <a:lnTo>
                  <a:pt x="20752" y="12514"/>
                </a:lnTo>
                <a:close/>
              </a:path>
              <a:path w="43814" h="38100">
                <a:moveTo>
                  <a:pt x="24890" y="15003"/>
                </a:moveTo>
                <a:lnTo>
                  <a:pt x="2069" y="15003"/>
                </a:lnTo>
                <a:lnTo>
                  <a:pt x="2069" y="12514"/>
                </a:lnTo>
                <a:lnTo>
                  <a:pt x="24890" y="12514"/>
                </a:lnTo>
                <a:lnTo>
                  <a:pt x="24890" y="15003"/>
                </a:lnTo>
                <a:close/>
              </a:path>
              <a:path w="43814" h="38100">
                <a:moveTo>
                  <a:pt x="24890" y="20004"/>
                </a:moveTo>
                <a:lnTo>
                  <a:pt x="6219" y="20004"/>
                </a:lnTo>
                <a:lnTo>
                  <a:pt x="4150" y="17527"/>
                </a:lnTo>
                <a:lnTo>
                  <a:pt x="4150" y="15003"/>
                </a:lnTo>
                <a:lnTo>
                  <a:pt x="20752" y="15003"/>
                </a:lnTo>
                <a:lnTo>
                  <a:pt x="20752" y="17527"/>
                </a:lnTo>
                <a:lnTo>
                  <a:pt x="24890" y="17527"/>
                </a:lnTo>
                <a:lnTo>
                  <a:pt x="24890" y="20004"/>
                </a:lnTo>
                <a:close/>
              </a:path>
              <a:path w="43814" h="38100">
                <a:moveTo>
                  <a:pt x="29053" y="22516"/>
                </a:moveTo>
                <a:lnTo>
                  <a:pt x="10382" y="22516"/>
                </a:lnTo>
                <a:lnTo>
                  <a:pt x="10382" y="20004"/>
                </a:lnTo>
                <a:lnTo>
                  <a:pt x="26983" y="20004"/>
                </a:lnTo>
                <a:lnTo>
                  <a:pt x="26983" y="17527"/>
                </a:lnTo>
                <a:lnTo>
                  <a:pt x="29053" y="20004"/>
                </a:lnTo>
                <a:lnTo>
                  <a:pt x="29053" y="22516"/>
                </a:lnTo>
                <a:close/>
              </a:path>
              <a:path w="43814" h="38100">
                <a:moveTo>
                  <a:pt x="33191" y="25017"/>
                </a:moveTo>
                <a:lnTo>
                  <a:pt x="20752" y="25017"/>
                </a:lnTo>
                <a:lnTo>
                  <a:pt x="20752" y="22516"/>
                </a:lnTo>
                <a:lnTo>
                  <a:pt x="33191" y="22516"/>
                </a:lnTo>
                <a:lnTo>
                  <a:pt x="33191" y="25017"/>
                </a:lnTo>
                <a:close/>
              </a:path>
              <a:path w="43814" h="38100">
                <a:moveTo>
                  <a:pt x="35272" y="27517"/>
                </a:moveTo>
                <a:lnTo>
                  <a:pt x="22821" y="27517"/>
                </a:lnTo>
                <a:lnTo>
                  <a:pt x="22821" y="25017"/>
                </a:lnTo>
                <a:lnTo>
                  <a:pt x="35272" y="25017"/>
                </a:lnTo>
                <a:lnTo>
                  <a:pt x="35272" y="27517"/>
                </a:lnTo>
                <a:close/>
              </a:path>
              <a:path w="43814" h="38100">
                <a:moveTo>
                  <a:pt x="43573" y="37544"/>
                </a:moveTo>
                <a:lnTo>
                  <a:pt x="33191" y="37544"/>
                </a:lnTo>
                <a:lnTo>
                  <a:pt x="33191" y="32531"/>
                </a:lnTo>
                <a:lnTo>
                  <a:pt x="29053" y="32531"/>
                </a:lnTo>
                <a:lnTo>
                  <a:pt x="29053" y="30006"/>
                </a:lnTo>
                <a:lnTo>
                  <a:pt x="26983" y="30006"/>
                </a:lnTo>
                <a:lnTo>
                  <a:pt x="26983" y="27517"/>
                </a:lnTo>
                <a:lnTo>
                  <a:pt x="39423" y="27517"/>
                </a:lnTo>
                <a:lnTo>
                  <a:pt x="41492" y="30006"/>
                </a:lnTo>
                <a:lnTo>
                  <a:pt x="41492" y="35007"/>
                </a:lnTo>
                <a:lnTo>
                  <a:pt x="43573" y="35007"/>
                </a:lnTo>
                <a:lnTo>
                  <a:pt x="43573" y="37544"/>
                </a:lnTo>
                <a:close/>
              </a:path>
            </a:pathLst>
          </a:custGeom>
          <a:solidFill>
            <a:srgbClr val="C9CCCC"/>
          </a:solidFill>
        </p:spPr>
        <p:txBody>
          <a:bodyPr wrap="square" lIns="0" tIns="0" rIns="0" bIns="0" rtlCol="0"/>
          <a:lstStyle/>
          <a:p/>
        </p:txBody>
      </p:sp>
      <p:sp>
        <p:nvSpPr>
          <p:cNvPr id="749" name="object 749"/>
          <p:cNvSpPr/>
          <p:nvPr/>
        </p:nvSpPr>
        <p:spPr>
          <a:xfrm>
            <a:off x="6127856" y="3765153"/>
            <a:ext cx="6350" cy="10160"/>
          </a:xfrm>
          <a:custGeom>
            <a:rect l="l" t="t" r="r" b="b"/>
            <a:pathLst>
              <a:path w="6350" h="10160">
                <a:moveTo>
                  <a:pt x="4138" y="10026"/>
                </a:moveTo>
                <a:lnTo>
                  <a:pt x="2069" y="10026"/>
                </a:lnTo>
                <a:lnTo>
                  <a:pt x="2069" y="7489"/>
                </a:lnTo>
                <a:lnTo>
                  <a:pt x="0" y="7489"/>
                </a:lnTo>
                <a:lnTo>
                  <a:pt x="4138" y="2524"/>
                </a:lnTo>
                <a:lnTo>
                  <a:pt x="4138" y="0"/>
                </a:lnTo>
                <a:lnTo>
                  <a:pt x="6219" y="0"/>
                </a:lnTo>
                <a:lnTo>
                  <a:pt x="6219" y="7489"/>
                </a:lnTo>
                <a:lnTo>
                  <a:pt x="4138" y="10026"/>
                </a:lnTo>
                <a:close/>
              </a:path>
            </a:pathLst>
          </a:custGeom>
          <a:solidFill>
            <a:srgbClr val="C9CCCC"/>
          </a:solidFill>
        </p:spPr>
        <p:txBody>
          <a:bodyPr wrap="square" lIns="0" tIns="0" rIns="0" bIns="0" rtlCol="0"/>
          <a:lstStyle/>
          <a:p/>
        </p:txBody>
      </p:sp>
      <p:sp>
        <p:nvSpPr>
          <p:cNvPr id="750" name="object 750"/>
          <p:cNvSpPr/>
          <p:nvPr/>
        </p:nvSpPr>
        <p:spPr>
          <a:xfrm>
            <a:off x="5959776" y="3760152"/>
            <a:ext cx="8890" cy="15240"/>
          </a:xfrm>
          <a:custGeom>
            <a:rect l="l" t="t" r="r" b="b"/>
            <a:pathLst>
              <a:path w="8889" h="15239">
                <a:moveTo>
                  <a:pt x="2081" y="15015"/>
                </a:moveTo>
                <a:lnTo>
                  <a:pt x="0" y="15015"/>
                </a:lnTo>
                <a:lnTo>
                  <a:pt x="0" y="10014"/>
                </a:lnTo>
                <a:lnTo>
                  <a:pt x="2081" y="7525"/>
                </a:lnTo>
                <a:lnTo>
                  <a:pt x="0" y="5001"/>
                </a:lnTo>
                <a:lnTo>
                  <a:pt x="0" y="0"/>
                </a:lnTo>
                <a:lnTo>
                  <a:pt x="4150" y="0"/>
                </a:lnTo>
                <a:lnTo>
                  <a:pt x="2081" y="2524"/>
                </a:lnTo>
                <a:lnTo>
                  <a:pt x="2081" y="5001"/>
                </a:lnTo>
                <a:lnTo>
                  <a:pt x="8312" y="5001"/>
                </a:lnTo>
                <a:lnTo>
                  <a:pt x="8312" y="10014"/>
                </a:lnTo>
                <a:lnTo>
                  <a:pt x="4150" y="10014"/>
                </a:lnTo>
                <a:lnTo>
                  <a:pt x="4150" y="12514"/>
                </a:lnTo>
                <a:lnTo>
                  <a:pt x="2081" y="12514"/>
                </a:lnTo>
                <a:lnTo>
                  <a:pt x="2081" y="15015"/>
                </a:lnTo>
                <a:close/>
              </a:path>
              <a:path w="8889" h="15239">
                <a:moveTo>
                  <a:pt x="8312" y="12514"/>
                </a:moveTo>
                <a:lnTo>
                  <a:pt x="6207" y="12514"/>
                </a:lnTo>
                <a:lnTo>
                  <a:pt x="6207" y="10014"/>
                </a:lnTo>
                <a:lnTo>
                  <a:pt x="8312" y="10014"/>
                </a:lnTo>
                <a:lnTo>
                  <a:pt x="8312" y="12514"/>
                </a:lnTo>
                <a:close/>
              </a:path>
            </a:pathLst>
          </a:custGeom>
          <a:solidFill>
            <a:srgbClr val="C9CCCC"/>
          </a:solidFill>
        </p:spPr>
        <p:txBody>
          <a:bodyPr wrap="square" lIns="0" tIns="0" rIns="0" bIns="0" rtlCol="0"/>
          <a:lstStyle/>
          <a:p/>
        </p:txBody>
      </p:sp>
      <p:sp>
        <p:nvSpPr>
          <p:cNvPr id="751" name="object 751"/>
          <p:cNvSpPr/>
          <p:nvPr/>
        </p:nvSpPr>
        <p:spPr>
          <a:xfrm>
            <a:off x="5988817" y="3750157"/>
            <a:ext cx="4445" cy="7620"/>
          </a:xfrm>
          <a:custGeom>
            <a:rect l="l" t="t" r="r" b="b"/>
            <a:pathLst>
              <a:path w="4445" h="7620">
                <a:moveTo>
                  <a:pt x="2093" y="7501"/>
                </a:moveTo>
                <a:lnTo>
                  <a:pt x="0" y="7501"/>
                </a:lnTo>
                <a:lnTo>
                  <a:pt x="0" y="0"/>
                </a:lnTo>
                <a:lnTo>
                  <a:pt x="2093" y="0"/>
                </a:lnTo>
                <a:lnTo>
                  <a:pt x="2093" y="2500"/>
                </a:lnTo>
                <a:lnTo>
                  <a:pt x="4150" y="2500"/>
                </a:lnTo>
                <a:lnTo>
                  <a:pt x="4150" y="5001"/>
                </a:lnTo>
                <a:lnTo>
                  <a:pt x="2093" y="7501"/>
                </a:lnTo>
                <a:close/>
              </a:path>
            </a:pathLst>
          </a:custGeom>
          <a:solidFill>
            <a:srgbClr val="C9CCCC"/>
          </a:solidFill>
        </p:spPr>
        <p:txBody>
          <a:bodyPr wrap="square" lIns="0" tIns="0" rIns="0" bIns="0" rtlCol="0"/>
          <a:lstStyle/>
          <a:p/>
        </p:txBody>
      </p:sp>
      <p:sp>
        <p:nvSpPr>
          <p:cNvPr id="752" name="object 752"/>
          <p:cNvSpPr/>
          <p:nvPr/>
        </p:nvSpPr>
        <p:spPr>
          <a:xfrm>
            <a:off x="6605104" y="3735155"/>
            <a:ext cx="8890" cy="12700"/>
          </a:xfrm>
          <a:custGeom>
            <a:rect l="l" t="t" r="r" b="b"/>
            <a:pathLst>
              <a:path w="8890" h="12700">
                <a:moveTo>
                  <a:pt x="6219" y="12514"/>
                </a:moveTo>
                <a:lnTo>
                  <a:pt x="4162" y="12514"/>
                </a:lnTo>
                <a:lnTo>
                  <a:pt x="4162" y="10002"/>
                </a:lnTo>
                <a:lnTo>
                  <a:pt x="2069" y="10002"/>
                </a:lnTo>
                <a:lnTo>
                  <a:pt x="0" y="7489"/>
                </a:lnTo>
                <a:lnTo>
                  <a:pt x="0" y="0"/>
                </a:lnTo>
                <a:lnTo>
                  <a:pt x="4162" y="0"/>
                </a:lnTo>
                <a:lnTo>
                  <a:pt x="6219" y="2488"/>
                </a:lnTo>
                <a:lnTo>
                  <a:pt x="8312" y="2488"/>
                </a:lnTo>
                <a:lnTo>
                  <a:pt x="8312" y="7489"/>
                </a:lnTo>
                <a:lnTo>
                  <a:pt x="6219" y="7489"/>
                </a:lnTo>
                <a:lnTo>
                  <a:pt x="6219" y="12514"/>
                </a:lnTo>
                <a:close/>
              </a:path>
            </a:pathLst>
          </a:custGeom>
          <a:solidFill>
            <a:srgbClr val="C9CCCC"/>
          </a:solidFill>
        </p:spPr>
        <p:txBody>
          <a:bodyPr wrap="square" lIns="0" tIns="0" rIns="0" bIns="0" rtlCol="0"/>
          <a:lstStyle/>
          <a:p/>
        </p:txBody>
      </p:sp>
      <p:sp>
        <p:nvSpPr>
          <p:cNvPr id="753" name="object 753"/>
          <p:cNvSpPr/>
          <p:nvPr/>
        </p:nvSpPr>
        <p:spPr>
          <a:xfrm>
            <a:off x="7034624" y="3715122"/>
            <a:ext cx="14604" cy="22860"/>
          </a:xfrm>
          <a:custGeom>
            <a:rect l="l" t="t" r="r" b="b"/>
            <a:pathLst>
              <a:path w="14604" h="22860">
                <a:moveTo>
                  <a:pt x="8312" y="7513"/>
                </a:moveTo>
                <a:lnTo>
                  <a:pt x="0" y="7513"/>
                </a:lnTo>
                <a:lnTo>
                  <a:pt x="0" y="0"/>
                </a:lnTo>
                <a:lnTo>
                  <a:pt x="4138" y="0"/>
                </a:lnTo>
                <a:lnTo>
                  <a:pt x="6207" y="2500"/>
                </a:lnTo>
                <a:lnTo>
                  <a:pt x="6207" y="5013"/>
                </a:lnTo>
                <a:lnTo>
                  <a:pt x="8312" y="5013"/>
                </a:lnTo>
                <a:lnTo>
                  <a:pt x="8312" y="7513"/>
                </a:lnTo>
                <a:close/>
              </a:path>
              <a:path w="14604" h="22860">
                <a:moveTo>
                  <a:pt x="14520" y="22516"/>
                </a:moveTo>
                <a:lnTo>
                  <a:pt x="8312" y="22516"/>
                </a:lnTo>
                <a:lnTo>
                  <a:pt x="8312" y="20028"/>
                </a:lnTo>
                <a:lnTo>
                  <a:pt x="4138" y="20028"/>
                </a:lnTo>
                <a:lnTo>
                  <a:pt x="4138" y="10014"/>
                </a:lnTo>
                <a:lnTo>
                  <a:pt x="2069" y="10014"/>
                </a:lnTo>
                <a:lnTo>
                  <a:pt x="2069" y="7513"/>
                </a:lnTo>
                <a:lnTo>
                  <a:pt x="10382" y="7513"/>
                </a:lnTo>
                <a:lnTo>
                  <a:pt x="10382" y="10014"/>
                </a:lnTo>
                <a:lnTo>
                  <a:pt x="8312" y="12502"/>
                </a:lnTo>
                <a:lnTo>
                  <a:pt x="10382" y="12502"/>
                </a:lnTo>
                <a:lnTo>
                  <a:pt x="12463" y="15027"/>
                </a:lnTo>
                <a:lnTo>
                  <a:pt x="14520" y="15027"/>
                </a:lnTo>
                <a:lnTo>
                  <a:pt x="14520" y="22516"/>
                </a:lnTo>
                <a:close/>
              </a:path>
              <a:path w="14604" h="22860">
                <a:moveTo>
                  <a:pt x="14520" y="15027"/>
                </a:moveTo>
                <a:lnTo>
                  <a:pt x="12463" y="15027"/>
                </a:lnTo>
                <a:lnTo>
                  <a:pt x="12463" y="12502"/>
                </a:lnTo>
                <a:lnTo>
                  <a:pt x="14520" y="15027"/>
                </a:lnTo>
                <a:close/>
              </a:path>
            </a:pathLst>
          </a:custGeom>
          <a:solidFill>
            <a:srgbClr val="C9CCCC"/>
          </a:solidFill>
        </p:spPr>
        <p:txBody>
          <a:bodyPr wrap="square" lIns="0" tIns="0" rIns="0" bIns="0" rtlCol="0"/>
          <a:lstStyle/>
          <a:p/>
        </p:txBody>
      </p:sp>
      <p:sp>
        <p:nvSpPr>
          <p:cNvPr id="754" name="object 754"/>
          <p:cNvSpPr/>
          <p:nvPr/>
        </p:nvSpPr>
        <p:spPr>
          <a:xfrm>
            <a:off x="6617554" y="3725148"/>
            <a:ext cx="8890" cy="10160"/>
          </a:xfrm>
          <a:custGeom>
            <a:rect l="l" t="t" r="r" b="b"/>
            <a:pathLst>
              <a:path w="8890" h="10160">
                <a:moveTo>
                  <a:pt x="4150" y="2476"/>
                </a:moveTo>
                <a:lnTo>
                  <a:pt x="2081" y="2476"/>
                </a:lnTo>
                <a:lnTo>
                  <a:pt x="2081" y="0"/>
                </a:lnTo>
                <a:lnTo>
                  <a:pt x="4150" y="0"/>
                </a:lnTo>
                <a:lnTo>
                  <a:pt x="4150" y="2476"/>
                </a:lnTo>
                <a:close/>
              </a:path>
              <a:path w="8890" h="10160">
                <a:moveTo>
                  <a:pt x="8300" y="10002"/>
                </a:moveTo>
                <a:lnTo>
                  <a:pt x="4150" y="10002"/>
                </a:lnTo>
                <a:lnTo>
                  <a:pt x="4150" y="7477"/>
                </a:lnTo>
                <a:lnTo>
                  <a:pt x="2081" y="7477"/>
                </a:lnTo>
                <a:lnTo>
                  <a:pt x="0" y="5001"/>
                </a:lnTo>
                <a:lnTo>
                  <a:pt x="0" y="2476"/>
                </a:lnTo>
                <a:lnTo>
                  <a:pt x="6219" y="2476"/>
                </a:lnTo>
                <a:lnTo>
                  <a:pt x="6219" y="7477"/>
                </a:lnTo>
                <a:lnTo>
                  <a:pt x="8300" y="10002"/>
                </a:lnTo>
                <a:close/>
              </a:path>
            </a:pathLst>
          </a:custGeom>
          <a:solidFill>
            <a:srgbClr val="C9CCCC"/>
          </a:solidFill>
        </p:spPr>
        <p:txBody>
          <a:bodyPr wrap="square" lIns="0" tIns="0" rIns="0" bIns="0" rtlCol="0"/>
          <a:lstStyle/>
          <a:p/>
        </p:txBody>
      </p:sp>
      <p:sp>
        <p:nvSpPr>
          <p:cNvPr id="755" name="object 755"/>
          <p:cNvSpPr/>
          <p:nvPr/>
        </p:nvSpPr>
        <p:spPr>
          <a:xfrm>
            <a:off x="6605104" y="3725148"/>
            <a:ext cx="8890" cy="5080"/>
          </a:xfrm>
          <a:custGeom>
            <a:rect l="l" t="t" r="r" b="b"/>
            <a:pathLst>
              <a:path w="8890" h="5079">
                <a:moveTo>
                  <a:pt x="6219" y="5001"/>
                </a:moveTo>
                <a:lnTo>
                  <a:pt x="4162" y="5001"/>
                </a:lnTo>
                <a:lnTo>
                  <a:pt x="0" y="0"/>
                </a:lnTo>
                <a:lnTo>
                  <a:pt x="4162" y="0"/>
                </a:lnTo>
                <a:lnTo>
                  <a:pt x="4162" y="2476"/>
                </a:lnTo>
                <a:lnTo>
                  <a:pt x="8312" y="2476"/>
                </a:lnTo>
                <a:lnTo>
                  <a:pt x="6219" y="5001"/>
                </a:lnTo>
                <a:close/>
              </a:path>
            </a:pathLst>
          </a:custGeom>
          <a:solidFill>
            <a:srgbClr val="C9CCCC"/>
          </a:solidFill>
        </p:spPr>
        <p:txBody>
          <a:bodyPr wrap="square" lIns="0" tIns="0" rIns="0" bIns="0" rtlCol="0"/>
          <a:lstStyle/>
          <a:p/>
        </p:txBody>
      </p:sp>
      <p:sp>
        <p:nvSpPr>
          <p:cNvPr id="756" name="object 756"/>
          <p:cNvSpPr/>
          <p:nvPr/>
        </p:nvSpPr>
        <p:spPr>
          <a:xfrm>
            <a:off x="6086352" y="3682598"/>
            <a:ext cx="20955" cy="40640"/>
          </a:xfrm>
          <a:custGeom>
            <a:rect l="l" t="t" r="r" b="b"/>
            <a:pathLst>
              <a:path w="20954" h="40639">
                <a:moveTo>
                  <a:pt x="12463" y="10014"/>
                </a:moveTo>
                <a:lnTo>
                  <a:pt x="6255" y="10014"/>
                </a:lnTo>
                <a:lnTo>
                  <a:pt x="6255" y="7501"/>
                </a:lnTo>
                <a:lnTo>
                  <a:pt x="8312" y="5013"/>
                </a:lnTo>
                <a:lnTo>
                  <a:pt x="10370" y="5013"/>
                </a:lnTo>
                <a:lnTo>
                  <a:pt x="10370" y="0"/>
                </a:lnTo>
                <a:lnTo>
                  <a:pt x="12463" y="0"/>
                </a:lnTo>
                <a:lnTo>
                  <a:pt x="12463" y="10014"/>
                </a:lnTo>
                <a:close/>
              </a:path>
              <a:path w="20954" h="40639">
                <a:moveTo>
                  <a:pt x="16601" y="15003"/>
                </a:moveTo>
                <a:lnTo>
                  <a:pt x="0" y="15003"/>
                </a:lnTo>
                <a:lnTo>
                  <a:pt x="0" y="12514"/>
                </a:lnTo>
                <a:lnTo>
                  <a:pt x="4150" y="12514"/>
                </a:lnTo>
                <a:lnTo>
                  <a:pt x="4150" y="10014"/>
                </a:lnTo>
                <a:lnTo>
                  <a:pt x="16601" y="10014"/>
                </a:lnTo>
                <a:lnTo>
                  <a:pt x="16601" y="15003"/>
                </a:lnTo>
                <a:close/>
              </a:path>
              <a:path w="20954" h="40639">
                <a:moveTo>
                  <a:pt x="18682" y="17515"/>
                </a:moveTo>
                <a:lnTo>
                  <a:pt x="2081" y="17515"/>
                </a:lnTo>
                <a:lnTo>
                  <a:pt x="2081" y="15003"/>
                </a:lnTo>
                <a:lnTo>
                  <a:pt x="18682" y="15003"/>
                </a:lnTo>
                <a:lnTo>
                  <a:pt x="18682" y="17515"/>
                </a:lnTo>
                <a:close/>
              </a:path>
              <a:path w="20954" h="40639">
                <a:moveTo>
                  <a:pt x="20752" y="30030"/>
                </a:moveTo>
                <a:lnTo>
                  <a:pt x="8312" y="30030"/>
                </a:lnTo>
                <a:lnTo>
                  <a:pt x="8312" y="27529"/>
                </a:lnTo>
                <a:lnTo>
                  <a:pt x="2081" y="27529"/>
                </a:lnTo>
                <a:lnTo>
                  <a:pt x="2081" y="25017"/>
                </a:lnTo>
                <a:lnTo>
                  <a:pt x="0" y="25017"/>
                </a:lnTo>
                <a:lnTo>
                  <a:pt x="0" y="17515"/>
                </a:lnTo>
                <a:lnTo>
                  <a:pt x="20752" y="17515"/>
                </a:lnTo>
                <a:lnTo>
                  <a:pt x="20752" y="30030"/>
                </a:lnTo>
                <a:close/>
              </a:path>
              <a:path w="20954" h="40639">
                <a:moveTo>
                  <a:pt x="10370" y="32519"/>
                </a:moveTo>
                <a:lnTo>
                  <a:pt x="8312" y="32519"/>
                </a:lnTo>
                <a:lnTo>
                  <a:pt x="10370" y="30030"/>
                </a:lnTo>
                <a:lnTo>
                  <a:pt x="10370" y="32519"/>
                </a:lnTo>
                <a:close/>
              </a:path>
              <a:path w="20954" h="40639">
                <a:moveTo>
                  <a:pt x="18682" y="32519"/>
                </a:moveTo>
                <a:lnTo>
                  <a:pt x="12463" y="32519"/>
                </a:lnTo>
                <a:lnTo>
                  <a:pt x="12463" y="30030"/>
                </a:lnTo>
                <a:lnTo>
                  <a:pt x="18682" y="30030"/>
                </a:lnTo>
                <a:lnTo>
                  <a:pt x="18682" y="32519"/>
                </a:lnTo>
                <a:close/>
              </a:path>
              <a:path w="20954" h="40639">
                <a:moveTo>
                  <a:pt x="16601" y="40032"/>
                </a:moveTo>
                <a:lnTo>
                  <a:pt x="14532" y="37532"/>
                </a:lnTo>
                <a:lnTo>
                  <a:pt x="4150" y="37532"/>
                </a:lnTo>
                <a:lnTo>
                  <a:pt x="6255" y="35031"/>
                </a:lnTo>
                <a:lnTo>
                  <a:pt x="6255" y="32519"/>
                </a:lnTo>
                <a:lnTo>
                  <a:pt x="12463" y="32519"/>
                </a:lnTo>
                <a:lnTo>
                  <a:pt x="14532" y="35031"/>
                </a:lnTo>
                <a:lnTo>
                  <a:pt x="16601" y="35031"/>
                </a:lnTo>
                <a:lnTo>
                  <a:pt x="16601" y="40032"/>
                </a:lnTo>
                <a:close/>
              </a:path>
              <a:path w="20954" h="40639">
                <a:moveTo>
                  <a:pt x="16601" y="35031"/>
                </a:moveTo>
                <a:lnTo>
                  <a:pt x="14532" y="35031"/>
                </a:lnTo>
                <a:lnTo>
                  <a:pt x="14532" y="32519"/>
                </a:lnTo>
                <a:lnTo>
                  <a:pt x="16601" y="32519"/>
                </a:lnTo>
                <a:lnTo>
                  <a:pt x="16601" y="35031"/>
                </a:lnTo>
                <a:close/>
              </a:path>
              <a:path w="20954" h="40639">
                <a:moveTo>
                  <a:pt x="10370" y="40032"/>
                </a:moveTo>
                <a:lnTo>
                  <a:pt x="8312" y="40032"/>
                </a:lnTo>
                <a:lnTo>
                  <a:pt x="8312" y="37532"/>
                </a:lnTo>
                <a:lnTo>
                  <a:pt x="10370" y="37532"/>
                </a:lnTo>
                <a:lnTo>
                  <a:pt x="10370" y="40032"/>
                </a:lnTo>
                <a:close/>
              </a:path>
              <a:path w="20954" h="40639">
                <a:moveTo>
                  <a:pt x="12463" y="40032"/>
                </a:moveTo>
                <a:lnTo>
                  <a:pt x="10370" y="37532"/>
                </a:lnTo>
                <a:lnTo>
                  <a:pt x="12463" y="37532"/>
                </a:lnTo>
                <a:lnTo>
                  <a:pt x="12463" y="40032"/>
                </a:lnTo>
                <a:close/>
              </a:path>
              <a:path w="20954" h="40639">
                <a:moveTo>
                  <a:pt x="14532" y="40032"/>
                </a:moveTo>
                <a:lnTo>
                  <a:pt x="12463" y="37532"/>
                </a:lnTo>
                <a:lnTo>
                  <a:pt x="14532" y="37532"/>
                </a:lnTo>
                <a:lnTo>
                  <a:pt x="14532" y="40032"/>
                </a:lnTo>
                <a:close/>
              </a:path>
            </a:pathLst>
          </a:custGeom>
          <a:solidFill>
            <a:srgbClr val="C9CCCC"/>
          </a:solidFill>
        </p:spPr>
        <p:txBody>
          <a:bodyPr wrap="square" lIns="0" tIns="0" rIns="0" bIns="0" rtlCol="0"/>
          <a:lstStyle/>
          <a:p/>
        </p:txBody>
      </p:sp>
      <p:sp>
        <p:nvSpPr>
          <p:cNvPr id="757" name="object 757"/>
          <p:cNvSpPr/>
          <p:nvPr/>
        </p:nvSpPr>
        <p:spPr>
          <a:xfrm>
            <a:off x="7107246" y="3707629"/>
            <a:ext cx="6350" cy="10160"/>
          </a:xfrm>
          <a:custGeom>
            <a:rect l="l" t="t" r="r" b="b"/>
            <a:pathLst>
              <a:path w="6350" h="10160">
                <a:moveTo>
                  <a:pt x="4150" y="10002"/>
                </a:moveTo>
                <a:lnTo>
                  <a:pt x="4150" y="7477"/>
                </a:lnTo>
                <a:lnTo>
                  <a:pt x="2093" y="7477"/>
                </a:lnTo>
                <a:lnTo>
                  <a:pt x="2093" y="5001"/>
                </a:lnTo>
                <a:lnTo>
                  <a:pt x="0" y="2500"/>
                </a:lnTo>
                <a:lnTo>
                  <a:pt x="0" y="0"/>
                </a:lnTo>
                <a:lnTo>
                  <a:pt x="2093" y="0"/>
                </a:lnTo>
                <a:lnTo>
                  <a:pt x="2093" y="2500"/>
                </a:lnTo>
                <a:lnTo>
                  <a:pt x="4150" y="2500"/>
                </a:lnTo>
                <a:lnTo>
                  <a:pt x="4150" y="5001"/>
                </a:lnTo>
                <a:lnTo>
                  <a:pt x="6207" y="5001"/>
                </a:lnTo>
                <a:lnTo>
                  <a:pt x="6207" y="7477"/>
                </a:lnTo>
                <a:lnTo>
                  <a:pt x="4150" y="10002"/>
                </a:lnTo>
                <a:close/>
              </a:path>
            </a:pathLst>
          </a:custGeom>
          <a:solidFill>
            <a:srgbClr val="C9CCCC"/>
          </a:solidFill>
        </p:spPr>
        <p:txBody>
          <a:bodyPr wrap="square" lIns="0" tIns="0" rIns="0" bIns="0" rtlCol="0"/>
          <a:lstStyle/>
          <a:p/>
        </p:txBody>
      </p:sp>
      <p:sp>
        <p:nvSpPr>
          <p:cNvPr id="758" name="object 758"/>
          <p:cNvSpPr/>
          <p:nvPr/>
        </p:nvSpPr>
        <p:spPr>
          <a:xfrm>
            <a:off x="7101019" y="3662577"/>
            <a:ext cx="17145" cy="45085"/>
          </a:xfrm>
          <a:custGeom>
            <a:rect l="l" t="t" r="r" b="b"/>
            <a:pathLst>
              <a:path w="17145" h="45085">
                <a:moveTo>
                  <a:pt x="12451" y="25029"/>
                </a:moveTo>
                <a:lnTo>
                  <a:pt x="8300" y="25029"/>
                </a:lnTo>
                <a:lnTo>
                  <a:pt x="8300" y="20016"/>
                </a:lnTo>
                <a:lnTo>
                  <a:pt x="6219" y="20016"/>
                </a:lnTo>
                <a:lnTo>
                  <a:pt x="6219" y="17539"/>
                </a:lnTo>
                <a:lnTo>
                  <a:pt x="4150" y="17539"/>
                </a:lnTo>
                <a:lnTo>
                  <a:pt x="4150" y="7501"/>
                </a:lnTo>
                <a:lnTo>
                  <a:pt x="6219" y="7501"/>
                </a:lnTo>
                <a:lnTo>
                  <a:pt x="6219" y="0"/>
                </a:lnTo>
                <a:lnTo>
                  <a:pt x="8300" y="0"/>
                </a:lnTo>
                <a:lnTo>
                  <a:pt x="8300" y="2524"/>
                </a:lnTo>
                <a:lnTo>
                  <a:pt x="10382" y="2524"/>
                </a:lnTo>
                <a:lnTo>
                  <a:pt x="12451" y="5013"/>
                </a:lnTo>
                <a:lnTo>
                  <a:pt x="12451" y="12526"/>
                </a:lnTo>
                <a:lnTo>
                  <a:pt x="14532" y="15015"/>
                </a:lnTo>
                <a:lnTo>
                  <a:pt x="16589" y="17539"/>
                </a:lnTo>
                <a:lnTo>
                  <a:pt x="14532" y="20016"/>
                </a:lnTo>
                <a:lnTo>
                  <a:pt x="14532" y="22540"/>
                </a:lnTo>
                <a:lnTo>
                  <a:pt x="12451" y="22540"/>
                </a:lnTo>
                <a:lnTo>
                  <a:pt x="12451" y="25029"/>
                </a:lnTo>
                <a:close/>
              </a:path>
              <a:path w="17145" h="45085">
                <a:moveTo>
                  <a:pt x="10382" y="35019"/>
                </a:moveTo>
                <a:lnTo>
                  <a:pt x="2081" y="35019"/>
                </a:lnTo>
                <a:lnTo>
                  <a:pt x="2081" y="32542"/>
                </a:lnTo>
                <a:lnTo>
                  <a:pt x="4150" y="32542"/>
                </a:lnTo>
                <a:lnTo>
                  <a:pt x="4150" y="30030"/>
                </a:lnTo>
                <a:lnTo>
                  <a:pt x="6219" y="30030"/>
                </a:lnTo>
                <a:lnTo>
                  <a:pt x="6219" y="25029"/>
                </a:lnTo>
                <a:lnTo>
                  <a:pt x="10382" y="25029"/>
                </a:lnTo>
                <a:lnTo>
                  <a:pt x="10382" y="35019"/>
                </a:lnTo>
                <a:close/>
              </a:path>
              <a:path w="17145" h="45085">
                <a:moveTo>
                  <a:pt x="4150" y="45033"/>
                </a:moveTo>
                <a:lnTo>
                  <a:pt x="2081" y="45033"/>
                </a:lnTo>
                <a:lnTo>
                  <a:pt x="2081" y="40032"/>
                </a:lnTo>
                <a:lnTo>
                  <a:pt x="0" y="37544"/>
                </a:lnTo>
                <a:lnTo>
                  <a:pt x="0" y="35019"/>
                </a:lnTo>
                <a:lnTo>
                  <a:pt x="4150" y="35019"/>
                </a:lnTo>
                <a:lnTo>
                  <a:pt x="4150" y="37544"/>
                </a:lnTo>
                <a:lnTo>
                  <a:pt x="2081" y="37544"/>
                </a:lnTo>
                <a:lnTo>
                  <a:pt x="4150" y="40032"/>
                </a:lnTo>
                <a:lnTo>
                  <a:pt x="6219" y="40032"/>
                </a:lnTo>
                <a:lnTo>
                  <a:pt x="6219" y="42545"/>
                </a:lnTo>
                <a:lnTo>
                  <a:pt x="4150" y="42545"/>
                </a:lnTo>
                <a:lnTo>
                  <a:pt x="4150" y="45033"/>
                </a:lnTo>
                <a:close/>
              </a:path>
              <a:path w="17145" h="45085">
                <a:moveTo>
                  <a:pt x="8300" y="37544"/>
                </a:moveTo>
                <a:lnTo>
                  <a:pt x="6219" y="37544"/>
                </a:lnTo>
                <a:lnTo>
                  <a:pt x="4150" y="35019"/>
                </a:lnTo>
                <a:lnTo>
                  <a:pt x="8300" y="35019"/>
                </a:lnTo>
                <a:lnTo>
                  <a:pt x="8300" y="37544"/>
                </a:lnTo>
                <a:close/>
              </a:path>
            </a:pathLst>
          </a:custGeom>
          <a:solidFill>
            <a:srgbClr val="C9CCCC"/>
          </a:solidFill>
        </p:spPr>
        <p:txBody>
          <a:bodyPr wrap="square" lIns="0" tIns="0" rIns="0" bIns="0" rtlCol="0"/>
          <a:lstStyle/>
          <a:p/>
        </p:txBody>
      </p:sp>
      <p:sp>
        <p:nvSpPr>
          <p:cNvPr id="759" name="object 759"/>
          <p:cNvSpPr/>
          <p:nvPr/>
        </p:nvSpPr>
        <p:spPr>
          <a:xfrm>
            <a:off x="6613426" y="3687595"/>
            <a:ext cx="12700" cy="10160"/>
          </a:xfrm>
          <a:custGeom>
            <a:rect l="l" t="t" r="r" b="b"/>
            <a:pathLst>
              <a:path w="12700" h="10160">
                <a:moveTo>
                  <a:pt x="12427" y="7513"/>
                </a:moveTo>
                <a:lnTo>
                  <a:pt x="6207" y="7513"/>
                </a:lnTo>
                <a:lnTo>
                  <a:pt x="6207" y="5025"/>
                </a:lnTo>
                <a:lnTo>
                  <a:pt x="4126" y="5025"/>
                </a:lnTo>
                <a:lnTo>
                  <a:pt x="0" y="0"/>
                </a:lnTo>
                <a:lnTo>
                  <a:pt x="12427" y="0"/>
                </a:lnTo>
                <a:lnTo>
                  <a:pt x="12427" y="7513"/>
                </a:lnTo>
                <a:close/>
              </a:path>
              <a:path w="12700" h="10160">
                <a:moveTo>
                  <a:pt x="10346" y="10002"/>
                </a:moveTo>
                <a:lnTo>
                  <a:pt x="8276" y="10002"/>
                </a:lnTo>
                <a:lnTo>
                  <a:pt x="8276" y="7513"/>
                </a:lnTo>
                <a:lnTo>
                  <a:pt x="10346" y="7513"/>
                </a:lnTo>
                <a:lnTo>
                  <a:pt x="10346" y="10002"/>
                </a:lnTo>
                <a:close/>
              </a:path>
            </a:pathLst>
          </a:custGeom>
          <a:solidFill>
            <a:srgbClr val="C9CCCC"/>
          </a:solidFill>
        </p:spPr>
        <p:txBody>
          <a:bodyPr wrap="square" lIns="0" tIns="0" rIns="0" bIns="0" rtlCol="0"/>
          <a:lstStyle/>
          <a:p/>
        </p:txBody>
      </p:sp>
      <p:sp>
        <p:nvSpPr>
          <p:cNvPr id="760" name="object 760"/>
          <p:cNvSpPr/>
          <p:nvPr/>
        </p:nvSpPr>
        <p:spPr>
          <a:xfrm>
            <a:off x="6609258" y="3690101"/>
            <a:ext cx="8890" cy="10160"/>
          </a:xfrm>
          <a:custGeom>
            <a:rect l="l" t="t" r="r" b="b"/>
            <a:pathLst>
              <a:path w="8890" h="10160">
                <a:moveTo>
                  <a:pt x="6219" y="10014"/>
                </a:moveTo>
                <a:lnTo>
                  <a:pt x="2069" y="10014"/>
                </a:lnTo>
                <a:lnTo>
                  <a:pt x="0" y="7501"/>
                </a:lnTo>
                <a:lnTo>
                  <a:pt x="0" y="2512"/>
                </a:lnTo>
                <a:lnTo>
                  <a:pt x="2069" y="0"/>
                </a:lnTo>
                <a:lnTo>
                  <a:pt x="4162" y="0"/>
                </a:lnTo>
                <a:lnTo>
                  <a:pt x="4162" y="2512"/>
                </a:lnTo>
                <a:lnTo>
                  <a:pt x="6219" y="2512"/>
                </a:lnTo>
                <a:lnTo>
                  <a:pt x="8288" y="5013"/>
                </a:lnTo>
                <a:lnTo>
                  <a:pt x="8288" y="7501"/>
                </a:lnTo>
                <a:lnTo>
                  <a:pt x="6219" y="7501"/>
                </a:lnTo>
                <a:lnTo>
                  <a:pt x="6219" y="10014"/>
                </a:lnTo>
                <a:close/>
              </a:path>
            </a:pathLst>
          </a:custGeom>
          <a:solidFill>
            <a:srgbClr val="C9CCCC"/>
          </a:solidFill>
        </p:spPr>
        <p:txBody>
          <a:bodyPr wrap="square" lIns="0" tIns="0" rIns="0" bIns="0" rtlCol="0"/>
          <a:lstStyle/>
          <a:p/>
        </p:txBody>
      </p:sp>
      <p:sp>
        <p:nvSpPr>
          <p:cNvPr id="761" name="object 761"/>
          <p:cNvSpPr/>
          <p:nvPr/>
        </p:nvSpPr>
        <p:spPr>
          <a:xfrm>
            <a:off x="5380861" y="3585047"/>
            <a:ext cx="4445" cy="5080"/>
          </a:xfrm>
          <a:custGeom>
            <a:rect l="l" t="t" r="r" b="b"/>
            <a:pathLst>
              <a:path w="4445" h="5079">
                <a:moveTo>
                  <a:pt x="4138" y="4989"/>
                </a:moveTo>
                <a:lnTo>
                  <a:pt x="0" y="4989"/>
                </a:lnTo>
                <a:lnTo>
                  <a:pt x="0" y="0"/>
                </a:lnTo>
                <a:lnTo>
                  <a:pt x="2069" y="0"/>
                </a:lnTo>
                <a:lnTo>
                  <a:pt x="2069" y="2500"/>
                </a:lnTo>
                <a:lnTo>
                  <a:pt x="4138" y="2500"/>
                </a:lnTo>
                <a:lnTo>
                  <a:pt x="4138" y="4989"/>
                </a:lnTo>
                <a:close/>
              </a:path>
            </a:pathLst>
          </a:custGeom>
          <a:solidFill>
            <a:srgbClr val="C9CCCC"/>
          </a:solidFill>
        </p:spPr>
        <p:txBody>
          <a:bodyPr wrap="square" lIns="0" tIns="0" rIns="0" bIns="0" rtlCol="0"/>
          <a:lstStyle/>
          <a:p/>
        </p:txBody>
      </p:sp>
      <p:sp>
        <p:nvSpPr>
          <p:cNvPr id="762" name="object 762"/>
          <p:cNvSpPr/>
          <p:nvPr/>
        </p:nvSpPr>
        <p:spPr>
          <a:xfrm>
            <a:off x="5391241" y="3575039"/>
            <a:ext cx="6350" cy="7620"/>
          </a:xfrm>
          <a:custGeom>
            <a:rect l="l" t="t" r="r" b="b"/>
            <a:pathLst>
              <a:path w="6350" h="7620">
                <a:moveTo>
                  <a:pt x="4138" y="7501"/>
                </a:moveTo>
                <a:lnTo>
                  <a:pt x="2069" y="7501"/>
                </a:lnTo>
                <a:lnTo>
                  <a:pt x="2069" y="5013"/>
                </a:lnTo>
                <a:lnTo>
                  <a:pt x="0" y="5013"/>
                </a:lnTo>
                <a:lnTo>
                  <a:pt x="0" y="2500"/>
                </a:lnTo>
                <a:lnTo>
                  <a:pt x="2069" y="2500"/>
                </a:lnTo>
                <a:lnTo>
                  <a:pt x="4138" y="0"/>
                </a:lnTo>
                <a:lnTo>
                  <a:pt x="6219" y="0"/>
                </a:lnTo>
                <a:lnTo>
                  <a:pt x="6219" y="5013"/>
                </a:lnTo>
                <a:lnTo>
                  <a:pt x="4138" y="7501"/>
                </a:lnTo>
                <a:close/>
              </a:path>
            </a:pathLst>
          </a:custGeom>
          <a:solidFill>
            <a:srgbClr val="C9CCCC"/>
          </a:solidFill>
        </p:spPr>
        <p:txBody>
          <a:bodyPr wrap="square" lIns="0" tIns="0" rIns="0" bIns="0" rtlCol="0"/>
          <a:lstStyle/>
          <a:p/>
        </p:txBody>
      </p:sp>
      <p:sp>
        <p:nvSpPr>
          <p:cNvPr id="763" name="object 763"/>
          <p:cNvSpPr/>
          <p:nvPr/>
        </p:nvSpPr>
        <p:spPr>
          <a:xfrm>
            <a:off x="6893527" y="4680735"/>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764" name="object 764"/>
          <p:cNvSpPr/>
          <p:nvPr/>
        </p:nvSpPr>
        <p:spPr>
          <a:xfrm>
            <a:off x="6899752" y="4678210"/>
            <a:ext cx="2540" cy="2540"/>
          </a:xfrm>
          <a:custGeom>
            <a:rect l="l" t="t" r="r" b="b"/>
            <a:pathLst>
              <a:path w="2540" h="2539">
                <a:moveTo>
                  <a:pt x="0" y="2536"/>
                </a:moveTo>
                <a:lnTo>
                  <a:pt x="0" y="0"/>
                </a:lnTo>
                <a:lnTo>
                  <a:pt x="2081" y="0"/>
                </a:lnTo>
                <a:lnTo>
                  <a:pt x="0" y="2536"/>
                </a:lnTo>
                <a:close/>
              </a:path>
            </a:pathLst>
          </a:custGeom>
          <a:solidFill>
            <a:srgbClr val="C9CCCC"/>
          </a:solidFill>
        </p:spPr>
        <p:txBody>
          <a:bodyPr wrap="square" lIns="0" tIns="0" rIns="0" bIns="0" rtlCol="0"/>
          <a:lstStyle/>
          <a:p/>
        </p:txBody>
      </p:sp>
      <p:sp>
        <p:nvSpPr>
          <p:cNvPr id="765" name="object 765"/>
          <p:cNvSpPr/>
          <p:nvPr/>
        </p:nvSpPr>
        <p:spPr>
          <a:xfrm>
            <a:off x="6883142" y="4670702"/>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766" name="object 766"/>
          <p:cNvSpPr/>
          <p:nvPr/>
        </p:nvSpPr>
        <p:spPr>
          <a:xfrm>
            <a:off x="6822984" y="4658195"/>
            <a:ext cx="6350" cy="2540"/>
          </a:xfrm>
          <a:custGeom>
            <a:rect l="l" t="t" r="r" b="b"/>
            <a:pathLst>
              <a:path w="6350" h="2539">
                <a:moveTo>
                  <a:pt x="6207" y="2524"/>
                </a:moveTo>
                <a:lnTo>
                  <a:pt x="0" y="2524"/>
                </a:lnTo>
                <a:lnTo>
                  <a:pt x="2057" y="0"/>
                </a:lnTo>
                <a:lnTo>
                  <a:pt x="6207" y="0"/>
                </a:lnTo>
                <a:lnTo>
                  <a:pt x="6207" y="2524"/>
                </a:lnTo>
                <a:close/>
              </a:path>
            </a:pathLst>
          </a:custGeom>
          <a:solidFill>
            <a:srgbClr val="C9CCCC"/>
          </a:solidFill>
        </p:spPr>
        <p:txBody>
          <a:bodyPr wrap="square" lIns="0" tIns="0" rIns="0" bIns="0" rtlCol="0"/>
          <a:lstStyle/>
          <a:p/>
        </p:txBody>
      </p:sp>
      <p:sp>
        <p:nvSpPr>
          <p:cNvPr id="767" name="object 767"/>
          <p:cNvSpPr/>
          <p:nvPr/>
        </p:nvSpPr>
        <p:spPr>
          <a:xfrm>
            <a:off x="6922569" y="4653214"/>
            <a:ext cx="2540" cy="2540"/>
          </a:xfrm>
          <a:custGeom>
            <a:rect l="l" t="t" r="r" b="b"/>
            <a:pathLst>
              <a:path w="2540"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768" name="object 768"/>
          <p:cNvSpPr/>
          <p:nvPr/>
        </p:nvSpPr>
        <p:spPr>
          <a:xfrm>
            <a:off x="6750353" y="4638194"/>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769" name="object 769"/>
          <p:cNvSpPr/>
          <p:nvPr/>
        </p:nvSpPr>
        <p:spPr>
          <a:xfrm>
            <a:off x="6522115" y="4545638"/>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770" name="object 770"/>
          <p:cNvSpPr/>
          <p:nvPr/>
        </p:nvSpPr>
        <p:spPr>
          <a:xfrm>
            <a:off x="6754503" y="4543145"/>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771" name="object 771"/>
          <p:cNvSpPr/>
          <p:nvPr/>
        </p:nvSpPr>
        <p:spPr>
          <a:xfrm>
            <a:off x="6472303" y="4535638"/>
            <a:ext cx="8890" cy="7620"/>
          </a:xfrm>
          <a:custGeom>
            <a:rect l="l" t="t" r="r" b="b"/>
            <a:pathLst>
              <a:path w="8889" h="7620">
                <a:moveTo>
                  <a:pt x="8300" y="5013"/>
                </a:moveTo>
                <a:lnTo>
                  <a:pt x="2069" y="5013"/>
                </a:lnTo>
                <a:lnTo>
                  <a:pt x="2069" y="2500"/>
                </a:lnTo>
                <a:lnTo>
                  <a:pt x="6219" y="2500"/>
                </a:lnTo>
                <a:lnTo>
                  <a:pt x="6219" y="0"/>
                </a:lnTo>
                <a:lnTo>
                  <a:pt x="8300" y="2500"/>
                </a:lnTo>
                <a:lnTo>
                  <a:pt x="8300" y="5013"/>
                </a:lnTo>
                <a:close/>
              </a:path>
              <a:path w="8889" h="7620">
                <a:moveTo>
                  <a:pt x="6219" y="7501"/>
                </a:moveTo>
                <a:lnTo>
                  <a:pt x="0" y="7501"/>
                </a:lnTo>
                <a:lnTo>
                  <a:pt x="0" y="5013"/>
                </a:lnTo>
                <a:lnTo>
                  <a:pt x="6219" y="5013"/>
                </a:lnTo>
                <a:lnTo>
                  <a:pt x="6219" y="7501"/>
                </a:lnTo>
                <a:close/>
              </a:path>
            </a:pathLst>
          </a:custGeom>
          <a:solidFill>
            <a:srgbClr val="C9CCCC"/>
          </a:solidFill>
        </p:spPr>
        <p:txBody>
          <a:bodyPr wrap="square" lIns="0" tIns="0" rIns="0" bIns="0" rtlCol="0"/>
          <a:lstStyle/>
          <a:p/>
        </p:txBody>
      </p:sp>
      <p:sp>
        <p:nvSpPr>
          <p:cNvPr id="772" name="object 772"/>
          <p:cNvSpPr/>
          <p:nvPr/>
        </p:nvSpPr>
        <p:spPr>
          <a:xfrm>
            <a:off x="6706762" y="4533125"/>
            <a:ext cx="4445" cy="2540"/>
          </a:xfrm>
          <a:custGeom>
            <a:rect l="l" t="t" r="r" b="b"/>
            <a:pathLst>
              <a:path w="4445" h="2539">
                <a:moveTo>
                  <a:pt x="4162" y="2524"/>
                </a:moveTo>
                <a:lnTo>
                  <a:pt x="0" y="2524"/>
                </a:lnTo>
                <a:lnTo>
                  <a:pt x="0" y="0"/>
                </a:lnTo>
                <a:lnTo>
                  <a:pt x="4162" y="0"/>
                </a:lnTo>
                <a:lnTo>
                  <a:pt x="4162" y="2524"/>
                </a:lnTo>
                <a:close/>
              </a:path>
            </a:pathLst>
          </a:custGeom>
          <a:solidFill>
            <a:srgbClr val="C9CCCC"/>
          </a:solidFill>
        </p:spPr>
        <p:txBody>
          <a:bodyPr wrap="square" lIns="0" tIns="0" rIns="0" bIns="0" rtlCol="0"/>
          <a:lstStyle/>
          <a:p/>
        </p:txBody>
      </p:sp>
      <p:sp>
        <p:nvSpPr>
          <p:cNvPr id="773" name="object 773"/>
          <p:cNvSpPr/>
          <p:nvPr/>
        </p:nvSpPr>
        <p:spPr>
          <a:xfrm>
            <a:off x="6490968" y="4530635"/>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774" name="object 774"/>
          <p:cNvSpPr/>
          <p:nvPr/>
        </p:nvSpPr>
        <p:spPr>
          <a:xfrm>
            <a:off x="6696392" y="4530632"/>
            <a:ext cx="2540" cy="2540"/>
          </a:xfrm>
          <a:custGeom>
            <a:rect l="l" t="t" r="r" b="b"/>
            <a:pathLst>
              <a:path w="2540"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775" name="object 775"/>
          <p:cNvSpPr/>
          <p:nvPr/>
        </p:nvSpPr>
        <p:spPr>
          <a:xfrm>
            <a:off x="6715080" y="453063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76" name="object 776"/>
          <p:cNvSpPr/>
          <p:nvPr/>
        </p:nvSpPr>
        <p:spPr>
          <a:xfrm>
            <a:off x="6717137" y="452813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77" name="object 777"/>
          <p:cNvSpPr/>
          <p:nvPr/>
        </p:nvSpPr>
        <p:spPr>
          <a:xfrm>
            <a:off x="6719209" y="4528137"/>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778" name="object 778"/>
          <p:cNvSpPr/>
          <p:nvPr/>
        </p:nvSpPr>
        <p:spPr>
          <a:xfrm>
            <a:off x="6615493" y="4520645"/>
            <a:ext cx="2540" cy="2540"/>
          </a:xfrm>
          <a:custGeom>
            <a:rect l="l" t="t" r="r" b="b"/>
            <a:pathLst>
              <a:path w="2540" h="2539">
                <a:moveTo>
                  <a:pt x="0" y="0"/>
                </a:moveTo>
                <a:lnTo>
                  <a:pt x="2057" y="0"/>
                </a:lnTo>
                <a:lnTo>
                  <a:pt x="2057" y="2476"/>
                </a:lnTo>
                <a:lnTo>
                  <a:pt x="0" y="2476"/>
                </a:lnTo>
                <a:lnTo>
                  <a:pt x="0" y="0"/>
                </a:lnTo>
                <a:close/>
              </a:path>
            </a:pathLst>
          </a:custGeom>
          <a:solidFill>
            <a:srgbClr val="C9CCCC"/>
          </a:solidFill>
        </p:spPr>
        <p:txBody>
          <a:bodyPr wrap="square" lIns="0" tIns="0" rIns="0" bIns="0" rtlCol="0"/>
          <a:lstStyle/>
          <a:p/>
        </p:txBody>
      </p:sp>
      <p:sp>
        <p:nvSpPr>
          <p:cNvPr id="779" name="object 779"/>
          <p:cNvSpPr/>
          <p:nvPr/>
        </p:nvSpPr>
        <p:spPr>
          <a:xfrm>
            <a:off x="6727519" y="4520645"/>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780" name="object 780"/>
          <p:cNvSpPr/>
          <p:nvPr/>
        </p:nvSpPr>
        <p:spPr>
          <a:xfrm>
            <a:off x="6715081" y="4518111"/>
            <a:ext cx="2540" cy="2540"/>
          </a:xfrm>
          <a:custGeom>
            <a:rect l="l" t="t" r="r" b="b"/>
            <a:pathLst>
              <a:path w="2540"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781" name="object 781"/>
          <p:cNvSpPr/>
          <p:nvPr/>
        </p:nvSpPr>
        <p:spPr>
          <a:xfrm>
            <a:off x="6866542" y="4515635"/>
            <a:ext cx="4445" cy="5080"/>
          </a:xfrm>
          <a:custGeom>
            <a:rect l="l" t="t" r="r" b="b"/>
            <a:pathLst>
              <a:path w="4445" h="5079">
                <a:moveTo>
                  <a:pt x="2093" y="4989"/>
                </a:moveTo>
                <a:lnTo>
                  <a:pt x="0" y="2488"/>
                </a:lnTo>
                <a:lnTo>
                  <a:pt x="0" y="0"/>
                </a:lnTo>
                <a:lnTo>
                  <a:pt x="4162" y="0"/>
                </a:lnTo>
                <a:lnTo>
                  <a:pt x="4162" y="2488"/>
                </a:lnTo>
                <a:lnTo>
                  <a:pt x="2093" y="4989"/>
                </a:lnTo>
                <a:close/>
              </a:path>
            </a:pathLst>
          </a:custGeom>
          <a:solidFill>
            <a:srgbClr val="C9CCCC"/>
          </a:solidFill>
        </p:spPr>
        <p:txBody>
          <a:bodyPr wrap="square" lIns="0" tIns="0" rIns="0" bIns="0" rtlCol="0"/>
          <a:lstStyle/>
          <a:p/>
        </p:txBody>
      </p:sp>
      <p:sp>
        <p:nvSpPr>
          <p:cNvPr id="782" name="object 782"/>
          <p:cNvSpPr/>
          <p:nvPr/>
        </p:nvSpPr>
        <p:spPr>
          <a:xfrm>
            <a:off x="6972371" y="4518124"/>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783" name="object 783"/>
          <p:cNvSpPr/>
          <p:nvPr/>
        </p:nvSpPr>
        <p:spPr>
          <a:xfrm>
            <a:off x="6432876" y="4515635"/>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784" name="object 784"/>
          <p:cNvSpPr/>
          <p:nvPr/>
        </p:nvSpPr>
        <p:spPr>
          <a:xfrm>
            <a:off x="6567745" y="451563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85" name="object 785"/>
          <p:cNvSpPr/>
          <p:nvPr/>
        </p:nvSpPr>
        <p:spPr>
          <a:xfrm>
            <a:off x="6569817" y="4515630"/>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786" name="object 786"/>
          <p:cNvSpPr/>
          <p:nvPr/>
        </p:nvSpPr>
        <p:spPr>
          <a:xfrm>
            <a:off x="6700535" y="451563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787" name="object 787"/>
          <p:cNvSpPr/>
          <p:nvPr/>
        </p:nvSpPr>
        <p:spPr>
          <a:xfrm>
            <a:off x="6731669" y="451563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788" name="object 788"/>
          <p:cNvSpPr/>
          <p:nvPr/>
        </p:nvSpPr>
        <p:spPr>
          <a:xfrm>
            <a:off x="6845796" y="4515630"/>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789" name="object 789"/>
          <p:cNvSpPr/>
          <p:nvPr/>
        </p:nvSpPr>
        <p:spPr>
          <a:xfrm>
            <a:off x="7138366" y="4515630"/>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790" name="object 790"/>
          <p:cNvSpPr/>
          <p:nvPr/>
        </p:nvSpPr>
        <p:spPr>
          <a:xfrm>
            <a:off x="6576046" y="4513119"/>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791" name="object 791"/>
          <p:cNvSpPr/>
          <p:nvPr/>
        </p:nvSpPr>
        <p:spPr>
          <a:xfrm>
            <a:off x="6874865" y="4513117"/>
            <a:ext cx="2540" cy="2540"/>
          </a:xfrm>
          <a:custGeom>
            <a:rect l="l" t="t" r="r" b="b"/>
            <a:pathLst>
              <a:path w="2540" h="2539">
                <a:moveTo>
                  <a:pt x="2057" y="2512"/>
                </a:moveTo>
                <a:lnTo>
                  <a:pt x="0" y="2512"/>
                </a:lnTo>
                <a:lnTo>
                  <a:pt x="2057" y="0"/>
                </a:lnTo>
                <a:lnTo>
                  <a:pt x="2057" y="2512"/>
                </a:lnTo>
                <a:close/>
              </a:path>
            </a:pathLst>
          </a:custGeom>
          <a:solidFill>
            <a:srgbClr val="C9CCCC"/>
          </a:solidFill>
        </p:spPr>
        <p:txBody>
          <a:bodyPr wrap="square" lIns="0" tIns="0" rIns="0" bIns="0" rtlCol="0"/>
          <a:lstStyle/>
          <a:p/>
        </p:txBody>
      </p:sp>
      <p:sp>
        <p:nvSpPr>
          <p:cNvPr id="792" name="object 792"/>
          <p:cNvSpPr/>
          <p:nvPr/>
        </p:nvSpPr>
        <p:spPr>
          <a:xfrm>
            <a:off x="6578126" y="451062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793" name="object 793"/>
          <p:cNvSpPr/>
          <p:nvPr/>
        </p:nvSpPr>
        <p:spPr>
          <a:xfrm>
            <a:off x="6951611" y="4510628"/>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794" name="object 794"/>
          <p:cNvSpPr/>
          <p:nvPr/>
        </p:nvSpPr>
        <p:spPr>
          <a:xfrm>
            <a:off x="6561535" y="4508128"/>
            <a:ext cx="2540" cy="2540"/>
          </a:xfrm>
          <a:custGeom>
            <a:rect l="l" t="t" r="r" b="b"/>
            <a:pathLst>
              <a:path w="2540"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795" name="object 795"/>
          <p:cNvSpPr/>
          <p:nvPr/>
        </p:nvSpPr>
        <p:spPr>
          <a:xfrm>
            <a:off x="6831276" y="4508128"/>
            <a:ext cx="4445" cy="2540"/>
          </a:xfrm>
          <a:custGeom>
            <a:rect l="l" t="t" r="r" b="b"/>
            <a:pathLst>
              <a:path w="4445" h="2539">
                <a:moveTo>
                  <a:pt x="4138" y="2500"/>
                </a:moveTo>
                <a:lnTo>
                  <a:pt x="0" y="2500"/>
                </a:lnTo>
                <a:lnTo>
                  <a:pt x="0" y="0"/>
                </a:lnTo>
                <a:lnTo>
                  <a:pt x="4138" y="0"/>
                </a:lnTo>
                <a:lnTo>
                  <a:pt x="4138" y="2500"/>
                </a:lnTo>
                <a:close/>
              </a:path>
            </a:pathLst>
          </a:custGeom>
          <a:solidFill>
            <a:srgbClr val="C9CCCC"/>
          </a:solidFill>
        </p:spPr>
        <p:txBody>
          <a:bodyPr wrap="square" lIns="0" tIns="0" rIns="0" bIns="0" rtlCol="0"/>
          <a:lstStyle/>
          <a:p/>
        </p:txBody>
      </p:sp>
      <p:sp>
        <p:nvSpPr>
          <p:cNvPr id="796" name="object 796"/>
          <p:cNvSpPr/>
          <p:nvPr/>
        </p:nvSpPr>
        <p:spPr>
          <a:xfrm>
            <a:off x="7040849" y="4495619"/>
            <a:ext cx="6350" cy="12700"/>
          </a:xfrm>
          <a:custGeom>
            <a:rect l="l" t="t" r="r" b="b"/>
            <a:pathLst>
              <a:path w="6350" h="12700">
                <a:moveTo>
                  <a:pt x="4150" y="12502"/>
                </a:moveTo>
                <a:lnTo>
                  <a:pt x="0" y="12502"/>
                </a:lnTo>
                <a:lnTo>
                  <a:pt x="0" y="7501"/>
                </a:lnTo>
                <a:lnTo>
                  <a:pt x="2069" y="7501"/>
                </a:lnTo>
                <a:lnTo>
                  <a:pt x="2069" y="5013"/>
                </a:lnTo>
                <a:lnTo>
                  <a:pt x="6219" y="0"/>
                </a:lnTo>
                <a:lnTo>
                  <a:pt x="6219" y="5013"/>
                </a:lnTo>
                <a:lnTo>
                  <a:pt x="4150" y="7501"/>
                </a:lnTo>
                <a:lnTo>
                  <a:pt x="4150" y="12502"/>
                </a:lnTo>
                <a:close/>
              </a:path>
            </a:pathLst>
          </a:custGeom>
          <a:solidFill>
            <a:srgbClr val="C9CCCC"/>
          </a:solidFill>
        </p:spPr>
        <p:txBody>
          <a:bodyPr wrap="square" lIns="0" tIns="0" rIns="0" bIns="0" rtlCol="0"/>
          <a:lstStyle/>
          <a:p/>
        </p:txBody>
      </p:sp>
      <p:sp>
        <p:nvSpPr>
          <p:cNvPr id="797" name="object 797"/>
          <p:cNvSpPr/>
          <p:nvPr/>
        </p:nvSpPr>
        <p:spPr>
          <a:xfrm>
            <a:off x="7179890" y="4500626"/>
            <a:ext cx="8890" cy="5080"/>
          </a:xfrm>
          <a:custGeom>
            <a:rect l="l" t="t" r="r" b="b"/>
            <a:pathLst>
              <a:path w="8890" h="5079">
                <a:moveTo>
                  <a:pt x="8276" y="4989"/>
                </a:moveTo>
                <a:lnTo>
                  <a:pt x="0" y="4989"/>
                </a:lnTo>
                <a:lnTo>
                  <a:pt x="0" y="2500"/>
                </a:lnTo>
                <a:lnTo>
                  <a:pt x="2069" y="2500"/>
                </a:lnTo>
                <a:lnTo>
                  <a:pt x="2069" y="0"/>
                </a:lnTo>
                <a:lnTo>
                  <a:pt x="8276" y="0"/>
                </a:lnTo>
                <a:lnTo>
                  <a:pt x="8276" y="4989"/>
                </a:lnTo>
                <a:close/>
              </a:path>
            </a:pathLst>
          </a:custGeom>
          <a:solidFill>
            <a:srgbClr val="C9CCCC"/>
          </a:solidFill>
        </p:spPr>
        <p:txBody>
          <a:bodyPr wrap="square" lIns="0" tIns="0" rIns="0" bIns="0" rtlCol="0"/>
          <a:lstStyle/>
          <a:p/>
        </p:txBody>
      </p:sp>
      <p:sp>
        <p:nvSpPr>
          <p:cNvPr id="798" name="object 798"/>
          <p:cNvSpPr/>
          <p:nvPr/>
        </p:nvSpPr>
        <p:spPr>
          <a:xfrm>
            <a:off x="7154974" y="4498108"/>
            <a:ext cx="8890" cy="5080"/>
          </a:xfrm>
          <a:custGeom>
            <a:rect l="l" t="t" r="r" b="b"/>
            <a:pathLst>
              <a:path w="8890" h="5079">
                <a:moveTo>
                  <a:pt x="4150" y="5013"/>
                </a:moveTo>
                <a:lnTo>
                  <a:pt x="0" y="5013"/>
                </a:lnTo>
                <a:lnTo>
                  <a:pt x="0" y="2524"/>
                </a:lnTo>
                <a:lnTo>
                  <a:pt x="2081" y="0"/>
                </a:lnTo>
                <a:lnTo>
                  <a:pt x="6219" y="0"/>
                </a:lnTo>
                <a:lnTo>
                  <a:pt x="8300" y="2524"/>
                </a:lnTo>
                <a:lnTo>
                  <a:pt x="4150" y="2524"/>
                </a:lnTo>
                <a:lnTo>
                  <a:pt x="4150" y="5013"/>
                </a:lnTo>
                <a:close/>
              </a:path>
            </a:pathLst>
          </a:custGeom>
          <a:solidFill>
            <a:srgbClr val="C9CCCC"/>
          </a:solidFill>
        </p:spPr>
        <p:txBody>
          <a:bodyPr wrap="square" lIns="0" tIns="0" rIns="0" bIns="0" rtlCol="0"/>
          <a:lstStyle/>
          <a:p/>
        </p:txBody>
      </p:sp>
      <p:sp>
        <p:nvSpPr>
          <p:cNvPr id="799" name="object 799"/>
          <p:cNvSpPr/>
          <p:nvPr/>
        </p:nvSpPr>
        <p:spPr>
          <a:xfrm>
            <a:off x="7213084" y="4498116"/>
            <a:ext cx="2540" cy="2540"/>
          </a:xfrm>
          <a:custGeom>
            <a:rect l="l" t="t" r="r" b="b"/>
            <a:pathLst>
              <a:path w="2540"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800" name="object 800"/>
          <p:cNvSpPr/>
          <p:nvPr/>
        </p:nvSpPr>
        <p:spPr>
          <a:xfrm>
            <a:off x="7217210" y="4498116"/>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801" name="object 801"/>
          <p:cNvSpPr/>
          <p:nvPr/>
        </p:nvSpPr>
        <p:spPr>
          <a:xfrm>
            <a:off x="7275321" y="4495620"/>
            <a:ext cx="2540" cy="5080"/>
          </a:xfrm>
          <a:custGeom>
            <a:rect l="l" t="t" r="r" b="b"/>
            <a:pathLst>
              <a:path w="2540" h="5079">
                <a:moveTo>
                  <a:pt x="0" y="5001"/>
                </a:moveTo>
                <a:lnTo>
                  <a:pt x="0" y="2488"/>
                </a:lnTo>
                <a:lnTo>
                  <a:pt x="2069" y="0"/>
                </a:lnTo>
                <a:lnTo>
                  <a:pt x="2069" y="2488"/>
                </a:lnTo>
                <a:lnTo>
                  <a:pt x="0" y="5001"/>
                </a:lnTo>
                <a:close/>
              </a:path>
            </a:pathLst>
          </a:custGeom>
          <a:solidFill>
            <a:srgbClr val="C9CCCC"/>
          </a:solidFill>
        </p:spPr>
        <p:txBody>
          <a:bodyPr wrap="square" lIns="0" tIns="0" rIns="0" bIns="0" rtlCol="0"/>
          <a:lstStyle/>
          <a:p/>
        </p:txBody>
      </p:sp>
      <p:sp>
        <p:nvSpPr>
          <p:cNvPr id="802" name="object 802"/>
          <p:cNvSpPr/>
          <p:nvPr/>
        </p:nvSpPr>
        <p:spPr>
          <a:xfrm>
            <a:off x="6596810" y="449561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03" name="object 803"/>
          <p:cNvSpPr/>
          <p:nvPr/>
        </p:nvSpPr>
        <p:spPr>
          <a:xfrm>
            <a:off x="7343799" y="4495620"/>
            <a:ext cx="4445" cy="2540"/>
          </a:xfrm>
          <a:custGeom>
            <a:rect l="l" t="t" r="r" b="b"/>
            <a:pathLst>
              <a:path w="4445" h="2539">
                <a:moveTo>
                  <a:pt x="4150" y="2488"/>
                </a:moveTo>
                <a:lnTo>
                  <a:pt x="0" y="2488"/>
                </a:lnTo>
                <a:lnTo>
                  <a:pt x="2069" y="0"/>
                </a:lnTo>
                <a:lnTo>
                  <a:pt x="4150" y="0"/>
                </a:lnTo>
                <a:lnTo>
                  <a:pt x="4150" y="2488"/>
                </a:lnTo>
                <a:close/>
              </a:path>
            </a:pathLst>
          </a:custGeom>
          <a:solidFill>
            <a:srgbClr val="C9CCCC"/>
          </a:solidFill>
        </p:spPr>
        <p:txBody>
          <a:bodyPr wrap="square" lIns="0" tIns="0" rIns="0" bIns="0" rtlCol="0"/>
          <a:lstStyle/>
          <a:p/>
        </p:txBody>
      </p:sp>
      <p:sp>
        <p:nvSpPr>
          <p:cNvPr id="804" name="object 804"/>
          <p:cNvSpPr/>
          <p:nvPr/>
        </p:nvSpPr>
        <p:spPr>
          <a:xfrm>
            <a:off x="7051214" y="4485602"/>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805" name="object 805"/>
          <p:cNvSpPr/>
          <p:nvPr/>
        </p:nvSpPr>
        <p:spPr>
          <a:xfrm>
            <a:off x="7258716" y="4478094"/>
            <a:ext cx="2540" cy="5080"/>
          </a:xfrm>
          <a:custGeom>
            <a:rect l="l" t="t" r="r" b="b"/>
            <a:pathLst>
              <a:path w="2540" h="5079">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806" name="object 806"/>
          <p:cNvSpPr/>
          <p:nvPr/>
        </p:nvSpPr>
        <p:spPr>
          <a:xfrm>
            <a:off x="7285702" y="4470606"/>
            <a:ext cx="4445" cy="2540"/>
          </a:xfrm>
          <a:custGeom>
            <a:rect l="l" t="t" r="r" b="b"/>
            <a:pathLst>
              <a:path w="4445" h="2539">
                <a:moveTo>
                  <a:pt x="4126" y="2488"/>
                </a:moveTo>
                <a:lnTo>
                  <a:pt x="0" y="2488"/>
                </a:lnTo>
                <a:lnTo>
                  <a:pt x="0" y="0"/>
                </a:lnTo>
                <a:lnTo>
                  <a:pt x="4126" y="0"/>
                </a:lnTo>
                <a:lnTo>
                  <a:pt x="4126" y="2488"/>
                </a:lnTo>
                <a:close/>
              </a:path>
            </a:pathLst>
          </a:custGeom>
          <a:solidFill>
            <a:srgbClr val="C9CCCC"/>
          </a:solidFill>
        </p:spPr>
        <p:txBody>
          <a:bodyPr wrap="square" lIns="0" tIns="0" rIns="0" bIns="0" rtlCol="0"/>
          <a:lstStyle/>
          <a:p/>
        </p:txBody>
      </p:sp>
      <p:sp>
        <p:nvSpPr>
          <p:cNvPr id="807" name="object 807"/>
          <p:cNvSpPr/>
          <p:nvPr/>
        </p:nvSpPr>
        <p:spPr>
          <a:xfrm>
            <a:off x="7283605" y="446811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808" name="object 808"/>
          <p:cNvSpPr/>
          <p:nvPr/>
        </p:nvSpPr>
        <p:spPr>
          <a:xfrm>
            <a:off x="7337573" y="4463098"/>
            <a:ext cx="8890" cy="7620"/>
          </a:xfrm>
          <a:custGeom>
            <a:rect l="l" t="t" r="r" b="b"/>
            <a:pathLst>
              <a:path w="8890" h="7620">
                <a:moveTo>
                  <a:pt x="2069" y="7501"/>
                </a:moveTo>
                <a:lnTo>
                  <a:pt x="0" y="7501"/>
                </a:lnTo>
                <a:lnTo>
                  <a:pt x="0" y="2488"/>
                </a:lnTo>
                <a:lnTo>
                  <a:pt x="4138" y="2488"/>
                </a:lnTo>
                <a:lnTo>
                  <a:pt x="4138" y="0"/>
                </a:lnTo>
                <a:lnTo>
                  <a:pt x="8300" y="0"/>
                </a:lnTo>
                <a:lnTo>
                  <a:pt x="8300" y="2488"/>
                </a:lnTo>
                <a:lnTo>
                  <a:pt x="6219" y="5001"/>
                </a:lnTo>
                <a:lnTo>
                  <a:pt x="2069" y="5001"/>
                </a:lnTo>
                <a:lnTo>
                  <a:pt x="2069" y="7501"/>
                </a:lnTo>
                <a:close/>
              </a:path>
            </a:pathLst>
          </a:custGeom>
          <a:solidFill>
            <a:srgbClr val="C9CCCC"/>
          </a:solidFill>
        </p:spPr>
        <p:txBody>
          <a:bodyPr wrap="square" lIns="0" tIns="0" rIns="0" bIns="0" rtlCol="0"/>
          <a:lstStyle/>
          <a:p/>
        </p:txBody>
      </p:sp>
      <p:sp>
        <p:nvSpPr>
          <p:cNvPr id="809" name="object 809"/>
          <p:cNvSpPr/>
          <p:nvPr/>
        </p:nvSpPr>
        <p:spPr>
          <a:xfrm>
            <a:off x="7152896" y="445809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10" name="object 810"/>
          <p:cNvSpPr/>
          <p:nvPr/>
        </p:nvSpPr>
        <p:spPr>
          <a:xfrm>
            <a:off x="6592660" y="445558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811" name="object 811"/>
          <p:cNvSpPr/>
          <p:nvPr/>
        </p:nvSpPr>
        <p:spPr>
          <a:xfrm>
            <a:off x="7264941" y="4455579"/>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812" name="object 812"/>
          <p:cNvSpPr/>
          <p:nvPr/>
        </p:nvSpPr>
        <p:spPr>
          <a:xfrm>
            <a:off x="7331352" y="4455579"/>
            <a:ext cx="6350" cy="2540"/>
          </a:xfrm>
          <a:custGeom>
            <a:rect l="l" t="t" r="r" b="b"/>
            <a:pathLst>
              <a:path w="6350" h="2539">
                <a:moveTo>
                  <a:pt x="6219" y="2512"/>
                </a:moveTo>
                <a:lnTo>
                  <a:pt x="0" y="2512"/>
                </a:lnTo>
                <a:lnTo>
                  <a:pt x="0" y="0"/>
                </a:lnTo>
                <a:lnTo>
                  <a:pt x="6219" y="0"/>
                </a:lnTo>
                <a:lnTo>
                  <a:pt x="6219" y="2512"/>
                </a:lnTo>
                <a:close/>
              </a:path>
            </a:pathLst>
          </a:custGeom>
          <a:solidFill>
            <a:srgbClr val="C9CCCC"/>
          </a:solidFill>
        </p:spPr>
        <p:txBody>
          <a:bodyPr wrap="square" lIns="0" tIns="0" rIns="0" bIns="0" rtlCol="0"/>
          <a:lstStyle/>
          <a:p/>
        </p:txBody>
      </p:sp>
      <p:sp>
        <p:nvSpPr>
          <p:cNvPr id="813" name="object 813"/>
          <p:cNvSpPr/>
          <p:nvPr/>
        </p:nvSpPr>
        <p:spPr>
          <a:xfrm>
            <a:off x="7337573" y="4455579"/>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814" name="object 814"/>
          <p:cNvSpPr/>
          <p:nvPr/>
        </p:nvSpPr>
        <p:spPr>
          <a:xfrm>
            <a:off x="6835416" y="4443077"/>
            <a:ext cx="4445" cy="7620"/>
          </a:xfrm>
          <a:custGeom>
            <a:rect l="l" t="t" r="r" b="b"/>
            <a:pathLst>
              <a:path w="4445" h="7620">
                <a:moveTo>
                  <a:pt x="2081" y="7501"/>
                </a:moveTo>
                <a:lnTo>
                  <a:pt x="0" y="5013"/>
                </a:lnTo>
                <a:lnTo>
                  <a:pt x="0" y="2500"/>
                </a:lnTo>
                <a:lnTo>
                  <a:pt x="2081" y="0"/>
                </a:lnTo>
                <a:lnTo>
                  <a:pt x="4150" y="0"/>
                </a:lnTo>
                <a:lnTo>
                  <a:pt x="4150" y="5013"/>
                </a:lnTo>
                <a:lnTo>
                  <a:pt x="2081" y="5013"/>
                </a:lnTo>
                <a:lnTo>
                  <a:pt x="2081" y="7501"/>
                </a:lnTo>
                <a:close/>
              </a:path>
            </a:pathLst>
          </a:custGeom>
          <a:solidFill>
            <a:srgbClr val="C9CCCC"/>
          </a:solidFill>
        </p:spPr>
        <p:txBody>
          <a:bodyPr wrap="square" lIns="0" tIns="0" rIns="0" bIns="0" rtlCol="0"/>
          <a:lstStyle/>
          <a:p/>
        </p:txBody>
      </p:sp>
      <p:sp>
        <p:nvSpPr>
          <p:cNvPr id="815" name="object 815"/>
          <p:cNvSpPr/>
          <p:nvPr/>
        </p:nvSpPr>
        <p:spPr>
          <a:xfrm>
            <a:off x="7204774" y="4445579"/>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816" name="object 816"/>
          <p:cNvSpPr/>
          <p:nvPr/>
        </p:nvSpPr>
        <p:spPr>
          <a:xfrm>
            <a:off x="7352093" y="4440566"/>
            <a:ext cx="2540" cy="5080"/>
          </a:xfrm>
          <a:custGeom>
            <a:rect l="l" t="t" r="r" b="b"/>
            <a:pathLst>
              <a:path w="2540" h="5079">
                <a:moveTo>
                  <a:pt x="2081" y="5013"/>
                </a:moveTo>
                <a:lnTo>
                  <a:pt x="0" y="5013"/>
                </a:lnTo>
                <a:lnTo>
                  <a:pt x="0" y="2512"/>
                </a:lnTo>
                <a:lnTo>
                  <a:pt x="2081" y="0"/>
                </a:lnTo>
                <a:lnTo>
                  <a:pt x="2081" y="5013"/>
                </a:lnTo>
                <a:close/>
              </a:path>
            </a:pathLst>
          </a:custGeom>
          <a:solidFill>
            <a:srgbClr val="C9CCCC"/>
          </a:solidFill>
        </p:spPr>
        <p:txBody>
          <a:bodyPr wrap="square" lIns="0" tIns="0" rIns="0" bIns="0" rtlCol="0"/>
          <a:lstStyle/>
          <a:p/>
        </p:txBody>
      </p:sp>
      <p:sp>
        <p:nvSpPr>
          <p:cNvPr id="817" name="object 817"/>
          <p:cNvSpPr/>
          <p:nvPr/>
        </p:nvSpPr>
        <p:spPr>
          <a:xfrm>
            <a:off x="7204774" y="4440566"/>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818" name="object 818"/>
          <p:cNvSpPr/>
          <p:nvPr/>
        </p:nvSpPr>
        <p:spPr>
          <a:xfrm>
            <a:off x="6783558" y="4438077"/>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819" name="object 819"/>
          <p:cNvSpPr/>
          <p:nvPr/>
        </p:nvSpPr>
        <p:spPr>
          <a:xfrm>
            <a:off x="6835416" y="4438077"/>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820" name="object 820"/>
          <p:cNvSpPr/>
          <p:nvPr/>
        </p:nvSpPr>
        <p:spPr>
          <a:xfrm>
            <a:off x="6399680" y="4435566"/>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821" name="object 821"/>
          <p:cNvSpPr/>
          <p:nvPr/>
        </p:nvSpPr>
        <p:spPr>
          <a:xfrm>
            <a:off x="7360406" y="4435567"/>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22" name="object 822"/>
          <p:cNvSpPr/>
          <p:nvPr/>
        </p:nvSpPr>
        <p:spPr>
          <a:xfrm>
            <a:off x="6405905" y="4433065"/>
            <a:ext cx="4445" cy="2540"/>
          </a:xfrm>
          <a:custGeom>
            <a:rect l="l" t="t" r="r" b="b"/>
            <a:pathLst>
              <a:path w="4445" h="2539">
                <a:moveTo>
                  <a:pt x="4150" y="2500"/>
                </a:moveTo>
                <a:lnTo>
                  <a:pt x="0" y="2500"/>
                </a:lnTo>
                <a:lnTo>
                  <a:pt x="2057" y="0"/>
                </a:lnTo>
                <a:lnTo>
                  <a:pt x="4150" y="0"/>
                </a:lnTo>
                <a:lnTo>
                  <a:pt x="4150" y="2500"/>
                </a:lnTo>
                <a:close/>
              </a:path>
            </a:pathLst>
          </a:custGeom>
          <a:solidFill>
            <a:srgbClr val="C9CCCC"/>
          </a:solidFill>
        </p:spPr>
        <p:txBody>
          <a:bodyPr wrap="square" lIns="0" tIns="0" rIns="0" bIns="0" rtlCol="0"/>
          <a:lstStyle/>
          <a:p/>
        </p:txBody>
      </p:sp>
      <p:sp>
        <p:nvSpPr>
          <p:cNvPr id="823" name="object 823"/>
          <p:cNvSpPr/>
          <p:nvPr/>
        </p:nvSpPr>
        <p:spPr>
          <a:xfrm>
            <a:off x="6650744" y="4433059"/>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824" name="object 824"/>
          <p:cNvSpPr/>
          <p:nvPr/>
        </p:nvSpPr>
        <p:spPr>
          <a:xfrm>
            <a:off x="7364545" y="4433066"/>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25" name="object 825"/>
          <p:cNvSpPr/>
          <p:nvPr/>
        </p:nvSpPr>
        <p:spPr>
          <a:xfrm>
            <a:off x="6439107" y="4430571"/>
            <a:ext cx="8890" cy="2540"/>
          </a:xfrm>
          <a:custGeom>
            <a:rect l="l" t="t" r="r" b="b"/>
            <a:pathLst>
              <a:path w="8889" h="2539">
                <a:moveTo>
                  <a:pt x="8288" y="2488"/>
                </a:moveTo>
                <a:lnTo>
                  <a:pt x="0" y="2488"/>
                </a:lnTo>
                <a:lnTo>
                  <a:pt x="0" y="0"/>
                </a:lnTo>
                <a:lnTo>
                  <a:pt x="8288" y="0"/>
                </a:lnTo>
                <a:lnTo>
                  <a:pt x="8288" y="2488"/>
                </a:lnTo>
                <a:close/>
              </a:path>
            </a:pathLst>
          </a:custGeom>
          <a:solidFill>
            <a:srgbClr val="C9CCCC"/>
          </a:solidFill>
        </p:spPr>
        <p:txBody>
          <a:bodyPr wrap="square" lIns="0" tIns="0" rIns="0" bIns="0" rtlCol="0"/>
          <a:lstStyle/>
          <a:p/>
        </p:txBody>
      </p:sp>
      <p:sp>
        <p:nvSpPr>
          <p:cNvPr id="826" name="object 826"/>
          <p:cNvSpPr/>
          <p:nvPr/>
        </p:nvSpPr>
        <p:spPr>
          <a:xfrm>
            <a:off x="7362460" y="4425563"/>
            <a:ext cx="2540" cy="5080"/>
          </a:xfrm>
          <a:custGeom>
            <a:rect l="l" t="t" r="r" b="b"/>
            <a:pathLst>
              <a:path w="2540" h="5079">
                <a:moveTo>
                  <a:pt x="0" y="5013"/>
                </a:moveTo>
                <a:lnTo>
                  <a:pt x="0" y="0"/>
                </a:lnTo>
                <a:lnTo>
                  <a:pt x="2093" y="0"/>
                </a:lnTo>
                <a:lnTo>
                  <a:pt x="2093" y="5013"/>
                </a:lnTo>
                <a:lnTo>
                  <a:pt x="0" y="5013"/>
                </a:lnTo>
                <a:close/>
              </a:path>
            </a:pathLst>
          </a:custGeom>
          <a:solidFill>
            <a:srgbClr val="C9CCCC"/>
          </a:solidFill>
        </p:spPr>
        <p:txBody>
          <a:bodyPr wrap="square" lIns="0" tIns="0" rIns="0" bIns="0" rtlCol="0"/>
          <a:lstStyle/>
          <a:p/>
        </p:txBody>
      </p:sp>
      <p:sp>
        <p:nvSpPr>
          <p:cNvPr id="827" name="object 827"/>
          <p:cNvSpPr/>
          <p:nvPr/>
        </p:nvSpPr>
        <p:spPr>
          <a:xfrm>
            <a:off x="6410049" y="4425569"/>
            <a:ext cx="6350" cy="2540"/>
          </a:xfrm>
          <a:custGeom>
            <a:rect l="l" t="t" r="r" b="b"/>
            <a:pathLst>
              <a:path w="6350" h="2539">
                <a:moveTo>
                  <a:pt x="6231" y="2488"/>
                </a:moveTo>
                <a:lnTo>
                  <a:pt x="0" y="2488"/>
                </a:lnTo>
                <a:lnTo>
                  <a:pt x="0" y="0"/>
                </a:lnTo>
                <a:lnTo>
                  <a:pt x="6231" y="0"/>
                </a:lnTo>
                <a:lnTo>
                  <a:pt x="6231" y="2488"/>
                </a:lnTo>
                <a:close/>
              </a:path>
            </a:pathLst>
          </a:custGeom>
          <a:solidFill>
            <a:srgbClr val="C9CCCC"/>
          </a:solidFill>
        </p:spPr>
        <p:txBody>
          <a:bodyPr wrap="square" lIns="0" tIns="0" rIns="0" bIns="0" rtlCol="0"/>
          <a:lstStyle/>
          <a:p/>
        </p:txBody>
      </p:sp>
      <p:sp>
        <p:nvSpPr>
          <p:cNvPr id="828" name="object 828"/>
          <p:cNvSpPr/>
          <p:nvPr/>
        </p:nvSpPr>
        <p:spPr>
          <a:xfrm>
            <a:off x="6447398" y="4425569"/>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829" name="object 829"/>
          <p:cNvSpPr/>
          <p:nvPr/>
        </p:nvSpPr>
        <p:spPr>
          <a:xfrm>
            <a:off x="6638307" y="4425563"/>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830" name="object 830"/>
          <p:cNvSpPr/>
          <p:nvPr/>
        </p:nvSpPr>
        <p:spPr>
          <a:xfrm>
            <a:off x="6769024" y="4425569"/>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831" name="object 831"/>
          <p:cNvSpPr/>
          <p:nvPr/>
        </p:nvSpPr>
        <p:spPr>
          <a:xfrm>
            <a:off x="7528469" y="4425588"/>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832" name="object 832"/>
          <p:cNvSpPr/>
          <p:nvPr/>
        </p:nvSpPr>
        <p:spPr>
          <a:xfrm>
            <a:off x="6337442" y="4423051"/>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833" name="object 833"/>
          <p:cNvSpPr/>
          <p:nvPr/>
        </p:nvSpPr>
        <p:spPr>
          <a:xfrm>
            <a:off x="6341569" y="4423051"/>
            <a:ext cx="2540" cy="2540"/>
          </a:xfrm>
          <a:custGeom>
            <a:rect l="l" t="t" r="r" b="b"/>
            <a:pathLst>
              <a:path w="2539"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834" name="object 834"/>
          <p:cNvSpPr/>
          <p:nvPr/>
        </p:nvSpPr>
        <p:spPr>
          <a:xfrm>
            <a:off x="6499269" y="4423052"/>
            <a:ext cx="2540" cy="2540"/>
          </a:xfrm>
          <a:custGeom>
            <a:rect l="l" t="t" r="r" b="b"/>
            <a:pathLst>
              <a:path w="2539"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835" name="object 835"/>
          <p:cNvSpPr/>
          <p:nvPr/>
        </p:nvSpPr>
        <p:spPr>
          <a:xfrm>
            <a:off x="6632071" y="4423052"/>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836" name="object 836"/>
          <p:cNvSpPr/>
          <p:nvPr/>
        </p:nvSpPr>
        <p:spPr>
          <a:xfrm>
            <a:off x="7391528" y="442055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37" name="object 837"/>
          <p:cNvSpPr/>
          <p:nvPr/>
        </p:nvSpPr>
        <p:spPr>
          <a:xfrm>
            <a:off x="7389447" y="4423052"/>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838" name="object 838"/>
          <p:cNvSpPr/>
          <p:nvPr/>
        </p:nvSpPr>
        <p:spPr>
          <a:xfrm>
            <a:off x="5951496" y="4420551"/>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839" name="object 839"/>
          <p:cNvSpPr/>
          <p:nvPr/>
        </p:nvSpPr>
        <p:spPr>
          <a:xfrm>
            <a:off x="6335344" y="4420558"/>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840" name="object 840"/>
          <p:cNvSpPr/>
          <p:nvPr/>
        </p:nvSpPr>
        <p:spPr>
          <a:xfrm>
            <a:off x="6495131" y="442055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41" name="object 841"/>
          <p:cNvSpPr/>
          <p:nvPr/>
        </p:nvSpPr>
        <p:spPr>
          <a:xfrm>
            <a:off x="5963935" y="441806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42" name="object 842"/>
          <p:cNvSpPr/>
          <p:nvPr/>
        </p:nvSpPr>
        <p:spPr>
          <a:xfrm>
            <a:off x="7528469" y="4415539"/>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843" name="object 843"/>
          <p:cNvSpPr/>
          <p:nvPr/>
        </p:nvSpPr>
        <p:spPr>
          <a:xfrm>
            <a:off x="6351949" y="4413056"/>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844" name="object 844"/>
          <p:cNvSpPr/>
          <p:nvPr/>
        </p:nvSpPr>
        <p:spPr>
          <a:xfrm>
            <a:off x="6679783" y="441306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845" name="object 845"/>
          <p:cNvSpPr/>
          <p:nvPr/>
        </p:nvSpPr>
        <p:spPr>
          <a:xfrm>
            <a:off x="7364545" y="441306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46" name="object 846"/>
          <p:cNvSpPr/>
          <p:nvPr/>
        </p:nvSpPr>
        <p:spPr>
          <a:xfrm>
            <a:off x="7534695" y="4413056"/>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847" name="object 847"/>
          <p:cNvSpPr/>
          <p:nvPr/>
        </p:nvSpPr>
        <p:spPr>
          <a:xfrm>
            <a:off x="7536765" y="4410561"/>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848" name="object 848"/>
          <p:cNvSpPr/>
          <p:nvPr/>
        </p:nvSpPr>
        <p:spPr>
          <a:xfrm>
            <a:off x="7366614" y="4408049"/>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49" name="object 849"/>
          <p:cNvSpPr/>
          <p:nvPr/>
        </p:nvSpPr>
        <p:spPr>
          <a:xfrm>
            <a:off x="7366617" y="4403043"/>
            <a:ext cx="4445" cy="5080"/>
          </a:xfrm>
          <a:custGeom>
            <a:rect l="l" t="t" r="r" b="b"/>
            <a:pathLst>
              <a:path w="4445" h="5079">
                <a:moveTo>
                  <a:pt x="4162" y="5001"/>
                </a:moveTo>
                <a:lnTo>
                  <a:pt x="2069" y="5001"/>
                </a:lnTo>
                <a:lnTo>
                  <a:pt x="0" y="2512"/>
                </a:lnTo>
                <a:lnTo>
                  <a:pt x="2069" y="2512"/>
                </a:lnTo>
                <a:lnTo>
                  <a:pt x="2069" y="0"/>
                </a:lnTo>
                <a:lnTo>
                  <a:pt x="4162" y="0"/>
                </a:lnTo>
                <a:lnTo>
                  <a:pt x="4162" y="5001"/>
                </a:lnTo>
                <a:close/>
              </a:path>
            </a:pathLst>
          </a:custGeom>
          <a:solidFill>
            <a:srgbClr val="C9CCCC"/>
          </a:solidFill>
        </p:spPr>
        <p:txBody>
          <a:bodyPr wrap="square" lIns="0" tIns="0" rIns="0" bIns="0" rtlCol="0"/>
          <a:lstStyle/>
          <a:p/>
        </p:txBody>
      </p:sp>
      <p:sp>
        <p:nvSpPr>
          <p:cNvPr id="850" name="object 850"/>
          <p:cNvSpPr/>
          <p:nvPr/>
        </p:nvSpPr>
        <p:spPr>
          <a:xfrm>
            <a:off x="7370764" y="4400535"/>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51" name="object 851"/>
          <p:cNvSpPr/>
          <p:nvPr/>
        </p:nvSpPr>
        <p:spPr>
          <a:xfrm>
            <a:off x="5934889" y="4403043"/>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852" name="object 852"/>
          <p:cNvSpPr/>
          <p:nvPr/>
        </p:nvSpPr>
        <p:spPr>
          <a:xfrm>
            <a:off x="7256633" y="4403047"/>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853" name="object 853"/>
          <p:cNvSpPr/>
          <p:nvPr/>
        </p:nvSpPr>
        <p:spPr>
          <a:xfrm>
            <a:off x="7528483" y="4400536"/>
            <a:ext cx="2540" cy="5080"/>
          </a:xfrm>
          <a:custGeom>
            <a:rect l="l" t="t" r="r" b="b"/>
            <a:pathLst>
              <a:path w="2540" h="5079">
                <a:moveTo>
                  <a:pt x="2057" y="5013"/>
                </a:moveTo>
                <a:lnTo>
                  <a:pt x="0" y="5013"/>
                </a:lnTo>
                <a:lnTo>
                  <a:pt x="0" y="2512"/>
                </a:lnTo>
                <a:lnTo>
                  <a:pt x="2057" y="0"/>
                </a:lnTo>
                <a:lnTo>
                  <a:pt x="2057" y="5013"/>
                </a:lnTo>
                <a:close/>
              </a:path>
            </a:pathLst>
          </a:custGeom>
          <a:solidFill>
            <a:srgbClr val="C9CCCC"/>
          </a:solidFill>
        </p:spPr>
        <p:txBody>
          <a:bodyPr wrap="square" lIns="0" tIns="0" rIns="0" bIns="0" rtlCol="0"/>
          <a:lstStyle/>
          <a:p/>
        </p:txBody>
      </p:sp>
      <p:sp>
        <p:nvSpPr>
          <p:cNvPr id="854" name="object 854"/>
          <p:cNvSpPr/>
          <p:nvPr/>
        </p:nvSpPr>
        <p:spPr>
          <a:xfrm>
            <a:off x="5930731" y="4398059"/>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55" name="object 855"/>
          <p:cNvSpPr/>
          <p:nvPr/>
        </p:nvSpPr>
        <p:spPr>
          <a:xfrm>
            <a:off x="5932791" y="4390552"/>
            <a:ext cx="4445" cy="7620"/>
          </a:xfrm>
          <a:custGeom>
            <a:rect l="l" t="t" r="r" b="b"/>
            <a:pathLst>
              <a:path w="4445" h="7620">
                <a:moveTo>
                  <a:pt x="2093" y="7501"/>
                </a:moveTo>
                <a:lnTo>
                  <a:pt x="0" y="7501"/>
                </a:lnTo>
                <a:lnTo>
                  <a:pt x="0" y="2488"/>
                </a:lnTo>
                <a:lnTo>
                  <a:pt x="2093" y="2488"/>
                </a:lnTo>
                <a:lnTo>
                  <a:pt x="2093" y="0"/>
                </a:lnTo>
                <a:lnTo>
                  <a:pt x="4162" y="0"/>
                </a:lnTo>
                <a:lnTo>
                  <a:pt x="4162" y="4989"/>
                </a:lnTo>
                <a:lnTo>
                  <a:pt x="2093" y="4989"/>
                </a:lnTo>
                <a:lnTo>
                  <a:pt x="2093" y="7501"/>
                </a:lnTo>
                <a:close/>
              </a:path>
            </a:pathLst>
          </a:custGeom>
          <a:solidFill>
            <a:srgbClr val="C9CCCC"/>
          </a:solidFill>
        </p:spPr>
        <p:txBody>
          <a:bodyPr wrap="square" lIns="0" tIns="0" rIns="0" bIns="0" rtlCol="0"/>
          <a:lstStyle/>
          <a:p/>
        </p:txBody>
      </p:sp>
      <p:sp>
        <p:nvSpPr>
          <p:cNvPr id="856" name="object 856"/>
          <p:cNvSpPr/>
          <p:nvPr/>
        </p:nvSpPr>
        <p:spPr>
          <a:xfrm>
            <a:off x="5928650" y="4393045"/>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857" name="object 857"/>
          <p:cNvSpPr/>
          <p:nvPr/>
        </p:nvSpPr>
        <p:spPr>
          <a:xfrm>
            <a:off x="7545071" y="438803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858" name="object 858"/>
          <p:cNvSpPr/>
          <p:nvPr/>
        </p:nvSpPr>
        <p:spPr>
          <a:xfrm>
            <a:off x="7285701" y="4375534"/>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859" name="object 859"/>
          <p:cNvSpPr/>
          <p:nvPr/>
        </p:nvSpPr>
        <p:spPr>
          <a:xfrm>
            <a:off x="7545071" y="437554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60" name="object 860"/>
          <p:cNvSpPr/>
          <p:nvPr/>
        </p:nvSpPr>
        <p:spPr>
          <a:xfrm>
            <a:off x="6760714" y="4365531"/>
            <a:ext cx="2540" cy="5080"/>
          </a:xfrm>
          <a:custGeom>
            <a:rect l="l" t="t" r="r" b="b"/>
            <a:pathLst>
              <a:path w="2540" h="5079">
                <a:moveTo>
                  <a:pt x="2081" y="5001"/>
                </a:moveTo>
                <a:lnTo>
                  <a:pt x="0" y="5001"/>
                </a:lnTo>
                <a:lnTo>
                  <a:pt x="0" y="2488"/>
                </a:lnTo>
                <a:lnTo>
                  <a:pt x="2081" y="0"/>
                </a:lnTo>
                <a:lnTo>
                  <a:pt x="2081" y="5001"/>
                </a:lnTo>
                <a:close/>
              </a:path>
            </a:pathLst>
          </a:custGeom>
          <a:solidFill>
            <a:srgbClr val="C9CCCC"/>
          </a:solidFill>
        </p:spPr>
        <p:txBody>
          <a:bodyPr wrap="square" lIns="0" tIns="0" rIns="0" bIns="0" rtlCol="0"/>
          <a:lstStyle/>
          <a:p/>
        </p:txBody>
      </p:sp>
      <p:sp>
        <p:nvSpPr>
          <p:cNvPr id="861" name="object 861"/>
          <p:cNvSpPr/>
          <p:nvPr/>
        </p:nvSpPr>
        <p:spPr>
          <a:xfrm>
            <a:off x="6885233" y="4368020"/>
            <a:ext cx="4445" cy="2540"/>
          </a:xfrm>
          <a:custGeom>
            <a:rect l="l" t="t" r="r" b="b"/>
            <a:pathLst>
              <a:path w="4445" h="2539">
                <a:moveTo>
                  <a:pt x="4138" y="2512"/>
                </a:moveTo>
                <a:lnTo>
                  <a:pt x="2069" y="2512"/>
                </a:lnTo>
                <a:lnTo>
                  <a:pt x="0" y="0"/>
                </a:lnTo>
                <a:lnTo>
                  <a:pt x="4138" y="0"/>
                </a:lnTo>
                <a:lnTo>
                  <a:pt x="4138" y="2512"/>
                </a:lnTo>
                <a:close/>
              </a:path>
            </a:pathLst>
          </a:custGeom>
          <a:solidFill>
            <a:srgbClr val="C9CCCC"/>
          </a:solidFill>
        </p:spPr>
        <p:txBody>
          <a:bodyPr wrap="square" lIns="0" tIns="0" rIns="0" bIns="0" rtlCol="0"/>
          <a:lstStyle/>
          <a:p/>
        </p:txBody>
      </p:sp>
      <p:sp>
        <p:nvSpPr>
          <p:cNvPr id="862" name="object 862"/>
          <p:cNvSpPr/>
          <p:nvPr/>
        </p:nvSpPr>
        <p:spPr>
          <a:xfrm>
            <a:off x="5945252" y="4365539"/>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863" name="object 863"/>
          <p:cNvSpPr/>
          <p:nvPr/>
        </p:nvSpPr>
        <p:spPr>
          <a:xfrm>
            <a:off x="5941114" y="4360519"/>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864" name="object 864"/>
          <p:cNvSpPr/>
          <p:nvPr/>
        </p:nvSpPr>
        <p:spPr>
          <a:xfrm>
            <a:off x="7416431" y="4355513"/>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865" name="object 865"/>
          <p:cNvSpPr/>
          <p:nvPr/>
        </p:nvSpPr>
        <p:spPr>
          <a:xfrm>
            <a:off x="5968085" y="4350529"/>
            <a:ext cx="2540" cy="5080"/>
          </a:xfrm>
          <a:custGeom>
            <a:rect l="l" t="t" r="r" b="b"/>
            <a:pathLst>
              <a:path w="2539" h="5079">
                <a:moveTo>
                  <a:pt x="0" y="4977"/>
                </a:moveTo>
                <a:lnTo>
                  <a:pt x="0" y="0"/>
                </a:lnTo>
                <a:lnTo>
                  <a:pt x="2069" y="2488"/>
                </a:lnTo>
                <a:lnTo>
                  <a:pt x="0" y="4977"/>
                </a:lnTo>
                <a:close/>
              </a:path>
            </a:pathLst>
          </a:custGeom>
          <a:solidFill>
            <a:srgbClr val="C9CCCC"/>
          </a:solidFill>
        </p:spPr>
        <p:txBody>
          <a:bodyPr wrap="square" lIns="0" tIns="0" rIns="0" bIns="0" rtlCol="0"/>
          <a:lstStyle/>
          <a:p/>
        </p:txBody>
      </p:sp>
      <p:sp>
        <p:nvSpPr>
          <p:cNvPr id="866" name="object 866"/>
          <p:cNvSpPr/>
          <p:nvPr/>
        </p:nvSpPr>
        <p:spPr>
          <a:xfrm>
            <a:off x="7439259" y="435302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867" name="object 867"/>
          <p:cNvSpPr/>
          <p:nvPr/>
        </p:nvSpPr>
        <p:spPr>
          <a:xfrm>
            <a:off x="7441317" y="4340515"/>
            <a:ext cx="4445" cy="12700"/>
          </a:xfrm>
          <a:custGeom>
            <a:rect l="l" t="t" r="r" b="b"/>
            <a:pathLst>
              <a:path w="4445" h="12700">
                <a:moveTo>
                  <a:pt x="2069" y="12502"/>
                </a:moveTo>
                <a:lnTo>
                  <a:pt x="0" y="12502"/>
                </a:lnTo>
                <a:lnTo>
                  <a:pt x="0" y="5013"/>
                </a:lnTo>
                <a:lnTo>
                  <a:pt x="2069" y="2488"/>
                </a:lnTo>
                <a:lnTo>
                  <a:pt x="2069" y="0"/>
                </a:lnTo>
                <a:lnTo>
                  <a:pt x="4162" y="0"/>
                </a:lnTo>
                <a:lnTo>
                  <a:pt x="4162" y="7489"/>
                </a:lnTo>
                <a:lnTo>
                  <a:pt x="2069" y="7489"/>
                </a:lnTo>
                <a:lnTo>
                  <a:pt x="2069" y="12502"/>
                </a:lnTo>
                <a:close/>
              </a:path>
            </a:pathLst>
          </a:custGeom>
          <a:solidFill>
            <a:srgbClr val="C9CCCC"/>
          </a:solidFill>
        </p:spPr>
        <p:txBody>
          <a:bodyPr wrap="square" lIns="0" tIns="0" rIns="0" bIns="0" rtlCol="0"/>
          <a:lstStyle/>
          <a:p/>
        </p:txBody>
      </p:sp>
      <p:sp>
        <p:nvSpPr>
          <p:cNvPr id="868" name="object 868"/>
          <p:cNvSpPr/>
          <p:nvPr/>
        </p:nvSpPr>
        <p:spPr>
          <a:xfrm>
            <a:off x="5947326" y="4350529"/>
            <a:ext cx="4445" cy="2540"/>
          </a:xfrm>
          <a:custGeom>
            <a:rect l="l" t="t" r="r" b="b"/>
            <a:pathLst>
              <a:path w="4445" h="2539">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869" name="object 869"/>
          <p:cNvSpPr/>
          <p:nvPr/>
        </p:nvSpPr>
        <p:spPr>
          <a:xfrm>
            <a:off x="7518103" y="4348005"/>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870" name="object 870"/>
          <p:cNvSpPr/>
          <p:nvPr/>
        </p:nvSpPr>
        <p:spPr>
          <a:xfrm>
            <a:off x="5949390" y="4345511"/>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871" name="object 871"/>
          <p:cNvSpPr/>
          <p:nvPr/>
        </p:nvSpPr>
        <p:spPr>
          <a:xfrm>
            <a:off x="6219145" y="434551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72" name="object 872"/>
          <p:cNvSpPr/>
          <p:nvPr/>
        </p:nvSpPr>
        <p:spPr>
          <a:xfrm>
            <a:off x="7422654" y="4345517"/>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873" name="object 873"/>
          <p:cNvSpPr/>
          <p:nvPr/>
        </p:nvSpPr>
        <p:spPr>
          <a:xfrm>
            <a:off x="5912060" y="4342999"/>
            <a:ext cx="2540" cy="2540"/>
          </a:xfrm>
          <a:custGeom>
            <a:rect l="l" t="t" r="r" b="b"/>
            <a:pathLst>
              <a:path w="2539"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874" name="object 874"/>
          <p:cNvSpPr/>
          <p:nvPr/>
        </p:nvSpPr>
        <p:spPr>
          <a:xfrm>
            <a:off x="5934890" y="4343005"/>
            <a:ext cx="4445" cy="2540"/>
          </a:xfrm>
          <a:custGeom>
            <a:rect l="l" t="t" r="r" b="b"/>
            <a:pathLst>
              <a:path w="4445" h="2539">
                <a:moveTo>
                  <a:pt x="4138" y="2524"/>
                </a:moveTo>
                <a:lnTo>
                  <a:pt x="0" y="2524"/>
                </a:lnTo>
                <a:lnTo>
                  <a:pt x="0" y="0"/>
                </a:lnTo>
                <a:lnTo>
                  <a:pt x="4138" y="0"/>
                </a:lnTo>
                <a:lnTo>
                  <a:pt x="4138" y="2524"/>
                </a:lnTo>
                <a:close/>
              </a:path>
            </a:pathLst>
          </a:custGeom>
          <a:solidFill>
            <a:srgbClr val="C9CCCC"/>
          </a:solidFill>
        </p:spPr>
        <p:txBody>
          <a:bodyPr wrap="square" lIns="0" tIns="0" rIns="0" bIns="0" rtlCol="0"/>
          <a:lstStyle/>
          <a:p/>
        </p:txBody>
      </p:sp>
      <p:sp>
        <p:nvSpPr>
          <p:cNvPr id="875" name="object 875"/>
          <p:cNvSpPr/>
          <p:nvPr/>
        </p:nvSpPr>
        <p:spPr>
          <a:xfrm>
            <a:off x="6335362" y="4338022"/>
            <a:ext cx="8890" cy="7620"/>
          </a:xfrm>
          <a:custGeom>
            <a:rect l="l" t="t" r="r" b="b"/>
            <a:pathLst>
              <a:path w="8889" h="7620">
                <a:moveTo>
                  <a:pt x="8300" y="7489"/>
                </a:moveTo>
                <a:lnTo>
                  <a:pt x="0" y="7489"/>
                </a:lnTo>
                <a:lnTo>
                  <a:pt x="0" y="2488"/>
                </a:lnTo>
                <a:lnTo>
                  <a:pt x="2069" y="2488"/>
                </a:lnTo>
                <a:lnTo>
                  <a:pt x="2069" y="0"/>
                </a:lnTo>
                <a:lnTo>
                  <a:pt x="8300" y="0"/>
                </a:lnTo>
                <a:lnTo>
                  <a:pt x="8300" y="7489"/>
                </a:lnTo>
                <a:close/>
              </a:path>
            </a:pathLst>
          </a:custGeom>
          <a:solidFill>
            <a:srgbClr val="C9CCCC"/>
          </a:solidFill>
        </p:spPr>
        <p:txBody>
          <a:bodyPr wrap="square" lIns="0" tIns="0" rIns="0" bIns="0" rtlCol="0"/>
          <a:lstStyle/>
          <a:p/>
        </p:txBody>
      </p:sp>
      <p:sp>
        <p:nvSpPr>
          <p:cNvPr id="876" name="object 876"/>
          <p:cNvSpPr/>
          <p:nvPr/>
        </p:nvSpPr>
        <p:spPr>
          <a:xfrm>
            <a:off x="5909974" y="4340510"/>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877" name="object 877"/>
          <p:cNvSpPr/>
          <p:nvPr/>
        </p:nvSpPr>
        <p:spPr>
          <a:xfrm>
            <a:off x="6951615" y="4338022"/>
            <a:ext cx="6350" cy="2540"/>
          </a:xfrm>
          <a:custGeom>
            <a:rect l="l" t="t" r="r" b="b"/>
            <a:pathLst>
              <a:path w="6350" h="2539">
                <a:moveTo>
                  <a:pt x="6243" y="2488"/>
                </a:moveTo>
                <a:lnTo>
                  <a:pt x="2081" y="2488"/>
                </a:lnTo>
                <a:lnTo>
                  <a:pt x="0" y="0"/>
                </a:lnTo>
                <a:lnTo>
                  <a:pt x="6243" y="0"/>
                </a:lnTo>
                <a:lnTo>
                  <a:pt x="6243" y="2488"/>
                </a:lnTo>
                <a:close/>
              </a:path>
            </a:pathLst>
          </a:custGeom>
          <a:solidFill>
            <a:srgbClr val="C9CCCC"/>
          </a:solidFill>
        </p:spPr>
        <p:txBody>
          <a:bodyPr wrap="square" lIns="0" tIns="0" rIns="0" bIns="0" rtlCol="0"/>
          <a:lstStyle/>
          <a:p/>
        </p:txBody>
      </p:sp>
      <p:sp>
        <p:nvSpPr>
          <p:cNvPr id="878" name="object 878"/>
          <p:cNvSpPr/>
          <p:nvPr/>
        </p:nvSpPr>
        <p:spPr>
          <a:xfrm>
            <a:off x="7401910" y="4338022"/>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879" name="object 879"/>
          <p:cNvSpPr/>
          <p:nvPr/>
        </p:nvSpPr>
        <p:spPr>
          <a:xfrm>
            <a:off x="7545071" y="433802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880" name="object 880"/>
          <p:cNvSpPr/>
          <p:nvPr/>
        </p:nvSpPr>
        <p:spPr>
          <a:xfrm>
            <a:off x="7449613" y="4307992"/>
            <a:ext cx="8890" cy="25400"/>
          </a:xfrm>
          <a:custGeom>
            <a:rect l="l" t="t" r="r" b="b"/>
            <a:pathLst>
              <a:path w="8890" h="25400">
                <a:moveTo>
                  <a:pt x="2093" y="25029"/>
                </a:moveTo>
                <a:lnTo>
                  <a:pt x="0" y="25029"/>
                </a:lnTo>
                <a:lnTo>
                  <a:pt x="0" y="17503"/>
                </a:lnTo>
                <a:lnTo>
                  <a:pt x="2093" y="17503"/>
                </a:lnTo>
                <a:lnTo>
                  <a:pt x="2093" y="7489"/>
                </a:lnTo>
                <a:lnTo>
                  <a:pt x="4150" y="7489"/>
                </a:lnTo>
                <a:lnTo>
                  <a:pt x="4150" y="2512"/>
                </a:lnTo>
                <a:lnTo>
                  <a:pt x="6243" y="0"/>
                </a:lnTo>
                <a:lnTo>
                  <a:pt x="8312" y="0"/>
                </a:lnTo>
                <a:lnTo>
                  <a:pt x="8312" y="10026"/>
                </a:lnTo>
                <a:lnTo>
                  <a:pt x="6243" y="12502"/>
                </a:lnTo>
                <a:lnTo>
                  <a:pt x="6243" y="20016"/>
                </a:lnTo>
                <a:lnTo>
                  <a:pt x="4150" y="20016"/>
                </a:lnTo>
                <a:lnTo>
                  <a:pt x="4150" y="22540"/>
                </a:lnTo>
                <a:lnTo>
                  <a:pt x="2093" y="22540"/>
                </a:lnTo>
                <a:lnTo>
                  <a:pt x="2093" y="25029"/>
                </a:lnTo>
                <a:close/>
              </a:path>
            </a:pathLst>
          </a:custGeom>
          <a:solidFill>
            <a:srgbClr val="C9CCCC"/>
          </a:solidFill>
        </p:spPr>
        <p:txBody>
          <a:bodyPr wrap="square" lIns="0" tIns="0" rIns="0" bIns="0" rtlCol="0"/>
          <a:lstStyle/>
          <a:p/>
        </p:txBody>
      </p:sp>
      <p:sp>
        <p:nvSpPr>
          <p:cNvPr id="881" name="object 881"/>
          <p:cNvSpPr/>
          <p:nvPr/>
        </p:nvSpPr>
        <p:spPr>
          <a:xfrm>
            <a:off x="7445485" y="4333010"/>
            <a:ext cx="4445" cy="5080"/>
          </a:xfrm>
          <a:custGeom>
            <a:rect l="l" t="t" r="r" b="b"/>
            <a:pathLst>
              <a:path w="4445" h="5079">
                <a:moveTo>
                  <a:pt x="0" y="4989"/>
                </a:moveTo>
                <a:lnTo>
                  <a:pt x="0" y="0"/>
                </a:lnTo>
                <a:lnTo>
                  <a:pt x="4126" y="0"/>
                </a:lnTo>
                <a:lnTo>
                  <a:pt x="4126" y="2488"/>
                </a:lnTo>
                <a:lnTo>
                  <a:pt x="2057" y="2488"/>
                </a:lnTo>
                <a:lnTo>
                  <a:pt x="0" y="4989"/>
                </a:lnTo>
                <a:close/>
              </a:path>
            </a:pathLst>
          </a:custGeom>
          <a:solidFill>
            <a:srgbClr val="C9CCCC"/>
          </a:solidFill>
        </p:spPr>
        <p:txBody>
          <a:bodyPr wrap="square" lIns="0" tIns="0" rIns="0" bIns="0" rtlCol="0"/>
          <a:lstStyle/>
          <a:p/>
        </p:txBody>
      </p:sp>
      <p:sp>
        <p:nvSpPr>
          <p:cNvPr id="882" name="object 882"/>
          <p:cNvSpPr/>
          <p:nvPr/>
        </p:nvSpPr>
        <p:spPr>
          <a:xfrm>
            <a:off x="5932804" y="4333004"/>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883" name="object 883"/>
          <p:cNvSpPr/>
          <p:nvPr/>
        </p:nvSpPr>
        <p:spPr>
          <a:xfrm>
            <a:off x="6874854" y="4330509"/>
            <a:ext cx="4445" cy="5080"/>
          </a:xfrm>
          <a:custGeom>
            <a:rect l="l" t="t" r="r" b="b"/>
            <a:pathLst>
              <a:path w="4445" h="5079">
                <a:moveTo>
                  <a:pt x="4162" y="4989"/>
                </a:moveTo>
                <a:lnTo>
                  <a:pt x="0" y="4989"/>
                </a:lnTo>
                <a:lnTo>
                  <a:pt x="0" y="2500"/>
                </a:lnTo>
                <a:lnTo>
                  <a:pt x="2069" y="2500"/>
                </a:lnTo>
                <a:lnTo>
                  <a:pt x="2069" y="0"/>
                </a:lnTo>
                <a:lnTo>
                  <a:pt x="4162" y="0"/>
                </a:lnTo>
                <a:lnTo>
                  <a:pt x="4162" y="4989"/>
                </a:lnTo>
                <a:close/>
              </a:path>
            </a:pathLst>
          </a:custGeom>
          <a:solidFill>
            <a:srgbClr val="C9CCCC"/>
          </a:solidFill>
        </p:spPr>
        <p:txBody>
          <a:bodyPr wrap="square" lIns="0" tIns="0" rIns="0" bIns="0" rtlCol="0"/>
          <a:lstStyle/>
          <a:p/>
        </p:txBody>
      </p:sp>
      <p:sp>
        <p:nvSpPr>
          <p:cNvPr id="884" name="object 884"/>
          <p:cNvSpPr/>
          <p:nvPr/>
        </p:nvSpPr>
        <p:spPr>
          <a:xfrm>
            <a:off x="7433036" y="4325508"/>
            <a:ext cx="4445" cy="10160"/>
          </a:xfrm>
          <a:custGeom>
            <a:rect l="l" t="t" r="r" b="b"/>
            <a:pathLst>
              <a:path w="4445" h="10160">
                <a:moveTo>
                  <a:pt x="4138" y="9990"/>
                </a:moveTo>
                <a:lnTo>
                  <a:pt x="2069" y="9990"/>
                </a:lnTo>
                <a:lnTo>
                  <a:pt x="2069" y="7501"/>
                </a:lnTo>
                <a:lnTo>
                  <a:pt x="0" y="5001"/>
                </a:lnTo>
                <a:lnTo>
                  <a:pt x="2069" y="5001"/>
                </a:lnTo>
                <a:lnTo>
                  <a:pt x="2069" y="0"/>
                </a:lnTo>
                <a:lnTo>
                  <a:pt x="4138" y="0"/>
                </a:lnTo>
                <a:lnTo>
                  <a:pt x="4138" y="9990"/>
                </a:lnTo>
                <a:close/>
              </a:path>
            </a:pathLst>
          </a:custGeom>
          <a:solidFill>
            <a:srgbClr val="C9CCCC"/>
          </a:solidFill>
        </p:spPr>
        <p:txBody>
          <a:bodyPr wrap="square" lIns="0" tIns="0" rIns="0" bIns="0" rtlCol="0"/>
          <a:lstStyle/>
          <a:p/>
        </p:txBody>
      </p:sp>
      <p:sp>
        <p:nvSpPr>
          <p:cNvPr id="885" name="object 885"/>
          <p:cNvSpPr/>
          <p:nvPr/>
        </p:nvSpPr>
        <p:spPr>
          <a:xfrm>
            <a:off x="7516006" y="4330509"/>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886" name="object 886"/>
          <p:cNvSpPr/>
          <p:nvPr/>
        </p:nvSpPr>
        <p:spPr>
          <a:xfrm>
            <a:off x="7518103" y="4325508"/>
            <a:ext cx="2540" cy="5080"/>
          </a:xfrm>
          <a:custGeom>
            <a:rect l="l" t="t" r="r" b="b"/>
            <a:pathLst>
              <a:path w="2540"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887" name="object 887"/>
          <p:cNvSpPr/>
          <p:nvPr/>
        </p:nvSpPr>
        <p:spPr>
          <a:xfrm>
            <a:off x="7408118" y="4328007"/>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888" name="object 888"/>
          <p:cNvSpPr/>
          <p:nvPr/>
        </p:nvSpPr>
        <p:spPr>
          <a:xfrm>
            <a:off x="6434943" y="432549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89" name="object 889"/>
          <p:cNvSpPr/>
          <p:nvPr/>
        </p:nvSpPr>
        <p:spPr>
          <a:xfrm>
            <a:off x="6874865" y="4322990"/>
            <a:ext cx="2540" cy="5080"/>
          </a:xfrm>
          <a:custGeom>
            <a:rect l="l" t="t" r="r" b="b"/>
            <a:pathLst>
              <a:path w="2540" h="5079">
                <a:moveTo>
                  <a:pt x="0" y="5001"/>
                </a:moveTo>
                <a:lnTo>
                  <a:pt x="0" y="0"/>
                </a:lnTo>
                <a:lnTo>
                  <a:pt x="2057" y="0"/>
                </a:lnTo>
                <a:lnTo>
                  <a:pt x="2057" y="5001"/>
                </a:lnTo>
                <a:lnTo>
                  <a:pt x="0" y="5001"/>
                </a:lnTo>
                <a:close/>
              </a:path>
            </a:pathLst>
          </a:custGeom>
          <a:solidFill>
            <a:srgbClr val="C9CCCC"/>
          </a:solidFill>
        </p:spPr>
        <p:txBody>
          <a:bodyPr wrap="square" lIns="0" tIns="0" rIns="0" bIns="0" rtlCol="0"/>
          <a:lstStyle/>
          <a:p/>
        </p:txBody>
      </p:sp>
      <p:sp>
        <p:nvSpPr>
          <p:cNvPr id="890" name="object 890"/>
          <p:cNvSpPr/>
          <p:nvPr/>
        </p:nvSpPr>
        <p:spPr>
          <a:xfrm>
            <a:off x="6945386" y="4325495"/>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891" name="object 891"/>
          <p:cNvSpPr/>
          <p:nvPr/>
        </p:nvSpPr>
        <p:spPr>
          <a:xfrm>
            <a:off x="6947483" y="4325502"/>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892" name="object 892"/>
          <p:cNvSpPr/>
          <p:nvPr/>
        </p:nvSpPr>
        <p:spPr>
          <a:xfrm>
            <a:off x="7410191" y="4325514"/>
            <a:ext cx="4445" cy="2540"/>
          </a:xfrm>
          <a:custGeom>
            <a:rect l="l" t="t" r="r" b="b"/>
            <a:pathLst>
              <a:path w="4445" h="2539">
                <a:moveTo>
                  <a:pt x="2093" y="2488"/>
                </a:moveTo>
                <a:lnTo>
                  <a:pt x="0" y="2488"/>
                </a:lnTo>
                <a:lnTo>
                  <a:pt x="0" y="0"/>
                </a:lnTo>
                <a:lnTo>
                  <a:pt x="4150" y="0"/>
                </a:lnTo>
                <a:lnTo>
                  <a:pt x="2093" y="2488"/>
                </a:lnTo>
                <a:close/>
              </a:path>
            </a:pathLst>
          </a:custGeom>
          <a:solidFill>
            <a:srgbClr val="C9CCCC"/>
          </a:solidFill>
        </p:spPr>
        <p:txBody>
          <a:bodyPr wrap="square" lIns="0" tIns="0" rIns="0" bIns="0" rtlCol="0"/>
          <a:lstStyle/>
          <a:p/>
        </p:txBody>
      </p:sp>
      <p:sp>
        <p:nvSpPr>
          <p:cNvPr id="893" name="object 893"/>
          <p:cNvSpPr/>
          <p:nvPr/>
        </p:nvSpPr>
        <p:spPr>
          <a:xfrm>
            <a:off x="6698477" y="432299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894" name="object 894"/>
          <p:cNvSpPr/>
          <p:nvPr/>
        </p:nvSpPr>
        <p:spPr>
          <a:xfrm>
            <a:off x="6847870" y="4322994"/>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895" name="object 895"/>
          <p:cNvSpPr/>
          <p:nvPr/>
        </p:nvSpPr>
        <p:spPr>
          <a:xfrm>
            <a:off x="6943329" y="4322994"/>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896" name="object 896"/>
          <p:cNvSpPr/>
          <p:nvPr/>
        </p:nvSpPr>
        <p:spPr>
          <a:xfrm>
            <a:off x="7516006" y="4320496"/>
            <a:ext cx="2540" cy="5080"/>
          </a:xfrm>
          <a:custGeom>
            <a:rect l="l" t="t" r="r" b="b"/>
            <a:pathLst>
              <a:path w="2540" h="5079">
                <a:moveTo>
                  <a:pt x="0" y="5001"/>
                </a:moveTo>
                <a:lnTo>
                  <a:pt x="0" y="0"/>
                </a:lnTo>
                <a:lnTo>
                  <a:pt x="2093" y="0"/>
                </a:lnTo>
                <a:lnTo>
                  <a:pt x="2093" y="5001"/>
                </a:lnTo>
                <a:lnTo>
                  <a:pt x="0" y="5001"/>
                </a:lnTo>
                <a:close/>
              </a:path>
            </a:pathLst>
          </a:custGeom>
          <a:solidFill>
            <a:srgbClr val="C9CCCC"/>
          </a:solidFill>
        </p:spPr>
        <p:txBody>
          <a:bodyPr wrap="square" lIns="0" tIns="0" rIns="0" bIns="0" rtlCol="0"/>
          <a:lstStyle/>
          <a:p/>
        </p:txBody>
      </p:sp>
      <p:sp>
        <p:nvSpPr>
          <p:cNvPr id="897" name="object 897"/>
          <p:cNvSpPr/>
          <p:nvPr/>
        </p:nvSpPr>
        <p:spPr>
          <a:xfrm>
            <a:off x="6852021" y="4320502"/>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898" name="object 898"/>
          <p:cNvSpPr/>
          <p:nvPr/>
        </p:nvSpPr>
        <p:spPr>
          <a:xfrm>
            <a:off x="6941260" y="4320494"/>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899" name="object 899"/>
          <p:cNvSpPr/>
          <p:nvPr/>
        </p:nvSpPr>
        <p:spPr>
          <a:xfrm>
            <a:off x="6434943" y="4318017"/>
            <a:ext cx="2540" cy="2540"/>
          </a:xfrm>
          <a:custGeom>
            <a:rect l="l" t="t" r="r" b="b"/>
            <a:pathLst>
              <a:path w="2539"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900" name="object 900"/>
          <p:cNvSpPr/>
          <p:nvPr/>
        </p:nvSpPr>
        <p:spPr>
          <a:xfrm>
            <a:off x="6696397" y="4318017"/>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901" name="object 901"/>
          <p:cNvSpPr/>
          <p:nvPr/>
        </p:nvSpPr>
        <p:spPr>
          <a:xfrm>
            <a:off x="7430940" y="4318017"/>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902" name="object 902"/>
          <p:cNvSpPr/>
          <p:nvPr/>
        </p:nvSpPr>
        <p:spPr>
          <a:xfrm>
            <a:off x="6694321" y="4315483"/>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903" name="object 903"/>
          <p:cNvSpPr/>
          <p:nvPr/>
        </p:nvSpPr>
        <p:spPr>
          <a:xfrm>
            <a:off x="7530541" y="4310506"/>
            <a:ext cx="2540" cy="7620"/>
          </a:xfrm>
          <a:custGeom>
            <a:rect l="l" t="t" r="r" b="b"/>
            <a:pathLst>
              <a:path w="2540" h="7620">
                <a:moveTo>
                  <a:pt x="2069" y="7513"/>
                </a:moveTo>
                <a:lnTo>
                  <a:pt x="0" y="4989"/>
                </a:lnTo>
                <a:lnTo>
                  <a:pt x="0" y="0"/>
                </a:lnTo>
                <a:lnTo>
                  <a:pt x="2069" y="2500"/>
                </a:lnTo>
                <a:lnTo>
                  <a:pt x="2069" y="7513"/>
                </a:lnTo>
                <a:close/>
              </a:path>
            </a:pathLst>
          </a:custGeom>
          <a:solidFill>
            <a:srgbClr val="C9CCCC"/>
          </a:solidFill>
        </p:spPr>
        <p:txBody>
          <a:bodyPr wrap="square" lIns="0" tIns="0" rIns="0" bIns="0" rtlCol="0"/>
          <a:lstStyle/>
          <a:p/>
        </p:txBody>
      </p:sp>
      <p:sp>
        <p:nvSpPr>
          <p:cNvPr id="904" name="object 904"/>
          <p:cNvSpPr/>
          <p:nvPr/>
        </p:nvSpPr>
        <p:spPr>
          <a:xfrm>
            <a:off x="6625863" y="431300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05" name="object 905"/>
          <p:cNvSpPr/>
          <p:nvPr/>
        </p:nvSpPr>
        <p:spPr>
          <a:xfrm>
            <a:off x="6930878" y="431300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06" name="object 906"/>
          <p:cNvSpPr/>
          <p:nvPr/>
        </p:nvSpPr>
        <p:spPr>
          <a:xfrm>
            <a:off x="7391528" y="4310506"/>
            <a:ext cx="4445" cy="5080"/>
          </a:xfrm>
          <a:custGeom>
            <a:rect l="l" t="t" r="r" b="b"/>
            <a:pathLst>
              <a:path w="4445" h="5079">
                <a:moveTo>
                  <a:pt x="2069" y="4989"/>
                </a:moveTo>
                <a:lnTo>
                  <a:pt x="0" y="4989"/>
                </a:lnTo>
                <a:lnTo>
                  <a:pt x="0" y="0"/>
                </a:lnTo>
                <a:lnTo>
                  <a:pt x="4138" y="0"/>
                </a:lnTo>
                <a:lnTo>
                  <a:pt x="4138" y="2500"/>
                </a:lnTo>
                <a:lnTo>
                  <a:pt x="2069" y="2500"/>
                </a:lnTo>
                <a:lnTo>
                  <a:pt x="2069" y="4989"/>
                </a:lnTo>
                <a:close/>
              </a:path>
            </a:pathLst>
          </a:custGeom>
          <a:solidFill>
            <a:srgbClr val="C9CCCC"/>
          </a:solidFill>
        </p:spPr>
        <p:txBody>
          <a:bodyPr wrap="square" lIns="0" tIns="0" rIns="0" bIns="0" rtlCol="0"/>
          <a:lstStyle/>
          <a:p/>
        </p:txBody>
      </p:sp>
      <p:sp>
        <p:nvSpPr>
          <p:cNvPr id="907" name="object 907"/>
          <p:cNvSpPr/>
          <p:nvPr/>
        </p:nvSpPr>
        <p:spPr>
          <a:xfrm>
            <a:off x="6928797" y="431050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908" name="object 908"/>
          <p:cNvSpPr/>
          <p:nvPr/>
        </p:nvSpPr>
        <p:spPr>
          <a:xfrm>
            <a:off x="7532607" y="4310503"/>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909" name="object 909"/>
          <p:cNvSpPr/>
          <p:nvPr/>
        </p:nvSpPr>
        <p:spPr>
          <a:xfrm>
            <a:off x="6611324" y="4302976"/>
            <a:ext cx="2540" cy="2540"/>
          </a:xfrm>
          <a:custGeom>
            <a:rect l="l" t="t" r="r" b="b"/>
            <a:pathLst>
              <a:path w="2540"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910" name="object 910"/>
          <p:cNvSpPr/>
          <p:nvPr/>
        </p:nvSpPr>
        <p:spPr>
          <a:xfrm>
            <a:off x="6623770" y="4300489"/>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911" name="object 911"/>
          <p:cNvSpPr/>
          <p:nvPr/>
        </p:nvSpPr>
        <p:spPr>
          <a:xfrm>
            <a:off x="7393585" y="430048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12" name="object 912"/>
          <p:cNvSpPr/>
          <p:nvPr/>
        </p:nvSpPr>
        <p:spPr>
          <a:xfrm>
            <a:off x="7393599" y="4297987"/>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913" name="object 913"/>
          <p:cNvSpPr/>
          <p:nvPr/>
        </p:nvSpPr>
        <p:spPr>
          <a:xfrm>
            <a:off x="7698634" y="4287974"/>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914" name="object 914"/>
          <p:cNvSpPr/>
          <p:nvPr/>
        </p:nvSpPr>
        <p:spPr>
          <a:xfrm>
            <a:off x="6503424" y="4282974"/>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915" name="object 915"/>
          <p:cNvSpPr/>
          <p:nvPr/>
        </p:nvSpPr>
        <p:spPr>
          <a:xfrm>
            <a:off x="6509650" y="4272972"/>
            <a:ext cx="4445" cy="7620"/>
          </a:xfrm>
          <a:custGeom>
            <a:rect l="l" t="t" r="r" b="b"/>
            <a:pathLst>
              <a:path w="4445" h="7620">
                <a:moveTo>
                  <a:pt x="0" y="7489"/>
                </a:moveTo>
                <a:lnTo>
                  <a:pt x="0" y="5013"/>
                </a:lnTo>
                <a:lnTo>
                  <a:pt x="4150" y="0"/>
                </a:lnTo>
                <a:lnTo>
                  <a:pt x="4150" y="5013"/>
                </a:lnTo>
                <a:lnTo>
                  <a:pt x="2081" y="5013"/>
                </a:lnTo>
                <a:lnTo>
                  <a:pt x="0" y="7489"/>
                </a:lnTo>
                <a:close/>
              </a:path>
            </a:pathLst>
          </a:custGeom>
          <a:solidFill>
            <a:srgbClr val="C9CCCC"/>
          </a:solidFill>
        </p:spPr>
        <p:txBody>
          <a:bodyPr wrap="square" lIns="0" tIns="0" rIns="0" bIns="0" rtlCol="0"/>
          <a:lstStyle/>
          <a:p/>
        </p:txBody>
      </p:sp>
      <p:sp>
        <p:nvSpPr>
          <p:cNvPr id="916" name="object 916"/>
          <p:cNvSpPr/>
          <p:nvPr/>
        </p:nvSpPr>
        <p:spPr>
          <a:xfrm>
            <a:off x="7379065" y="4270483"/>
            <a:ext cx="2540" cy="5080"/>
          </a:xfrm>
          <a:custGeom>
            <a:rect l="l" t="t" r="r" b="b"/>
            <a:pathLst>
              <a:path w="2540" h="5079">
                <a:moveTo>
                  <a:pt x="0" y="4977"/>
                </a:moveTo>
                <a:lnTo>
                  <a:pt x="0" y="0"/>
                </a:lnTo>
                <a:lnTo>
                  <a:pt x="2081" y="2488"/>
                </a:lnTo>
                <a:lnTo>
                  <a:pt x="0" y="4977"/>
                </a:lnTo>
                <a:close/>
              </a:path>
            </a:pathLst>
          </a:custGeom>
          <a:solidFill>
            <a:srgbClr val="C9CCCC"/>
          </a:solidFill>
        </p:spPr>
        <p:txBody>
          <a:bodyPr wrap="square" lIns="0" tIns="0" rIns="0" bIns="0" rtlCol="0"/>
          <a:lstStyle/>
          <a:p/>
        </p:txBody>
      </p:sp>
      <p:sp>
        <p:nvSpPr>
          <p:cNvPr id="917" name="object 917"/>
          <p:cNvSpPr/>
          <p:nvPr/>
        </p:nvSpPr>
        <p:spPr>
          <a:xfrm>
            <a:off x="6505512" y="427048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18" name="object 918"/>
          <p:cNvSpPr/>
          <p:nvPr/>
        </p:nvSpPr>
        <p:spPr>
          <a:xfrm>
            <a:off x="6820909" y="427048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919" name="object 919"/>
          <p:cNvSpPr/>
          <p:nvPr/>
        </p:nvSpPr>
        <p:spPr>
          <a:xfrm>
            <a:off x="6866556" y="4267953"/>
            <a:ext cx="2540" cy="2540"/>
          </a:xfrm>
          <a:custGeom>
            <a:rect l="l" t="t" r="r" b="b"/>
            <a:pathLst>
              <a:path w="2540"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920" name="object 920"/>
          <p:cNvSpPr/>
          <p:nvPr/>
        </p:nvSpPr>
        <p:spPr>
          <a:xfrm>
            <a:off x="7279475" y="4257964"/>
            <a:ext cx="2540" cy="5080"/>
          </a:xfrm>
          <a:custGeom>
            <a:rect l="l" t="t" r="r" b="b"/>
            <a:pathLst>
              <a:path w="2540" h="5079">
                <a:moveTo>
                  <a:pt x="2069" y="4989"/>
                </a:moveTo>
                <a:lnTo>
                  <a:pt x="0" y="4989"/>
                </a:lnTo>
                <a:lnTo>
                  <a:pt x="0" y="2500"/>
                </a:lnTo>
                <a:lnTo>
                  <a:pt x="2069" y="0"/>
                </a:lnTo>
                <a:lnTo>
                  <a:pt x="2069" y="4989"/>
                </a:lnTo>
                <a:close/>
              </a:path>
            </a:pathLst>
          </a:custGeom>
          <a:solidFill>
            <a:srgbClr val="C9CCCC"/>
          </a:solidFill>
        </p:spPr>
        <p:txBody>
          <a:bodyPr wrap="square" lIns="0" tIns="0" rIns="0" bIns="0" rtlCol="0"/>
          <a:lstStyle/>
          <a:p/>
        </p:txBody>
      </p:sp>
      <p:sp>
        <p:nvSpPr>
          <p:cNvPr id="921" name="object 921"/>
          <p:cNvSpPr/>
          <p:nvPr/>
        </p:nvSpPr>
        <p:spPr>
          <a:xfrm>
            <a:off x="6887305" y="4257956"/>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922" name="object 922"/>
          <p:cNvSpPr/>
          <p:nvPr/>
        </p:nvSpPr>
        <p:spPr>
          <a:xfrm>
            <a:off x="7271166" y="4257969"/>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923" name="object 923"/>
          <p:cNvSpPr/>
          <p:nvPr/>
        </p:nvSpPr>
        <p:spPr>
          <a:xfrm>
            <a:off x="7277392" y="4257969"/>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924" name="object 924"/>
          <p:cNvSpPr/>
          <p:nvPr/>
        </p:nvSpPr>
        <p:spPr>
          <a:xfrm>
            <a:off x="7374925" y="4255463"/>
            <a:ext cx="2540" cy="5080"/>
          </a:xfrm>
          <a:custGeom>
            <a:rect l="l" t="t" r="r" b="b"/>
            <a:pathLst>
              <a:path w="2540" h="5079">
                <a:moveTo>
                  <a:pt x="2069" y="5001"/>
                </a:moveTo>
                <a:lnTo>
                  <a:pt x="0" y="5001"/>
                </a:lnTo>
                <a:lnTo>
                  <a:pt x="0" y="0"/>
                </a:lnTo>
                <a:lnTo>
                  <a:pt x="2069" y="2512"/>
                </a:lnTo>
                <a:lnTo>
                  <a:pt x="2069" y="5001"/>
                </a:lnTo>
                <a:close/>
              </a:path>
            </a:pathLst>
          </a:custGeom>
          <a:solidFill>
            <a:srgbClr val="C9CCCC"/>
          </a:solidFill>
        </p:spPr>
        <p:txBody>
          <a:bodyPr wrap="square" lIns="0" tIns="0" rIns="0" bIns="0" rtlCol="0"/>
          <a:lstStyle/>
          <a:p/>
        </p:txBody>
      </p:sp>
      <p:sp>
        <p:nvSpPr>
          <p:cNvPr id="925" name="object 925"/>
          <p:cNvSpPr/>
          <p:nvPr/>
        </p:nvSpPr>
        <p:spPr>
          <a:xfrm>
            <a:off x="7372839" y="4252950"/>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926" name="object 926"/>
          <p:cNvSpPr/>
          <p:nvPr/>
        </p:nvSpPr>
        <p:spPr>
          <a:xfrm>
            <a:off x="7370769" y="4250474"/>
            <a:ext cx="2540" cy="2540"/>
          </a:xfrm>
          <a:custGeom>
            <a:rect l="l" t="t" r="r" b="b"/>
            <a:pathLst>
              <a:path w="2540" h="2539">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927" name="object 927"/>
          <p:cNvSpPr/>
          <p:nvPr/>
        </p:nvSpPr>
        <p:spPr>
          <a:xfrm>
            <a:off x="7480757" y="424295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928" name="object 928"/>
          <p:cNvSpPr/>
          <p:nvPr/>
        </p:nvSpPr>
        <p:spPr>
          <a:xfrm>
            <a:off x="7478687" y="424045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929" name="object 929"/>
          <p:cNvSpPr/>
          <p:nvPr/>
        </p:nvSpPr>
        <p:spPr>
          <a:xfrm>
            <a:off x="6814685" y="4232955"/>
            <a:ext cx="4445" cy="2540"/>
          </a:xfrm>
          <a:custGeom>
            <a:rect l="l" t="t" r="r" b="b"/>
            <a:pathLst>
              <a:path w="4445" h="2539">
                <a:moveTo>
                  <a:pt x="4138" y="2488"/>
                </a:moveTo>
                <a:lnTo>
                  <a:pt x="0" y="2488"/>
                </a:lnTo>
                <a:lnTo>
                  <a:pt x="2069" y="0"/>
                </a:lnTo>
                <a:lnTo>
                  <a:pt x="4138" y="2488"/>
                </a:lnTo>
                <a:close/>
              </a:path>
            </a:pathLst>
          </a:custGeom>
          <a:solidFill>
            <a:srgbClr val="C9CCCC"/>
          </a:solidFill>
        </p:spPr>
        <p:txBody>
          <a:bodyPr wrap="square" lIns="0" tIns="0" rIns="0" bIns="0" rtlCol="0"/>
          <a:lstStyle/>
          <a:p/>
        </p:txBody>
      </p:sp>
      <p:sp>
        <p:nvSpPr>
          <p:cNvPr id="930" name="object 930"/>
          <p:cNvSpPr/>
          <p:nvPr/>
        </p:nvSpPr>
        <p:spPr>
          <a:xfrm>
            <a:off x="6814684" y="4230460"/>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931" name="object 931"/>
          <p:cNvSpPr/>
          <p:nvPr/>
        </p:nvSpPr>
        <p:spPr>
          <a:xfrm>
            <a:off x="6532480" y="4225447"/>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932" name="object 932"/>
          <p:cNvSpPr/>
          <p:nvPr/>
        </p:nvSpPr>
        <p:spPr>
          <a:xfrm>
            <a:off x="7350012" y="4222925"/>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933" name="object 933"/>
          <p:cNvSpPr/>
          <p:nvPr/>
        </p:nvSpPr>
        <p:spPr>
          <a:xfrm>
            <a:off x="7516006" y="4222925"/>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934" name="object 934"/>
          <p:cNvSpPr/>
          <p:nvPr/>
        </p:nvSpPr>
        <p:spPr>
          <a:xfrm>
            <a:off x="7524328" y="4222922"/>
            <a:ext cx="4445" cy="2540"/>
          </a:xfrm>
          <a:custGeom>
            <a:rect l="l" t="t" r="r" b="b"/>
            <a:pathLst>
              <a:path w="4445" h="2539">
                <a:moveTo>
                  <a:pt x="4138" y="2536"/>
                </a:moveTo>
                <a:lnTo>
                  <a:pt x="0" y="2536"/>
                </a:lnTo>
                <a:lnTo>
                  <a:pt x="0" y="0"/>
                </a:lnTo>
                <a:lnTo>
                  <a:pt x="2057" y="0"/>
                </a:lnTo>
                <a:lnTo>
                  <a:pt x="4138" y="2536"/>
                </a:lnTo>
                <a:close/>
              </a:path>
            </a:pathLst>
          </a:custGeom>
          <a:solidFill>
            <a:srgbClr val="C9CCCC"/>
          </a:solidFill>
        </p:spPr>
        <p:txBody>
          <a:bodyPr wrap="square" lIns="0" tIns="0" rIns="0" bIns="0" rtlCol="0"/>
          <a:lstStyle/>
          <a:p/>
        </p:txBody>
      </p:sp>
      <p:sp>
        <p:nvSpPr>
          <p:cNvPr id="935" name="object 935"/>
          <p:cNvSpPr/>
          <p:nvPr/>
        </p:nvSpPr>
        <p:spPr>
          <a:xfrm>
            <a:off x="7130086" y="4212933"/>
            <a:ext cx="4445" cy="5080"/>
          </a:xfrm>
          <a:custGeom>
            <a:rect l="l" t="t" r="r" b="b"/>
            <a:pathLst>
              <a:path w="4445" h="5079">
                <a:moveTo>
                  <a:pt x="4126" y="5013"/>
                </a:moveTo>
                <a:lnTo>
                  <a:pt x="0" y="5013"/>
                </a:lnTo>
                <a:lnTo>
                  <a:pt x="0" y="0"/>
                </a:lnTo>
                <a:lnTo>
                  <a:pt x="4126" y="0"/>
                </a:lnTo>
                <a:lnTo>
                  <a:pt x="4126" y="5013"/>
                </a:lnTo>
                <a:close/>
              </a:path>
            </a:pathLst>
          </a:custGeom>
          <a:solidFill>
            <a:srgbClr val="C9CCCC"/>
          </a:solidFill>
        </p:spPr>
        <p:txBody>
          <a:bodyPr wrap="square" lIns="0" tIns="0" rIns="0" bIns="0" rtlCol="0"/>
          <a:lstStyle/>
          <a:p/>
        </p:txBody>
      </p:sp>
      <p:sp>
        <p:nvSpPr>
          <p:cNvPr id="936" name="object 936"/>
          <p:cNvSpPr/>
          <p:nvPr/>
        </p:nvSpPr>
        <p:spPr>
          <a:xfrm>
            <a:off x="6793926" y="421292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937" name="object 937"/>
          <p:cNvSpPr/>
          <p:nvPr/>
        </p:nvSpPr>
        <p:spPr>
          <a:xfrm>
            <a:off x="7495289" y="4205445"/>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938" name="object 938"/>
          <p:cNvSpPr/>
          <p:nvPr/>
        </p:nvSpPr>
        <p:spPr>
          <a:xfrm>
            <a:off x="7217210" y="4200419"/>
            <a:ext cx="2540" cy="5080"/>
          </a:xfrm>
          <a:custGeom>
            <a:rect l="l" t="t" r="r" b="b"/>
            <a:pathLst>
              <a:path w="2540" h="5079">
                <a:moveTo>
                  <a:pt x="2093" y="5036"/>
                </a:moveTo>
                <a:lnTo>
                  <a:pt x="0" y="5036"/>
                </a:lnTo>
                <a:lnTo>
                  <a:pt x="0" y="0"/>
                </a:lnTo>
                <a:lnTo>
                  <a:pt x="2093" y="2500"/>
                </a:lnTo>
                <a:lnTo>
                  <a:pt x="2093" y="5036"/>
                </a:lnTo>
                <a:close/>
              </a:path>
            </a:pathLst>
          </a:custGeom>
          <a:solidFill>
            <a:srgbClr val="C9CCCC"/>
          </a:solidFill>
        </p:spPr>
        <p:txBody>
          <a:bodyPr wrap="square" lIns="0" tIns="0" rIns="0" bIns="0" rtlCol="0"/>
          <a:lstStyle/>
          <a:p/>
        </p:txBody>
      </p:sp>
      <p:sp>
        <p:nvSpPr>
          <p:cNvPr id="939" name="object 939"/>
          <p:cNvSpPr/>
          <p:nvPr/>
        </p:nvSpPr>
        <p:spPr>
          <a:xfrm>
            <a:off x="7491118" y="4200419"/>
            <a:ext cx="2540" cy="5080"/>
          </a:xfrm>
          <a:custGeom>
            <a:rect l="l" t="t" r="r" b="b"/>
            <a:pathLst>
              <a:path w="2540" h="5079">
                <a:moveTo>
                  <a:pt x="2069" y="5036"/>
                </a:moveTo>
                <a:lnTo>
                  <a:pt x="0" y="5036"/>
                </a:lnTo>
                <a:lnTo>
                  <a:pt x="0" y="0"/>
                </a:lnTo>
                <a:lnTo>
                  <a:pt x="2069" y="2500"/>
                </a:lnTo>
                <a:lnTo>
                  <a:pt x="2069" y="5036"/>
                </a:lnTo>
                <a:close/>
              </a:path>
            </a:pathLst>
          </a:custGeom>
          <a:solidFill>
            <a:srgbClr val="C9CCCC"/>
          </a:solidFill>
        </p:spPr>
        <p:txBody>
          <a:bodyPr wrap="square" lIns="0" tIns="0" rIns="0" bIns="0" rtlCol="0"/>
          <a:lstStyle/>
          <a:p/>
        </p:txBody>
      </p:sp>
      <p:sp>
        <p:nvSpPr>
          <p:cNvPr id="940" name="object 940"/>
          <p:cNvSpPr/>
          <p:nvPr/>
        </p:nvSpPr>
        <p:spPr>
          <a:xfrm>
            <a:off x="6864486" y="4192925"/>
            <a:ext cx="4445" cy="2540"/>
          </a:xfrm>
          <a:custGeom>
            <a:rect l="l" t="t" r="r" b="b"/>
            <a:pathLst>
              <a:path w="4445" h="2539">
                <a:moveTo>
                  <a:pt x="2069" y="2488"/>
                </a:moveTo>
                <a:lnTo>
                  <a:pt x="0" y="2488"/>
                </a:lnTo>
                <a:lnTo>
                  <a:pt x="0" y="0"/>
                </a:lnTo>
                <a:lnTo>
                  <a:pt x="4150" y="0"/>
                </a:lnTo>
                <a:lnTo>
                  <a:pt x="2069" y="2488"/>
                </a:lnTo>
                <a:close/>
              </a:path>
            </a:pathLst>
          </a:custGeom>
          <a:solidFill>
            <a:srgbClr val="C9CCCC"/>
          </a:solidFill>
        </p:spPr>
        <p:txBody>
          <a:bodyPr wrap="square" lIns="0" tIns="0" rIns="0" bIns="0" rtlCol="0"/>
          <a:lstStyle/>
          <a:p/>
        </p:txBody>
      </p:sp>
      <p:sp>
        <p:nvSpPr>
          <p:cNvPr id="941" name="object 941"/>
          <p:cNvSpPr/>
          <p:nvPr/>
        </p:nvSpPr>
        <p:spPr>
          <a:xfrm>
            <a:off x="6903908" y="4192932"/>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942" name="object 942"/>
          <p:cNvSpPr/>
          <p:nvPr/>
        </p:nvSpPr>
        <p:spPr>
          <a:xfrm>
            <a:off x="6905963" y="4190431"/>
            <a:ext cx="2540" cy="2540"/>
          </a:xfrm>
          <a:custGeom>
            <a:rect l="l" t="t" r="r" b="b"/>
            <a:pathLst>
              <a:path w="2540" h="2539">
                <a:moveTo>
                  <a:pt x="2093" y="2500"/>
                </a:moveTo>
                <a:lnTo>
                  <a:pt x="0" y="2500"/>
                </a:lnTo>
                <a:lnTo>
                  <a:pt x="2093" y="0"/>
                </a:lnTo>
                <a:lnTo>
                  <a:pt x="2093" y="2500"/>
                </a:lnTo>
                <a:close/>
              </a:path>
            </a:pathLst>
          </a:custGeom>
          <a:solidFill>
            <a:srgbClr val="C9CCCC"/>
          </a:solidFill>
        </p:spPr>
        <p:txBody>
          <a:bodyPr wrap="square" lIns="0" tIns="0" rIns="0" bIns="0" rtlCol="0"/>
          <a:lstStyle/>
          <a:p/>
        </p:txBody>
      </p:sp>
      <p:sp>
        <p:nvSpPr>
          <p:cNvPr id="943" name="object 943"/>
          <p:cNvSpPr/>
          <p:nvPr/>
        </p:nvSpPr>
        <p:spPr>
          <a:xfrm>
            <a:off x="7430937" y="4187918"/>
            <a:ext cx="4445" cy="5080"/>
          </a:xfrm>
          <a:custGeom>
            <a:rect l="l" t="t" r="r" b="b"/>
            <a:pathLst>
              <a:path w="4445" h="5079">
                <a:moveTo>
                  <a:pt x="2093" y="5013"/>
                </a:moveTo>
                <a:lnTo>
                  <a:pt x="0" y="5013"/>
                </a:lnTo>
                <a:lnTo>
                  <a:pt x="0" y="0"/>
                </a:lnTo>
                <a:lnTo>
                  <a:pt x="4162" y="0"/>
                </a:lnTo>
                <a:lnTo>
                  <a:pt x="4162" y="2524"/>
                </a:lnTo>
                <a:lnTo>
                  <a:pt x="2093" y="2524"/>
                </a:lnTo>
                <a:lnTo>
                  <a:pt x="2093" y="5013"/>
                </a:lnTo>
                <a:close/>
              </a:path>
            </a:pathLst>
          </a:custGeom>
          <a:solidFill>
            <a:srgbClr val="C9CCCC"/>
          </a:solidFill>
        </p:spPr>
        <p:txBody>
          <a:bodyPr wrap="square" lIns="0" tIns="0" rIns="0" bIns="0" rtlCol="0"/>
          <a:lstStyle/>
          <a:p/>
        </p:txBody>
      </p:sp>
      <p:sp>
        <p:nvSpPr>
          <p:cNvPr id="944" name="object 944"/>
          <p:cNvSpPr/>
          <p:nvPr/>
        </p:nvSpPr>
        <p:spPr>
          <a:xfrm>
            <a:off x="7426786" y="4185430"/>
            <a:ext cx="4445" cy="2540"/>
          </a:xfrm>
          <a:custGeom>
            <a:rect l="l" t="t" r="r" b="b"/>
            <a:pathLst>
              <a:path w="4445" h="2539">
                <a:moveTo>
                  <a:pt x="4162" y="2488"/>
                </a:moveTo>
                <a:lnTo>
                  <a:pt x="2093" y="2488"/>
                </a:lnTo>
                <a:lnTo>
                  <a:pt x="0" y="0"/>
                </a:lnTo>
                <a:lnTo>
                  <a:pt x="4162" y="0"/>
                </a:lnTo>
                <a:lnTo>
                  <a:pt x="4162" y="2488"/>
                </a:lnTo>
                <a:close/>
              </a:path>
            </a:pathLst>
          </a:custGeom>
          <a:solidFill>
            <a:srgbClr val="C9CCCC"/>
          </a:solidFill>
        </p:spPr>
        <p:txBody>
          <a:bodyPr wrap="square" lIns="0" tIns="0" rIns="0" bIns="0" rtlCol="0"/>
          <a:lstStyle/>
          <a:p/>
        </p:txBody>
      </p:sp>
      <p:sp>
        <p:nvSpPr>
          <p:cNvPr id="945" name="object 945"/>
          <p:cNvSpPr/>
          <p:nvPr/>
        </p:nvSpPr>
        <p:spPr>
          <a:xfrm>
            <a:off x="5673431" y="4177924"/>
            <a:ext cx="2540" cy="5080"/>
          </a:xfrm>
          <a:custGeom>
            <a:rect l="l" t="t" r="r" b="b"/>
            <a:pathLst>
              <a:path w="2539" h="5079">
                <a:moveTo>
                  <a:pt x="2081" y="4989"/>
                </a:moveTo>
                <a:lnTo>
                  <a:pt x="0" y="2500"/>
                </a:lnTo>
                <a:lnTo>
                  <a:pt x="0" y="0"/>
                </a:lnTo>
                <a:lnTo>
                  <a:pt x="2081" y="0"/>
                </a:lnTo>
                <a:lnTo>
                  <a:pt x="2081" y="4989"/>
                </a:lnTo>
                <a:close/>
              </a:path>
            </a:pathLst>
          </a:custGeom>
          <a:solidFill>
            <a:srgbClr val="C9CCCC"/>
          </a:solidFill>
        </p:spPr>
        <p:txBody>
          <a:bodyPr wrap="square" lIns="0" tIns="0" rIns="0" bIns="0" rtlCol="0"/>
          <a:lstStyle/>
          <a:p/>
        </p:txBody>
      </p:sp>
      <p:sp>
        <p:nvSpPr>
          <p:cNvPr id="946" name="object 946"/>
          <p:cNvSpPr/>
          <p:nvPr/>
        </p:nvSpPr>
        <p:spPr>
          <a:xfrm>
            <a:off x="5679669" y="4175411"/>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947" name="object 947"/>
          <p:cNvSpPr/>
          <p:nvPr/>
        </p:nvSpPr>
        <p:spPr>
          <a:xfrm>
            <a:off x="6868640" y="4175417"/>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948" name="object 948"/>
          <p:cNvSpPr/>
          <p:nvPr/>
        </p:nvSpPr>
        <p:spPr>
          <a:xfrm>
            <a:off x="6059392" y="4170422"/>
            <a:ext cx="2540" cy="5080"/>
          </a:xfrm>
          <a:custGeom>
            <a:rect l="l" t="t" r="r" b="b"/>
            <a:pathLst>
              <a:path w="2539" h="5079">
                <a:moveTo>
                  <a:pt x="2069" y="4989"/>
                </a:moveTo>
                <a:lnTo>
                  <a:pt x="0" y="4989"/>
                </a:lnTo>
                <a:lnTo>
                  <a:pt x="0" y="0"/>
                </a:lnTo>
                <a:lnTo>
                  <a:pt x="2069" y="2500"/>
                </a:lnTo>
                <a:lnTo>
                  <a:pt x="2069" y="4989"/>
                </a:lnTo>
                <a:close/>
              </a:path>
            </a:pathLst>
          </a:custGeom>
          <a:solidFill>
            <a:srgbClr val="C9CCCC"/>
          </a:solidFill>
        </p:spPr>
        <p:txBody>
          <a:bodyPr wrap="square" lIns="0" tIns="0" rIns="0" bIns="0" rtlCol="0"/>
          <a:lstStyle/>
          <a:p/>
        </p:txBody>
      </p:sp>
      <p:sp>
        <p:nvSpPr>
          <p:cNvPr id="949" name="object 949"/>
          <p:cNvSpPr/>
          <p:nvPr/>
        </p:nvSpPr>
        <p:spPr>
          <a:xfrm>
            <a:off x="7157061" y="4167909"/>
            <a:ext cx="10795" cy="7620"/>
          </a:xfrm>
          <a:custGeom>
            <a:rect l="l" t="t" r="r" b="b"/>
            <a:pathLst>
              <a:path w="10795" h="7620">
                <a:moveTo>
                  <a:pt x="8288" y="2524"/>
                </a:moveTo>
                <a:lnTo>
                  <a:pt x="2069" y="2524"/>
                </a:lnTo>
                <a:lnTo>
                  <a:pt x="4138" y="0"/>
                </a:lnTo>
                <a:lnTo>
                  <a:pt x="10370" y="0"/>
                </a:lnTo>
                <a:lnTo>
                  <a:pt x="8288" y="2524"/>
                </a:lnTo>
                <a:close/>
              </a:path>
              <a:path w="10795" h="7620">
                <a:moveTo>
                  <a:pt x="8288" y="7501"/>
                </a:moveTo>
                <a:lnTo>
                  <a:pt x="0" y="7501"/>
                </a:lnTo>
                <a:lnTo>
                  <a:pt x="0" y="2524"/>
                </a:lnTo>
                <a:lnTo>
                  <a:pt x="6219" y="2524"/>
                </a:lnTo>
                <a:lnTo>
                  <a:pt x="8288" y="5013"/>
                </a:lnTo>
                <a:lnTo>
                  <a:pt x="8288" y="7501"/>
                </a:lnTo>
                <a:close/>
              </a:path>
            </a:pathLst>
          </a:custGeom>
          <a:solidFill>
            <a:srgbClr val="C9CCCC"/>
          </a:solidFill>
        </p:spPr>
        <p:txBody>
          <a:bodyPr wrap="square" lIns="0" tIns="0" rIns="0" bIns="0" rtlCol="0"/>
          <a:lstStyle/>
          <a:p/>
        </p:txBody>
      </p:sp>
      <p:sp>
        <p:nvSpPr>
          <p:cNvPr id="950" name="object 950"/>
          <p:cNvSpPr/>
          <p:nvPr/>
        </p:nvSpPr>
        <p:spPr>
          <a:xfrm>
            <a:off x="5677567" y="4170425"/>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951" name="object 951"/>
          <p:cNvSpPr/>
          <p:nvPr/>
        </p:nvSpPr>
        <p:spPr>
          <a:xfrm>
            <a:off x="7418500" y="416542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52" name="object 952"/>
          <p:cNvSpPr/>
          <p:nvPr/>
        </p:nvSpPr>
        <p:spPr>
          <a:xfrm>
            <a:off x="6874854" y="4162912"/>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953" name="object 953"/>
          <p:cNvSpPr/>
          <p:nvPr/>
        </p:nvSpPr>
        <p:spPr>
          <a:xfrm>
            <a:off x="7588637" y="4162904"/>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954" name="object 954"/>
          <p:cNvSpPr/>
          <p:nvPr/>
        </p:nvSpPr>
        <p:spPr>
          <a:xfrm>
            <a:off x="7590721" y="4162904"/>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955" name="object 955"/>
          <p:cNvSpPr/>
          <p:nvPr/>
        </p:nvSpPr>
        <p:spPr>
          <a:xfrm>
            <a:off x="6870715" y="416041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56" name="object 956"/>
          <p:cNvSpPr/>
          <p:nvPr/>
        </p:nvSpPr>
        <p:spPr>
          <a:xfrm>
            <a:off x="6015802" y="415792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957" name="object 957"/>
          <p:cNvSpPr/>
          <p:nvPr/>
        </p:nvSpPr>
        <p:spPr>
          <a:xfrm>
            <a:off x="6866541" y="4157910"/>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958" name="object 958"/>
          <p:cNvSpPr/>
          <p:nvPr/>
        </p:nvSpPr>
        <p:spPr>
          <a:xfrm>
            <a:off x="7167437" y="4152907"/>
            <a:ext cx="8890" cy="7620"/>
          </a:xfrm>
          <a:custGeom>
            <a:rect l="l" t="t" r="r" b="b"/>
            <a:pathLst>
              <a:path w="8890" h="7620">
                <a:moveTo>
                  <a:pt x="4126" y="7501"/>
                </a:moveTo>
                <a:lnTo>
                  <a:pt x="0" y="7501"/>
                </a:lnTo>
                <a:lnTo>
                  <a:pt x="0" y="5001"/>
                </a:lnTo>
                <a:lnTo>
                  <a:pt x="4126" y="0"/>
                </a:lnTo>
                <a:lnTo>
                  <a:pt x="8288" y="0"/>
                </a:lnTo>
                <a:lnTo>
                  <a:pt x="8288" y="2488"/>
                </a:lnTo>
                <a:lnTo>
                  <a:pt x="6219" y="5001"/>
                </a:lnTo>
                <a:lnTo>
                  <a:pt x="4126" y="7501"/>
                </a:lnTo>
                <a:close/>
              </a:path>
            </a:pathLst>
          </a:custGeom>
          <a:solidFill>
            <a:srgbClr val="C9CCCC"/>
          </a:solidFill>
        </p:spPr>
        <p:txBody>
          <a:bodyPr wrap="square" lIns="0" tIns="0" rIns="0" bIns="0" rtlCol="0"/>
          <a:lstStyle/>
          <a:p/>
        </p:txBody>
      </p:sp>
      <p:sp>
        <p:nvSpPr>
          <p:cNvPr id="959" name="object 959"/>
          <p:cNvSpPr/>
          <p:nvPr/>
        </p:nvSpPr>
        <p:spPr>
          <a:xfrm>
            <a:off x="6055233" y="4155398"/>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960" name="object 960"/>
          <p:cNvSpPr/>
          <p:nvPr/>
        </p:nvSpPr>
        <p:spPr>
          <a:xfrm>
            <a:off x="7596946" y="4155391"/>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961" name="object 961"/>
          <p:cNvSpPr/>
          <p:nvPr/>
        </p:nvSpPr>
        <p:spPr>
          <a:xfrm>
            <a:off x="6530396" y="4152903"/>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962" name="object 962"/>
          <p:cNvSpPr/>
          <p:nvPr/>
        </p:nvSpPr>
        <p:spPr>
          <a:xfrm>
            <a:off x="7594864" y="4152910"/>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963" name="object 963"/>
          <p:cNvSpPr/>
          <p:nvPr/>
        </p:nvSpPr>
        <p:spPr>
          <a:xfrm>
            <a:off x="6015789" y="4150414"/>
            <a:ext cx="4445" cy="2540"/>
          </a:xfrm>
          <a:custGeom>
            <a:rect l="l" t="t" r="r" b="b"/>
            <a:pathLst>
              <a:path w="4445" h="2539">
                <a:moveTo>
                  <a:pt x="2093" y="2488"/>
                </a:moveTo>
                <a:lnTo>
                  <a:pt x="0" y="2488"/>
                </a:lnTo>
                <a:lnTo>
                  <a:pt x="0" y="0"/>
                </a:lnTo>
                <a:lnTo>
                  <a:pt x="4162" y="0"/>
                </a:lnTo>
                <a:lnTo>
                  <a:pt x="2093" y="2488"/>
                </a:lnTo>
                <a:close/>
              </a:path>
            </a:pathLst>
          </a:custGeom>
          <a:solidFill>
            <a:srgbClr val="C9CCCC"/>
          </a:solidFill>
        </p:spPr>
        <p:txBody>
          <a:bodyPr wrap="square" lIns="0" tIns="0" rIns="0" bIns="0" rtlCol="0"/>
          <a:lstStyle/>
          <a:p/>
        </p:txBody>
      </p:sp>
      <p:sp>
        <p:nvSpPr>
          <p:cNvPr id="964" name="object 964"/>
          <p:cNvSpPr/>
          <p:nvPr/>
        </p:nvSpPr>
        <p:spPr>
          <a:xfrm>
            <a:off x="6034478" y="4147901"/>
            <a:ext cx="2540" cy="5080"/>
          </a:xfrm>
          <a:custGeom>
            <a:rect l="l" t="t" r="r" b="b"/>
            <a:pathLst>
              <a:path w="2539"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965" name="object 965"/>
          <p:cNvSpPr/>
          <p:nvPr/>
        </p:nvSpPr>
        <p:spPr>
          <a:xfrm>
            <a:off x="6200489" y="4150414"/>
            <a:ext cx="4445" cy="2540"/>
          </a:xfrm>
          <a:custGeom>
            <a:rect l="l" t="t" r="r" b="b"/>
            <a:pathLst>
              <a:path w="4445" h="2539">
                <a:moveTo>
                  <a:pt x="4138" y="2488"/>
                </a:moveTo>
                <a:lnTo>
                  <a:pt x="0" y="2488"/>
                </a:lnTo>
                <a:lnTo>
                  <a:pt x="2069" y="0"/>
                </a:lnTo>
                <a:lnTo>
                  <a:pt x="4138" y="0"/>
                </a:lnTo>
                <a:lnTo>
                  <a:pt x="4138" y="2488"/>
                </a:lnTo>
                <a:close/>
              </a:path>
            </a:pathLst>
          </a:custGeom>
          <a:solidFill>
            <a:srgbClr val="C9CCCC"/>
          </a:solidFill>
        </p:spPr>
        <p:txBody>
          <a:bodyPr wrap="square" lIns="0" tIns="0" rIns="0" bIns="0" rtlCol="0"/>
          <a:lstStyle/>
          <a:p/>
        </p:txBody>
      </p:sp>
      <p:sp>
        <p:nvSpPr>
          <p:cNvPr id="966" name="object 966"/>
          <p:cNvSpPr/>
          <p:nvPr/>
        </p:nvSpPr>
        <p:spPr>
          <a:xfrm>
            <a:off x="5656826" y="4147907"/>
            <a:ext cx="2540" cy="2540"/>
          </a:xfrm>
          <a:custGeom>
            <a:rect l="l" t="t" r="r" b="b"/>
            <a:pathLst>
              <a:path w="2539"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967" name="object 967"/>
          <p:cNvSpPr/>
          <p:nvPr/>
        </p:nvSpPr>
        <p:spPr>
          <a:xfrm>
            <a:off x="6022029" y="4147908"/>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968" name="object 968"/>
          <p:cNvSpPr/>
          <p:nvPr/>
        </p:nvSpPr>
        <p:spPr>
          <a:xfrm>
            <a:off x="6196322" y="4137899"/>
            <a:ext cx="4445" cy="5080"/>
          </a:xfrm>
          <a:custGeom>
            <a:rect l="l" t="t" r="r" b="b"/>
            <a:pathLst>
              <a:path w="4445" h="5079">
                <a:moveTo>
                  <a:pt x="4162" y="5001"/>
                </a:moveTo>
                <a:lnTo>
                  <a:pt x="0" y="5001"/>
                </a:lnTo>
                <a:lnTo>
                  <a:pt x="2081" y="2488"/>
                </a:lnTo>
                <a:lnTo>
                  <a:pt x="2081" y="0"/>
                </a:lnTo>
                <a:lnTo>
                  <a:pt x="4162" y="0"/>
                </a:lnTo>
                <a:lnTo>
                  <a:pt x="4162" y="5001"/>
                </a:lnTo>
                <a:close/>
              </a:path>
            </a:pathLst>
          </a:custGeom>
          <a:solidFill>
            <a:srgbClr val="C9CCCC"/>
          </a:solidFill>
        </p:spPr>
        <p:txBody>
          <a:bodyPr wrap="square" lIns="0" tIns="0" rIns="0" bIns="0" rtlCol="0"/>
          <a:lstStyle/>
          <a:p/>
        </p:txBody>
      </p:sp>
      <p:sp>
        <p:nvSpPr>
          <p:cNvPr id="969" name="object 969"/>
          <p:cNvSpPr/>
          <p:nvPr/>
        </p:nvSpPr>
        <p:spPr>
          <a:xfrm>
            <a:off x="7547146" y="4137900"/>
            <a:ext cx="4445" cy="2540"/>
          </a:xfrm>
          <a:custGeom>
            <a:rect l="l" t="t" r="r" b="b"/>
            <a:pathLst>
              <a:path w="4445" h="2539">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970" name="object 970"/>
          <p:cNvSpPr/>
          <p:nvPr/>
        </p:nvSpPr>
        <p:spPr>
          <a:xfrm>
            <a:off x="7422651" y="413538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971" name="object 971"/>
          <p:cNvSpPr/>
          <p:nvPr/>
        </p:nvSpPr>
        <p:spPr>
          <a:xfrm>
            <a:off x="7482809" y="4125387"/>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972" name="object 972"/>
          <p:cNvSpPr/>
          <p:nvPr/>
        </p:nvSpPr>
        <p:spPr>
          <a:xfrm>
            <a:off x="7466212" y="412039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973" name="object 973"/>
          <p:cNvSpPr/>
          <p:nvPr/>
        </p:nvSpPr>
        <p:spPr>
          <a:xfrm>
            <a:off x="5633996" y="4117897"/>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974" name="object 974"/>
          <p:cNvSpPr/>
          <p:nvPr/>
        </p:nvSpPr>
        <p:spPr>
          <a:xfrm>
            <a:off x="7298138" y="4105372"/>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975" name="object 975"/>
          <p:cNvSpPr/>
          <p:nvPr/>
        </p:nvSpPr>
        <p:spPr>
          <a:xfrm>
            <a:off x="6939179" y="4102875"/>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976" name="object 976"/>
          <p:cNvSpPr/>
          <p:nvPr/>
        </p:nvSpPr>
        <p:spPr>
          <a:xfrm>
            <a:off x="7493184" y="4102875"/>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977" name="object 977"/>
          <p:cNvSpPr/>
          <p:nvPr/>
        </p:nvSpPr>
        <p:spPr>
          <a:xfrm>
            <a:off x="7497343" y="4102865"/>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978" name="object 978"/>
          <p:cNvSpPr/>
          <p:nvPr/>
        </p:nvSpPr>
        <p:spPr>
          <a:xfrm>
            <a:off x="6935019" y="4100371"/>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979" name="object 979"/>
          <p:cNvSpPr/>
          <p:nvPr/>
        </p:nvSpPr>
        <p:spPr>
          <a:xfrm>
            <a:off x="6937104" y="410037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980" name="object 980"/>
          <p:cNvSpPr/>
          <p:nvPr/>
        </p:nvSpPr>
        <p:spPr>
          <a:xfrm>
            <a:off x="7308518" y="410037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981" name="object 981"/>
          <p:cNvSpPr/>
          <p:nvPr/>
        </p:nvSpPr>
        <p:spPr>
          <a:xfrm>
            <a:off x="7802361" y="410037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82" name="object 982"/>
          <p:cNvSpPr/>
          <p:nvPr/>
        </p:nvSpPr>
        <p:spPr>
          <a:xfrm>
            <a:off x="6932948" y="409788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983" name="object 983"/>
          <p:cNvSpPr/>
          <p:nvPr/>
        </p:nvSpPr>
        <p:spPr>
          <a:xfrm>
            <a:off x="6943328" y="409788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984" name="object 984"/>
          <p:cNvSpPr/>
          <p:nvPr/>
        </p:nvSpPr>
        <p:spPr>
          <a:xfrm>
            <a:off x="6949540" y="4092876"/>
            <a:ext cx="2540" cy="7620"/>
          </a:xfrm>
          <a:custGeom>
            <a:rect l="l" t="t" r="r" b="b"/>
            <a:pathLst>
              <a:path w="2540" h="7620">
                <a:moveTo>
                  <a:pt x="0" y="7489"/>
                </a:moveTo>
                <a:lnTo>
                  <a:pt x="0" y="0"/>
                </a:lnTo>
                <a:lnTo>
                  <a:pt x="2069" y="0"/>
                </a:lnTo>
                <a:lnTo>
                  <a:pt x="2069" y="5001"/>
                </a:lnTo>
                <a:lnTo>
                  <a:pt x="0" y="7489"/>
                </a:lnTo>
                <a:close/>
              </a:path>
            </a:pathLst>
          </a:custGeom>
          <a:solidFill>
            <a:srgbClr val="C9CCCC"/>
          </a:solidFill>
        </p:spPr>
        <p:txBody>
          <a:bodyPr wrap="square" lIns="0" tIns="0" rIns="0" bIns="0" rtlCol="0"/>
          <a:lstStyle/>
          <a:p/>
        </p:txBody>
      </p:sp>
      <p:sp>
        <p:nvSpPr>
          <p:cNvPr id="985" name="object 985"/>
          <p:cNvSpPr/>
          <p:nvPr/>
        </p:nvSpPr>
        <p:spPr>
          <a:xfrm>
            <a:off x="7542990" y="4095359"/>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986" name="object 986"/>
          <p:cNvSpPr/>
          <p:nvPr/>
        </p:nvSpPr>
        <p:spPr>
          <a:xfrm>
            <a:off x="6943329" y="4092885"/>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987" name="object 987"/>
          <p:cNvSpPr/>
          <p:nvPr/>
        </p:nvSpPr>
        <p:spPr>
          <a:xfrm>
            <a:off x="7675791" y="409288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988" name="object 988"/>
          <p:cNvSpPr/>
          <p:nvPr/>
        </p:nvSpPr>
        <p:spPr>
          <a:xfrm>
            <a:off x="5625700" y="4090358"/>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989" name="object 989"/>
          <p:cNvSpPr/>
          <p:nvPr/>
        </p:nvSpPr>
        <p:spPr>
          <a:xfrm>
            <a:off x="6928794" y="4090352"/>
            <a:ext cx="2540" cy="2540"/>
          </a:xfrm>
          <a:custGeom>
            <a:rect l="l" t="t" r="r" b="b"/>
            <a:pathLst>
              <a:path w="2540" h="2539">
                <a:moveTo>
                  <a:pt x="2081" y="2524"/>
                </a:moveTo>
                <a:lnTo>
                  <a:pt x="0" y="2524"/>
                </a:lnTo>
                <a:lnTo>
                  <a:pt x="0" y="0"/>
                </a:lnTo>
                <a:lnTo>
                  <a:pt x="2081" y="2524"/>
                </a:lnTo>
                <a:close/>
              </a:path>
            </a:pathLst>
          </a:custGeom>
          <a:solidFill>
            <a:srgbClr val="C9CCCC"/>
          </a:solidFill>
        </p:spPr>
        <p:txBody>
          <a:bodyPr wrap="square" lIns="0" tIns="0" rIns="0" bIns="0" rtlCol="0"/>
          <a:lstStyle/>
          <a:p/>
        </p:txBody>
      </p:sp>
      <p:sp>
        <p:nvSpPr>
          <p:cNvPr id="990" name="object 990"/>
          <p:cNvSpPr/>
          <p:nvPr/>
        </p:nvSpPr>
        <p:spPr>
          <a:xfrm>
            <a:off x="6928794" y="4087852"/>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991" name="object 991"/>
          <p:cNvSpPr/>
          <p:nvPr/>
        </p:nvSpPr>
        <p:spPr>
          <a:xfrm>
            <a:off x="6941260" y="4087859"/>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992" name="object 992"/>
          <p:cNvSpPr/>
          <p:nvPr/>
        </p:nvSpPr>
        <p:spPr>
          <a:xfrm>
            <a:off x="7630148" y="4087859"/>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993" name="object 993"/>
          <p:cNvSpPr/>
          <p:nvPr/>
        </p:nvSpPr>
        <p:spPr>
          <a:xfrm>
            <a:off x="6939179" y="4085347"/>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994" name="object 994"/>
          <p:cNvSpPr/>
          <p:nvPr/>
        </p:nvSpPr>
        <p:spPr>
          <a:xfrm>
            <a:off x="6922569" y="4082857"/>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995" name="object 995"/>
          <p:cNvSpPr/>
          <p:nvPr/>
        </p:nvSpPr>
        <p:spPr>
          <a:xfrm>
            <a:off x="6957850" y="4082858"/>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996" name="object 996"/>
          <p:cNvSpPr/>
          <p:nvPr/>
        </p:nvSpPr>
        <p:spPr>
          <a:xfrm>
            <a:off x="5609103" y="4080370"/>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997" name="object 997"/>
          <p:cNvSpPr/>
          <p:nvPr/>
        </p:nvSpPr>
        <p:spPr>
          <a:xfrm>
            <a:off x="7086509" y="4080363"/>
            <a:ext cx="6350" cy="2540"/>
          </a:xfrm>
          <a:custGeom>
            <a:rect l="l" t="t" r="r" b="b"/>
            <a:pathLst>
              <a:path w="6350" h="2539">
                <a:moveTo>
                  <a:pt x="6219" y="2488"/>
                </a:moveTo>
                <a:lnTo>
                  <a:pt x="0" y="2488"/>
                </a:lnTo>
                <a:lnTo>
                  <a:pt x="0" y="0"/>
                </a:lnTo>
                <a:lnTo>
                  <a:pt x="6219" y="0"/>
                </a:lnTo>
                <a:lnTo>
                  <a:pt x="6219" y="2488"/>
                </a:lnTo>
                <a:close/>
              </a:path>
            </a:pathLst>
          </a:custGeom>
          <a:solidFill>
            <a:srgbClr val="C9CCCC"/>
          </a:solidFill>
        </p:spPr>
        <p:txBody>
          <a:bodyPr wrap="square" lIns="0" tIns="0" rIns="0" bIns="0" rtlCol="0"/>
          <a:lstStyle/>
          <a:p/>
        </p:txBody>
      </p:sp>
      <p:sp>
        <p:nvSpPr>
          <p:cNvPr id="998" name="object 998"/>
          <p:cNvSpPr/>
          <p:nvPr/>
        </p:nvSpPr>
        <p:spPr>
          <a:xfrm>
            <a:off x="5961860" y="4077832"/>
            <a:ext cx="2540" cy="2540"/>
          </a:xfrm>
          <a:custGeom>
            <a:rect l="l" t="t" r="r" b="b"/>
            <a:pathLst>
              <a:path w="2539"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999" name="object 999"/>
          <p:cNvSpPr/>
          <p:nvPr/>
        </p:nvSpPr>
        <p:spPr>
          <a:xfrm flipH="1">
            <a:off x="5963930" y="4077834"/>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000" name="object 1000"/>
          <p:cNvSpPr/>
          <p:nvPr/>
        </p:nvSpPr>
        <p:spPr>
          <a:xfrm>
            <a:off x="6918442" y="4075356"/>
            <a:ext cx="2540" cy="5080"/>
          </a:xfrm>
          <a:custGeom>
            <a:rect l="l" t="t" r="r" b="b"/>
            <a:pathLst>
              <a:path w="2540" h="5079">
                <a:moveTo>
                  <a:pt x="2057" y="5013"/>
                </a:moveTo>
                <a:lnTo>
                  <a:pt x="0" y="5013"/>
                </a:lnTo>
                <a:lnTo>
                  <a:pt x="0" y="2476"/>
                </a:lnTo>
                <a:lnTo>
                  <a:pt x="2057" y="0"/>
                </a:lnTo>
                <a:lnTo>
                  <a:pt x="2057" y="5013"/>
                </a:lnTo>
                <a:close/>
              </a:path>
            </a:pathLst>
          </a:custGeom>
          <a:solidFill>
            <a:srgbClr val="C9CCCC"/>
          </a:solidFill>
        </p:spPr>
        <p:txBody>
          <a:bodyPr wrap="square" lIns="0" tIns="0" rIns="0" bIns="0" rtlCol="0"/>
          <a:lstStyle/>
          <a:p/>
        </p:txBody>
      </p:sp>
      <p:sp>
        <p:nvSpPr>
          <p:cNvPr id="1001" name="object 1001"/>
          <p:cNvSpPr/>
          <p:nvPr/>
        </p:nvSpPr>
        <p:spPr>
          <a:xfrm>
            <a:off x="6920500" y="4072831"/>
            <a:ext cx="4445" cy="2540"/>
          </a:xfrm>
          <a:custGeom>
            <a:rect l="l" t="t" r="r" b="b"/>
            <a:pathLst>
              <a:path w="4445" h="2539">
                <a:moveTo>
                  <a:pt x="4162" y="2524"/>
                </a:moveTo>
                <a:lnTo>
                  <a:pt x="0" y="2524"/>
                </a:lnTo>
                <a:lnTo>
                  <a:pt x="0" y="0"/>
                </a:lnTo>
                <a:lnTo>
                  <a:pt x="4162" y="0"/>
                </a:lnTo>
                <a:lnTo>
                  <a:pt x="4162" y="2524"/>
                </a:lnTo>
                <a:close/>
              </a:path>
            </a:pathLst>
          </a:custGeom>
          <a:solidFill>
            <a:srgbClr val="C9CCCC"/>
          </a:solidFill>
        </p:spPr>
        <p:txBody>
          <a:bodyPr wrap="square" lIns="0" tIns="0" rIns="0" bIns="0" rtlCol="0"/>
          <a:lstStyle/>
          <a:p/>
        </p:txBody>
      </p:sp>
      <p:sp>
        <p:nvSpPr>
          <p:cNvPr id="1002" name="object 1002"/>
          <p:cNvSpPr/>
          <p:nvPr/>
        </p:nvSpPr>
        <p:spPr>
          <a:xfrm>
            <a:off x="7262884" y="4077832"/>
            <a:ext cx="2540" cy="2540"/>
          </a:xfrm>
          <a:custGeom>
            <a:rect l="l" t="t" r="r" b="b"/>
            <a:pathLst>
              <a:path w="2540" h="2539">
                <a:moveTo>
                  <a:pt x="2057" y="2524"/>
                </a:moveTo>
                <a:lnTo>
                  <a:pt x="0" y="2524"/>
                </a:lnTo>
                <a:lnTo>
                  <a:pt x="0" y="0"/>
                </a:lnTo>
                <a:lnTo>
                  <a:pt x="2057" y="2524"/>
                </a:lnTo>
                <a:close/>
              </a:path>
            </a:pathLst>
          </a:custGeom>
          <a:solidFill>
            <a:srgbClr val="C9CCCC"/>
          </a:solidFill>
        </p:spPr>
        <p:txBody>
          <a:bodyPr wrap="square" lIns="0" tIns="0" rIns="0" bIns="0" rtlCol="0"/>
          <a:lstStyle/>
          <a:p/>
        </p:txBody>
      </p:sp>
      <p:sp>
        <p:nvSpPr>
          <p:cNvPr id="1003" name="object 1003"/>
          <p:cNvSpPr/>
          <p:nvPr/>
        </p:nvSpPr>
        <p:spPr>
          <a:xfrm>
            <a:off x="6966151" y="4075357"/>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004" name="object 1004"/>
          <p:cNvSpPr/>
          <p:nvPr/>
        </p:nvSpPr>
        <p:spPr>
          <a:xfrm>
            <a:off x="6972371" y="4075357"/>
            <a:ext cx="2540" cy="2540"/>
          </a:xfrm>
          <a:custGeom>
            <a:rect l="l" t="t" r="r" b="b"/>
            <a:pathLst>
              <a:path w="2540" h="2539">
                <a:moveTo>
                  <a:pt x="2081" y="2476"/>
                </a:moveTo>
                <a:lnTo>
                  <a:pt x="0" y="2476"/>
                </a:lnTo>
                <a:lnTo>
                  <a:pt x="2081" y="0"/>
                </a:lnTo>
                <a:lnTo>
                  <a:pt x="2081" y="2476"/>
                </a:lnTo>
                <a:close/>
              </a:path>
            </a:pathLst>
          </a:custGeom>
          <a:solidFill>
            <a:srgbClr val="C9CCCC"/>
          </a:solidFill>
        </p:spPr>
        <p:txBody>
          <a:bodyPr wrap="square" lIns="0" tIns="0" rIns="0" bIns="0" rtlCol="0"/>
          <a:lstStyle/>
          <a:p/>
        </p:txBody>
      </p:sp>
      <p:sp>
        <p:nvSpPr>
          <p:cNvPr id="1005" name="object 1005"/>
          <p:cNvSpPr/>
          <p:nvPr/>
        </p:nvSpPr>
        <p:spPr>
          <a:xfrm>
            <a:off x="6121632" y="4072831"/>
            <a:ext cx="6350" cy="2540"/>
          </a:xfrm>
          <a:custGeom>
            <a:rect l="l" t="t" r="r" b="b"/>
            <a:pathLst>
              <a:path w="6350" h="2539">
                <a:moveTo>
                  <a:pt x="6219" y="2524"/>
                </a:moveTo>
                <a:lnTo>
                  <a:pt x="2069" y="2524"/>
                </a:lnTo>
                <a:lnTo>
                  <a:pt x="0" y="0"/>
                </a:lnTo>
                <a:lnTo>
                  <a:pt x="6219" y="0"/>
                </a:lnTo>
                <a:lnTo>
                  <a:pt x="6219" y="2524"/>
                </a:lnTo>
                <a:close/>
              </a:path>
            </a:pathLst>
          </a:custGeom>
          <a:solidFill>
            <a:srgbClr val="C9CCCC"/>
          </a:solidFill>
        </p:spPr>
        <p:txBody>
          <a:bodyPr wrap="square" lIns="0" tIns="0" rIns="0" bIns="0" rtlCol="0"/>
          <a:lstStyle/>
          <a:p/>
        </p:txBody>
      </p:sp>
      <p:sp>
        <p:nvSpPr>
          <p:cNvPr id="1006" name="object 1006"/>
          <p:cNvSpPr/>
          <p:nvPr/>
        </p:nvSpPr>
        <p:spPr>
          <a:xfrm>
            <a:off x="7192323" y="4067855"/>
            <a:ext cx="2540" cy="5080"/>
          </a:xfrm>
          <a:custGeom>
            <a:rect l="l" t="t" r="r" b="b"/>
            <a:pathLst>
              <a:path w="2540" h="5079">
                <a:moveTo>
                  <a:pt x="0" y="4977"/>
                </a:moveTo>
                <a:lnTo>
                  <a:pt x="0" y="0"/>
                </a:lnTo>
                <a:lnTo>
                  <a:pt x="2069" y="0"/>
                </a:lnTo>
                <a:lnTo>
                  <a:pt x="2069" y="2488"/>
                </a:lnTo>
                <a:lnTo>
                  <a:pt x="0" y="4977"/>
                </a:lnTo>
                <a:close/>
              </a:path>
            </a:pathLst>
          </a:custGeom>
          <a:solidFill>
            <a:srgbClr val="C9CCCC"/>
          </a:solidFill>
        </p:spPr>
        <p:txBody>
          <a:bodyPr wrap="square" lIns="0" tIns="0" rIns="0" bIns="0" rtlCol="0"/>
          <a:lstStyle/>
          <a:p/>
        </p:txBody>
      </p:sp>
      <p:sp>
        <p:nvSpPr>
          <p:cNvPr id="1007" name="object 1007"/>
          <p:cNvSpPr/>
          <p:nvPr/>
        </p:nvSpPr>
        <p:spPr>
          <a:xfrm>
            <a:off x="7275321" y="407034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008" name="object 1008"/>
          <p:cNvSpPr/>
          <p:nvPr/>
        </p:nvSpPr>
        <p:spPr>
          <a:xfrm>
            <a:off x="7762942" y="407034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009" name="object 1009"/>
          <p:cNvSpPr/>
          <p:nvPr/>
        </p:nvSpPr>
        <p:spPr>
          <a:xfrm>
            <a:off x="6916343" y="4067849"/>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010" name="object 1010"/>
          <p:cNvSpPr/>
          <p:nvPr/>
        </p:nvSpPr>
        <p:spPr>
          <a:xfrm>
            <a:off x="7758788" y="4065330"/>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011" name="object 1011"/>
          <p:cNvSpPr/>
          <p:nvPr/>
        </p:nvSpPr>
        <p:spPr>
          <a:xfrm>
            <a:off x="7208928" y="4060325"/>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012" name="object 1012"/>
          <p:cNvSpPr/>
          <p:nvPr/>
        </p:nvSpPr>
        <p:spPr>
          <a:xfrm>
            <a:off x="7572032" y="4057836"/>
            <a:ext cx="2540" cy="5080"/>
          </a:xfrm>
          <a:custGeom>
            <a:rect l="l" t="t" r="r" b="b"/>
            <a:pathLst>
              <a:path w="2540" h="5079">
                <a:moveTo>
                  <a:pt x="2093" y="5013"/>
                </a:moveTo>
                <a:lnTo>
                  <a:pt x="0" y="2488"/>
                </a:lnTo>
                <a:lnTo>
                  <a:pt x="2093" y="0"/>
                </a:lnTo>
                <a:lnTo>
                  <a:pt x="2093" y="5013"/>
                </a:lnTo>
                <a:close/>
              </a:path>
            </a:pathLst>
          </a:custGeom>
          <a:solidFill>
            <a:srgbClr val="C9CCCC"/>
          </a:solidFill>
        </p:spPr>
        <p:txBody>
          <a:bodyPr wrap="square" lIns="0" tIns="0" rIns="0" bIns="0" rtlCol="0"/>
          <a:lstStyle/>
          <a:p/>
        </p:txBody>
      </p:sp>
      <p:sp>
        <p:nvSpPr>
          <p:cNvPr id="1013" name="object 1013"/>
          <p:cNvSpPr/>
          <p:nvPr/>
        </p:nvSpPr>
        <p:spPr>
          <a:xfrm>
            <a:off x="7296068" y="405782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14" name="object 1014"/>
          <p:cNvSpPr/>
          <p:nvPr/>
        </p:nvSpPr>
        <p:spPr>
          <a:xfrm>
            <a:off x="7289825" y="405534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015" name="object 1015"/>
          <p:cNvSpPr/>
          <p:nvPr/>
        </p:nvSpPr>
        <p:spPr>
          <a:xfrm>
            <a:off x="7136302" y="4050329"/>
            <a:ext cx="6350" cy="5080"/>
          </a:xfrm>
          <a:custGeom>
            <a:rect l="l" t="t" r="r" b="b"/>
            <a:pathLst>
              <a:path w="6350" h="5079">
                <a:moveTo>
                  <a:pt x="6219" y="5013"/>
                </a:moveTo>
                <a:lnTo>
                  <a:pt x="0" y="5013"/>
                </a:lnTo>
                <a:lnTo>
                  <a:pt x="0" y="2488"/>
                </a:lnTo>
                <a:lnTo>
                  <a:pt x="2069" y="2488"/>
                </a:lnTo>
                <a:lnTo>
                  <a:pt x="4162" y="0"/>
                </a:lnTo>
                <a:lnTo>
                  <a:pt x="6219" y="2488"/>
                </a:lnTo>
                <a:lnTo>
                  <a:pt x="6219" y="5013"/>
                </a:lnTo>
                <a:close/>
              </a:path>
            </a:pathLst>
          </a:custGeom>
          <a:solidFill>
            <a:srgbClr val="C9CCCC"/>
          </a:solidFill>
        </p:spPr>
        <p:txBody>
          <a:bodyPr wrap="square" lIns="0" tIns="0" rIns="0" bIns="0" rtlCol="0"/>
          <a:lstStyle/>
          <a:p/>
        </p:txBody>
      </p:sp>
      <p:sp>
        <p:nvSpPr>
          <p:cNvPr id="1016" name="object 1016"/>
          <p:cNvSpPr/>
          <p:nvPr/>
        </p:nvSpPr>
        <p:spPr>
          <a:xfrm>
            <a:off x="7142538" y="4047827"/>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017" name="object 1017"/>
          <p:cNvSpPr/>
          <p:nvPr/>
        </p:nvSpPr>
        <p:spPr>
          <a:xfrm>
            <a:off x="6918442" y="4037821"/>
            <a:ext cx="2540" cy="7620"/>
          </a:xfrm>
          <a:custGeom>
            <a:rect l="l" t="t" r="r" b="b"/>
            <a:pathLst>
              <a:path w="2540" h="7620">
                <a:moveTo>
                  <a:pt x="2057" y="7489"/>
                </a:moveTo>
                <a:lnTo>
                  <a:pt x="0" y="7489"/>
                </a:lnTo>
                <a:lnTo>
                  <a:pt x="0" y="2488"/>
                </a:lnTo>
                <a:lnTo>
                  <a:pt x="2057" y="0"/>
                </a:lnTo>
                <a:lnTo>
                  <a:pt x="2057" y="7489"/>
                </a:lnTo>
                <a:close/>
              </a:path>
            </a:pathLst>
          </a:custGeom>
          <a:solidFill>
            <a:srgbClr val="C9CCCC"/>
          </a:solidFill>
        </p:spPr>
        <p:txBody>
          <a:bodyPr wrap="square" lIns="0" tIns="0" rIns="0" bIns="0" rtlCol="0"/>
          <a:lstStyle/>
          <a:p/>
        </p:txBody>
      </p:sp>
      <p:sp>
        <p:nvSpPr>
          <p:cNvPr id="1018" name="object 1018"/>
          <p:cNvSpPr/>
          <p:nvPr/>
        </p:nvSpPr>
        <p:spPr>
          <a:xfrm>
            <a:off x="7621847" y="4042822"/>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019" name="object 1019"/>
          <p:cNvSpPr/>
          <p:nvPr/>
        </p:nvSpPr>
        <p:spPr>
          <a:xfrm>
            <a:off x="5667205" y="4040310"/>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1020" name="object 1020"/>
          <p:cNvSpPr/>
          <p:nvPr/>
        </p:nvSpPr>
        <p:spPr>
          <a:xfrm>
            <a:off x="7142522" y="4035333"/>
            <a:ext cx="2540" cy="7620"/>
          </a:xfrm>
          <a:custGeom>
            <a:rect l="l" t="t" r="r" b="b"/>
            <a:pathLst>
              <a:path w="2540" h="7620">
                <a:moveTo>
                  <a:pt x="2069" y="7477"/>
                </a:moveTo>
                <a:lnTo>
                  <a:pt x="0" y="4989"/>
                </a:lnTo>
                <a:lnTo>
                  <a:pt x="0" y="0"/>
                </a:lnTo>
                <a:lnTo>
                  <a:pt x="2069" y="0"/>
                </a:lnTo>
                <a:lnTo>
                  <a:pt x="2069" y="7477"/>
                </a:lnTo>
                <a:close/>
              </a:path>
            </a:pathLst>
          </a:custGeom>
          <a:solidFill>
            <a:srgbClr val="C9CCCC"/>
          </a:solidFill>
        </p:spPr>
        <p:txBody>
          <a:bodyPr wrap="square" lIns="0" tIns="0" rIns="0" bIns="0" rtlCol="0"/>
          <a:lstStyle/>
          <a:p/>
        </p:txBody>
      </p:sp>
      <p:sp>
        <p:nvSpPr>
          <p:cNvPr id="1021" name="object 1021"/>
          <p:cNvSpPr/>
          <p:nvPr/>
        </p:nvSpPr>
        <p:spPr>
          <a:xfrm>
            <a:off x="7345869" y="4040310"/>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1022" name="object 1022"/>
          <p:cNvSpPr/>
          <p:nvPr/>
        </p:nvSpPr>
        <p:spPr>
          <a:xfrm>
            <a:off x="7642593" y="4040310"/>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023" name="object 1023"/>
          <p:cNvSpPr/>
          <p:nvPr/>
        </p:nvSpPr>
        <p:spPr>
          <a:xfrm>
            <a:off x="7246275" y="403782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024" name="object 1024"/>
          <p:cNvSpPr/>
          <p:nvPr/>
        </p:nvSpPr>
        <p:spPr>
          <a:xfrm>
            <a:off x="7248349" y="4037815"/>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025" name="object 1025"/>
          <p:cNvSpPr/>
          <p:nvPr/>
        </p:nvSpPr>
        <p:spPr>
          <a:xfrm>
            <a:off x="7194379" y="4032814"/>
            <a:ext cx="4445" cy="2540"/>
          </a:xfrm>
          <a:custGeom>
            <a:rect l="l" t="t" r="r" b="b"/>
            <a:pathLst>
              <a:path w="4445" h="2539">
                <a:moveTo>
                  <a:pt x="2093" y="2524"/>
                </a:moveTo>
                <a:lnTo>
                  <a:pt x="0" y="2524"/>
                </a:lnTo>
                <a:lnTo>
                  <a:pt x="0" y="0"/>
                </a:lnTo>
                <a:lnTo>
                  <a:pt x="4162" y="0"/>
                </a:lnTo>
                <a:lnTo>
                  <a:pt x="2093" y="2524"/>
                </a:lnTo>
                <a:close/>
              </a:path>
            </a:pathLst>
          </a:custGeom>
          <a:solidFill>
            <a:srgbClr val="C9CCCC"/>
          </a:solidFill>
        </p:spPr>
        <p:txBody>
          <a:bodyPr wrap="square" lIns="0" tIns="0" rIns="0" bIns="0" rtlCol="0"/>
          <a:lstStyle/>
          <a:p/>
        </p:txBody>
      </p:sp>
      <p:sp>
        <p:nvSpPr>
          <p:cNvPr id="1026" name="object 1026"/>
          <p:cNvSpPr/>
          <p:nvPr/>
        </p:nvSpPr>
        <p:spPr>
          <a:xfrm>
            <a:off x="7545071" y="4032811"/>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027" name="object 1027"/>
          <p:cNvSpPr/>
          <p:nvPr/>
        </p:nvSpPr>
        <p:spPr>
          <a:xfrm>
            <a:off x="7350023" y="4027832"/>
            <a:ext cx="2540" cy="2540"/>
          </a:xfrm>
          <a:custGeom>
            <a:rect l="l" t="t" r="r" b="b"/>
            <a:pathLst>
              <a:path w="2540"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1028" name="object 1028"/>
          <p:cNvSpPr/>
          <p:nvPr/>
        </p:nvSpPr>
        <p:spPr>
          <a:xfrm>
            <a:off x="7192323" y="4022819"/>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029" name="object 1029"/>
          <p:cNvSpPr/>
          <p:nvPr/>
        </p:nvSpPr>
        <p:spPr>
          <a:xfrm>
            <a:off x="7198552" y="4020297"/>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030" name="object 1030"/>
          <p:cNvSpPr/>
          <p:nvPr/>
        </p:nvSpPr>
        <p:spPr>
          <a:xfrm>
            <a:off x="7308515" y="4012799"/>
            <a:ext cx="27305" cy="10160"/>
          </a:xfrm>
          <a:custGeom>
            <a:rect l="l" t="t" r="r" b="b"/>
            <a:pathLst>
              <a:path w="27303" h="10160">
                <a:moveTo>
                  <a:pt x="26983" y="2524"/>
                </a:moveTo>
                <a:lnTo>
                  <a:pt x="20764" y="2524"/>
                </a:lnTo>
                <a:lnTo>
                  <a:pt x="20764" y="0"/>
                </a:lnTo>
                <a:lnTo>
                  <a:pt x="26983" y="0"/>
                </a:lnTo>
                <a:lnTo>
                  <a:pt x="26983" y="2524"/>
                </a:lnTo>
                <a:close/>
              </a:path>
              <a:path w="27303" h="10160">
                <a:moveTo>
                  <a:pt x="24902" y="5001"/>
                </a:moveTo>
                <a:lnTo>
                  <a:pt x="4174" y="5001"/>
                </a:lnTo>
                <a:lnTo>
                  <a:pt x="4174" y="2524"/>
                </a:lnTo>
                <a:lnTo>
                  <a:pt x="24902" y="2524"/>
                </a:lnTo>
                <a:lnTo>
                  <a:pt x="24902" y="5001"/>
                </a:lnTo>
                <a:close/>
              </a:path>
              <a:path w="27303" h="10160">
                <a:moveTo>
                  <a:pt x="12451" y="10014"/>
                </a:moveTo>
                <a:lnTo>
                  <a:pt x="0" y="10014"/>
                </a:lnTo>
                <a:lnTo>
                  <a:pt x="0" y="7501"/>
                </a:lnTo>
                <a:lnTo>
                  <a:pt x="2069" y="5001"/>
                </a:lnTo>
                <a:lnTo>
                  <a:pt x="20764" y="5001"/>
                </a:lnTo>
                <a:lnTo>
                  <a:pt x="20764" y="7501"/>
                </a:lnTo>
                <a:lnTo>
                  <a:pt x="12451" y="7501"/>
                </a:lnTo>
                <a:lnTo>
                  <a:pt x="12451" y="10014"/>
                </a:lnTo>
                <a:close/>
              </a:path>
            </a:pathLst>
          </a:custGeom>
          <a:solidFill>
            <a:srgbClr val="C9CCCC"/>
          </a:solidFill>
        </p:spPr>
        <p:txBody>
          <a:bodyPr wrap="square" lIns="0" tIns="0" rIns="0" bIns="0" rtlCol="0"/>
          <a:lstStyle/>
          <a:p/>
        </p:txBody>
      </p:sp>
      <p:sp>
        <p:nvSpPr>
          <p:cNvPr id="1031" name="object 1031"/>
          <p:cNvSpPr/>
          <p:nvPr/>
        </p:nvSpPr>
        <p:spPr>
          <a:xfrm>
            <a:off x="6598887" y="4017807"/>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032" name="object 1032"/>
          <p:cNvSpPr/>
          <p:nvPr/>
        </p:nvSpPr>
        <p:spPr>
          <a:xfrm>
            <a:off x="7308520" y="401532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33" name="object 1033"/>
          <p:cNvSpPr/>
          <p:nvPr/>
        </p:nvSpPr>
        <p:spPr>
          <a:xfrm>
            <a:off x="6603041" y="4010305"/>
            <a:ext cx="8890" cy="5080"/>
          </a:xfrm>
          <a:custGeom>
            <a:rect l="l" t="t" r="r" b="b"/>
            <a:pathLst>
              <a:path w="8890" h="5079">
                <a:moveTo>
                  <a:pt x="4126" y="5001"/>
                </a:moveTo>
                <a:lnTo>
                  <a:pt x="0" y="5001"/>
                </a:lnTo>
                <a:lnTo>
                  <a:pt x="0" y="0"/>
                </a:lnTo>
                <a:lnTo>
                  <a:pt x="8276" y="0"/>
                </a:lnTo>
                <a:lnTo>
                  <a:pt x="6219" y="2500"/>
                </a:lnTo>
                <a:lnTo>
                  <a:pt x="4126" y="2500"/>
                </a:lnTo>
                <a:lnTo>
                  <a:pt x="4126" y="5001"/>
                </a:lnTo>
                <a:close/>
              </a:path>
            </a:pathLst>
          </a:custGeom>
          <a:solidFill>
            <a:srgbClr val="C9CCCC"/>
          </a:solidFill>
        </p:spPr>
        <p:txBody>
          <a:bodyPr wrap="square" lIns="0" tIns="0" rIns="0" bIns="0" rtlCol="0"/>
          <a:lstStyle/>
          <a:p/>
        </p:txBody>
      </p:sp>
      <p:sp>
        <p:nvSpPr>
          <p:cNvPr id="1034" name="object 1034"/>
          <p:cNvSpPr/>
          <p:nvPr/>
        </p:nvSpPr>
        <p:spPr>
          <a:xfrm>
            <a:off x="7323038" y="4012800"/>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1035" name="object 1035"/>
          <p:cNvSpPr/>
          <p:nvPr/>
        </p:nvSpPr>
        <p:spPr>
          <a:xfrm>
            <a:off x="7582400" y="4012807"/>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036" name="object 1036"/>
          <p:cNvSpPr/>
          <p:nvPr/>
        </p:nvSpPr>
        <p:spPr>
          <a:xfrm>
            <a:off x="7320967" y="4007811"/>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037" name="object 1037"/>
          <p:cNvSpPr/>
          <p:nvPr/>
        </p:nvSpPr>
        <p:spPr>
          <a:xfrm>
            <a:off x="6158973" y="4002804"/>
            <a:ext cx="4445" cy="2540"/>
          </a:xfrm>
          <a:custGeom>
            <a:rect l="l" t="t" r="r" b="b"/>
            <a:pathLst>
              <a:path w="4445" h="2539">
                <a:moveTo>
                  <a:pt x="4150" y="2500"/>
                </a:moveTo>
                <a:lnTo>
                  <a:pt x="0" y="2500"/>
                </a:lnTo>
                <a:lnTo>
                  <a:pt x="0" y="0"/>
                </a:lnTo>
                <a:lnTo>
                  <a:pt x="2093" y="0"/>
                </a:lnTo>
                <a:lnTo>
                  <a:pt x="4150" y="2500"/>
                </a:lnTo>
                <a:close/>
              </a:path>
            </a:pathLst>
          </a:custGeom>
          <a:solidFill>
            <a:srgbClr val="C9CCCC"/>
          </a:solidFill>
        </p:spPr>
        <p:txBody>
          <a:bodyPr wrap="square" lIns="0" tIns="0" rIns="0" bIns="0" rtlCol="0"/>
          <a:lstStyle/>
          <a:p/>
        </p:txBody>
      </p:sp>
      <p:sp>
        <p:nvSpPr>
          <p:cNvPr id="1038" name="object 1038"/>
          <p:cNvSpPr/>
          <p:nvPr/>
        </p:nvSpPr>
        <p:spPr>
          <a:xfrm>
            <a:off x="7138372" y="4002804"/>
            <a:ext cx="4445" cy="2540"/>
          </a:xfrm>
          <a:custGeom>
            <a:rect l="l" t="t" r="r" b="b"/>
            <a:pathLst>
              <a:path w="4445" h="2539">
                <a:moveTo>
                  <a:pt x="4162" y="2500"/>
                </a:moveTo>
                <a:lnTo>
                  <a:pt x="0" y="2500"/>
                </a:lnTo>
                <a:lnTo>
                  <a:pt x="2093" y="0"/>
                </a:lnTo>
                <a:lnTo>
                  <a:pt x="4162" y="0"/>
                </a:lnTo>
                <a:lnTo>
                  <a:pt x="4162" y="2500"/>
                </a:lnTo>
                <a:close/>
              </a:path>
            </a:pathLst>
          </a:custGeom>
          <a:solidFill>
            <a:srgbClr val="C9CCCC"/>
          </a:solidFill>
        </p:spPr>
        <p:txBody>
          <a:bodyPr wrap="square" lIns="0" tIns="0" rIns="0" bIns="0" rtlCol="0"/>
          <a:lstStyle/>
          <a:p/>
        </p:txBody>
      </p:sp>
      <p:sp>
        <p:nvSpPr>
          <p:cNvPr id="1039" name="object 1039"/>
          <p:cNvSpPr/>
          <p:nvPr/>
        </p:nvSpPr>
        <p:spPr>
          <a:xfrm>
            <a:off x="7314743" y="4000299"/>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040" name="object 1040"/>
          <p:cNvSpPr/>
          <p:nvPr/>
        </p:nvSpPr>
        <p:spPr>
          <a:xfrm>
            <a:off x="5565531" y="3997792"/>
            <a:ext cx="2540" cy="2540"/>
          </a:xfrm>
          <a:custGeom>
            <a:rect l="l" t="t" r="r" b="b"/>
            <a:pathLst>
              <a:path w="2539" h="2539">
                <a:moveTo>
                  <a:pt x="2081" y="2500"/>
                </a:moveTo>
                <a:lnTo>
                  <a:pt x="0" y="2500"/>
                </a:lnTo>
                <a:lnTo>
                  <a:pt x="2081" y="0"/>
                </a:lnTo>
                <a:lnTo>
                  <a:pt x="2081" y="2500"/>
                </a:lnTo>
                <a:close/>
              </a:path>
            </a:pathLst>
          </a:custGeom>
          <a:solidFill>
            <a:srgbClr val="C9CCCC"/>
          </a:solidFill>
        </p:spPr>
        <p:txBody>
          <a:bodyPr wrap="square" lIns="0" tIns="0" rIns="0" bIns="0" rtlCol="0"/>
          <a:lstStyle/>
          <a:p/>
        </p:txBody>
      </p:sp>
      <p:sp>
        <p:nvSpPr>
          <p:cNvPr id="1041" name="object 1041"/>
          <p:cNvSpPr/>
          <p:nvPr/>
        </p:nvSpPr>
        <p:spPr>
          <a:xfrm>
            <a:off x="6829191" y="3992791"/>
            <a:ext cx="4445" cy="7620"/>
          </a:xfrm>
          <a:custGeom>
            <a:rect l="l" t="t" r="r" b="b"/>
            <a:pathLst>
              <a:path w="4445" h="7620">
                <a:moveTo>
                  <a:pt x="2093" y="7501"/>
                </a:moveTo>
                <a:lnTo>
                  <a:pt x="0" y="7501"/>
                </a:lnTo>
                <a:lnTo>
                  <a:pt x="0" y="2524"/>
                </a:lnTo>
                <a:lnTo>
                  <a:pt x="2093" y="2524"/>
                </a:lnTo>
                <a:lnTo>
                  <a:pt x="2093" y="0"/>
                </a:lnTo>
                <a:lnTo>
                  <a:pt x="4162" y="0"/>
                </a:lnTo>
                <a:lnTo>
                  <a:pt x="4162" y="5001"/>
                </a:lnTo>
                <a:lnTo>
                  <a:pt x="2093" y="5001"/>
                </a:lnTo>
                <a:lnTo>
                  <a:pt x="2093" y="7501"/>
                </a:lnTo>
                <a:close/>
              </a:path>
            </a:pathLst>
          </a:custGeom>
          <a:solidFill>
            <a:srgbClr val="C9CCCC"/>
          </a:solidFill>
        </p:spPr>
        <p:txBody>
          <a:bodyPr wrap="square" lIns="0" tIns="0" rIns="0" bIns="0" rtlCol="0"/>
          <a:lstStyle/>
          <a:p/>
        </p:txBody>
      </p:sp>
      <p:sp>
        <p:nvSpPr>
          <p:cNvPr id="1042" name="object 1042"/>
          <p:cNvSpPr/>
          <p:nvPr/>
        </p:nvSpPr>
        <p:spPr>
          <a:xfrm>
            <a:off x="7298138" y="3997792"/>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043" name="object 1043"/>
          <p:cNvSpPr/>
          <p:nvPr/>
        </p:nvSpPr>
        <p:spPr>
          <a:xfrm>
            <a:off x="7308518" y="3995310"/>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044" name="object 1044"/>
          <p:cNvSpPr/>
          <p:nvPr/>
        </p:nvSpPr>
        <p:spPr>
          <a:xfrm>
            <a:off x="6876926" y="3992791"/>
            <a:ext cx="4445" cy="2540"/>
          </a:xfrm>
          <a:custGeom>
            <a:rect l="l" t="t" r="r" b="b"/>
            <a:pathLst>
              <a:path w="4445" h="2539">
                <a:moveTo>
                  <a:pt x="4162" y="2524"/>
                </a:moveTo>
                <a:lnTo>
                  <a:pt x="0" y="2524"/>
                </a:lnTo>
                <a:lnTo>
                  <a:pt x="0" y="0"/>
                </a:lnTo>
                <a:lnTo>
                  <a:pt x="4162" y="0"/>
                </a:lnTo>
                <a:lnTo>
                  <a:pt x="4162" y="2524"/>
                </a:lnTo>
                <a:close/>
              </a:path>
            </a:pathLst>
          </a:custGeom>
          <a:solidFill>
            <a:srgbClr val="C9CCCC"/>
          </a:solidFill>
        </p:spPr>
        <p:txBody>
          <a:bodyPr wrap="square" lIns="0" tIns="0" rIns="0" bIns="0" rtlCol="0"/>
          <a:lstStyle/>
          <a:p/>
        </p:txBody>
      </p:sp>
      <p:sp>
        <p:nvSpPr>
          <p:cNvPr id="1045" name="object 1045"/>
          <p:cNvSpPr/>
          <p:nvPr/>
        </p:nvSpPr>
        <p:spPr>
          <a:xfrm>
            <a:off x="5878862" y="3985290"/>
            <a:ext cx="2540" cy="5080"/>
          </a:xfrm>
          <a:custGeom>
            <a:rect l="l" t="t" r="r" b="b"/>
            <a:pathLst>
              <a:path w="2539" h="5079">
                <a:moveTo>
                  <a:pt x="2057" y="5013"/>
                </a:moveTo>
                <a:lnTo>
                  <a:pt x="0" y="5013"/>
                </a:lnTo>
                <a:lnTo>
                  <a:pt x="0" y="2512"/>
                </a:lnTo>
                <a:lnTo>
                  <a:pt x="2057" y="0"/>
                </a:lnTo>
                <a:lnTo>
                  <a:pt x="2057" y="5013"/>
                </a:lnTo>
                <a:close/>
              </a:path>
            </a:pathLst>
          </a:custGeom>
          <a:solidFill>
            <a:srgbClr val="C9CCCC"/>
          </a:solidFill>
        </p:spPr>
        <p:txBody>
          <a:bodyPr wrap="square" lIns="0" tIns="0" rIns="0" bIns="0" rtlCol="0"/>
          <a:lstStyle/>
          <a:p/>
        </p:txBody>
      </p:sp>
      <p:sp>
        <p:nvSpPr>
          <p:cNvPr id="1046" name="object 1046"/>
          <p:cNvSpPr/>
          <p:nvPr/>
        </p:nvSpPr>
        <p:spPr>
          <a:xfrm>
            <a:off x="5876764" y="3985277"/>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047" name="object 1047"/>
          <p:cNvSpPr/>
          <p:nvPr/>
        </p:nvSpPr>
        <p:spPr>
          <a:xfrm>
            <a:off x="7161197" y="3982795"/>
            <a:ext cx="2540" cy="5080"/>
          </a:xfrm>
          <a:custGeom>
            <a:rect l="l" t="t" r="r" b="b"/>
            <a:pathLst>
              <a:path w="2540" h="5079">
                <a:moveTo>
                  <a:pt x="2081" y="5013"/>
                </a:moveTo>
                <a:lnTo>
                  <a:pt x="0" y="5013"/>
                </a:lnTo>
                <a:lnTo>
                  <a:pt x="0" y="0"/>
                </a:lnTo>
                <a:lnTo>
                  <a:pt x="2081" y="2500"/>
                </a:lnTo>
                <a:lnTo>
                  <a:pt x="2081" y="5013"/>
                </a:lnTo>
                <a:close/>
              </a:path>
            </a:pathLst>
          </a:custGeom>
          <a:solidFill>
            <a:srgbClr val="C9CCCC"/>
          </a:solidFill>
        </p:spPr>
        <p:txBody>
          <a:bodyPr wrap="square" lIns="0" tIns="0" rIns="0" bIns="0" rtlCol="0"/>
          <a:lstStyle/>
          <a:p/>
        </p:txBody>
      </p:sp>
      <p:sp>
        <p:nvSpPr>
          <p:cNvPr id="1048" name="object 1048"/>
          <p:cNvSpPr/>
          <p:nvPr/>
        </p:nvSpPr>
        <p:spPr>
          <a:xfrm>
            <a:off x="7293982" y="3982796"/>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049" name="object 1049"/>
          <p:cNvSpPr/>
          <p:nvPr/>
        </p:nvSpPr>
        <p:spPr>
          <a:xfrm>
            <a:off x="5889232" y="3980272"/>
            <a:ext cx="6350" cy="2540"/>
          </a:xfrm>
          <a:custGeom>
            <a:rect l="l" t="t" r="r" b="b"/>
            <a:pathLst>
              <a:path w="6350" h="2539">
                <a:moveTo>
                  <a:pt x="6219" y="2524"/>
                </a:moveTo>
                <a:lnTo>
                  <a:pt x="0" y="2524"/>
                </a:lnTo>
                <a:lnTo>
                  <a:pt x="0" y="0"/>
                </a:lnTo>
                <a:lnTo>
                  <a:pt x="4150" y="0"/>
                </a:lnTo>
                <a:lnTo>
                  <a:pt x="6219" y="2524"/>
                </a:lnTo>
                <a:close/>
              </a:path>
            </a:pathLst>
          </a:custGeom>
          <a:solidFill>
            <a:srgbClr val="C9CCCC"/>
          </a:solidFill>
        </p:spPr>
        <p:txBody>
          <a:bodyPr wrap="square" lIns="0" tIns="0" rIns="0" bIns="0" rtlCol="0"/>
          <a:lstStyle/>
          <a:p/>
        </p:txBody>
      </p:sp>
      <p:sp>
        <p:nvSpPr>
          <p:cNvPr id="1050" name="object 1050"/>
          <p:cNvSpPr/>
          <p:nvPr/>
        </p:nvSpPr>
        <p:spPr>
          <a:xfrm>
            <a:off x="5920349" y="3980276"/>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051" name="object 1051"/>
          <p:cNvSpPr/>
          <p:nvPr/>
        </p:nvSpPr>
        <p:spPr>
          <a:xfrm>
            <a:off x="6860330" y="3980273"/>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052" name="object 1052"/>
          <p:cNvSpPr/>
          <p:nvPr/>
        </p:nvSpPr>
        <p:spPr>
          <a:xfrm>
            <a:off x="6849950" y="39777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53" name="object 1053"/>
          <p:cNvSpPr/>
          <p:nvPr/>
        </p:nvSpPr>
        <p:spPr>
          <a:xfrm>
            <a:off x="6858264" y="39777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54" name="object 1054"/>
          <p:cNvSpPr/>
          <p:nvPr/>
        </p:nvSpPr>
        <p:spPr>
          <a:xfrm>
            <a:off x="7121776" y="3977784"/>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055" name="object 1055"/>
          <p:cNvSpPr/>
          <p:nvPr/>
        </p:nvSpPr>
        <p:spPr>
          <a:xfrm>
            <a:off x="6856162" y="3975296"/>
            <a:ext cx="4445" cy="2540"/>
          </a:xfrm>
          <a:custGeom>
            <a:rect l="l" t="t" r="r" b="b"/>
            <a:pathLst>
              <a:path w="4445" h="2539">
                <a:moveTo>
                  <a:pt x="2093" y="2488"/>
                </a:moveTo>
                <a:lnTo>
                  <a:pt x="0" y="2488"/>
                </a:lnTo>
                <a:lnTo>
                  <a:pt x="2093" y="0"/>
                </a:lnTo>
                <a:lnTo>
                  <a:pt x="4162" y="0"/>
                </a:lnTo>
                <a:lnTo>
                  <a:pt x="2093" y="2488"/>
                </a:lnTo>
                <a:close/>
              </a:path>
            </a:pathLst>
          </a:custGeom>
          <a:solidFill>
            <a:srgbClr val="C9CCCC"/>
          </a:solidFill>
        </p:spPr>
        <p:txBody>
          <a:bodyPr wrap="square" lIns="0" tIns="0" rIns="0" bIns="0" rtlCol="0"/>
          <a:lstStyle/>
          <a:p/>
        </p:txBody>
      </p:sp>
      <p:sp>
        <p:nvSpPr>
          <p:cNvPr id="1056" name="object 1056"/>
          <p:cNvSpPr/>
          <p:nvPr/>
        </p:nvSpPr>
        <p:spPr>
          <a:xfrm>
            <a:off x="6860330" y="3975296"/>
            <a:ext cx="4445" cy="2540"/>
          </a:xfrm>
          <a:custGeom>
            <a:rect l="l" t="t" r="r" b="b"/>
            <a:pathLst>
              <a:path w="4445" h="2539">
                <a:moveTo>
                  <a:pt x="4150" y="2488"/>
                </a:moveTo>
                <a:lnTo>
                  <a:pt x="2057" y="2488"/>
                </a:lnTo>
                <a:lnTo>
                  <a:pt x="0" y="0"/>
                </a:lnTo>
                <a:lnTo>
                  <a:pt x="4150" y="0"/>
                </a:lnTo>
                <a:lnTo>
                  <a:pt x="4150" y="2488"/>
                </a:lnTo>
                <a:close/>
              </a:path>
            </a:pathLst>
          </a:custGeom>
          <a:solidFill>
            <a:srgbClr val="C9CCCC"/>
          </a:solidFill>
        </p:spPr>
        <p:txBody>
          <a:bodyPr wrap="square" lIns="0" tIns="0" rIns="0" bIns="0" rtlCol="0"/>
          <a:lstStyle/>
          <a:p/>
        </p:txBody>
      </p:sp>
      <p:sp>
        <p:nvSpPr>
          <p:cNvPr id="1057" name="object 1057"/>
          <p:cNvSpPr/>
          <p:nvPr/>
        </p:nvSpPr>
        <p:spPr>
          <a:xfrm>
            <a:off x="7125925" y="3975275"/>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058" name="object 1058"/>
          <p:cNvSpPr/>
          <p:nvPr/>
        </p:nvSpPr>
        <p:spPr>
          <a:xfrm>
            <a:off x="6825041" y="3970277"/>
            <a:ext cx="4445" cy="5080"/>
          </a:xfrm>
          <a:custGeom>
            <a:rect l="l" t="t" r="r" b="b"/>
            <a:pathLst>
              <a:path w="4445" h="5079">
                <a:moveTo>
                  <a:pt x="4150" y="5013"/>
                </a:moveTo>
                <a:lnTo>
                  <a:pt x="0" y="5013"/>
                </a:lnTo>
                <a:lnTo>
                  <a:pt x="0" y="0"/>
                </a:lnTo>
                <a:lnTo>
                  <a:pt x="4150" y="0"/>
                </a:lnTo>
                <a:lnTo>
                  <a:pt x="4150" y="5013"/>
                </a:lnTo>
                <a:close/>
              </a:path>
            </a:pathLst>
          </a:custGeom>
          <a:solidFill>
            <a:srgbClr val="C9CCCC"/>
          </a:solidFill>
        </p:spPr>
        <p:txBody>
          <a:bodyPr wrap="square" lIns="0" tIns="0" rIns="0" bIns="0" rtlCol="0"/>
          <a:lstStyle/>
          <a:p/>
        </p:txBody>
      </p:sp>
      <p:sp>
        <p:nvSpPr>
          <p:cNvPr id="1059" name="object 1059"/>
          <p:cNvSpPr/>
          <p:nvPr/>
        </p:nvSpPr>
        <p:spPr>
          <a:xfrm>
            <a:off x="5907904" y="3970271"/>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060" name="object 1060"/>
          <p:cNvSpPr/>
          <p:nvPr/>
        </p:nvSpPr>
        <p:spPr>
          <a:xfrm>
            <a:off x="7300208" y="3967794"/>
            <a:ext cx="4445" cy="5080"/>
          </a:xfrm>
          <a:custGeom>
            <a:rect l="l" t="t" r="r" b="b"/>
            <a:pathLst>
              <a:path w="4445" h="5079">
                <a:moveTo>
                  <a:pt x="2081" y="4989"/>
                </a:moveTo>
                <a:lnTo>
                  <a:pt x="0" y="4989"/>
                </a:lnTo>
                <a:lnTo>
                  <a:pt x="0" y="0"/>
                </a:lnTo>
                <a:lnTo>
                  <a:pt x="4150" y="0"/>
                </a:lnTo>
                <a:lnTo>
                  <a:pt x="2081" y="2476"/>
                </a:lnTo>
                <a:lnTo>
                  <a:pt x="2081" y="4989"/>
                </a:lnTo>
                <a:close/>
              </a:path>
            </a:pathLst>
          </a:custGeom>
          <a:solidFill>
            <a:srgbClr val="C9CCCC"/>
          </a:solidFill>
        </p:spPr>
        <p:txBody>
          <a:bodyPr wrap="square" lIns="0" tIns="0" rIns="0" bIns="0" rtlCol="0"/>
          <a:lstStyle/>
          <a:p/>
        </p:txBody>
      </p:sp>
      <p:sp>
        <p:nvSpPr>
          <p:cNvPr id="1061" name="object 1061"/>
          <p:cNvSpPr/>
          <p:nvPr/>
        </p:nvSpPr>
        <p:spPr>
          <a:xfrm>
            <a:off x="7134214" y="3967797"/>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062" name="object 1062"/>
          <p:cNvSpPr/>
          <p:nvPr/>
        </p:nvSpPr>
        <p:spPr>
          <a:xfrm>
            <a:off x="5914128" y="3965271"/>
            <a:ext cx="2540" cy="2540"/>
          </a:xfrm>
          <a:custGeom>
            <a:rect l="l" t="t" r="r" b="b"/>
            <a:pathLst>
              <a:path w="2539"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063" name="object 1063"/>
          <p:cNvSpPr/>
          <p:nvPr/>
        </p:nvSpPr>
        <p:spPr>
          <a:xfrm>
            <a:off x="7260791" y="3962782"/>
            <a:ext cx="4445" cy="5080"/>
          </a:xfrm>
          <a:custGeom>
            <a:rect l="l" t="t" r="r" b="b"/>
            <a:pathLst>
              <a:path w="4445" h="5079">
                <a:moveTo>
                  <a:pt x="4150" y="5013"/>
                </a:moveTo>
                <a:lnTo>
                  <a:pt x="2093" y="2488"/>
                </a:lnTo>
                <a:lnTo>
                  <a:pt x="0" y="0"/>
                </a:lnTo>
                <a:lnTo>
                  <a:pt x="2093" y="0"/>
                </a:lnTo>
                <a:lnTo>
                  <a:pt x="4150" y="2488"/>
                </a:lnTo>
                <a:lnTo>
                  <a:pt x="4150" y="5013"/>
                </a:lnTo>
                <a:close/>
              </a:path>
            </a:pathLst>
          </a:custGeom>
          <a:solidFill>
            <a:srgbClr val="C9CCCC"/>
          </a:solidFill>
        </p:spPr>
        <p:txBody>
          <a:bodyPr wrap="square" lIns="0" tIns="0" rIns="0" bIns="0" rtlCol="0"/>
          <a:lstStyle/>
          <a:p/>
        </p:txBody>
      </p:sp>
      <p:sp>
        <p:nvSpPr>
          <p:cNvPr id="1064" name="object 1064"/>
          <p:cNvSpPr/>
          <p:nvPr/>
        </p:nvSpPr>
        <p:spPr>
          <a:xfrm>
            <a:off x="7289832" y="3962781"/>
            <a:ext cx="4445" cy="5080"/>
          </a:xfrm>
          <a:custGeom>
            <a:rect l="l" t="t" r="r" b="b"/>
            <a:pathLst>
              <a:path w="4445" h="5079">
                <a:moveTo>
                  <a:pt x="4150" y="5013"/>
                </a:moveTo>
                <a:lnTo>
                  <a:pt x="0" y="5013"/>
                </a:lnTo>
                <a:lnTo>
                  <a:pt x="0" y="0"/>
                </a:lnTo>
                <a:lnTo>
                  <a:pt x="2093" y="0"/>
                </a:lnTo>
                <a:lnTo>
                  <a:pt x="2093" y="2488"/>
                </a:lnTo>
                <a:lnTo>
                  <a:pt x="4150" y="5013"/>
                </a:lnTo>
                <a:close/>
              </a:path>
            </a:pathLst>
          </a:custGeom>
          <a:solidFill>
            <a:srgbClr val="C9CCCC"/>
          </a:solidFill>
        </p:spPr>
        <p:txBody>
          <a:bodyPr wrap="square" lIns="0" tIns="0" rIns="0" bIns="0" rtlCol="0"/>
          <a:lstStyle/>
          <a:p/>
        </p:txBody>
      </p:sp>
      <p:sp>
        <p:nvSpPr>
          <p:cNvPr id="1065" name="object 1065"/>
          <p:cNvSpPr/>
          <p:nvPr/>
        </p:nvSpPr>
        <p:spPr>
          <a:xfrm>
            <a:off x="7142538" y="3962796"/>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066" name="object 1066"/>
          <p:cNvSpPr/>
          <p:nvPr/>
        </p:nvSpPr>
        <p:spPr>
          <a:xfrm>
            <a:off x="7310588" y="3962781"/>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067" name="object 1067"/>
          <p:cNvSpPr/>
          <p:nvPr/>
        </p:nvSpPr>
        <p:spPr>
          <a:xfrm>
            <a:off x="7248345" y="396027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068" name="object 1068"/>
          <p:cNvSpPr/>
          <p:nvPr/>
        </p:nvSpPr>
        <p:spPr>
          <a:xfrm>
            <a:off x="5903748" y="3957771"/>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069" name="object 1069"/>
          <p:cNvSpPr/>
          <p:nvPr/>
        </p:nvSpPr>
        <p:spPr>
          <a:xfrm>
            <a:off x="5907904" y="3955281"/>
            <a:ext cx="2540" cy="5080"/>
          </a:xfrm>
          <a:custGeom>
            <a:rect l="l" t="t" r="r" b="b"/>
            <a:pathLst>
              <a:path w="2539" h="5079">
                <a:moveTo>
                  <a:pt x="0" y="4989"/>
                </a:moveTo>
                <a:lnTo>
                  <a:pt x="0" y="0"/>
                </a:lnTo>
                <a:lnTo>
                  <a:pt x="2069" y="0"/>
                </a:lnTo>
                <a:lnTo>
                  <a:pt x="2069" y="4989"/>
                </a:lnTo>
                <a:lnTo>
                  <a:pt x="0" y="4989"/>
                </a:lnTo>
                <a:close/>
              </a:path>
            </a:pathLst>
          </a:custGeom>
          <a:solidFill>
            <a:srgbClr val="C9CCCC"/>
          </a:solidFill>
        </p:spPr>
        <p:txBody>
          <a:bodyPr wrap="square" lIns="0" tIns="0" rIns="0" bIns="0" rtlCol="0"/>
          <a:lstStyle/>
          <a:p/>
        </p:txBody>
      </p:sp>
      <p:sp>
        <p:nvSpPr>
          <p:cNvPr id="1070" name="object 1070"/>
          <p:cNvSpPr/>
          <p:nvPr/>
        </p:nvSpPr>
        <p:spPr>
          <a:xfrm>
            <a:off x="5887148" y="3950273"/>
            <a:ext cx="6350" cy="7620"/>
          </a:xfrm>
          <a:custGeom>
            <a:rect l="l" t="t" r="r" b="b"/>
            <a:pathLst>
              <a:path w="6350" h="7620">
                <a:moveTo>
                  <a:pt x="6219" y="7489"/>
                </a:moveTo>
                <a:lnTo>
                  <a:pt x="4150" y="7489"/>
                </a:lnTo>
                <a:lnTo>
                  <a:pt x="4150" y="5001"/>
                </a:lnTo>
                <a:lnTo>
                  <a:pt x="0" y="0"/>
                </a:lnTo>
                <a:lnTo>
                  <a:pt x="4150" y="0"/>
                </a:lnTo>
                <a:lnTo>
                  <a:pt x="4150" y="2488"/>
                </a:lnTo>
                <a:lnTo>
                  <a:pt x="6219" y="5001"/>
                </a:lnTo>
                <a:lnTo>
                  <a:pt x="6219" y="7489"/>
                </a:lnTo>
                <a:close/>
              </a:path>
            </a:pathLst>
          </a:custGeom>
          <a:solidFill>
            <a:srgbClr val="C9CCCC"/>
          </a:solidFill>
        </p:spPr>
        <p:txBody>
          <a:bodyPr wrap="square" lIns="0" tIns="0" rIns="0" bIns="0" rtlCol="0"/>
          <a:lstStyle/>
          <a:p/>
        </p:txBody>
      </p:sp>
      <p:sp>
        <p:nvSpPr>
          <p:cNvPr id="1071" name="object 1071"/>
          <p:cNvSpPr/>
          <p:nvPr/>
        </p:nvSpPr>
        <p:spPr>
          <a:xfrm>
            <a:off x="5901678" y="3955271"/>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072" name="object 1072"/>
          <p:cNvSpPr/>
          <p:nvPr/>
        </p:nvSpPr>
        <p:spPr>
          <a:xfrm>
            <a:off x="5885089" y="3952758"/>
            <a:ext cx="2540" cy="2540"/>
          </a:xfrm>
          <a:custGeom>
            <a:rect l="l" t="t" r="r" b="b"/>
            <a:pathLst>
              <a:path w="2539"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1073" name="object 1073"/>
          <p:cNvSpPr/>
          <p:nvPr/>
        </p:nvSpPr>
        <p:spPr>
          <a:xfrm>
            <a:off x="5895453" y="3952762"/>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074" name="object 1074"/>
          <p:cNvSpPr/>
          <p:nvPr/>
        </p:nvSpPr>
        <p:spPr>
          <a:xfrm>
            <a:off x="5897528" y="3947779"/>
            <a:ext cx="4445" cy="7620"/>
          </a:xfrm>
          <a:custGeom>
            <a:rect l="l" t="t" r="r" b="b"/>
            <a:pathLst>
              <a:path w="4445" h="7620">
                <a:moveTo>
                  <a:pt x="4150" y="7489"/>
                </a:moveTo>
                <a:lnTo>
                  <a:pt x="2093" y="7489"/>
                </a:lnTo>
                <a:lnTo>
                  <a:pt x="0" y="4989"/>
                </a:lnTo>
                <a:lnTo>
                  <a:pt x="0" y="0"/>
                </a:lnTo>
                <a:lnTo>
                  <a:pt x="2093" y="0"/>
                </a:lnTo>
                <a:lnTo>
                  <a:pt x="2093" y="2488"/>
                </a:lnTo>
                <a:lnTo>
                  <a:pt x="4150" y="4989"/>
                </a:lnTo>
                <a:lnTo>
                  <a:pt x="4150" y="7489"/>
                </a:lnTo>
                <a:close/>
              </a:path>
            </a:pathLst>
          </a:custGeom>
          <a:solidFill>
            <a:srgbClr val="C9CCCC"/>
          </a:solidFill>
        </p:spPr>
        <p:txBody>
          <a:bodyPr wrap="square" lIns="0" tIns="0" rIns="0" bIns="0" rtlCol="0"/>
          <a:lstStyle/>
          <a:p/>
        </p:txBody>
      </p:sp>
      <p:sp>
        <p:nvSpPr>
          <p:cNvPr id="1075" name="object 1075"/>
          <p:cNvSpPr/>
          <p:nvPr/>
        </p:nvSpPr>
        <p:spPr>
          <a:xfrm>
            <a:off x="6042769" y="3952758"/>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076" name="object 1076"/>
          <p:cNvSpPr/>
          <p:nvPr/>
        </p:nvSpPr>
        <p:spPr>
          <a:xfrm>
            <a:off x="5883017" y="3950267"/>
            <a:ext cx="2540" cy="2540"/>
          </a:xfrm>
          <a:custGeom>
            <a:rect l="l" t="t" r="r" b="b"/>
            <a:pathLst>
              <a:path w="2539"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1077" name="object 1077"/>
          <p:cNvSpPr/>
          <p:nvPr/>
        </p:nvSpPr>
        <p:spPr>
          <a:xfrm>
            <a:off x="7285698" y="395027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78" name="object 1078"/>
          <p:cNvSpPr/>
          <p:nvPr/>
        </p:nvSpPr>
        <p:spPr>
          <a:xfrm>
            <a:off x="5893382" y="3945273"/>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079" name="object 1079"/>
          <p:cNvSpPr/>
          <p:nvPr/>
        </p:nvSpPr>
        <p:spPr>
          <a:xfrm>
            <a:off x="5895453" y="3945273"/>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080" name="object 1080"/>
          <p:cNvSpPr/>
          <p:nvPr/>
        </p:nvSpPr>
        <p:spPr>
          <a:xfrm>
            <a:off x="5885079" y="3937760"/>
            <a:ext cx="6350" cy="5080"/>
          </a:xfrm>
          <a:custGeom>
            <a:rect l="l" t="t" r="r" b="b"/>
            <a:pathLst>
              <a:path w="6350" h="5079">
                <a:moveTo>
                  <a:pt x="6219" y="5001"/>
                </a:moveTo>
                <a:lnTo>
                  <a:pt x="2069" y="5001"/>
                </a:lnTo>
                <a:lnTo>
                  <a:pt x="0" y="2512"/>
                </a:lnTo>
                <a:lnTo>
                  <a:pt x="2069" y="2512"/>
                </a:lnTo>
                <a:lnTo>
                  <a:pt x="2069" y="0"/>
                </a:lnTo>
                <a:lnTo>
                  <a:pt x="4162" y="0"/>
                </a:lnTo>
                <a:lnTo>
                  <a:pt x="6219" y="2512"/>
                </a:lnTo>
                <a:lnTo>
                  <a:pt x="6219" y="5001"/>
                </a:lnTo>
                <a:close/>
              </a:path>
            </a:pathLst>
          </a:custGeom>
          <a:solidFill>
            <a:srgbClr val="C9CCCC"/>
          </a:solidFill>
        </p:spPr>
        <p:txBody>
          <a:bodyPr wrap="square" lIns="0" tIns="0" rIns="0" bIns="0" rtlCol="0"/>
          <a:lstStyle/>
          <a:p/>
        </p:txBody>
      </p:sp>
      <p:sp>
        <p:nvSpPr>
          <p:cNvPr id="1081" name="object 1081"/>
          <p:cNvSpPr/>
          <p:nvPr/>
        </p:nvSpPr>
        <p:spPr>
          <a:xfrm>
            <a:off x="7140452" y="3935271"/>
            <a:ext cx="4445" cy="7620"/>
          </a:xfrm>
          <a:custGeom>
            <a:rect l="l" t="t" r="r" b="b"/>
            <a:pathLst>
              <a:path w="4445" h="7620">
                <a:moveTo>
                  <a:pt x="4138" y="7489"/>
                </a:moveTo>
                <a:lnTo>
                  <a:pt x="0" y="7489"/>
                </a:lnTo>
                <a:lnTo>
                  <a:pt x="0" y="2488"/>
                </a:lnTo>
                <a:lnTo>
                  <a:pt x="2069" y="2488"/>
                </a:lnTo>
                <a:lnTo>
                  <a:pt x="2069" y="0"/>
                </a:lnTo>
                <a:lnTo>
                  <a:pt x="4138" y="0"/>
                </a:lnTo>
                <a:lnTo>
                  <a:pt x="4138" y="7489"/>
                </a:lnTo>
                <a:close/>
              </a:path>
            </a:pathLst>
          </a:custGeom>
          <a:solidFill>
            <a:srgbClr val="C9CCCC"/>
          </a:solidFill>
        </p:spPr>
        <p:txBody>
          <a:bodyPr wrap="square" lIns="0" tIns="0" rIns="0" bIns="0" rtlCol="0"/>
          <a:lstStyle/>
          <a:p/>
        </p:txBody>
      </p:sp>
      <p:sp>
        <p:nvSpPr>
          <p:cNvPr id="1082" name="object 1082"/>
          <p:cNvSpPr/>
          <p:nvPr/>
        </p:nvSpPr>
        <p:spPr>
          <a:xfrm>
            <a:off x="7277386" y="3940280"/>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083" name="object 1083"/>
          <p:cNvSpPr/>
          <p:nvPr/>
        </p:nvSpPr>
        <p:spPr>
          <a:xfrm>
            <a:off x="5897524" y="3937766"/>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084" name="object 1084"/>
          <p:cNvSpPr/>
          <p:nvPr/>
        </p:nvSpPr>
        <p:spPr>
          <a:xfrm>
            <a:off x="5843568" y="3932760"/>
            <a:ext cx="2540" cy="2540"/>
          </a:xfrm>
          <a:custGeom>
            <a:rect l="l" t="t" r="r" b="b"/>
            <a:pathLst>
              <a:path w="2539"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1085" name="object 1085"/>
          <p:cNvSpPr/>
          <p:nvPr/>
        </p:nvSpPr>
        <p:spPr>
          <a:xfrm>
            <a:off x="5895453" y="3932760"/>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086" name="object 1086"/>
          <p:cNvSpPr/>
          <p:nvPr/>
        </p:nvSpPr>
        <p:spPr>
          <a:xfrm>
            <a:off x="5891299" y="3930253"/>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1087" name="object 1087"/>
          <p:cNvSpPr/>
          <p:nvPr/>
        </p:nvSpPr>
        <p:spPr>
          <a:xfrm>
            <a:off x="7142538" y="393025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088" name="object 1088"/>
          <p:cNvSpPr/>
          <p:nvPr/>
        </p:nvSpPr>
        <p:spPr>
          <a:xfrm>
            <a:off x="5845654" y="392776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89" name="object 1089"/>
          <p:cNvSpPr/>
          <p:nvPr/>
        </p:nvSpPr>
        <p:spPr>
          <a:xfrm>
            <a:off x="6131996" y="3927765"/>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090" name="object 1090"/>
          <p:cNvSpPr/>
          <p:nvPr/>
        </p:nvSpPr>
        <p:spPr>
          <a:xfrm>
            <a:off x="7219307" y="3925253"/>
            <a:ext cx="4445" cy="5080"/>
          </a:xfrm>
          <a:custGeom>
            <a:rect l="l" t="t" r="r" b="b"/>
            <a:pathLst>
              <a:path w="4445" h="5079">
                <a:moveTo>
                  <a:pt x="4138" y="5001"/>
                </a:moveTo>
                <a:lnTo>
                  <a:pt x="2057" y="2524"/>
                </a:lnTo>
                <a:lnTo>
                  <a:pt x="0" y="0"/>
                </a:lnTo>
                <a:lnTo>
                  <a:pt x="2057" y="0"/>
                </a:lnTo>
                <a:lnTo>
                  <a:pt x="4138" y="2524"/>
                </a:lnTo>
                <a:lnTo>
                  <a:pt x="4138" y="5001"/>
                </a:lnTo>
                <a:close/>
              </a:path>
            </a:pathLst>
          </a:custGeom>
          <a:solidFill>
            <a:srgbClr val="C9CCCC"/>
          </a:solidFill>
        </p:spPr>
        <p:txBody>
          <a:bodyPr wrap="square" lIns="0" tIns="0" rIns="0" bIns="0" rtlCol="0"/>
          <a:lstStyle/>
          <a:p/>
        </p:txBody>
      </p:sp>
      <p:sp>
        <p:nvSpPr>
          <p:cNvPr id="1091" name="object 1091"/>
          <p:cNvSpPr/>
          <p:nvPr/>
        </p:nvSpPr>
        <p:spPr>
          <a:xfrm>
            <a:off x="6731672" y="3925246"/>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092" name="object 1092"/>
          <p:cNvSpPr/>
          <p:nvPr/>
        </p:nvSpPr>
        <p:spPr>
          <a:xfrm>
            <a:off x="5816610" y="3920239"/>
            <a:ext cx="2540" cy="5080"/>
          </a:xfrm>
          <a:custGeom>
            <a:rect l="l" t="t" r="r" b="b"/>
            <a:pathLst>
              <a:path w="2539" h="5079">
                <a:moveTo>
                  <a:pt x="2069" y="5013"/>
                </a:moveTo>
                <a:lnTo>
                  <a:pt x="0" y="5013"/>
                </a:lnTo>
                <a:lnTo>
                  <a:pt x="0" y="0"/>
                </a:lnTo>
                <a:lnTo>
                  <a:pt x="2069" y="2524"/>
                </a:lnTo>
                <a:lnTo>
                  <a:pt x="2069" y="5013"/>
                </a:lnTo>
                <a:close/>
              </a:path>
            </a:pathLst>
          </a:custGeom>
          <a:solidFill>
            <a:srgbClr val="C9CCCC"/>
          </a:solidFill>
        </p:spPr>
        <p:txBody>
          <a:bodyPr wrap="square" lIns="0" tIns="0" rIns="0" bIns="0" rtlCol="0"/>
          <a:lstStyle/>
          <a:p/>
        </p:txBody>
      </p:sp>
      <p:sp>
        <p:nvSpPr>
          <p:cNvPr id="1093" name="object 1093"/>
          <p:cNvSpPr/>
          <p:nvPr/>
        </p:nvSpPr>
        <p:spPr>
          <a:xfrm>
            <a:off x="5878857" y="3922764"/>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94" name="object 1094"/>
          <p:cNvSpPr/>
          <p:nvPr/>
        </p:nvSpPr>
        <p:spPr>
          <a:xfrm>
            <a:off x="7210985" y="3922758"/>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095" name="object 1095"/>
          <p:cNvSpPr/>
          <p:nvPr/>
        </p:nvSpPr>
        <p:spPr>
          <a:xfrm>
            <a:off x="5847723" y="3920240"/>
            <a:ext cx="2540" cy="2540"/>
          </a:xfrm>
          <a:custGeom>
            <a:rect l="l" t="t" r="r" b="b"/>
            <a:pathLst>
              <a:path w="2539"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1096" name="object 1096"/>
          <p:cNvSpPr/>
          <p:nvPr/>
        </p:nvSpPr>
        <p:spPr>
          <a:xfrm>
            <a:off x="5849806" y="3920240"/>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097" name="object 1097"/>
          <p:cNvSpPr/>
          <p:nvPr/>
        </p:nvSpPr>
        <p:spPr>
          <a:xfrm>
            <a:off x="5814525" y="3917752"/>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1098" name="object 1098"/>
          <p:cNvSpPr/>
          <p:nvPr/>
        </p:nvSpPr>
        <p:spPr>
          <a:xfrm>
            <a:off x="5818682" y="391776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099" name="object 1099"/>
          <p:cNvSpPr/>
          <p:nvPr/>
        </p:nvSpPr>
        <p:spPr>
          <a:xfrm>
            <a:off x="5839440" y="3917752"/>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100" name="object 1100"/>
          <p:cNvSpPr/>
          <p:nvPr/>
        </p:nvSpPr>
        <p:spPr>
          <a:xfrm>
            <a:off x="7140452" y="3912739"/>
            <a:ext cx="6350" cy="7620"/>
          </a:xfrm>
          <a:custGeom>
            <a:rect l="l" t="t" r="r" b="b"/>
            <a:pathLst>
              <a:path w="6350" h="7620">
                <a:moveTo>
                  <a:pt x="4138" y="7501"/>
                </a:moveTo>
                <a:lnTo>
                  <a:pt x="0" y="7501"/>
                </a:lnTo>
                <a:lnTo>
                  <a:pt x="0" y="0"/>
                </a:lnTo>
                <a:lnTo>
                  <a:pt x="4138" y="0"/>
                </a:lnTo>
                <a:lnTo>
                  <a:pt x="6219" y="2524"/>
                </a:lnTo>
                <a:lnTo>
                  <a:pt x="6219" y="5013"/>
                </a:lnTo>
                <a:lnTo>
                  <a:pt x="4138" y="5013"/>
                </a:lnTo>
                <a:lnTo>
                  <a:pt x="4138" y="7501"/>
                </a:lnTo>
                <a:close/>
              </a:path>
            </a:pathLst>
          </a:custGeom>
          <a:solidFill>
            <a:srgbClr val="C9CCCC"/>
          </a:solidFill>
        </p:spPr>
        <p:txBody>
          <a:bodyPr wrap="square" lIns="0" tIns="0" rIns="0" bIns="0" rtlCol="0"/>
          <a:lstStyle/>
          <a:p/>
        </p:txBody>
      </p:sp>
      <p:sp>
        <p:nvSpPr>
          <p:cNvPr id="1101" name="object 1101"/>
          <p:cNvSpPr/>
          <p:nvPr/>
        </p:nvSpPr>
        <p:spPr>
          <a:xfrm>
            <a:off x="5880919" y="3915257"/>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102" name="object 1102"/>
          <p:cNvSpPr/>
          <p:nvPr/>
        </p:nvSpPr>
        <p:spPr>
          <a:xfrm>
            <a:off x="5883004" y="3915257"/>
            <a:ext cx="4445" cy="2540"/>
          </a:xfrm>
          <a:custGeom>
            <a:rect l="l" t="t" r="r" b="b"/>
            <a:pathLst>
              <a:path w="4445" h="2539">
                <a:moveTo>
                  <a:pt x="4138" y="2500"/>
                </a:moveTo>
                <a:lnTo>
                  <a:pt x="0" y="2500"/>
                </a:lnTo>
                <a:lnTo>
                  <a:pt x="0" y="0"/>
                </a:lnTo>
                <a:lnTo>
                  <a:pt x="4138" y="0"/>
                </a:lnTo>
                <a:lnTo>
                  <a:pt x="4138" y="2500"/>
                </a:lnTo>
                <a:close/>
              </a:path>
            </a:pathLst>
          </a:custGeom>
          <a:solidFill>
            <a:srgbClr val="C9CCCC"/>
          </a:solidFill>
        </p:spPr>
        <p:txBody>
          <a:bodyPr wrap="square" lIns="0" tIns="0" rIns="0" bIns="0" rtlCol="0"/>
          <a:lstStyle/>
          <a:p/>
        </p:txBody>
      </p:sp>
      <p:sp>
        <p:nvSpPr>
          <p:cNvPr id="1103" name="object 1103"/>
          <p:cNvSpPr/>
          <p:nvPr/>
        </p:nvSpPr>
        <p:spPr>
          <a:xfrm>
            <a:off x="7237969" y="3915257"/>
            <a:ext cx="2540" cy="2540"/>
          </a:xfrm>
          <a:custGeom>
            <a:rect l="l" t="t" r="r" b="b"/>
            <a:pathLst>
              <a:path w="2540"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104" name="object 1104"/>
          <p:cNvSpPr/>
          <p:nvPr/>
        </p:nvSpPr>
        <p:spPr>
          <a:xfrm>
            <a:off x="5843568" y="3912733"/>
            <a:ext cx="2540" cy="2540"/>
          </a:xfrm>
          <a:custGeom>
            <a:rect l="l" t="t" r="r" b="b"/>
            <a:pathLst>
              <a:path w="2539" h="2539">
                <a:moveTo>
                  <a:pt x="0" y="2536"/>
                </a:moveTo>
                <a:lnTo>
                  <a:pt x="0" y="0"/>
                </a:lnTo>
                <a:lnTo>
                  <a:pt x="2093" y="0"/>
                </a:lnTo>
                <a:lnTo>
                  <a:pt x="0" y="2536"/>
                </a:lnTo>
                <a:close/>
              </a:path>
            </a:pathLst>
          </a:custGeom>
          <a:solidFill>
            <a:srgbClr val="C9CCCC"/>
          </a:solidFill>
        </p:spPr>
        <p:txBody>
          <a:bodyPr wrap="square" lIns="0" tIns="0" rIns="0" bIns="0" rtlCol="0"/>
          <a:lstStyle/>
          <a:p/>
        </p:txBody>
      </p:sp>
      <p:sp>
        <p:nvSpPr>
          <p:cNvPr id="1105" name="object 1105"/>
          <p:cNvSpPr/>
          <p:nvPr/>
        </p:nvSpPr>
        <p:spPr>
          <a:xfrm>
            <a:off x="5878850" y="3910250"/>
            <a:ext cx="4445" cy="5080"/>
          </a:xfrm>
          <a:custGeom>
            <a:rect l="l" t="t" r="r" b="b"/>
            <a:pathLst>
              <a:path w="4445" h="5079">
                <a:moveTo>
                  <a:pt x="4162" y="5001"/>
                </a:moveTo>
                <a:lnTo>
                  <a:pt x="2069" y="5001"/>
                </a:lnTo>
                <a:lnTo>
                  <a:pt x="0" y="2488"/>
                </a:lnTo>
                <a:lnTo>
                  <a:pt x="0" y="0"/>
                </a:lnTo>
                <a:lnTo>
                  <a:pt x="4162" y="0"/>
                </a:lnTo>
                <a:lnTo>
                  <a:pt x="4162" y="5001"/>
                </a:lnTo>
                <a:close/>
              </a:path>
            </a:pathLst>
          </a:custGeom>
          <a:solidFill>
            <a:srgbClr val="C9CCCC"/>
          </a:solidFill>
        </p:spPr>
        <p:txBody>
          <a:bodyPr wrap="square" lIns="0" tIns="0" rIns="0" bIns="0" rtlCol="0"/>
          <a:lstStyle/>
          <a:p/>
        </p:txBody>
      </p:sp>
      <p:sp>
        <p:nvSpPr>
          <p:cNvPr id="1106" name="object 1106"/>
          <p:cNvSpPr/>
          <p:nvPr/>
        </p:nvSpPr>
        <p:spPr>
          <a:xfrm>
            <a:off x="5901678" y="3912737"/>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107" name="object 1107"/>
          <p:cNvSpPr/>
          <p:nvPr/>
        </p:nvSpPr>
        <p:spPr>
          <a:xfrm>
            <a:off x="5905835" y="3910245"/>
            <a:ext cx="4445" cy="5080"/>
          </a:xfrm>
          <a:custGeom>
            <a:rect l="l" t="t" r="r" b="b"/>
            <a:pathLst>
              <a:path w="4445" h="5079">
                <a:moveTo>
                  <a:pt x="2069" y="5001"/>
                </a:moveTo>
                <a:lnTo>
                  <a:pt x="2069" y="2488"/>
                </a:lnTo>
                <a:lnTo>
                  <a:pt x="0" y="0"/>
                </a:lnTo>
                <a:lnTo>
                  <a:pt x="4138" y="0"/>
                </a:lnTo>
                <a:lnTo>
                  <a:pt x="4138" y="2488"/>
                </a:lnTo>
                <a:lnTo>
                  <a:pt x="2069" y="5001"/>
                </a:lnTo>
                <a:close/>
              </a:path>
            </a:pathLst>
          </a:custGeom>
          <a:solidFill>
            <a:srgbClr val="C9CCCC"/>
          </a:solidFill>
        </p:spPr>
        <p:txBody>
          <a:bodyPr wrap="square" lIns="0" tIns="0" rIns="0" bIns="0" rtlCol="0"/>
          <a:lstStyle/>
          <a:p/>
        </p:txBody>
      </p:sp>
      <p:sp>
        <p:nvSpPr>
          <p:cNvPr id="1108" name="object 1108"/>
          <p:cNvSpPr/>
          <p:nvPr/>
        </p:nvSpPr>
        <p:spPr>
          <a:xfrm>
            <a:off x="5841497" y="3910250"/>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109" name="object 1109"/>
          <p:cNvSpPr/>
          <p:nvPr/>
        </p:nvSpPr>
        <p:spPr>
          <a:xfrm>
            <a:off x="5858105" y="39102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10" name="object 1110"/>
          <p:cNvSpPr/>
          <p:nvPr/>
        </p:nvSpPr>
        <p:spPr>
          <a:xfrm>
            <a:off x="5895459" y="39102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11" name="object 1111"/>
          <p:cNvSpPr/>
          <p:nvPr/>
        </p:nvSpPr>
        <p:spPr>
          <a:xfrm>
            <a:off x="5899609" y="39102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12" name="object 1112"/>
          <p:cNvSpPr/>
          <p:nvPr/>
        </p:nvSpPr>
        <p:spPr>
          <a:xfrm>
            <a:off x="6123697" y="3910237"/>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13" name="object 1113"/>
          <p:cNvSpPr/>
          <p:nvPr/>
        </p:nvSpPr>
        <p:spPr>
          <a:xfrm>
            <a:off x="5849806" y="3907756"/>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114" name="object 1114"/>
          <p:cNvSpPr/>
          <p:nvPr/>
        </p:nvSpPr>
        <p:spPr>
          <a:xfrm>
            <a:off x="5901678" y="3907756"/>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115" name="object 1115"/>
          <p:cNvSpPr/>
          <p:nvPr/>
        </p:nvSpPr>
        <p:spPr>
          <a:xfrm>
            <a:off x="5887146" y="3905236"/>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116" name="object 1116"/>
          <p:cNvSpPr/>
          <p:nvPr/>
        </p:nvSpPr>
        <p:spPr>
          <a:xfrm>
            <a:off x="6127855" y="3905243"/>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117" name="object 1117"/>
          <p:cNvSpPr/>
          <p:nvPr/>
        </p:nvSpPr>
        <p:spPr>
          <a:xfrm>
            <a:off x="5853947" y="3902744"/>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118" name="object 1118"/>
          <p:cNvSpPr/>
          <p:nvPr/>
        </p:nvSpPr>
        <p:spPr>
          <a:xfrm>
            <a:off x="5891299" y="390275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119" name="object 1119"/>
          <p:cNvSpPr/>
          <p:nvPr/>
        </p:nvSpPr>
        <p:spPr>
          <a:xfrm>
            <a:off x="5903749" y="390275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120" name="object 1120"/>
          <p:cNvSpPr/>
          <p:nvPr/>
        </p:nvSpPr>
        <p:spPr>
          <a:xfrm>
            <a:off x="5907904" y="3900237"/>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121" name="object 1121"/>
          <p:cNvSpPr/>
          <p:nvPr/>
        </p:nvSpPr>
        <p:spPr>
          <a:xfrm>
            <a:off x="6629998" y="3900237"/>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1122" name="object 1122"/>
          <p:cNvSpPr/>
          <p:nvPr/>
        </p:nvSpPr>
        <p:spPr>
          <a:xfrm>
            <a:off x="6889374" y="3900235"/>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123" name="object 1123"/>
          <p:cNvSpPr/>
          <p:nvPr/>
        </p:nvSpPr>
        <p:spPr>
          <a:xfrm>
            <a:off x="7520174" y="3900237"/>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1124" name="object 1124"/>
          <p:cNvSpPr/>
          <p:nvPr/>
        </p:nvSpPr>
        <p:spPr>
          <a:xfrm>
            <a:off x="5866412" y="3897743"/>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125" name="object 1125"/>
          <p:cNvSpPr/>
          <p:nvPr/>
        </p:nvSpPr>
        <p:spPr>
          <a:xfrm>
            <a:off x="5912072" y="3895254"/>
            <a:ext cx="2540" cy="5080"/>
          </a:xfrm>
          <a:custGeom>
            <a:rect l="l" t="t" r="r" b="b"/>
            <a:pathLst>
              <a:path w="2539" h="5079">
                <a:moveTo>
                  <a:pt x="2057" y="4977"/>
                </a:moveTo>
                <a:lnTo>
                  <a:pt x="0" y="2488"/>
                </a:lnTo>
                <a:lnTo>
                  <a:pt x="0" y="0"/>
                </a:lnTo>
                <a:lnTo>
                  <a:pt x="2057" y="0"/>
                </a:lnTo>
                <a:lnTo>
                  <a:pt x="2057" y="4977"/>
                </a:lnTo>
                <a:close/>
              </a:path>
            </a:pathLst>
          </a:custGeom>
          <a:solidFill>
            <a:srgbClr val="C9CCCC"/>
          </a:solidFill>
        </p:spPr>
        <p:txBody>
          <a:bodyPr wrap="square" lIns="0" tIns="0" rIns="0" bIns="0" rtlCol="0"/>
          <a:lstStyle/>
          <a:p/>
        </p:txBody>
      </p:sp>
      <p:sp>
        <p:nvSpPr>
          <p:cNvPr id="1126" name="object 1126"/>
          <p:cNvSpPr/>
          <p:nvPr/>
        </p:nvSpPr>
        <p:spPr>
          <a:xfrm>
            <a:off x="6055233" y="389774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27" name="object 1127"/>
          <p:cNvSpPr/>
          <p:nvPr/>
        </p:nvSpPr>
        <p:spPr>
          <a:xfrm>
            <a:off x="6061463" y="3897743"/>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128" name="object 1128"/>
          <p:cNvSpPr/>
          <p:nvPr/>
        </p:nvSpPr>
        <p:spPr>
          <a:xfrm>
            <a:off x="6912189" y="3897743"/>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129" name="object 1129"/>
          <p:cNvSpPr/>
          <p:nvPr/>
        </p:nvSpPr>
        <p:spPr>
          <a:xfrm>
            <a:off x="5856032" y="3892730"/>
            <a:ext cx="2540" cy="5080"/>
          </a:xfrm>
          <a:custGeom>
            <a:rect l="l" t="t" r="r" b="b"/>
            <a:pathLst>
              <a:path w="2539"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1130" name="object 1130"/>
          <p:cNvSpPr/>
          <p:nvPr/>
        </p:nvSpPr>
        <p:spPr>
          <a:xfrm>
            <a:off x="5876764" y="3892730"/>
            <a:ext cx="2540" cy="5080"/>
          </a:xfrm>
          <a:custGeom>
            <a:rect l="l" t="t" r="r" b="b"/>
            <a:pathLst>
              <a:path w="2539" h="5079">
                <a:moveTo>
                  <a:pt x="0" y="5001"/>
                </a:moveTo>
                <a:lnTo>
                  <a:pt x="0" y="0"/>
                </a:lnTo>
                <a:lnTo>
                  <a:pt x="2093" y="0"/>
                </a:lnTo>
                <a:lnTo>
                  <a:pt x="2093" y="2536"/>
                </a:lnTo>
                <a:lnTo>
                  <a:pt x="0" y="5001"/>
                </a:lnTo>
                <a:close/>
              </a:path>
            </a:pathLst>
          </a:custGeom>
          <a:solidFill>
            <a:srgbClr val="C9CCCC"/>
          </a:solidFill>
        </p:spPr>
        <p:txBody>
          <a:bodyPr wrap="square" lIns="0" tIns="0" rIns="0" bIns="0" rtlCol="0"/>
          <a:lstStyle/>
          <a:p/>
        </p:txBody>
      </p:sp>
      <p:sp>
        <p:nvSpPr>
          <p:cNvPr id="1131" name="object 1131"/>
          <p:cNvSpPr/>
          <p:nvPr/>
        </p:nvSpPr>
        <p:spPr>
          <a:xfrm>
            <a:off x="6760714" y="3890242"/>
            <a:ext cx="2540" cy="5080"/>
          </a:xfrm>
          <a:custGeom>
            <a:rect l="l" t="t" r="r" b="b"/>
            <a:pathLst>
              <a:path w="2540" h="5079">
                <a:moveTo>
                  <a:pt x="0" y="5001"/>
                </a:moveTo>
                <a:lnTo>
                  <a:pt x="0" y="0"/>
                </a:lnTo>
                <a:lnTo>
                  <a:pt x="2081" y="0"/>
                </a:lnTo>
                <a:lnTo>
                  <a:pt x="2081" y="2488"/>
                </a:lnTo>
                <a:lnTo>
                  <a:pt x="0" y="5001"/>
                </a:lnTo>
                <a:close/>
              </a:path>
            </a:pathLst>
          </a:custGeom>
          <a:solidFill>
            <a:srgbClr val="C9CCCC"/>
          </a:solidFill>
        </p:spPr>
        <p:txBody>
          <a:bodyPr wrap="square" lIns="0" tIns="0" rIns="0" bIns="0" rtlCol="0"/>
          <a:lstStyle/>
          <a:p/>
        </p:txBody>
      </p:sp>
      <p:sp>
        <p:nvSpPr>
          <p:cNvPr id="1132" name="object 1132"/>
          <p:cNvSpPr/>
          <p:nvPr/>
        </p:nvSpPr>
        <p:spPr>
          <a:xfrm>
            <a:off x="6775249" y="3892731"/>
            <a:ext cx="2540" cy="2540"/>
          </a:xfrm>
          <a:custGeom>
            <a:rect l="l" t="t" r="r" b="b"/>
            <a:pathLst>
              <a:path w="2540" h="2539">
                <a:moveTo>
                  <a:pt x="2081" y="2536"/>
                </a:moveTo>
                <a:lnTo>
                  <a:pt x="0" y="0"/>
                </a:lnTo>
                <a:lnTo>
                  <a:pt x="2081" y="0"/>
                </a:lnTo>
                <a:lnTo>
                  <a:pt x="2081" y="2536"/>
                </a:lnTo>
                <a:close/>
              </a:path>
            </a:pathLst>
          </a:custGeom>
          <a:solidFill>
            <a:srgbClr val="C9CCCC"/>
          </a:solidFill>
        </p:spPr>
        <p:txBody>
          <a:bodyPr wrap="square" lIns="0" tIns="0" rIns="0" bIns="0" rtlCol="0"/>
          <a:lstStyle/>
          <a:p/>
        </p:txBody>
      </p:sp>
      <p:sp>
        <p:nvSpPr>
          <p:cNvPr id="1133" name="object 1133"/>
          <p:cNvSpPr/>
          <p:nvPr/>
        </p:nvSpPr>
        <p:spPr>
          <a:xfrm>
            <a:off x="5860173" y="3890230"/>
            <a:ext cx="2540" cy="2540"/>
          </a:xfrm>
          <a:custGeom>
            <a:rect l="l" t="t" r="r" b="b"/>
            <a:pathLst>
              <a:path w="2539"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1134" name="object 1134"/>
          <p:cNvSpPr/>
          <p:nvPr/>
        </p:nvSpPr>
        <p:spPr>
          <a:xfrm>
            <a:off x="6773162" y="389023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135" name="object 1135"/>
          <p:cNvSpPr/>
          <p:nvPr/>
        </p:nvSpPr>
        <p:spPr>
          <a:xfrm>
            <a:off x="5835286" y="3885229"/>
            <a:ext cx="2540" cy="2540"/>
          </a:xfrm>
          <a:custGeom>
            <a:rect l="l" t="t" r="r" b="b"/>
            <a:pathLst>
              <a:path w="2539" h="2539">
                <a:moveTo>
                  <a:pt x="2057" y="2512"/>
                </a:moveTo>
                <a:lnTo>
                  <a:pt x="0" y="2512"/>
                </a:lnTo>
                <a:lnTo>
                  <a:pt x="0" y="0"/>
                </a:lnTo>
                <a:lnTo>
                  <a:pt x="2057" y="2512"/>
                </a:lnTo>
                <a:close/>
              </a:path>
            </a:pathLst>
          </a:custGeom>
          <a:solidFill>
            <a:srgbClr val="C9CCCC"/>
          </a:solidFill>
        </p:spPr>
        <p:txBody>
          <a:bodyPr wrap="square" lIns="0" tIns="0" rIns="0" bIns="0" rtlCol="0"/>
          <a:lstStyle/>
          <a:p/>
        </p:txBody>
      </p:sp>
      <p:sp>
        <p:nvSpPr>
          <p:cNvPr id="1136" name="object 1136"/>
          <p:cNvSpPr/>
          <p:nvPr/>
        </p:nvSpPr>
        <p:spPr>
          <a:xfrm>
            <a:off x="7086494" y="3872710"/>
            <a:ext cx="2540" cy="5080"/>
          </a:xfrm>
          <a:custGeom>
            <a:rect l="l" t="t" r="r" b="b"/>
            <a:pathLst>
              <a:path w="2540" h="5079">
                <a:moveTo>
                  <a:pt x="2081" y="5013"/>
                </a:moveTo>
                <a:lnTo>
                  <a:pt x="0" y="2524"/>
                </a:lnTo>
                <a:lnTo>
                  <a:pt x="0" y="0"/>
                </a:lnTo>
                <a:lnTo>
                  <a:pt x="2081" y="0"/>
                </a:lnTo>
                <a:lnTo>
                  <a:pt x="2081" y="5013"/>
                </a:lnTo>
                <a:close/>
              </a:path>
            </a:pathLst>
          </a:custGeom>
          <a:solidFill>
            <a:srgbClr val="C9CCCC"/>
          </a:solidFill>
        </p:spPr>
        <p:txBody>
          <a:bodyPr wrap="square" lIns="0" tIns="0" rIns="0" bIns="0" rtlCol="0"/>
          <a:lstStyle/>
          <a:p/>
        </p:txBody>
      </p:sp>
      <p:sp>
        <p:nvSpPr>
          <p:cNvPr id="1137" name="object 1137"/>
          <p:cNvSpPr/>
          <p:nvPr/>
        </p:nvSpPr>
        <p:spPr>
          <a:xfrm>
            <a:off x="7175731" y="3875234"/>
            <a:ext cx="2540" cy="2540"/>
          </a:xfrm>
          <a:custGeom>
            <a:rect l="l" t="t" r="r" b="b"/>
            <a:pathLst>
              <a:path w="2540" h="2539">
                <a:moveTo>
                  <a:pt x="2057" y="2476"/>
                </a:moveTo>
                <a:lnTo>
                  <a:pt x="0" y="2476"/>
                </a:lnTo>
                <a:lnTo>
                  <a:pt x="2057" y="0"/>
                </a:lnTo>
                <a:lnTo>
                  <a:pt x="2057" y="2476"/>
                </a:lnTo>
                <a:close/>
              </a:path>
            </a:pathLst>
          </a:custGeom>
          <a:solidFill>
            <a:srgbClr val="C9CCCC"/>
          </a:solidFill>
        </p:spPr>
        <p:txBody>
          <a:bodyPr wrap="square" lIns="0" tIns="0" rIns="0" bIns="0" rtlCol="0"/>
          <a:lstStyle/>
          <a:p/>
        </p:txBody>
      </p:sp>
      <p:sp>
        <p:nvSpPr>
          <p:cNvPr id="1138" name="object 1138"/>
          <p:cNvSpPr/>
          <p:nvPr/>
        </p:nvSpPr>
        <p:spPr>
          <a:xfrm>
            <a:off x="6656970" y="3867733"/>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139" name="object 1139"/>
          <p:cNvSpPr/>
          <p:nvPr/>
        </p:nvSpPr>
        <p:spPr>
          <a:xfrm>
            <a:off x="7026314" y="386271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140" name="object 1140"/>
          <p:cNvSpPr/>
          <p:nvPr/>
        </p:nvSpPr>
        <p:spPr>
          <a:xfrm>
            <a:off x="5580053" y="3857714"/>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141" name="object 1141"/>
          <p:cNvSpPr/>
          <p:nvPr/>
        </p:nvSpPr>
        <p:spPr>
          <a:xfrm>
            <a:off x="6995192" y="3852712"/>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142" name="object 1142"/>
          <p:cNvSpPr/>
          <p:nvPr/>
        </p:nvSpPr>
        <p:spPr>
          <a:xfrm>
            <a:off x="6997273" y="384771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43" name="object 1143"/>
          <p:cNvSpPr/>
          <p:nvPr/>
        </p:nvSpPr>
        <p:spPr>
          <a:xfrm>
            <a:off x="7148746" y="3847725"/>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1144" name="object 1144"/>
          <p:cNvSpPr/>
          <p:nvPr/>
        </p:nvSpPr>
        <p:spPr>
          <a:xfrm>
            <a:off x="7175731" y="3842712"/>
            <a:ext cx="2540" cy="2540"/>
          </a:xfrm>
          <a:custGeom>
            <a:rect l="l" t="t" r="r" b="b"/>
            <a:pathLst>
              <a:path w="2540" h="2539">
                <a:moveTo>
                  <a:pt x="2057" y="2488"/>
                </a:moveTo>
                <a:lnTo>
                  <a:pt x="0" y="2488"/>
                </a:lnTo>
                <a:lnTo>
                  <a:pt x="0" y="0"/>
                </a:lnTo>
                <a:lnTo>
                  <a:pt x="2057" y="2488"/>
                </a:lnTo>
                <a:close/>
              </a:path>
            </a:pathLst>
          </a:custGeom>
          <a:solidFill>
            <a:srgbClr val="C9CCCC"/>
          </a:solidFill>
        </p:spPr>
        <p:txBody>
          <a:bodyPr wrap="square" lIns="0" tIns="0" rIns="0" bIns="0" rtlCol="0"/>
          <a:lstStyle/>
          <a:p/>
        </p:txBody>
      </p:sp>
      <p:sp>
        <p:nvSpPr>
          <p:cNvPr id="1145" name="object 1145"/>
          <p:cNvSpPr/>
          <p:nvPr/>
        </p:nvSpPr>
        <p:spPr>
          <a:xfrm>
            <a:off x="7015946" y="3837712"/>
            <a:ext cx="2540" cy="5080"/>
          </a:xfrm>
          <a:custGeom>
            <a:rect l="l" t="t" r="r" b="b"/>
            <a:pathLst>
              <a:path w="2540" h="5079">
                <a:moveTo>
                  <a:pt x="0" y="5013"/>
                </a:moveTo>
                <a:lnTo>
                  <a:pt x="0" y="2476"/>
                </a:lnTo>
                <a:lnTo>
                  <a:pt x="2081" y="0"/>
                </a:lnTo>
                <a:lnTo>
                  <a:pt x="2081" y="2476"/>
                </a:lnTo>
                <a:lnTo>
                  <a:pt x="0" y="5013"/>
                </a:lnTo>
                <a:close/>
              </a:path>
            </a:pathLst>
          </a:custGeom>
          <a:solidFill>
            <a:srgbClr val="C9CCCC"/>
          </a:solidFill>
        </p:spPr>
        <p:txBody>
          <a:bodyPr wrap="square" lIns="0" tIns="0" rIns="0" bIns="0" rtlCol="0"/>
          <a:lstStyle/>
          <a:p/>
        </p:txBody>
      </p:sp>
      <p:sp>
        <p:nvSpPr>
          <p:cNvPr id="1146" name="object 1146"/>
          <p:cNvSpPr/>
          <p:nvPr/>
        </p:nvSpPr>
        <p:spPr>
          <a:xfrm>
            <a:off x="5490831" y="3822691"/>
            <a:ext cx="4445" cy="5080"/>
          </a:xfrm>
          <a:custGeom>
            <a:rect l="l" t="t" r="r" b="b"/>
            <a:pathLst>
              <a:path w="4445" h="5079">
                <a:moveTo>
                  <a:pt x="4138" y="5001"/>
                </a:moveTo>
                <a:lnTo>
                  <a:pt x="0" y="5001"/>
                </a:lnTo>
                <a:lnTo>
                  <a:pt x="0" y="2512"/>
                </a:lnTo>
                <a:lnTo>
                  <a:pt x="2069" y="2512"/>
                </a:lnTo>
                <a:lnTo>
                  <a:pt x="0" y="0"/>
                </a:lnTo>
                <a:lnTo>
                  <a:pt x="4138" y="0"/>
                </a:lnTo>
                <a:lnTo>
                  <a:pt x="4138" y="5001"/>
                </a:lnTo>
                <a:close/>
              </a:path>
            </a:pathLst>
          </a:custGeom>
          <a:solidFill>
            <a:srgbClr val="C9CCCC"/>
          </a:solidFill>
        </p:spPr>
        <p:txBody>
          <a:bodyPr wrap="square" lIns="0" tIns="0" rIns="0" bIns="0" rtlCol="0"/>
          <a:lstStyle/>
          <a:p/>
        </p:txBody>
      </p:sp>
      <p:sp>
        <p:nvSpPr>
          <p:cNvPr id="1147" name="object 1147"/>
          <p:cNvSpPr/>
          <p:nvPr/>
        </p:nvSpPr>
        <p:spPr>
          <a:xfrm>
            <a:off x="7188168" y="3825197"/>
            <a:ext cx="2540" cy="2540"/>
          </a:xfrm>
          <a:custGeom>
            <a:rect l="l" t="t" r="r" b="b"/>
            <a:pathLst>
              <a:path w="2540"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1148" name="object 1148"/>
          <p:cNvSpPr/>
          <p:nvPr/>
        </p:nvSpPr>
        <p:spPr>
          <a:xfrm>
            <a:off x="7030468" y="3822697"/>
            <a:ext cx="4445" cy="2540"/>
          </a:xfrm>
          <a:custGeom>
            <a:rect l="l" t="t" r="r" b="b"/>
            <a:pathLst>
              <a:path w="4445" h="2539">
                <a:moveTo>
                  <a:pt x="2069" y="2500"/>
                </a:moveTo>
                <a:lnTo>
                  <a:pt x="0" y="2500"/>
                </a:lnTo>
                <a:lnTo>
                  <a:pt x="0" y="0"/>
                </a:lnTo>
                <a:lnTo>
                  <a:pt x="4150" y="0"/>
                </a:lnTo>
                <a:lnTo>
                  <a:pt x="2069" y="2500"/>
                </a:lnTo>
                <a:close/>
              </a:path>
            </a:pathLst>
          </a:custGeom>
          <a:solidFill>
            <a:srgbClr val="C9CCCC"/>
          </a:solidFill>
        </p:spPr>
        <p:txBody>
          <a:bodyPr wrap="square" lIns="0" tIns="0" rIns="0" bIns="0" rtlCol="0"/>
          <a:lstStyle/>
          <a:p/>
        </p:txBody>
      </p:sp>
      <p:sp>
        <p:nvSpPr>
          <p:cNvPr id="1149" name="object 1149"/>
          <p:cNvSpPr/>
          <p:nvPr/>
        </p:nvSpPr>
        <p:spPr>
          <a:xfrm>
            <a:off x="5509504" y="3817693"/>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150" name="object 1150"/>
          <p:cNvSpPr/>
          <p:nvPr/>
        </p:nvSpPr>
        <p:spPr>
          <a:xfrm>
            <a:off x="5685881" y="3817697"/>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151" name="object 1151"/>
          <p:cNvSpPr/>
          <p:nvPr/>
        </p:nvSpPr>
        <p:spPr>
          <a:xfrm>
            <a:off x="7161186" y="3817693"/>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152" name="object 1152"/>
          <p:cNvSpPr/>
          <p:nvPr/>
        </p:nvSpPr>
        <p:spPr>
          <a:xfrm>
            <a:off x="5492901" y="3815202"/>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1153" name="object 1153"/>
          <p:cNvSpPr/>
          <p:nvPr/>
        </p:nvSpPr>
        <p:spPr>
          <a:xfrm>
            <a:off x="5683799" y="3815204"/>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154" name="object 1154"/>
          <p:cNvSpPr/>
          <p:nvPr/>
        </p:nvSpPr>
        <p:spPr>
          <a:xfrm>
            <a:off x="6661125" y="3815196"/>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155" name="object 1155"/>
          <p:cNvSpPr/>
          <p:nvPr/>
        </p:nvSpPr>
        <p:spPr>
          <a:xfrm>
            <a:off x="7163279" y="3812680"/>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156" name="object 1156"/>
          <p:cNvSpPr/>
          <p:nvPr/>
        </p:nvSpPr>
        <p:spPr>
          <a:xfrm>
            <a:off x="5499125" y="3810184"/>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157" name="object 1157"/>
          <p:cNvSpPr/>
          <p:nvPr/>
        </p:nvSpPr>
        <p:spPr>
          <a:xfrm>
            <a:off x="7030481" y="3807708"/>
            <a:ext cx="2540" cy="2540"/>
          </a:xfrm>
          <a:custGeom>
            <a:rect l="l" t="t" r="r" b="b"/>
            <a:pathLst>
              <a:path w="2540" h="2539">
                <a:moveTo>
                  <a:pt x="2057" y="2476"/>
                </a:moveTo>
                <a:lnTo>
                  <a:pt x="0" y="2476"/>
                </a:lnTo>
                <a:lnTo>
                  <a:pt x="2057" y="0"/>
                </a:lnTo>
                <a:lnTo>
                  <a:pt x="2057" y="2476"/>
                </a:lnTo>
                <a:close/>
              </a:path>
            </a:pathLst>
          </a:custGeom>
          <a:solidFill>
            <a:srgbClr val="C9CCCC"/>
          </a:solidFill>
        </p:spPr>
        <p:txBody>
          <a:bodyPr wrap="square" lIns="0" tIns="0" rIns="0" bIns="0" rtlCol="0"/>
          <a:lstStyle/>
          <a:p/>
        </p:txBody>
      </p:sp>
      <p:sp>
        <p:nvSpPr>
          <p:cNvPr id="1158" name="object 1158"/>
          <p:cNvSpPr/>
          <p:nvPr/>
        </p:nvSpPr>
        <p:spPr>
          <a:xfrm>
            <a:off x="7181947" y="3805171"/>
            <a:ext cx="4445" cy="5080"/>
          </a:xfrm>
          <a:custGeom>
            <a:rect l="l" t="t" r="r" b="b"/>
            <a:pathLst>
              <a:path w="4445" h="5079">
                <a:moveTo>
                  <a:pt x="4162" y="5001"/>
                </a:moveTo>
                <a:lnTo>
                  <a:pt x="0" y="5001"/>
                </a:lnTo>
                <a:lnTo>
                  <a:pt x="0" y="2536"/>
                </a:lnTo>
                <a:lnTo>
                  <a:pt x="2093" y="0"/>
                </a:lnTo>
                <a:lnTo>
                  <a:pt x="4162" y="0"/>
                </a:lnTo>
                <a:lnTo>
                  <a:pt x="4162" y="5001"/>
                </a:lnTo>
                <a:close/>
              </a:path>
            </a:pathLst>
          </a:custGeom>
          <a:solidFill>
            <a:srgbClr val="C9CCCC"/>
          </a:solidFill>
        </p:spPr>
        <p:txBody>
          <a:bodyPr wrap="square" lIns="0" tIns="0" rIns="0" bIns="0" rtlCol="0"/>
          <a:lstStyle/>
          <a:p/>
        </p:txBody>
      </p:sp>
      <p:sp>
        <p:nvSpPr>
          <p:cNvPr id="1159" name="object 1159"/>
          <p:cNvSpPr/>
          <p:nvPr/>
        </p:nvSpPr>
        <p:spPr>
          <a:xfrm>
            <a:off x="5445169" y="3805170"/>
            <a:ext cx="2540" cy="2540"/>
          </a:xfrm>
          <a:custGeom>
            <a:rect l="l" t="t" r="r" b="b"/>
            <a:pathLst>
              <a:path w="2539" h="2539">
                <a:moveTo>
                  <a:pt x="2093" y="2536"/>
                </a:moveTo>
                <a:lnTo>
                  <a:pt x="0" y="2536"/>
                </a:lnTo>
                <a:lnTo>
                  <a:pt x="0" y="0"/>
                </a:lnTo>
                <a:lnTo>
                  <a:pt x="2093" y="2536"/>
                </a:lnTo>
                <a:close/>
              </a:path>
            </a:pathLst>
          </a:custGeom>
          <a:solidFill>
            <a:srgbClr val="C9CCCC"/>
          </a:solidFill>
        </p:spPr>
        <p:txBody>
          <a:bodyPr wrap="square" lIns="0" tIns="0" rIns="0" bIns="0" rtlCol="0"/>
          <a:lstStyle/>
          <a:p/>
        </p:txBody>
      </p:sp>
      <p:sp>
        <p:nvSpPr>
          <p:cNvPr id="1160" name="object 1160"/>
          <p:cNvSpPr/>
          <p:nvPr/>
        </p:nvSpPr>
        <p:spPr>
          <a:xfrm>
            <a:off x="5457619" y="3802689"/>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161" name="object 1161"/>
          <p:cNvSpPr/>
          <p:nvPr/>
        </p:nvSpPr>
        <p:spPr>
          <a:xfrm>
            <a:off x="5428565" y="3795188"/>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162" name="object 1162"/>
          <p:cNvSpPr/>
          <p:nvPr/>
        </p:nvSpPr>
        <p:spPr>
          <a:xfrm>
            <a:off x="5451395" y="3795181"/>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163" name="object 1163"/>
          <p:cNvSpPr/>
          <p:nvPr/>
        </p:nvSpPr>
        <p:spPr>
          <a:xfrm>
            <a:off x="6142368" y="3795187"/>
            <a:ext cx="4445" cy="2540"/>
          </a:xfrm>
          <a:custGeom>
            <a:rect l="l" t="t" r="r" b="b"/>
            <a:pathLst>
              <a:path w="4445" h="2539">
                <a:moveTo>
                  <a:pt x="4162" y="2500"/>
                </a:moveTo>
                <a:lnTo>
                  <a:pt x="0" y="2500"/>
                </a:lnTo>
                <a:lnTo>
                  <a:pt x="0" y="0"/>
                </a:lnTo>
                <a:lnTo>
                  <a:pt x="4162" y="0"/>
                </a:lnTo>
                <a:lnTo>
                  <a:pt x="4162" y="2500"/>
                </a:lnTo>
                <a:close/>
              </a:path>
            </a:pathLst>
          </a:custGeom>
          <a:solidFill>
            <a:srgbClr val="C9CCCC"/>
          </a:solidFill>
        </p:spPr>
        <p:txBody>
          <a:bodyPr wrap="square" lIns="0" tIns="0" rIns="0" bIns="0" rtlCol="0"/>
          <a:lstStyle/>
          <a:p/>
        </p:txBody>
      </p:sp>
      <p:sp>
        <p:nvSpPr>
          <p:cNvPr id="1164" name="object 1164"/>
          <p:cNvSpPr/>
          <p:nvPr/>
        </p:nvSpPr>
        <p:spPr>
          <a:xfrm>
            <a:off x="6138238" y="3792680"/>
            <a:ext cx="4445" cy="2540"/>
          </a:xfrm>
          <a:custGeom>
            <a:rect l="l" t="t" r="r" b="b"/>
            <a:pathLst>
              <a:path w="4445" h="2539">
                <a:moveTo>
                  <a:pt x="4126" y="2512"/>
                </a:moveTo>
                <a:lnTo>
                  <a:pt x="0" y="2512"/>
                </a:lnTo>
                <a:lnTo>
                  <a:pt x="0" y="0"/>
                </a:lnTo>
                <a:lnTo>
                  <a:pt x="4126" y="0"/>
                </a:lnTo>
                <a:lnTo>
                  <a:pt x="4126" y="2512"/>
                </a:lnTo>
                <a:close/>
              </a:path>
            </a:pathLst>
          </a:custGeom>
          <a:solidFill>
            <a:srgbClr val="C9CCCC"/>
          </a:solidFill>
        </p:spPr>
        <p:txBody>
          <a:bodyPr wrap="square" lIns="0" tIns="0" rIns="0" bIns="0" rtlCol="0"/>
          <a:lstStyle/>
          <a:p/>
        </p:txBody>
      </p:sp>
      <p:sp>
        <p:nvSpPr>
          <p:cNvPr id="1165" name="object 1165"/>
          <p:cNvSpPr/>
          <p:nvPr/>
        </p:nvSpPr>
        <p:spPr>
          <a:xfrm>
            <a:off x="5441014" y="3785174"/>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166" name="object 1166"/>
          <p:cNvSpPr/>
          <p:nvPr/>
        </p:nvSpPr>
        <p:spPr>
          <a:xfrm>
            <a:off x="7032538" y="3777660"/>
            <a:ext cx="4445" cy="10160"/>
          </a:xfrm>
          <a:custGeom>
            <a:rect l="l" t="t" r="r" b="b"/>
            <a:pathLst>
              <a:path w="4445" h="10160">
                <a:moveTo>
                  <a:pt x="2081" y="10014"/>
                </a:moveTo>
                <a:lnTo>
                  <a:pt x="0" y="10014"/>
                </a:lnTo>
                <a:lnTo>
                  <a:pt x="0" y="0"/>
                </a:lnTo>
                <a:lnTo>
                  <a:pt x="4162" y="0"/>
                </a:lnTo>
                <a:lnTo>
                  <a:pt x="4162" y="2512"/>
                </a:lnTo>
                <a:lnTo>
                  <a:pt x="2081" y="2512"/>
                </a:lnTo>
                <a:lnTo>
                  <a:pt x="2081" y="10014"/>
                </a:lnTo>
                <a:close/>
              </a:path>
            </a:pathLst>
          </a:custGeom>
          <a:solidFill>
            <a:srgbClr val="C9CCCC"/>
          </a:solidFill>
        </p:spPr>
        <p:txBody>
          <a:bodyPr wrap="square" lIns="0" tIns="0" rIns="0" bIns="0" rtlCol="0"/>
          <a:lstStyle/>
          <a:p/>
        </p:txBody>
      </p:sp>
      <p:sp>
        <p:nvSpPr>
          <p:cNvPr id="1167" name="object 1167"/>
          <p:cNvSpPr/>
          <p:nvPr/>
        </p:nvSpPr>
        <p:spPr>
          <a:xfrm>
            <a:off x="5436887" y="3780168"/>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168" name="object 1168"/>
          <p:cNvSpPr/>
          <p:nvPr/>
        </p:nvSpPr>
        <p:spPr>
          <a:xfrm>
            <a:off x="5988817" y="3777660"/>
            <a:ext cx="2540" cy="5080"/>
          </a:xfrm>
          <a:custGeom>
            <a:rect l="l" t="t" r="r" b="b"/>
            <a:pathLst>
              <a:path w="2539" h="5079">
                <a:moveTo>
                  <a:pt x="2093" y="5013"/>
                </a:moveTo>
                <a:lnTo>
                  <a:pt x="0" y="5013"/>
                </a:lnTo>
                <a:lnTo>
                  <a:pt x="0" y="0"/>
                </a:lnTo>
                <a:lnTo>
                  <a:pt x="2093" y="2512"/>
                </a:lnTo>
                <a:lnTo>
                  <a:pt x="2093" y="5013"/>
                </a:lnTo>
                <a:close/>
              </a:path>
            </a:pathLst>
          </a:custGeom>
          <a:solidFill>
            <a:srgbClr val="C9CCCC"/>
          </a:solidFill>
        </p:spPr>
        <p:txBody>
          <a:bodyPr wrap="square" lIns="0" tIns="0" rIns="0" bIns="0" rtlCol="0"/>
          <a:lstStyle/>
          <a:p/>
        </p:txBody>
      </p:sp>
      <p:sp>
        <p:nvSpPr>
          <p:cNvPr id="1169" name="object 1169"/>
          <p:cNvSpPr/>
          <p:nvPr/>
        </p:nvSpPr>
        <p:spPr>
          <a:xfrm>
            <a:off x="6134081" y="3780161"/>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170" name="object 1170"/>
          <p:cNvSpPr/>
          <p:nvPr/>
        </p:nvSpPr>
        <p:spPr>
          <a:xfrm>
            <a:off x="7020107" y="378016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171" name="object 1171"/>
          <p:cNvSpPr/>
          <p:nvPr/>
        </p:nvSpPr>
        <p:spPr>
          <a:xfrm>
            <a:off x="5961860" y="3775179"/>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172" name="object 1172"/>
          <p:cNvSpPr/>
          <p:nvPr/>
        </p:nvSpPr>
        <p:spPr>
          <a:xfrm>
            <a:off x="5982592" y="3767677"/>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1173" name="object 1173"/>
          <p:cNvSpPr/>
          <p:nvPr/>
        </p:nvSpPr>
        <p:spPr>
          <a:xfrm>
            <a:off x="6071830" y="3762666"/>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1174" name="object 1174"/>
          <p:cNvSpPr/>
          <p:nvPr/>
        </p:nvSpPr>
        <p:spPr>
          <a:xfrm>
            <a:off x="6131986" y="3760144"/>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175" name="object 1175"/>
          <p:cNvSpPr/>
          <p:nvPr/>
        </p:nvSpPr>
        <p:spPr>
          <a:xfrm>
            <a:off x="5959776" y="3757659"/>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176" name="object 1176"/>
          <p:cNvSpPr/>
          <p:nvPr/>
        </p:nvSpPr>
        <p:spPr>
          <a:xfrm>
            <a:off x="5990902" y="3757664"/>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177" name="object 1177"/>
          <p:cNvSpPr/>
          <p:nvPr/>
        </p:nvSpPr>
        <p:spPr>
          <a:xfrm>
            <a:off x="7038763" y="3757664"/>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178" name="object 1178"/>
          <p:cNvSpPr/>
          <p:nvPr/>
        </p:nvSpPr>
        <p:spPr>
          <a:xfrm>
            <a:off x="5982594" y="3755167"/>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179" name="object 1179"/>
          <p:cNvSpPr/>
          <p:nvPr/>
        </p:nvSpPr>
        <p:spPr>
          <a:xfrm>
            <a:off x="5992972" y="3752646"/>
            <a:ext cx="2540" cy="5080"/>
          </a:xfrm>
          <a:custGeom>
            <a:rect l="l" t="t" r="r" b="b"/>
            <a:pathLst>
              <a:path w="2539" h="5079">
                <a:moveTo>
                  <a:pt x="2093" y="5013"/>
                </a:moveTo>
                <a:lnTo>
                  <a:pt x="0" y="5013"/>
                </a:lnTo>
                <a:lnTo>
                  <a:pt x="0" y="2524"/>
                </a:lnTo>
                <a:lnTo>
                  <a:pt x="2093" y="0"/>
                </a:lnTo>
                <a:lnTo>
                  <a:pt x="2093" y="5013"/>
                </a:lnTo>
                <a:close/>
              </a:path>
            </a:pathLst>
          </a:custGeom>
          <a:solidFill>
            <a:srgbClr val="C9CCCC"/>
          </a:solidFill>
        </p:spPr>
        <p:txBody>
          <a:bodyPr wrap="square" lIns="0" tIns="0" rIns="0" bIns="0" rtlCol="0"/>
          <a:lstStyle/>
          <a:p/>
        </p:txBody>
      </p:sp>
      <p:sp>
        <p:nvSpPr>
          <p:cNvPr id="1180" name="object 1180"/>
          <p:cNvSpPr/>
          <p:nvPr/>
        </p:nvSpPr>
        <p:spPr>
          <a:xfrm>
            <a:off x="6607168" y="3755164"/>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181" name="object 1181"/>
          <p:cNvSpPr/>
          <p:nvPr/>
        </p:nvSpPr>
        <p:spPr>
          <a:xfrm>
            <a:off x="7038763" y="3752641"/>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1182" name="object 1182"/>
          <p:cNvSpPr/>
          <p:nvPr/>
        </p:nvSpPr>
        <p:spPr>
          <a:xfrm>
            <a:off x="5990919" y="374766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183" name="object 1183"/>
          <p:cNvSpPr/>
          <p:nvPr/>
        </p:nvSpPr>
        <p:spPr>
          <a:xfrm>
            <a:off x="5986744" y="3742641"/>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184" name="object 1184"/>
          <p:cNvSpPr/>
          <p:nvPr/>
        </p:nvSpPr>
        <p:spPr>
          <a:xfrm>
            <a:off x="5990902" y="3737637"/>
            <a:ext cx="2540" cy="7620"/>
          </a:xfrm>
          <a:custGeom>
            <a:rect l="l" t="t" r="r" b="b"/>
            <a:pathLst>
              <a:path w="2539" h="7620">
                <a:moveTo>
                  <a:pt x="0" y="7513"/>
                </a:moveTo>
                <a:lnTo>
                  <a:pt x="0" y="0"/>
                </a:lnTo>
                <a:lnTo>
                  <a:pt x="2069" y="0"/>
                </a:lnTo>
                <a:lnTo>
                  <a:pt x="2069" y="7513"/>
                </a:lnTo>
                <a:lnTo>
                  <a:pt x="0" y="7513"/>
                </a:lnTo>
                <a:close/>
              </a:path>
            </a:pathLst>
          </a:custGeom>
          <a:solidFill>
            <a:srgbClr val="C9CCCC"/>
          </a:solidFill>
        </p:spPr>
        <p:txBody>
          <a:bodyPr wrap="square" lIns="0" tIns="0" rIns="0" bIns="0" rtlCol="0"/>
          <a:lstStyle/>
          <a:p/>
        </p:txBody>
      </p:sp>
      <p:sp>
        <p:nvSpPr>
          <p:cNvPr id="1185" name="object 1185"/>
          <p:cNvSpPr/>
          <p:nvPr/>
        </p:nvSpPr>
        <p:spPr>
          <a:xfrm>
            <a:off x="5997126" y="3742638"/>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186" name="object 1186"/>
          <p:cNvSpPr/>
          <p:nvPr/>
        </p:nvSpPr>
        <p:spPr>
          <a:xfrm>
            <a:off x="7045002" y="3740150"/>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187" name="object 1187"/>
          <p:cNvSpPr/>
          <p:nvPr/>
        </p:nvSpPr>
        <p:spPr>
          <a:xfrm>
            <a:off x="7040848" y="3735150"/>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188" name="object 1188"/>
          <p:cNvSpPr/>
          <p:nvPr/>
        </p:nvSpPr>
        <p:spPr>
          <a:xfrm>
            <a:off x="6600942" y="3725148"/>
            <a:ext cx="2540" cy="2540"/>
          </a:xfrm>
          <a:custGeom>
            <a:rect l="l" t="t" r="r" b="b"/>
            <a:pathLst>
              <a:path w="2540" h="2539">
                <a:moveTo>
                  <a:pt x="2093" y="2476"/>
                </a:moveTo>
                <a:lnTo>
                  <a:pt x="0" y="0"/>
                </a:lnTo>
                <a:lnTo>
                  <a:pt x="2093" y="0"/>
                </a:lnTo>
                <a:lnTo>
                  <a:pt x="2093" y="2476"/>
                </a:lnTo>
                <a:close/>
              </a:path>
            </a:pathLst>
          </a:custGeom>
          <a:solidFill>
            <a:srgbClr val="C9CCCC"/>
          </a:solidFill>
        </p:spPr>
        <p:txBody>
          <a:bodyPr wrap="square" lIns="0" tIns="0" rIns="0" bIns="0" rtlCol="0"/>
          <a:lstStyle/>
          <a:p/>
        </p:txBody>
      </p:sp>
      <p:sp>
        <p:nvSpPr>
          <p:cNvPr id="1189" name="object 1189"/>
          <p:cNvSpPr/>
          <p:nvPr/>
        </p:nvSpPr>
        <p:spPr>
          <a:xfrm>
            <a:off x="6090493" y="3722636"/>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190" name="object 1190"/>
          <p:cNvSpPr/>
          <p:nvPr/>
        </p:nvSpPr>
        <p:spPr>
          <a:xfrm>
            <a:off x="6088436" y="3720124"/>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191" name="object 1191"/>
          <p:cNvSpPr/>
          <p:nvPr/>
        </p:nvSpPr>
        <p:spPr>
          <a:xfrm>
            <a:off x="6086350" y="3710135"/>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192" name="object 1192"/>
          <p:cNvSpPr/>
          <p:nvPr/>
        </p:nvSpPr>
        <p:spPr>
          <a:xfrm>
            <a:off x="6080125" y="3705116"/>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193" name="object 1193"/>
          <p:cNvSpPr/>
          <p:nvPr/>
        </p:nvSpPr>
        <p:spPr>
          <a:xfrm>
            <a:off x="5569687" y="3700115"/>
            <a:ext cx="2540" cy="2540"/>
          </a:xfrm>
          <a:custGeom>
            <a:rect l="l" t="t" r="r" b="b"/>
            <a:pathLst>
              <a:path w="2539"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1194" name="object 1194"/>
          <p:cNvSpPr/>
          <p:nvPr/>
        </p:nvSpPr>
        <p:spPr>
          <a:xfrm>
            <a:off x="7128000" y="3657575"/>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195" name="object 1195"/>
          <p:cNvSpPr/>
          <p:nvPr/>
        </p:nvSpPr>
        <p:spPr>
          <a:xfrm>
            <a:off x="6082209" y="3650079"/>
            <a:ext cx="4445" cy="5080"/>
          </a:xfrm>
          <a:custGeom>
            <a:rect l="l" t="t" r="r" b="b"/>
            <a:pathLst>
              <a:path w="4445" h="5079">
                <a:moveTo>
                  <a:pt x="2069" y="5001"/>
                </a:moveTo>
                <a:lnTo>
                  <a:pt x="0" y="5001"/>
                </a:lnTo>
                <a:lnTo>
                  <a:pt x="0" y="2512"/>
                </a:lnTo>
                <a:lnTo>
                  <a:pt x="2069" y="2512"/>
                </a:lnTo>
                <a:lnTo>
                  <a:pt x="2069" y="0"/>
                </a:lnTo>
                <a:lnTo>
                  <a:pt x="4138" y="0"/>
                </a:lnTo>
                <a:lnTo>
                  <a:pt x="4138" y="2512"/>
                </a:lnTo>
                <a:lnTo>
                  <a:pt x="2069" y="5001"/>
                </a:lnTo>
                <a:close/>
              </a:path>
            </a:pathLst>
          </a:custGeom>
          <a:solidFill>
            <a:srgbClr val="C9CCCC"/>
          </a:solidFill>
        </p:spPr>
        <p:txBody>
          <a:bodyPr wrap="square" lIns="0" tIns="0" rIns="0" bIns="0" rtlCol="0"/>
          <a:lstStyle/>
          <a:p/>
        </p:txBody>
      </p:sp>
      <p:sp>
        <p:nvSpPr>
          <p:cNvPr id="1196" name="object 1196"/>
          <p:cNvSpPr/>
          <p:nvPr/>
        </p:nvSpPr>
        <p:spPr>
          <a:xfrm>
            <a:off x="7123831" y="3650084"/>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197" name="object 1197"/>
          <p:cNvSpPr/>
          <p:nvPr/>
        </p:nvSpPr>
        <p:spPr>
          <a:xfrm>
            <a:off x="7128000" y="3647578"/>
            <a:ext cx="2540" cy="2540"/>
          </a:xfrm>
          <a:custGeom>
            <a:rect l="l" t="t" r="r" b="b"/>
            <a:pathLst>
              <a:path w="2540"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1198" name="object 1198"/>
          <p:cNvSpPr/>
          <p:nvPr/>
        </p:nvSpPr>
        <p:spPr>
          <a:xfrm>
            <a:off x="7123831" y="3645084"/>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199" name="object 1199"/>
          <p:cNvSpPr/>
          <p:nvPr/>
        </p:nvSpPr>
        <p:spPr>
          <a:xfrm>
            <a:off x="5382934" y="3590035"/>
            <a:ext cx="4445" cy="5080"/>
          </a:xfrm>
          <a:custGeom>
            <a:rect l="l" t="t" r="r" b="b"/>
            <a:pathLst>
              <a:path w="4445" h="5079">
                <a:moveTo>
                  <a:pt x="4150" y="5013"/>
                </a:moveTo>
                <a:lnTo>
                  <a:pt x="0" y="5013"/>
                </a:lnTo>
                <a:lnTo>
                  <a:pt x="0" y="2524"/>
                </a:lnTo>
                <a:lnTo>
                  <a:pt x="2081" y="2524"/>
                </a:lnTo>
                <a:lnTo>
                  <a:pt x="2081" y="0"/>
                </a:lnTo>
                <a:lnTo>
                  <a:pt x="4150" y="2524"/>
                </a:lnTo>
                <a:lnTo>
                  <a:pt x="4150" y="5013"/>
                </a:lnTo>
                <a:close/>
              </a:path>
            </a:pathLst>
          </a:custGeom>
          <a:solidFill>
            <a:srgbClr val="C9CCCC"/>
          </a:solidFill>
        </p:spPr>
        <p:txBody>
          <a:bodyPr wrap="square" lIns="0" tIns="0" rIns="0" bIns="0" rtlCol="0"/>
          <a:lstStyle/>
          <a:p/>
        </p:txBody>
      </p:sp>
      <p:sp>
        <p:nvSpPr>
          <p:cNvPr id="1200" name="object 1200"/>
          <p:cNvSpPr/>
          <p:nvPr/>
        </p:nvSpPr>
        <p:spPr>
          <a:xfrm>
            <a:off x="5380860" y="3590041"/>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201" name="object 1201"/>
          <p:cNvSpPr/>
          <p:nvPr/>
        </p:nvSpPr>
        <p:spPr>
          <a:xfrm>
            <a:off x="5389156" y="3575034"/>
            <a:ext cx="2540" cy="2540"/>
          </a:xfrm>
          <a:custGeom>
            <a:rect l="l" t="t" r="r" b="b"/>
            <a:pathLst>
              <a:path w="2539"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202" name="object 1202"/>
          <p:cNvSpPr/>
          <p:nvPr/>
        </p:nvSpPr>
        <p:spPr>
          <a:xfrm>
            <a:off x="6580198" y="3477477"/>
            <a:ext cx="12700" cy="17780"/>
          </a:xfrm>
          <a:custGeom>
            <a:rect l="l" t="t" r="r" b="b"/>
            <a:pathLst>
              <a:path w="12700" h="17779">
                <a:moveTo>
                  <a:pt x="10370" y="2500"/>
                </a:moveTo>
                <a:lnTo>
                  <a:pt x="6219" y="2500"/>
                </a:lnTo>
                <a:lnTo>
                  <a:pt x="6219" y="0"/>
                </a:lnTo>
                <a:lnTo>
                  <a:pt x="10370" y="0"/>
                </a:lnTo>
                <a:lnTo>
                  <a:pt x="10370" y="2500"/>
                </a:lnTo>
                <a:close/>
              </a:path>
              <a:path w="12700" h="17779">
                <a:moveTo>
                  <a:pt x="12463" y="5013"/>
                </a:moveTo>
                <a:lnTo>
                  <a:pt x="2081" y="5013"/>
                </a:lnTo>
                <a:lnTo>
                  <a:pt x="2081" y="2500"/>
                </a:lnTo>
                <a:lnTo>
                  <a:pt x="10370" y="2500"/>
                </a:lnTo>
                <a:lnTo>
                  <a:pt x="12463" y="0"/>
                </a:lnTo>
                <a:lnTo>
                  <a:pt x="12463" y="5013"/>
                </a:lnTo>
                <a:close/>
              </a:path>
              <a:path w="12700" h="17779">
                <a:moveTo>
                  <a:pt x="2081" y="17503"/>
                </a:moveTo>
                <a:lnTo>
                  <a:pt x="0" y="17503"/>
                </a:lnTo>
                <a:lnTo>
                  <a:pt x="0" y="5013"/>
                </a:lnTo>
                <a:lnTo>
                  <a:pt x="10370" y="5013"/>
                </a:lnTo>
                <a:lnTo>
                  <a:pt x="10370" y="7513"/>
                </a:lnTo>
                <a:lnTo>
                  <a:pt x="12463" y="7513"/>
                </a:lnTo>
                <a:lnTo>
                  <a:pt x="10370" y="10014"/>
                </a:lnTo>
                <a:lnTo>
                  <a:pt x="8300" y="10014"/>
                </a:lnTo>
                <a:lnTo>
                  <a:pt x="8300" y="12502"/>
                </a:lnTo>
                <a:lnTo>
                  <a:pt x="4150" y="12502"/>
                </a:lnTo>
                <a:lnTo>
                  <a:pt x="4150" y="15015"/>
                </a:lnTo>
                <a:lnTo>
                  <a:pt x="2081" y="15015"/>
                </a:lnTo>
                <a:lnTo>
                  <a:pt x="2081" y="17503"/>
                </a:lnTo>
                <a:close/>
              </a:path>
            </a:pathLst>
          </a:custGeom>
          <a:solidFill>
            <a:srgbClr val="C9CCCC"/>
          </a:solidFill>
        </p:spPr>
        <p:txBody>
          <a:bodyPr wrap="square" lIns="0" tIns="0" rIns="0" bIns="0" rtlCol="0"/>
          <a:lstStyle/>
          <a:p/>
        </p:txBody>
      </p:sp>
      <p:sp>
        <p:nvSpPr>
          <p:cNvPr id="1203" name="object 1203"/>
          <p:cNvSpPr/>
          <p:nvPr/>
        </p:nvSpPr>
        <p:spPr>
          <a:xfrm>
            <a:off x="6567745" y="348750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04" name="object 1204"/>
          <p:cNvSpPr/>
          <p:nvPr/>
        </p:nvSpPr>
        <p:spPr>
          <a:xfrm>
            <a:off x="5768879" y="3552518"/>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205" name="object 1205"/>
          <p:cNvSpPr/>
          <p:nvPr/>
        </p:nvSpPr>
        <p:spPr>
          <a:xfrm>
            <a:off x="5716994" y="3762666"/>
            <a:ext cx="2540" cy="5080"/>
          </a:xfrm>
          <a:custGeom>
            <a:rect l="l" t="t" r="r" b="b"/>
            <a:pathLst>
              <a:path w="2539" h="5079">
                <a:moveTo>
                  <a:pt x="0" y="5001"/>
                </a:moveTo>
                <a:lnTo>
                  <a:pt x="0" y="2488"/>
                </a:lnTo>
                <a:lnTo>
                  <a:pt x="2093" y="0"/>
                </a:lnTo>
                <a:lnTo>
                  <a:pt x="2093" y="2488"/>
                </a:lnTo>
                <a:lnTo>
                  <a:pt x="0" y="5001"/>
                </a:lnTo>
                <a:close/>
              </a:path>
            </a:pathLst>
          </a:custGeom>
          <a:solidFill>
            <a:srgbClr val="C9CCCC"/>
          </a:solidFill>
        </p:spPr>
        <p:txBody>
          <a:bodyPr wrap="square" lIns="0" tIns="0" rIns="0" bIns="0" rtlCol="0"/>
          <a:lstStyle/>
          <a:p/>
        </p:txBody>
      </p:sp>
      <p:sp>
        <p:nvSpPr>
          <p:cNvPr id="1206" name="object 1206"/>
          <p:cNvSpPr/>
          <p:nvPr/>
        </p:nvSpPr>
        <p:spPr>
          <a:xfrm>
            <a:off x="5679672" y="3682604"/>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207" name="object 1207"/>
          <p:cNvSpPr/>
          <p:nvPr/>
        </p:nvSpPr>
        <p:spPr>
          <a:xfrm>
            <a:off x="5677567" y="3640082"/>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208" name="object 1208"/>
          <p:cNvSpPr/>
          <p:nvPr/>
        </p:nvSpPr>
        <p:spPr>
          <a:xfrm>
            <a:off x="5667205" y="3575034"/>
            <a:ext cx="2540" cy="2540"/>
          </a:xfrm>
          <a:custGeom>
            <a:rect l="l" t="t" r="r" b="b"/>
            <a:pathLst>
              <a:path w="2539"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1209" name="object 1209"/>
          <p:cNvSpPr/>
          <p:nvPr/>
        </p:nvSpPr>
        <p:spPr>
          <a:xfrm>
            <a:off x="6588507" y="3487492"/>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210" name="object 1210"/>
          <p:cNvSpPr/>
          <p:nvPr/>
        </p:nvSpPr>
        <p:spPr>
          <a:xfrm>
            <a:off x="6592661" y="3484991"/>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211" name="object 1211"/>
          <p:cNvSpPr/>
          <p:nvPr/>
        </p:nvSpPr>
        <p:spPr>
          <a:xfrm>
            <a:off x="5866412" y="3812678"/>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1212" name="object 1212"/>
          <p:cNvSpPr/>
          <p:nvPr/>
        </p:nvSpPr>
        <p:spPr>
          <a:xfrm>
            <a:off x="6569817" y="3482473"/>
            <a:ext cx="4445" cy="5080"/>
          </a:xfrm>
          <a:custGeom>
            <a:rect l="l" t="t" r="r" b="b"/>
            <a:pathLst>
              <a:path w="4445" h="5079">
                <a:moveTo>
                  <a:pt x="2081" y="5013"/>
                </a:moveTo>
                <a:lnTo>
                  <a:pt x="0" y="5013"/>
                </a:lnTo>
                <a:lnTo>
                  <a:pt x="0" y="0"/>
                </a:lnTo>
                <a:lnTo>
                  <a:pt x="4150" y="0"/>
                </a:lnTo>
                <a:lnTo>
                  <a:pt x="4150" y="2524"/>
                </a:lnTo>
                <a:lnTo>
                  <a:pt x="2081" y="5013"/>
                </a:lnTo>
                <a:close/>
              </a:path>
            </a:pathLst>
          </a:custGeom>
          <a:solidFill>
            <a:srgbClr val="C9CCCC"/>
          </a:solidFill>
        </p:spPr>
        <p:txBody>
          <a:bodyPr wrap="square" lIns="0" tIns="0" rIns="0" bIns="0" rtlCol="0"/>
          <a:lstStyle/>
          <a:p/>
        </p:txBody>
      </p:sp>
      <p:sp>
        <p:nvSpPr>
          <p:cNvPr id="1213" name="object 1213"/>
          <p:cNvSpPr/>
          <p:nvPr/>
        </p:nvSpPr>
        <p:spPr>
          <a:xfrm>
            <a:off x="6540773" y="352000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14" name="object 1214"/>
          <p:cNvSpPr/>
          <p:nvPr/>
        </p:nvSpPr>
        <p:spPr>
          <a:xfrm>
            <a:off x="6584352" y="3489962"/>
            <a:ext cx="2540" cy="2540"/>
          </a:xfrm>
          <a:custGeom>
            <a:rect l="l" t="t" r="r" b="b"/>
            <a:pathLst>
              <a:path w="2540"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1215" name="object 1215"/>
          <p:cNvSpPr/>
          <p:nvPr/>
        </p:nvSpPr>
        <p:spPr>
          <a:xfrm>
            <a:off x="5640237" y="3550039"/>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16" name="object 1216"/>
          <p:cNvSpPr/>
          <p:nvPr/>
        </p:nvSpPr>
        <p:spPr>
          <a:xfrm>
            <a:off x="6202558" y="3842712"/>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217" name="object 1217"/>
          <p:cNvSpPr/>
          <p:nvPr/>
        </p:nvSpPr>
        <p:spPr>
          <a:xfrm>
            <a:off x="5874699" y="3770171"/>
            <a:ext cx="6350" cy="12700"/>
          </a:xfrm>
          <a:custGeom>
            <a:rect l="l" t="t" r="r" b="b"/>
            <a:pathLst>
              <a:path w="6350" h="12700">
                <a:moveTo>
                  <a:pt x="6219" y="7489"/>
                </a:moveTo>
                <a:lnTo>
                  <a:pt x="2069" y="7489"/>
                </a:lnTo>
                <a:lnTo>
                  <a:pt x="2069" y="0"/>
                </a:lnTo>
                <a:lnTo>
                  <a:pt x="4162" y="0"/>
                </a:lnTo>
                <a:lnTo>
                  <a:pt x="4162" y="5001"/>
                </a:lnTo>
                <a:lnTo>
                  <a:pt x="6219" y="7489"/>
                </a:lnTo>
                <a:close/>
              </a:path>
              <a:path w="6350" h="12700">
                <a:moveTo>
                  <a:pt x="6219" y="12502"/>
                </a:moveTo>
                <a:lnTo>
                  <a:pt x="0" y="12502"/>
                </a:lnTo>
                <a:lnTo>
                  <a:pt x="0" y="7489"/>
                </a:lnTo>
                <a:lnTo>
                  <a:pt x="4162" y="7489"/>
                </a:lnTo>
                <a:lnTo>
                  <a:pt x="6219" y="9990"/>
                </a:lnTo>
                <a:lnTo>
                  <a:pt x="6219" y="12502"/>
                </a:lnTo>
                <a:close/>
              </a:path>
            </a:pathLst>
          </a:custGeom>
          <a:solidFill>
            <a:srgbClr val="C9CCCC"/>
          </a:solidFill>
        </p:spPr>
        <p:txBody>
          <a:bodyPr wrap="square" lIns="0" tIns="0" rIns="0" bIns="0" rtlCol="0"/>
          <a:lstStyle/>
          <a:p/>
        </p:txBody>
      </p:sp>
      <p:sp>
        <p:nvSpPr>
          <p:cNvPr id="1218" name="object 1218"/>
          <p:cNvSpPr/>
          <p:nvPr/>
        </p:nvSpPr>
        <p:spPr>
          <a:xfrm>
            <a:off x="5874694" y="3810191"/>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19" name="object 1219"/>
          <p:cNvSpPr/>
          <p:nvPr/>
        </p:nvSpPr>
        <p:spPr>
          <a:xfrm>
            <a:off x="6476457" y="3607561"/>
            <a:ext cx="6350" cy="7620"/>
          </a:xfrm>
          <a:custGeom>
            <a:rect l="l" t="t" r="r" b="b"/>
            <a:pathLst>
              <a:path w="6350" h="7620">
                <a:moveTo>
                  <a:pt x="6207" y="7489"/>
                </a:moveTo>
                <a:lnTo>
                  <a:pt x="0" y="7489"/>
                </a:lnTo>
                <a:lnTo>
                  <a:pt x="0" y="5001"/>
                </a:lnTo>
                <a:lnTo>
                  <a:pt x="4150" y="0"/>
                </a:lnTo>
                <a:lnTo>
                  <a:pt x="4150" y="5001"/>
                </a:lnTo>
                <a:lnTo>
                  <a:pt x="6207" y="5001"/>
                </a:lnTo>
                <a:lnTo>
                  <a:pt x="6207" y="7489"/>
                </a:lnTo>
                <a:close/>
              </a:path>
            </a:pathLst>
          </a:custGeom>
          <a:solidFill>
            <a:srgbClr val="C9CCCC"/>
          </a:solidFill>
        </p:spPr>
        <p:txBody>
          <a:bodyPr wrap="square" lIns="0" tIns="0" rIns="0" bIns="0" rtlCol="0"/>
          <a:lstStyle/>
          <a:p/>
        </p:txBody>
      </p:sp>
      <p:sp>
        <p:nvSpPr>
          <p:cNvPr id="1220" name="object 1220"/>
          <p:cNvSpPr/>
          <p:nvPr/>
        </p:nvSpPr>
        <p:spPr>
          <a:xfrm>
            <a:off x="6590568" y="3497493"/>
            <a:ext cx="4445" cy="2540"/>
          </a:xfrm>
          <a:custGeom>
            <a:rect l="l" t="t" r="r" b="b"/>
            <a:pathLst>
              <a:path w="4445" h="2539">
                <a:moveTo>
                  <a:pt x="4162" y="2500"/>
                </a:moveTo>
                <a:lnTo>
                  <a:pt x="2093" y="2500"/>
                </a:lnTo>
                <a:lnTo>
                  <a:pt x="0" y="0"/>
                </a:lnTo>
                <a:lnTo>
                  <a:pt x="4162" y="0"/>
                </a:lnTo>
                <a:lnTo>
                  <a:pt x="4162" y="2500"/>
                </a:lnTo>
                <a:close/>
              </a:path>
            </a:pathLst>
          </a:custGeom>
          <a:solidFill>
            <a:srgbClr val="C9CCCC"/>
          </a:solidFill>
        </p:spPr>
        <p:txBody>
          <a:bodyPr wrap="square" lIns="0" tIns="0" rIns="0" bIns="0" rtlCol="0"/>
          <a:lstStyle/>
          <a:p/>
        </p:txBody>
      </p:sp>
      <p:sp>
        <p:nvSpPr>
          <p:cNvPr id="1221" name="object 1221"/>
          <p:cNvSpPr/>
          <p:nvPr/>
        </p:nvSpPr>
        <p:spPr>
          <a:xfrm>
            <a:off x="6590577" y="3494987"/>
            <a:ext cx="2540" cy="2540"/>
          </a:xfrm>
          <a:custGeom>
            <a:rect l="l" t="t" r="r" b="b"/>
            <a:pathLst>
              <a:path w="2540" h="2539">
                <a:moveTo>
                  <a:pt x="2081" y="2500"/>
                </a:moveTo>
                <a:lnTo>
                  <a:pt x="0" y="2500"/>
                </a:lnTo>
                <a:lnTo>
                  <a:pt x="2081" y="0"/>
                </a:lnTo>
                <a:lnTo>
                  <a:pt x="2081" y="2500"/>
                </a:lnTo>
                <a:close/>
              </a:path>
            </a:pathLst>
          </a:custGeom>
          <a:solidFill>
            <a:srgbClr val="C9CCCC"/>
          </a:solidFill>
        </p:spPr>
        <p:txBody>
          <a:bodyPr wrap="square" lIns="0" tIns="0" rIns="0" bIns="0" rtlCol="0"/>
          <a:lstStyle/>
          <a:p/>
        </p:txBody>
      </p:sp>
      <p:sp>
        <p:nvSpPr>
          <p:cNvPr id="1222" name="object 1222"/>
          <p:cNvSpPr/>
          <p:nvPr/>
        </p:nvSpPr>
        <p:spPr>
          <a:xfrm>
            <a:off x="5866406" y="3800177"/>
            <a:ext cx="2540" cy="2540"/>
          </a:xfrm>
          <a:custGeom>
            <a:rect l="l" t="t" r="r" b="b"/>
            <a:pathLst>
              <a:path w="2539"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223" name="object 1223"/>
          <p:cNvSpPr/>
          <p:nvPr/>
        </p:nvSpPr>
        <p:spPr>
          <a:xfrm>
            <a:off x="5640237" y="3547526"/>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24" name="object 1224"/>
          <p:cNvSpPr/>
          <p:nvPr/>
        </p:nvSpPr>
        <p:spPr>
          <a:xfrm>
            <a:off x="5638150" y="3550018"/>
            <a:ext cx="2540" cy="5080"/>
          </a:xfrm>
          <a:custGeom>
            <a:rect l="l" t="t" r="r" b="b"/>
            <a:pathLst>
              <a:path w="2539" h="5079">
                <a:moveTo>
                  <a:pt x="2081" y="5013"/>
                </a:moveTo>
                <a:lnTo>
                  <a:pt x="0" y="5013"/>
                </a:lnTo>
                <a:lnTo>
                  <a:pt x="0" y="2500"/>
                </a:lnTo>
                <a:lnTo>
                  <a:pt x="2081" y="0"/>
                </a:lnTo>
                <a:lnTo>
                  <a:pt x="2081" y="5013"/>
                </a:lnTo>
                <a:close/>
              </a:path>
            </a:pathLst>
          </a:custGeom>
          <a:solidFill>
            <a:srgbClr val="C9CCCC"/>
          </a:solidFill>
        </p:spPr>
        <p:txBody>
          <a:bodyPr wrap="square" lIns="0" tIns="0" rIns="0" bIns="0" rtlCol="0"/>
          <a:lstStyle/>
          <a:p/>
        </p:txBody>
      </p:sp>
      <p:sp>
        <p:nvSpPr>
          <p:cNvPr id="1225" name="object 1225"/>
          <p:cNvSpPr/>
          <p:nvPr/>
        </p:nvSpPr>
        <p:spPr>
          <a:xfrm>
            <a:off x="5665139" y="3582546"/>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26" name="object 1226"/>
          <p:cNvSpPr/>
          <p:nvPr/>
        </p:nvSpPr>
        <p:spPr>
          <a:xfrm>
            <a:off x="5629872" y="3537509"/>
            <a:ext cx="14604" cy="12700"/>
          </a:xfrm>
          <a:custGeom>
            <a:rect l="l" t="t" r="r" b="b"/>
            <a:pathLst>
              <a:path w="14604" h="12700">
                <a:moveTo>
                  <a:pt x="10358" y="2500"/>
                </a:moveTo>
                <a:lnTo>
                  <a:pt x="8276" y="2500"/>
                </a:lnTo>
                <a:lnTo>
                  <a:pt x="10358" y="0"/>
                </a:lnTo>
                <a:lnTo>
                  <a:pt x="10358" y="2500"/>
                </a:lnTo>
                <a:close/>
              </a:path>
              <a:path w="14604" h="12700">
                <a:moveTo>
                  <a:pt x="12427" y="2500"/>
                </a:moveTo>
                <a:lnTo>
                  <a:pt x="10358" y="2500"/>
                </a:lnTo>
                <a:lnTo>
                  <a:pt x="12427" y="0"/>
                </a:lnTo>
                <a:lnTo>
                  <a:pt x="12427" y="2500"/>
                </a:lnTo>
                <a:close/>
              </a:path>
              <a:path w="14604" h="12700">
                <a:moveTo>
                  <a:pt x="14508" y="10014"/>
                </a:moveTo>
                <a:lnTo>
                  <a:pt x="4126" y="10014"/>
                </a:lnTo>
                <a:lnTo>
                  <a:pt x="6207" y="7513"/>
                </a:lnTo>
                <a:lnTo>
                  <a:pt x="2069" y="7513"/>
                </a:lnTo>
                <a:lnTo>
                  <a:pt x="2069" y="5001"/>
                </a:lnTo>
                <a:lnTo>
                  <a:pt x="0" y="5001"/>
                </a:lnTo>
                <a:lnTo>
                  <a:pt x="0" y="2500"/>
                </a:lnTo>
                <a:lnTo>
                  <a:pt x="14508" y="2500"/>
                </a:lnTo>
                <a:lnTo>
                  <a:pt x="14508" y="10014"/>
                </a:lnTo>
                <a:close/>
              </a:path>
              <a:path w="14604" h="12700">
                <a:moveTo>
                  <a:pt x="8276" y="12502"/>
                </a:moveTo>
                <a:lnTo>
                  <a:pt x="6207" y="12502"/>
                </a:lnTo>
                <a:lnTo>
                  <a:pt x="6207" y="10014"/>
                </a:lnTo>
                <a:lnTo>
                  <a:pt x="10358" y="10014"/>
                </a:lnTo>
                <a:lnTo>
                  <a:pt x="8276" y="12502"/>
                </a:lnTo>
                <a:close/>
              </a:path>
            </a:pathLst>
          </a:custGeom>
          <a:solidFill>
            <a:srgbClr val="C9CCCC"/>
          </a:solidFill>
        </p:spPr>
        <p:txBody>
          <a:bodyPr wrap="square" lIns="0" tIns="0" rIns="0" bIns="0" rtlCol="0"/>
          <a:lstStyle/>
          <a:p/>
        </p:txBody>
      </p:sp>
      <p:sp>
        <p:nvSpPr>
          <p:cNvPr id="1227" name="object 1227"/>
          <p:cNvSpPr/>
          <p:nvPr/>
        </p:nvSpPr>
        <p:spPr>
          <a:xfrm>
            <a:off x="5660983" y="3602548"/>
            <a:ext cx="8890" cy="12700"/>
          </a:xfrm>
          <a:custGeom>
            <a:rect l="l" t="t" r="r" b="b"/>
            <a:pathLst>
              <a:path w="8889" h="12700">
                <a:moveTo>
                  <a:pt x="4150" y="12514"/>
                </a:moveTo>
                <a:lnTo>
                  <a:pt x="0" y="12514"/>
                </a:lnTo>
                <a:lnTo>
                  <a:pt x="0" y="0"/>
                </a:lnTo>
                <a:lnTo>
                  <a:pt x="6219" y="0"/>
                </a:lnTo>
                <a:lnTo>
                  <a:pt x="6219" y="2536"/>
                </a:lnTo>
                <a:lnTo>
                  <a:pt x="8288" y="2536"/>
                </a:lnTo>
                <a:lnTo>
                  <a:pt x="6219" y="5013"/>
                </a:lnTo>
                <a:lnTo>
                  <a:pt x="6219" y="10014"/>
                </a:lnTo>
                <a:lnTo>
                  <a:pt x="4150" y="10014"/>
                </a:lnTo>
                <a:lnTo>
                  <a:pt x="4150" y="12514"/>
                </a:lnTo>
                <a:close/>
              </a:path>
            </a:pathLst>
          </a:custGeom>
          <a:solidFill>
            <a:srgbClr val="C9CCCC"/>
          </a:solidFill>
        </p:spPr>
        <p:txBody>
          <a:bodyPr wrap="square" lIns="0" tIns="0" rIns="0" bIns="0" rtlCol="0"/>
          <a:lstStyle/>
          <a:p/>
        </p:txBody>
      </p:sp>
      <p:sp>
        <p:nvSpPr>
          <p:cNvPr id="1228" name="object 1228"/>
          <p:cNvSpPr/>
          <p:nvPr/>
        </p:nvSpPr>
        <p:spPr>
          <a:xfrm>
            <a:off x="6499269" y="3552540"/>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229" name="object 1229"/>
          <p:cNvSpPr/>
          <p:nvPr/>
        </p:nvSpPr>
        <p:spPr>
          <a:xfrm>
            <a:off x="5716994" y="3760135"/>
            <a:ext cx="2540" cy="5080"/>
          </a:xfrm>
          <a:custGeom>
            <a:rect l="l" t="t" r="r" b="b"/>
            <a:pathLst>
              <a:path w="2539" h="5079">
                <a:moveTo>
                  <a:pt x="0" y="5013"/>
                </a:moveTo>
                <a:lnTo>
                  <a:pt x="0" y="2524"/>
                </a:lnTo>
                <a:lnTo>
                  <a:pt x="2093" y="0"/>
                </a:lnTo>
                <a:lnTo>
                  <a:pt x="2093" y="2524"/>
                </a:lnTo>
                <a:lnTo>
                  <a:pt x="0" y="5013"/>
                </a:lnTo>
                <a:close/>
              </a:path>
            </a:pathLst>
          </a:custGeom>
          <a:solidFill>
            <a:srgbClr val="C9CCCC"/>
          </a:solidFill>
        </p:spPr>
        <p:txBody>
          <a:bodyPr wrap="square" lIns="0" tIns="0" rIns="0" bIns="0" rtlCol="0"/>
          <a:lstStyle/>
          <a:p/>
        </p:txBody>
      </p:sp>
      <p:sp>
        <p:nvSpPr>
          <p:cNvPr id="1230" name="object 1230"/>
          <p:cNvSpPr/>
          <p:nvPr/>
        </p:nvSpPr>
        <p:spPr>
          <a:xfrm>
            <a:off x="6578127" y="3494979"/>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31" name="object 1231"/>
          <p:cNvSpPr/>
          <p:nvPr/>
        </p:nvSpPr>
        <p:spPr>
          <a:xfrm>
            <a:off x="6573973" y="3477472"/>
            <a:ext cx="4445" cy="5080"/>
          </a:xfrm>
          <a:custGeom>
            <a:rect l="l" t="t" r="r" b="b"/>
            <a:pathLst>
              <a:path w="4445" h="5079">
                <a:moveTo>
                  <a:pt x="4150" y="5001"/>
                </a:moveTo>
                <a:lnTo>
                  <a:pt x="0" y="5001"/>
                </a:lnTo>
                <a:lnTo>
                  <a:pt x="2069" y="2512"/>
                </a:lnTo>
                <a:lnTo>
                  <a:pt x="2069" y="0"/>
                </a:lnTo>
                <a:lnTo>
                  <a:pt x="4150" y="2512"/>
                </a:lnTo>
                <a:lnTo>
                  <a:pt x="4150" y="5001"/>
                </a:lnTo>
                <a:close/>
              </a:path>
            </a:pathLst>
          </a:custGeom>
          <a:solidFill>
            <a:srgbClr val="C9CCCC"/>
          </a:solidFill>
        </p:spPr>
        <p:txBody>
          <a:bodyPr wrap="square" lIns="0" tIns="0" rIns="0" bIns="0" rtlCol="0"/>
          <a:lstStyle/>
          <a:p/>
        </p:txBody>
      </p:sp>
      <p:sp>
        <p:nvSpPr>
          <p:cNvPr id="1232" name="object 1232"/>
          <p:cNvSpPr/>
          <p:nvPr/>
        </p:nvSpPr>
        <p:spPr>
          <a:xfrm>
            <a:off x="6264800" y="3777665"/>
            <a:ext cx="6350" cy="27940"/>
          </a:xfrm>
          <a:custGeom>
            <a:rect l="l" t="t" r="r" b="b"/>
            <a:pathLst>
              <a:path w="6350" h="27939">
                <a:moveTo>
                  <a:pt x="6219" y="27505"/>
                </a:moveTo>
                <a:lnTo>
                  <a:pt x="2093" y="27505"/>
                </a:lnTo>
                <a:lnTo>
                  <a:pt x="2093" y="25017"/>
                </a:lnTo>
                <a:lnTo>
                  <a:pt x="0" y="25017"/>
                </a:lnTo>
                <a:lnTo>
                  <a:pt x="0" y="22504"/>
                </a:lnTo>
                <a:lnTo>
                  <a:pt x="2093" y="20016"/>
                </a:lnTo>
                <a:lnTo>
                  <a:pt x="2093" y="17515"/>
                </a:lnTo>
                <a:lnTo>
                  <a:pt x="0" y="15015"/>
                </a:lnTo>
                <a:lnTo>
                  <a:pt x="0" y="0"/>
                </a:lnTo>
                <a:lnTo>
                  <a:pt x="2093" y="0"/>
                </a:lnTo>
                <a:lnTo>
                  <a:pt x="4150" y="2500"/>
                </a:lnTo>
                <a:lnTo>
                  <a:pt x="4150" y="7501"/>
                </a:lnTo>
                <a:lnTo>
                  <a:pt x="6219" y="10014"/>
                </a:lnTo>
                <a:lnTo>
                  <a:pt x="6219" y="12514"/>
                </a:lnTo>
                <a:lnTo>
                  <a:pt x="4150" y="15015"/>
                </a:lnTo>
                <a:lnTo>
                  <a:pt x="4150" y="20016"/>
                </a:lnTo>
                <a:lnTo>
                  <a:pt x="6219" y="22504"/>
                </a:lnTo>
                <a:lnTo>
                  <a:pt x="6219" y="27505"/>
                </a:lnTo>
                <a:close/>
              </a:path>
            </a:pathLst>
          </a:custGeom>
          <a:solidFill>
            <a:srgbClr val="C9CCCC"/>
          </a:solidFill>
        </p:spPr>
        <p:txBody>
          <a:bodyPr wrap="square" lIns="0" tIns="0" rIns="0" bIns="0" rtlCol="0"/>
          <a:lstStyle/>
          <a:p/>
        </p:txBody>
      </p:sp>
      <p:sp>
        <p:nvSpPr>
          <p:cNvPr id="1233" name="object 1233"/>
          <p:cNvSpPr/>
          <p:nvPr/>
        </p:nvSpPr>
        <p:spPr>
          <a:xfrm>
            <a:off x="6656974" y="3662599"/>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234" name="object 1234"/>
          <p:cNvSpPr/>
          <p:nvPr/>
        </p:nvSpPr>
        <p:spPr>
          <a:xfrm>
            <a:off x="6656974" y="366009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235" name="object 1235"/>
          <p:cNvSpPr/>
          <p:nvPr/>
        </p:nvSpPr>
        <p:spPr>
          <a:xfrm>
            <a:off x="6690165" y="3602551"/>
            <a:ext cx="2540" cy="2540"/>
          </a:xfrm>
          <a:custGeom>
            <a:rect l="l" t="t" r="r" b="b"/>
            <a:pathLst>
              <a:path w="2540" h="2539">
                <a:moveTo>
                  <a:pt x="0" y="0"/>
                </a:moveTo>
                <a:lnTo>
                  <a:pt x="2093" y="0"/>
                </a:lnTo>
                <a:lnTo>
                  <a:pt x="2093" y="2536"/>
                </a:lnTo>
                <a:lnTo>
                  <a:pt x="0" y="2536"/>
                </a:lnTo>
                <a:lnTo>
                  <a:pt x="0" y="0"/>
                </a:lnTo>
                <a:close/>
              </a:path>
            </a:pathLst>
          </a:custGeom>
          <a:solidFill>
            <a:srgbClr val="C9CCCC"/>
          </a:solidFill>
        </p:spPr>
        <p:txBody>
          <a:bodyPr wrap="square" lIns="0" tIns="0" rIns="0" bIns="0" rtlCol="0"/>
          <a:lstStyle/>
          <a:p/>
        </p:txBody>
      </p:sp>
      <p:sp>
        <p:nvSpPr>
          <p:cNvPr id="1236" name="object 1236"/>
          <p:cNvSpPr/>
          <p:nvPr/>
        </p:nvSpPr>
        <p:spPr>
          <a:xfrm>
            <a:off x="6627929" y="3582546"/>
            <a:ext cx="4445" cy="2540"/>
          </a:xfrm>
          <a:custGeom>
            <a:rect l="l" t="t" r="r" b="b"/>
            <a:pathLst>
              <a:path w="4445" h="2539">
                <a:moveTo>
                  <a:pt x="4150" y="2500"/>
                </a:moveTo>
                <a:lnTo>
                  <a:pt x="0" y="2500"/>
                </a:lnTo>
                <a:lnTo>
                  <a:pt x="0" y="0"/>
                </a:lnTo>
                <a:lnTo>
                  <a:pt x="4150" y="0"/>
                </a:lnTo>
                <a:lnTo>
                  <a:pt x="4150" y="2500"/>
                </a:lnTo>
                <a:close/>
              </a:path>
            </a:pathLst>
          </a:custGeom>
          <a:solidFill>
            <a:srgbClr val="C9CCCC"/>
          </a:solidFill>
        </p:spPr>
        <p:txBody>
          <a:bodyPr wrap="square" lIns="0" tIns="0" rIns="0" bIns="0" rtlCol="0"/>
          <a:lstStyle/>
          <a:p/>
        </p:txBody>
      </p:sp>
      <p:sp>
        <p:nvSpPr>
          <p:cNvPr id="1237" name="object 1237"/>
          <p:cNvSpPr/>
          <p:nvPr/>
        </p:nvSpPr>
        <p:spPr>
          <a:xfrm>
            <a:off x="6586428" y="350249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238" name="object 1238"/>
          <p:cNvSpPr/>
          <p:nvPr/>
        </p:nvSpPr>
        <p:spPr>
          <a:xfrm>
            <a:off x="6625857" y="3580040"/>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239" name="object 1239"/>
          <p:cNvSpPr/>
          <p:nvPr/>
        </p:nvSpPr>
        <p:spPr>
          <a:xfrm>
            <a:off x="6613424" y="3567519"/>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240" name="object 1240"/>
          <p:cNvSpPr/>
          <p:nvPr/>
        </p:nvSpPr>
        <p:spPr>
          <a:xfrm>
            <a:off x="6169353" y="3499995"/>
            <a:ext cx="531495" cy="405130"/>
          </a:xfrm>
          <a:custGeom>
            <a:rect l="l" t="t" r="r" b="b"/>
            <a:pathLst>
              <a:path w="531495" h="405129">
                <a:moveTo>
                  <a:pt x="396312" y="3810"/>
                </a:moveTo>
                <a:lnTo>
                  <a:pt x="392174" y="3810"/>
                </a:lnTo>
                <a:lnTo>
                  <a:pt x="392174" y="0"/>
                </a:lnTo>
                <a:lnTo>
                  <a:pt x="394243" y="0"/>
                </a:lnTo>
                <a:lnTo>
                  <a:pt x="394243" y="1270"/>
                </a:lnTo>
                <a:lnTo>
                  <a:pt x="396312" y="1270"/>
                </a:lnTo>
                <a:lnTo>
                  <a:pt x="396312" y="3810"/>
                </a:lnTo>
                <a:close/>
              </a:path>
              <a:path w="531495" h="405129">
                <a:moveTo>
                  <a:pt x="417064" y="3810"/>
                </a:moveTo>
                <a:lnTo>
                  <a:pt x="410845" y="3810"/>
                </a:lnTo>
                <a:lnTo>
                  <a:pt x="410845" y="1270"/>
                </a:lnTo>
                <a:lnTo>
                  <a:pt x="417064" y="1270"/>
                </a:lnTo>
                <a:lnTo>
                  <a:pt x="417064" y="3810"/>
                </a:lnTo>
                <a:close/>
              </a:path>
              <a:path w="531495" h="405129">
                <a:moveTo>
                  <a:pt x="398393" y="8890"/>
                </a:moveTo>
                <a:lnTo>
                  <a:pt x="390080" y="8890"/>
                </a:lnTo>
                <a:lnTo>
                  <a:pt x="390080" y="3810"/>
                </a:lnTo>
                <a:lnTo>
                  <a:pt x="398393" y="3810"/>
                </a:lnTo>
                <a:lnTo>
                  <a:pt x="398393" y="8890"/>
                </a:lnTo>
                <a:close/>
              </a:path>
              <a:path w="531495" h="405129">
                <a:moveTo>
                  <a:pt x="421215" y="11430"/>
                </a:moveTo>
                <a:lnTo>
                  <a:pt x="410845" y="11430"/>
                </a:lnTo>
                <a:lnTo>
                  <a:pt x="410845" y="8890"/>
                </a:lnTo>
                <a:lnTo>
                  <a:pt x="408775" y="8890"/>
                </a:lnTo>
                <a:lnTo>
                  <a:pt x="408775" y="3810"/>
                </a:lnTo>
                <a:lnTo>
                  <a:pt x="421215" y="3810"/>
                </a:lnTo>
                <a:lnTo>
                  <a:pt x="421215" y="11430"/>
                </a:lnTo>
                <a:close/>
              </a:path>
              <a:path w="531495" h="405129">
                <a:moveTo>
                  <a:pt x="394243" y="29210"/>
                </a:moveTo>
                <a:lnTo>
                  <a:pt x="381792" y="29210"/>
                </a:lnTo>
                <a:lnTo>
                  <a:pt x="381792" y="26670"/>
                </a:lnTo>
                <a:lnTo>
                  <a:pt x="383861" y="26670"/>
                </a:lnTo>
                <a:lnTo>
                  <a:pt x="383861" y="24130"/>
                </a:lnTo>
                <a:lnTo>
                  <a:pt x="385954" y="24130"/>
                </a:lnTo>
                <a:lnTo>
                  <a:pt x="385954" y="21590"/>
                </a:lnTo>
                <a:lnTo>
                  <a:pt x="388023" y="21590"/>
                </a:lnTo>
                <a:lnTo>
                  <a:pt x="388023" y="16510"/>
                </a:lnTo>
                <a:lnTo>
                  <a:pt x="385954" y="16510"/>
                </a:lnTo>
                <a:lnTo>
                  <a:pt x="385954" y="13970"/>
                </a:lnTo>
                <a:lnTo>
                  <a:pt x="388023" y="13970"/>
                </a:lnTo>
                <a:lnTo>
                  <a:pt x="388023" y="8890"/>
                </a:lnTo>
                <a:lnTo>
                  <a:pt x="396312" y="8890"/>
                </a:lnTo>
                <a:lnTo>
                  <a:pt x="398393" y="11430"/>
                </a:lnTo>
                <a:lnTo>
                  <a:pt x="400462" y="11430"/>
                </a:lnTo>
                <a:lnTo>
                  <a:pt x="398393" y="13970"/>
                </a:lnTo>
                <a:lnTo>
                  <a:pt x="398393" y="19050"/>
                </a:lnTo>
                <a:lnTo>
                  <a:pt x="396312" y="19050"/>
                </a:lnTo>
                <a:lnTo>
                  <a:pt x="396312" y="21590"/>
                </a:lnTo>
                <a:lnTo>
                  <a:pt x="394243" y="24130"/>
                </a:lnTo>
                <a:lnTo>
                  <a:pt x="394243" y="29210"/>
                </a:lnTo>
                <a:close/>
              </a:path>
              <a:path w="531495" h="405129">
                <a:moveTo>
                  <a:pt x="419145" y="13970"/>
                </a:moveTo>
                <a:lnTo>
                  <a:pt x="408775" y="13970"/>
                </a:lnTo>
                <a:lnTo>
                  <a:pt x="408775" y="11430"/>
                </a:lnTo>
                <a:lnTo>
                  <a:pt x="419145" y="11430"/>
                </a:lnTo>
                <a:lnTo>
                  <a:pt x="419145" y="13970"/>
                </a:lnTo>
                <a:close/>
              </a:path>
              <a:path w="531495" h="405129">
                <a:moveTo>
                  <a:pt x="421215" y="19050"/>
                </a:moveTo>
                <a:lnTo>
                  <a:pt x="404613" y="19050"/>
                </a:lnTo>
                <a:lnTo>
                  <a:pt x="406670" y="16510"/>
                </a:lnTo>
                <a:lnTo>
                  <a:pt x="406670" y="13970"/>
                </a:lnTo>
                <a:lnTo>
                  <a:pt x="421215" y="13970"/>
                </a:lnTo>
                <a:lnTo>
                  <a:pt x="419145" y="16510"/>
                </a:lnTo>
                <a:lnTo>
                  <a:pt x="421215" y="16510"/>
                </a:lnTo>
                <a:lnTo>
                  <a:pt x="421215" y="19050"/>
                </a:lnTo>
                <a:close/>
              </a:path>
              <a:path w="531495" h="405129">
                <a:moveTo>
                  <a:pt x="423308" y="26670"/>
                </a:moveTo>
                <a:lnTo>
                  <a:pt x="400462" y="26670"/>
                </a:lnTo>
                <a:lnTo>
                  <a:pt x="400462" y="24130"/>
                </a:lnTo>
                <a:lnTo>
                  <a:pt x="402568" y="24130"/>
                </a:lnTo>
                <a:lnTo>
                  <a:pt x="402568" y="21590"/>
                </a:lnTo>
                <a:lnTo>
                  <a:pt x="406670" y="21590"/>
                </a:lnTo>
                <a:lnTo>
                  <a:pt x="406670" y="19050"/>
                </a:lnTo>
                <a:lnTo>
                  <a:pt x="419145" y="19050"/>
                </a:lnTo>
                <a:lnTo>
                  <a:pt x="423308" y="24130"/>
                </a:lnTo>
                <a:lnTo>
                  <a:pt x="423308" y="26670"/>
                </a:lnTo>
                <a:close/>
              </a:path>
              <a:path w="531495" h="405129">
                <a:moveTo>
                  <a:pt x="444048" y="36830"/>
                </a:moveTo>
                <a:lnTo>
                  <a:pt x="377629" y="36830"/>
                </a:lnTo>
                <a:lnTo>
                  <a:pt x="379722" y="34290"/>
                </a:lnTo>
                <a:lnTo>
                  <a:pt x="379722" y="29210"/>
                </a:lnTo>
                <a:lnTo>
                  <a:pt x="398393" y="29210"/>
                </a:lnTo>
                <a:lnTo>
                  <a:pt x="398393" y="26670"/>
                </a:lnTo>
                <a:lnTo>
                  <a:pt x="427458" y="26670"/>
                </a:lnTo>
                <a:lnTo>
                  <a:pt x="429527" y="29210"/>
                </a:lnTo>
                <a:lnTo>
                  <a:pt x="429527" y="31750"/>
                </a:lnTo>
                <a:lnTo>
                  <a:pt x="439910" y="31750"/>
                </a:lnTo>
                <a:lnTo>
                  <a:pt x="439910" y="34290"/>
                </a:lnTo>
                <a:lnTo>
                  <a:pt x="444048" y="34290"/>
                </a:lnTo>
                <a:lnTo>
                  <a:pt x="444048" y="36830"/>
                </a:lnTo>
                <a:close/>
              </a:path>
              <a:path w="531495" h="405129">
                <a:moveTo>
                  <a:pt x="437816" y="31750"/>
                </a:moveTo>
                <a:lnTo>
                  <a:pt x="433678" y="31750"/>
                </a:lnTo>
                <a:lnTo>
                  <a:pt x="433678" y="26670"/>
                </a:lnTo>
                <a:lnTo>
                  <a:pt x="435747" y="26670"/>
                </a:lnTo>
                <a:lnTo>
                  <a:pt x="435747" y="29210"/>
                </a:lnTo>
                <a:lnTo>
                  <a:pt x="437816" y="29210"/>
                </a:lnTo>
                <a:lnTo>
                  <a:pt x="437816" y="31750"/>
                </a:lnTo>
                <a:close/>
              </a:path>
              <a:path w="531495" h="405129">
                <a:moveTo>
                  <a:pt x="431585" y="31750"/>
                </a:moveTo>
                <a:lnTo>
                  <a:pt x="429527" y="31750"/>
                </a:lnTo>
                <a:lnTo>
                  <a:pt x="431585" y="29210"/>
                </a:lnTo>
                <a:lnTo>
                  <a:pt x="431585" y="31750"/>
                </a:lnTo>
                <a:close/>
              </a:path>
              <a:path w="531495" h="405129">
                <a:moveTo>
                  <a:pt x="441979" y="52070"/>
                </a:moveTo>
                <a:lnTo>
                  <a:pt x="365178" y="52070"/>
                </a:lnTo>
                <a:lnTo>
                  <a:pt x="365178" y="49530"/>
                </a:lnTo>
                <a:lnTo>
                  <a:pt x="367259" y="46990"/>
                </a:lnTo>
                <a:lnTo>
                  <a:pt x="369352" y="46990"/>
                </a:lnTo>
                <a:lnTo>
                  <a:pt x="369352" y="41910"/>
                </a:lnTo>
                <a:lnTo>
                  <a:pt x="371421" y="41910"/>
                </a:lnTo>
                <a:lnTo>
                  <a:pt x="373491" y="39370"/>
                </a:lnTo>
                <a:lnTo>
                  <a:pt x="375572" y="39370"/>
                </a:lnTo>
                <a:lnTo>
                  <a:pt x="375572" y="36830"/>
                </a:lnTo>
                <a:lnTo>
                  <a:pt x="446129" y="36830"/>
                </a:lnTo>
                <a:lnTo>
                  <a:pt x="446129" y="49530"/>
                </a:lnTo>
                <a:lnTo>
                  <a:pt x="441979" y="49530"/>
                </a:lnTo>
                <a:lnTo>
                  <a:pt x="441979" y="52070"/>
                </a:lnTo>
                <a:close/>
              </a:path>
              <a:path w="531495" h="405129">
                <a:moveTo>
                  <a:pt x="446129" y="52070"/>
                </a:moveTo>
                <a:lnTo>
                  <a:pt x="444048" y="52070"/>
                </a:lnTo>
                <a:lnTo>
                  <a:pt x="441979" y="49530"/>
                </a:lnTo>
                <a:lnTo>
                  <a:pt x="446129" y="49530"/>
                </a:lnTo>
                <a:lnTo>
                  <a:pt x="446129" y="52070"/>
                </a:lnTo>
                <a:close/>
              </a:path>
              <a:path w="531495" h="405129">
                <a:moveTo>
                  <a:pt x="441979" y="67310"/>
                </a:moveTo>
                <a:lnTo>
                  <a:pt x="358970" y="67310"/>
                </a:lnTo>
                <a:lnTo>
                  <a:pt x="358970" y="57150"/>
                </a:lnTo>
                <a:lnTo>
                  <a:pt x="361039" y="57150"/>
                </a:lnTo>
                <a:lnTo>
                  <a:pt x="361039" y="54610"/>
                </a:lnTo>
                <a:lnTo>
                  <a:pt x="363121" y="52070"/>
                </a:lnTo>
                <a:lnTo>
                  <a:pt x="439910" y="52070"/>
                </a:lnTo>
                <a:lnTo>
                  <a:pt x="439910" y="59690"/>
                </a:lnTo>
                <a:lnTo>
                  <a:pt x="441979" y="59690"/>
                </a:lnTo>
                <a:lnTo>
                  <a:pt x="441979" y="67310"/>
                </a:lnTo>
                <a:close/>
              </a:path>
              <a:path w="531495" h="405129">
                <a:moveTo>
                  <a:pt x="466875" y="74930"/>
                </a:moveTo>
                <a:lnTo>
                  <a:pt x="448198" y="74930"/>
                </a:lnTo>
                <a:lnTo>
                  <a:pt x="448198" y="72390"/>
                </a:lnTo>
                <a:lnTo>
                  <a:pt x="454418" y="72390"/>
                </a:lnTo>
                <a:lnTo>
                  <a:pt x="454418" y="69850"/>
                </a:lnTo>
                <a:lnTo>
                  <a:pt x="456499" y="69850"/>
                </a:lnTo>
                <a:lnTo>
                  <a:pt x="456499" y="67310"/>
                </a:lnTo>
                <a:lnTo>
                  <a:pt x="458557" y="67310"/>
                </a:lnTo>
                <a:lnTo>
                  <a:pt x="458557" y="64770"/>
                </a:lnTo>
                <a:lnTo>
                  <a:pt x="460626" y="64770"/>
                </a:lnTo>
                <a:lnTo>
                  <a:pt x="460626" y="62230"/>
                </a:lnTo>
                <a:lnTo>
                  <a:pt x="462731" y="62230"/>
                </a:lnTo>
                <a:lnTo>
                  <a:pt x="462731" y="67310"/>
                </a:lnTo>
                <a:lnTo>
                  <a:pt x="464800" y="69850"/>
                </a:lnTo>
                <a:lnTo>
                  <a:pt x="464800" y="72390"/>
                </a:lnTo>
                <a:lnTo>
                  <a:pt x="466875" y="74930"/>
                </a:lnTo>
                <a:close/>
              </a:path>
              <a:path w="531495" h="405129">
                <a:moveTo>
                  <a:pt x="444048" y="69850"/>
                </a:moveTo>
                <a:lnTo>
                  <a:pt x="356901" y="69850"/>
                </a:lnTo>
                <a:lnTo>
                  <a:pt x="356901" y="67310"/>
                </a:lnTo>
                <a:lnTo>
                  <a:pt x="444048" y="67310"/>
                </a:lnTo>
                <a:lnTo>
                  <a:pt x="444048" y="69850"/>
                </a:lnTo>
                <a:close/>
              </a:path>
              <a:path w="531495" h="405129">
                <a:moveTo>
                  <a:pt x="497992" y="93980"/>
                </a:moveTo>
                <a:lnTo>
                  <a:pt x="346531" y="93980"/>
                </a:lnTo>
                <a:lnTo>
                  <a:pt x="346531" y="83820"/>
                </a:lnTo>
                <a:lnTo>
                  <a:pt x="348600" y="83820"/>
                </a:lnTo>
                <a:lnTo>
                  <a:pt x="350657" y="81280"/>
                </a:lnTo>
                <a:lnTo>
                  <a:pt x="352750" y="80010"/>
                </a:lnTo>
                <a:lnTo>
                  <a:pt x="354820" y="77470"/>
                </a:lnTo>
                <a:lnTo>
                  <a:pt x="354820" y="69850"/>
                </a:lnTo>
                <a:lnTo>
                  <a:pt x="441979" y="69850"/>
                </a:lnTo>
                <a:lnTo>
                  <a:pt x="441979" y="72390"/>
                </a:lnTo>
                <a:lnTo>
                  <a:pt x="439910" y="72390"/>
                </a:lnTo>
                <a:lnTo>
                  <a:pt x="439910" y="74930"/>
                </a:lnTo>
                <a:lnTo>
                  <a:pt x="466875" y="74930"/>
                </a:lnTo>
                <a:lnTo>
                  <a:pt x="468951" y="77470"/>
                </a:lnTo>
                <a:lnTo>
                  <a:pt x="466881" y="77470"/>
                </a:lnTo>
                <a:lnTo>
                  <a:pt x="466881" y="80010"/>
                </a:lnTo>
                <a:lnTo>
                  <a:pt x="456499" y="80010"/>
                </a:lnTo>
                <a:lnTo>
                  <a:pt x="456499" y="86360"/>
                </a:lnTo>
                <a:lnTo>
                  <a:pt x="466881" y="86360"/>
                </a:lnTo>
                <a:lnTo>
                  <a:pt x="466881" y="88900"/>
                </a:lnTo>
                <a:lnTo>
                  <a:pt x="493841" y="88900"/>
                </a:lnTo>
                <a:lnTo>
                  <a:pt x="495922" y="91440"/>
                </a:lnTo>
                <a:lnTo>
                  <a:pt x="497992" y="91440"/>
                </a:lnTo>
                <a:lnTo>
                  <a:pt x="497992" y="93980"/>
                </a:lnTo>
                <a:close/>
              </a:path>
              <a:path w="531495" h="405129">
                <a:moveTo>
                  <a:pt x="446129" y="74930"/>
                </a:moveTo>
                <a:lnTo>
                  <a:pt x="441979" y="74930"/>
                </a:lnTo>
                <a:lnTo>
                  <a:pt x="444048" y="72390"/>
                </a:lnTo>
                <a:lnTo>
                  <a:pt x="446129" y="74930"/>
                </a:lnTo>
                <a:close/>
              </a:path>
              <a:path w="531495" h="405129">
                <a:moveTo>
                  <a:pt x="477240" y="81280"/>
                </a:moveTo>
                <a:lnTo>
                  <a:pt x="468951" y="81280"/>
                </a:lnTo>
                <a:lnTo>
                  <a:pt x="468951" y="77470"/>
                </a:lnTo>
                <a:lnTo>
                  <a:pt x="475170" y="77470"/>
                </a:lnTo>
                <a:lnTo>
                  <a:pt x="475170" y="80010"/>
                </a:lnTo>
                <a:lnTo>
                  <a:pt x="477240" y="80010"/>
                </a:lnTo>
                <a:lnTo>
                  <a:pt x="477240" y="81280"/>
                </a:lnTo>
                <a:close/>
              </a:path>
              <a:path w="531495" h="405129">
                <a:moveTo>
                  <a:pt x="479333" y="81280"/>
                </a:moveTo>
                <a:lnTo>
                  <a:pt x="477240" y="81280"/>
                </a:lnTo>
                <a:lnTo>
                  <a:pt x="479333" y="80010"/>
                </a:lnTo>
                <a:lnTo>
                  <a:pt x="479333" y="81280"/>
                </a:lnTo>
                <a:close/>
              </a:path>
              <a:path w="531495" h="405129">
                <a:moveTo>
                  <a:pt x="483471" y="81280"/>
                </a:moveTo>
                <a:lnTo>
                  <a:pt x="481390" y="81280"/>
                </a:lnTo>
                <a:lnTo>
                  <a:pt x="481390" y="80010"/>
                </a:lnTo>
                <a:lnTo>
                  <a:pt x="483471" y="80010"/>
                </a:lnTo>
                <a:lnTo>
                  <a:pt x="483471" y="81280"/>
                </a:lnTo>
                <a:close/>
              </a:path>
              <a:path w="531495" h="405129">
                <a:moveTo>
                  <a:pt x="493841" y="88900"/>
                </a:moveTo>
                <a:lnTo>
                  <a:pt x="468951" y="88900"/>
                </a:lnTo>
                <a:lnTo>
                  <a:pt x="468951" y="83820"/>
                </a:lnTo>
                <a:lnTo>
                  <a:pt x="471020" y="83820"/>
                </a:lnTo>
                <a:lnTo>
                  <a:pt x="471020" y="81280"/>
                </a:lnTo>
                <a:lnTo>
                  <a:pt x="487622" y="81280"/>
                </a:lnTo>
                <a:lnTo>
                  <a:pt x="487622" y="83820"/>
                </a:lnTo>
                <a:lnTo>
                  <a:pt x="489703" y="86360"/>
                </a:lnTo>
                <a:lnTo>
                  <a:pt x="493841" y="86360"/>
                </a:lnTo>
                <a:lnTo>
                  <a:pt x="493841" y="88900"/>
                </a:lnTo>
                <a:close/>
              </a:path>
              <a:path w="531495" h="405129">
                <a:moveTo>
                  <a:pt x="464800" y="86360"/>
                </a:moveTo>
                <a:lnTo>
                  <a:pt x="462731" y="86360"/>
                </a:lnTo>
                <a:lnTo>
                  <a:pt x="464800" y="83820"/>
                </a:lnTo>
                <a:lnTo>
                  <a:pt x="464800" y="86360"/>
                </a:lnTo>
                <a:close/>
              </a:path>
              <a:path w="531495" h="405129">
                <a:moveTo>
                  <a:pt x="504223" y="99060"/>
                </a:moveTo>
                <a:lnTo>
                  <a:pt x="325779" y="99060"/>
                </a:lnTo>
                <a:lnTo>
                  <a:pt x="327836" y="96520"/>
                </a:lnTo>
                <a:lnTo>
                  <a:pt x="329929" y="93980"/>
                </a:lnTo>
                <a:lnTo>
                  <a:pt x="331998" y="93980"/>
                </a:lnTo>
                <a:lnTo>
                  <a:pt x="331998" y="96520"/>
                </a:lnTo>
                <a:lnTo>
                  <a:pt x="504223" y="96520"/>
                </a:lnTo>
                <a:lnTo>
                  <a:pt x="504223" y="99060"/>
                </a:lnTo>
                <a:close/>
              </a:path>
              <a:path w="531495" h="405129">
                <a:moveTo>
                  <a:pt x="500085" y="96520"/>
                </a:moveTo>
                <a:lnTo>
                  <a:pt x="342368" y="96520"/>
                </a:lnTo>
                <a:lnTo>
                  <a:pt x="344438" y="93980"/>
                </a:lnTo>
                <a:lnTo>
                  <a:pt x="500085" y="93980"/>
                </a:lnTo>
                <a:lnTo>
                  <a:pt x="500085" y="96520"/>
                </a:lnTo>
                <a:close/>
              </a:path>
              <a:path w="531495" h="405129">
                <a:moveTo>
                  <a:pt x="508374" y="101600"/>
                </a:moveTo>
                <a:lnTo>
                  <a:pt x="323709" y="101600"/>
                </a:lnTo>
                <a:lnTo>
                  <a:pt x="323709" y="99060"/>
                </a:lnTo>
                <a:lnTo>
                  <a:pt x="506305" y="99060"/>
                </a:lnTo>
                <a:lnTo>
                  <a:pt x="508374" y="101600"/>
                </a:lnTo>
                <a:close/>
              </a:path>
              <a:path w="531495" h="405129">
                <a:moveTo>
                  <a:pt x="512512" y="104140"/>
                </a:moveTo>
                <a:lnTo>
                  <a:pt x="321616" y="104140"/>
                </a:lnTo>
                <a:lnTo>
                  <a:pt x="321616" y="101600"/>
                </a:lnTo>
                <a:lnTo>
                  <a:pt x="510443" y="101600"/>
                </a:lnTo>
                <a:lnTo>
                  <a:pt x="512512" y="104140"/>
                </a:lnTo>
                <a:close/>
              </a:path>
              <a:path w="531495" h="405129">
                <a:moveTo>
                  <a:pt x="516687" y="106680"/>
                </a:moveTo>
                <a:lnTo>
                  <a:pt x="319547" y="106680"/>
                </a:lnTo>
                <a:lnTo>
                  <a:pt x="319547" y="104140"/>
                </a:lnTo>
                <a:lnTo>
                  <a:pt x="514593" y="104140"/>
                </a:lnTo>
                <a:lnTo>
                  <a:pt x="516687" y="106680"/>
                </a:lnTo>
                <a:close/>
              </a:path>
              <a:path w="531495" h="405129">
                <a:moveTo>
                  <a:pt x="529126" y="116840"/>
                </a:moveTo>
                <a:lnTo>
                  <a:pt x="321616" y="116840"/>
                </a:lnTo>
                <a:lnTo>
                  <a:pt x="321616" y="114300"/>
                </a:lnTo>
                <a:lnTo>
                  <a:pt x="317466" y="114300"/>
                </a:lnTo>
                <a:lnTo>
                  <a:pt x="317466" y="106680"/>
                </a:lnTo>
                <a:lnTo>
                  <a:pt x="520813" y="106680"/>
                </a:lnTo>
                <a:lnTo>
                  <a:pt x="520813" y="104140"/>
                </a:lnTo>
                <a:lnTo>
                  <a:pt x="527033" y="104140"/>
                </a:lnTo>
                <a:lnTo>
                  <a:pt x="529126" y="106680"/>
                </a:lnTo>
                <a:lnTo>
                  <a:pt x="529126" y="109220"/>
                </a:lnTo>
                <a:lnTo>
                  <a:pt x="531195" y="111760"/>
                </a:lnTo>
                <a:lnTo>
                  <a:pt x="529126" y="114300"/>
                </a:lnTo>
                <a:lnTo>
                  <a:pt x="529126" y="116840"/>
                </a:lnTo>
                <a:close/>
              </a:path>
              <a:path w="531495" h="405129">
                <a:moveTo>
                  <a:pt x="329929" y="119380"/>
                </a:moveTo>
                <a:lnTo>
                  <a:pt x="323709" y="119380"/>
                </a:lnTo>
                <a:lnTo>
                  <a:pt x="323709" y="116840"/>
                </a:lnTo>
                <a:lnTo>
                  <a:pt x="329929" y="116840"/>
                </a:lnTo>
                <a:lnTo>
                  <a:pt x="329929" y="119380"/>
                </a:lnTo>
                <a:close/>
              </a:path>
              <a:path w="531495" h="405129">
                <a:moveTo>
                  <a:pt x="529126" y="121920"/>
                </a:moveTo>
                <a:lnTo>
                  <a:pt x="329929" y="121920"/>
                </a:lnTo>
                <a:lnTo>
                  <a:pt x="329929" y="116840"/>
                </a:lnTo>
                <a:lnTo>
                  <a:pt x="531195" y="116840"/>
                </a:lnTo>
                <a:lnTo>
                  <a:pt x="531195" y="119380"/>
                </a:lnTo>
                <a:lnTo>
                  <a:pt x="529126" y="119380"/>
                </a:lnTo>
                <a:lnTo>
                  <a:pt x="529126" y="121920"/>
                </a:lnTo>
                <a:close/>
              </a:path>
              <a:path w="531495" h="405129">
                <a:moveTo>
                  <a:pt x="518744" y="129540"/>
                </a:moveTo>
                <a:lnTo>
                  <a:pt x="327836" y="129540"/>
                </a:lnTo>
                <a:lnTo>
                  <a:pt x="327836" y="121920"/>
                </a:lnTo>
                <a:lnTo>
                  <a:pt x="527033" y="121920"/>
                </a:lnTo>
                <a:lnTo>
                  <a:pt x="522906" y="127000"/>
                </a:lnTo>
                <a:lnTo>
                  <a:pt x="518744" y="127000"/>
                </a:lnTo>
                <a:lnTo>
                  <a:pt x="518744" y="129540"/>
                </a:lnTo>
                <a:close/>
              </a:path>
              <a:path w="531495" h="405129">
                <a:moveTo>
                  <a:pt x="479333" y="134620"/>
                </a:moveTo>
                <a:lnTo>
                  <a:pt x="321616" y="134620"/>
                </a:lnTo>
                <a:lnTo>
                  <a:pt x="323709" y="132080"/>
                </a:lnTo>
                <a:lnTo>
                  <a:pt x="323709" y="129540"/>
                </a:lnTo>
                <a:lnTo>
                  <a:pt x="325779" y="132080"/>
                </a:lnTo>
                <a:lnTo>
                  <a:pt x="479333" y="132080"/>
                </a:lnTo>
                <a:lnTo>
                  <a:pt x="479333" y="134620"/>
                </a:lnTo>
                <a:close/>
              </a:path>
              <a:path w="531495" h="405129">
                <a:moveTo>
                  <a:pt x="510443" y="132080"/>
                </a:moveTo>
                <a:lnTo>
                  <a:pt x="325779" y="132080"/>
                </a:lnTo>
                <a:lnTo>
                  <a:pt x="325779" y="129540"/>
                </a:lnTo>
                <a:lnTo>
                  <a:pt x="512512" y="129540"/>
                </a:lnTo>
                <a:lnTo>
                  <a:pt x="510443" y="132080"/>
                </a:lnTo>
                <a:close/>
              </a:path>
              <a:path w="531495" h="405129">
                <a:moveTo>
                  <a:pt x="491772" y="137160"/>
                </a:moveTo>
                <a:lnTo>
                  <a:pt x="485540" y="137160"/>
                </a:lnTo>
                <a:lnTo>
                  <a:pt x="485540" y="132080"/>
                </a:lnTo>
                <a:lnTo>
                  <a:pt x="506305" y="132080"/>
                </a:lnTo>
                <a:lnTo>
                  <a:pt x="504223" y="134620"/>
                </a:lnTo>
                <a:lnTo>
                  <a:pt x="491772" y="134620"/>
                </a:lnTo>
                <a:lnTo>
                  <a:pt x="491772" y="137160"/>
                </a:lnTo>
                <a:close/>
              </a:path>
              <a:path w="531495" h="405129">
                <a:moveTo>
                  <a:pt x="468951" y="144780"/>
                </a:moveTo>
                <a:lnTo>
                  <a:pt x="309165" y="144780"/>
                </a:lnTo>
                <a:lnTo>
                  <a:pt x="309165" y="142240"/>
                </a:lnTo>
                <a:lnTo>
                  <a:pt x="307096" y="142240"/>
                </a:lnTo>
                <a:lnTo>
                  <a:pt x="307096" y="139700"/>
                </a:lnTo>
                <a:lnTo>
                  <a:pt x="309165" y="137160"/>
                </a:lnTo>
                <a:lnTo>
                  <a:pt x="309165" y="134620"/>
                </a:lnTo>
                <a:lnTo>
                  <a:pt x="313327" y="139700"/>
                </a:lnTo>
                <a:lnTo>
                  <a:pt x="468951" y="139700"/>
                </a:lnTo>
                <a:lnTo>
                  <a:pt x="468951" y="144780"/>
                </a:lnTo>
                <a:close/>
              </a:path>
              <a:path w="531495" h="405129">
                <a:moveTo>
                  <a:pt x="468951" y="142240"/>
                </a:moveTo>
                <a:lnTo>
                  <a:pt x="468951" y="139700"/>
                </a:lnTo>
                <a:lnTo>
                  <a:pt x="319547" y="139700"/>
                </a:lnTo>
                <a:lnTo>
                  <a:pt x="319547" y="134620"/>
                </a:lnTo>
                <a:lnTo>
                  <a:pt x="473101" y="134620"/>
                </a:lnTo>
                <a:lnTo>
                  <a:pt x="473101" y="137160"/>
                </a:lnTo>
                <a:lnTo>
                  <a:pt x="468951" y="142240"/>
                </a:lnTo>
                <a:close/>
              </a:path>
              <a:path w="531495" h="405129">
                <a:moveTo>
                  <a:pt x="502154" y="137160"/>
                </a:moveTo>
                <a:lnTo>
                  <a:pt x="493841" y="137160"/>
                </a:lnTo>
                <a:lnTo>
                  <a:pt x="493841" y="134620"/>
                </a:lnTo>
                <a:lnTo>
                  <a:pt x="502154" y="134620"/>
                </a:lnTo>
                <a:lnTo>
                  <a:pt x="502154" y="137160"/>
                </a:lnTo>
                <a:close/>
              </a:path>
              <a:path w="531495" h="405129">
                <a:moveTo>
                  <a:pt x="298795" y="147320"/>
                </a:moveTo>
                <a:lnTo>
                  <a:pt x="290506" y="147320"/>
                </a:lnTo>
                <a:lnTo>
                  <a:pt x="290506" y="144780"/>
                </a:lnTo>
                <a:lnTo>
                  <a:pt x="296726" y="144780"/>
                </a:lnTo>
                <a:lnTo>
                  <a:pt x="296726" y="142240"/>
                </a:lnTo>
                <a:lnTo>
                  <a:pt x="298795" y="139700"/>
                </a:lnTo>
                <a:lnTo>
                  <a:pt x="298795" y="147320"/>
                </a:lnTo>
                <a:close/>
              </a:path>
              <a:path w="531495" h="405129">
                <a:moveTo>
                  <a:pt x="475170" y="154940"/>
                </a:moveTo>
                <a:lnTo>
                  <a:pt x="313327" y="154940"/>
                </a:lnTo>
                <a:lnTo>
                  <a:pt x="311246" y="152400"/>
                </a:lnTo>
                <a:lnTo>
                  <a:pt x="311246" y="144780"/>
                </a:lnTo>
                <a:lnTo>
                  <a:pt x="468951" y="144780"/>
                </a:lnTo>
                <a:lnTo>
                  <a:pt x="471020" y="142240"/>
                </a:lnTo>
                <a:lnTo>
                  <a:pt x="471020" y="144780"/>
                </a:lnTo>
                <a:lnTo>
                  <a:pt x="473101" y="147320"/>
                </a:lnTo>
                <a:lnTo>
                  <a:pt x="473101" y="152400"/>
                </a:lnTo>
                <a:lnTo>
                  <a:pt x="475170" y="152400"/>
                </a:lnTo>
                <a:lnTo>
                  <a:pt x="475170" y="154940"/>
                </a:lnTo>
                <a:close/>
              </a:path>
              <a:path w="531495" h="405129">
                <a:moveTo>
                  <a:pt x="298795" y="149860"/>
                </a:moveTo>
                <a:lnTo>
                  <a:pt x="288425" y="149860"/>
                </a:lnTo>
                <a:lnTo>
                  <a:pt x="288425" y="147320"/>
                </a:lnTo>
                <a:lnTo>
                  <a:pt x="300864" y="147320"/>
                </a:lnTo>
                <a:lnTo>
                  <a:pt x="298795" y="149860"/>
                </a:lnTo>
                <a:close/>
              </a:path>
              <a:path w="531495" h="405129">
                <a:moveTo>
                  <a:pt x="334068" y="199390"/>
                </a:moveTo>
                <a:lnTo>
                  <a:pt x="228261" y="199390"/>
                </a:lnTo>
                <a:lnTo>
                  <a:pt x="228261" y="196850"/>
                </a:lnTo>
                <a:lnTo>
                  <a:pt x="282181" y="196850"/>
                </a:lnTo>
                <a:lnTo>
                  <a:pt x="282181" y="194310"/>
                </a:lnTo>
                <a:lnTo>
                  <a:pt x="284250" y="191770"/>
                </a:lnTo>
                <a:lnTo>
                  <a:pt x="286355" y="191770"/>
                </a:lnTo>
                <a:lnTo>
                  <a:pt x="286355" y="189230"/>
                </a:lnTo>
                <a:lnTo>
                  <a:pt x="288425" y="186690"/>
                </a:lnTo>
                <a:lnTo>
                  <a:pt x="286355" y="186690"/>
                </a:lnTo>
                <a:lnTo>
                  <a:pt x="288425" y="184150"/>
                </a:lnTo>
                <a:lnTo>
                  <a:pt x="288425" y="181610"/>
                </a:lnTo>
                <a:lnTo>
                  <a:pt x="290506" y="179070"/>
                </a:lnTo>
                <a:lnTo>
                  <a:pt x="290506" y="171450"/>
                </a:lnTo>
                <a:lnTo>
                  <a:pt x="292575" y="171450"/>
                </a:lnTo>
                <a:lnTo>
                  <a:pt x="292575" y="168910"/>
                </a:lnTo>
                <a:lnTo>
                  <a:pt x="288425" y="168910"/>
                </a:lnTo>
                <a:lnTo>
                  <a:pt x="288425" y="157480"/>
                </a:lnTo>
                <a:lnTo>
                  <a:pt x="286355" y="157480"/>
                </a:lnTo>
                <a:lnTo>
                  <a:pt x="286355" y="149860"/>
                </a:lnTo>
                <a:lnTo>
                  <a:pt x="300864" y="149860"/>
                </a:lnTo>
                <a:lnTo>
                  <a:pt x="300864" y="152400"/>
                </a:lnTo>
                <a:lnTo>
                  <a:pt x="298795" y="152400"/>
                </a:lnTo>
                <a:lnTo>
                  <a:pt x="300864" y="154940"/>
                </a:lnTo>
                <a:lnTo>
                  <a:pt x="300864" y="160020"/>
                </a:lnTo>
                <a:lnTo>
                  <a:pt x="302945" y="162560"/>
                </a:lnTo>
                <a:lnTo>
                  <a:pt x="302945" y="171450"/>
                </a:lnTo>
                <a:lnTo>
                  <a:pt x="305014" y="173990"/>
                </a:lnTo>
                <a:lnTo>
                  <a:pt x="311246" y="173990"/>
                </a:lnTo>
                <a:lnTo>
                  <a:pt x="311246" y="176530"/>
                </a:lnTo>
                <a:lnTo>
                  <a:pt x="315397" y="176530"/>
                </a:lnTo>
                <a:lnTo>
                  <a:pt x="315397" y="179070"/>
                </a:lnTo>
                <a:lnTo>
                  <a:pt x="344438" y="179070"/>
                </a:lnTo>
                <a:lnTo>
                  <a:pt x="342368" y="181610"/>
                </a:lnTo>
                <a:lnTo>
                  <a:pt x="340299" y="181610"/>
                </a:lnTo>
                <a:lnTo>
                  <a:pt x="338218" y="184150"/>
                </a:lnTo>
                <a:lnTo>
                  <a:pt x="336137" y="184150"/>
                </a:lnTo>
                <a:lnTo>
                  <a:pt x="336137" y="189230"/>
                </a:lnTo>
                <a:lnTo>
                  <a:pt x="334068" y="189230"/>
                </a:lnTo>
                <a:lnTo>
                  <a:pt x="334068" y="199390"/>
                </a:lnTo>
                <a:close/>
              </a:path>
              <a:path w="531495" h="405129">
                <a:moveTo>
                  <a:pt x="491772" y="171450"/>
                </a:moveTo>
                <a:lnTo>
                  <a:pt x="313327" y="171450"/>
                </a:lnTo>
                <a:lnTo>
                  <a:pt x="313327" y="157480"/>
                </a:lnTo>
                <a:lnTo>
                  <a:pt x="311246" y="154940"/>
                </a:lnTo>
                <a:lnTo>
                  <a:pt x="477240" y="154940"/>
                </a:lnTo>
                <a:lnTo>
                  <a:pt x="477240" y="157480"/>
                </a:lnTo>
                <a:lnTo>
                  <a:pt x="481390" y="157480"/>
                </a:lnTo>
                <a:lnTo>
                  <a:pt x="481390" y="160020"/>
                </a:lnTo>
                <a:lnTo>
                  <a:pt x="485540" y="160020"/>
                </a:lnTo>
                <a:lnTo>
                  <a:pt x="487622" y="162560"/>
                </a:lnTo>
                <a:lnTo>
                  <a:pt x="487622" y="166370"/>
                </a:lnTo>
                <a:lnTo>
                  <a:pt x="495922" y="166370"/>
                </a:lnTo>
                <a:lnTo>
                  <a:pt x="495922" y="168910"/>
                </a:lnTo>
                <a:lnTo>
                  <a:pt x="491772" y="168910"/>
                </a:lnTo>
                <a:lnTo>
                  <a:pt x="491772" y="171450"/>
                </a:lnTo>
                <a:close/>
              </a:path>
              <a:path w="531495" h="405129">
                <a:moveTo>
                  <a:pt x="267661" y="184150"/>
                </a:moveTo>
                <a:lnTo>
                  <a:pt x="238620" y="184150"/>
                </a:lnTo>
                <a:lnTo>
                  <a:pt x="238620" y="181610"/>
                </a:lnTo>
                <a:lnTo>
                  <a:pt x="240689" y="179070"/>
                </a:lnTo>
                <a:lnTo>
                  <a:pt x="240689" y="173990"/>
                </a:lnTo>
                <a:lnTo>
                  <a:pt x="242758" y="171450"/>
                </a:lnTo>
                <a:lnTo>
                  <a:pt x="242758" y="160020"/>
                </a:lnTo>
                <a:lnTo>
                  <a:pt x="251083" y="160020"/>
                </a:lnTo>
                <a:lnTo>
                  <a:pt x="255209" y="165100"/>
                </a:lnTo>
                <a:lnTo>
                  <a:pt x="257302" y="165100"/>
                </a:lnTo>
                <a:lnTo>
                  <a:pt x="259372" y="166370"/>
                </a:lnTo>
                <a:lnTo>
                  <a:pt x="259372" y="171450"/>
                </a:lnTo>
                <a:lnTo>
                  <a:pt x="261441" y="171450"/>
                </a:lnTo>
                <a:lnTo>
                  <a:pt x="259372" y="173990"/>
                </a:lnTo>
                <a:lnTo>
                  <a:pt x="261441" y="173990"/>
                </a:lnTo>
                <a:lnTo>
                  <a:pt x="261441" y="181610"/>
                </a:lnTo>
                <a:lnTo>
                  <a:pt x="267661" y="181610"/>
                </a:lnTo>
                <a:lnTo>
                  <a:pt x="267661" y="184150"/>
                </a:lnTo>
                <a:close/>
              </a:path>
              <a:path w="531495" h="405129">
                <a:moveTo>
                  <a:pt x="491772" y="166370"/>
                </a:moveTo>
                <a:lnTo>
                  <a:pt x="489703" y="166370"/>
                </a:lnTo>
                <a:lnTo>
                  <a:pt x="489703" y="165100"/>
                </a:lnTo>
                <a:lnTo>
                  <a:pt x="493841" y="165100"/>
                </a:lnTo>
                <a:lnTo>
                  <a:pt x="491772" y="166370"/>
                </a:lnTo>
                <a:close/>
              </a:path>
              <a:path w="531495" h="405129">
                <a:moveTo>
                  <a:pt x="495922" y="171450"/>
                </a:moveTo>
                <a:lnTo>
                  <a:pt x="493841" y="171450"/>
                </a:lnTo>
                <a:lnTo>
                  <a:pt x="493841" y="168910"/>
                </a:lnTo>
                <a:lnTo>
                  <a:pt x="495922" y="168910"/>
                </a:lnTo>
                <a:lnTo>
                  <a:pt x="495922" y="171450"/>
                </a:lnTo>
                <a:close/>
              </a:path>
              <a:path w="531495" h="405129">
                <a:moveTo>
                  <a:pt x="346531" y="173990"/>
                </a:moveTo>
                <a:lnTo>
                  <a:pt x="315397" y="173990"/>
                </a:lnTo>
                <a:lnTo>
                  <a:pt x="315397" y="171450"/>
                </a:lnTo>
                <a:lnTo>
                  <a:pt x="346531" y="171450"/>
                </a:lnTo>
                <a:lnTo>
                  <a:pt x="346531" y="173990"/>
                </a:lnTo>
                <a:close/>
              </a:path>
              <a:path w="531495" h="405129">
                <a:moveTo>
                  <a:pt x="361039" y="176530"/>
                </a:moveTo>
                <a:lnTo>
                  <a:pt x="352750" y="176530"/>
                </a:lnTo>
                <a:lnTo>
                  <a:pt x="352750" y="173990"/>
                </a:lnTo>
                <a:lnTo>
                  <a:pt x="348600" y="173990"/>
                </a:lnTo>
                <a:lnTo>
                  <a:pt x="348600" y="171450"/>
                </a:lnTo>
                <a:lnTo>
                  <a:pt x="361039" y="171450"/>
                </a:lnTo>
                <a:lnTo>
                  <a:pt x="361039" y="176530"/>
                </a:lnTo>
                <a:close/>
              </a:path>
              <a:path w="531495" h="405129">
                <a:moveTo>
                  <a:pt x="369352" y="173990"/>
                </a:moveTo>
                <a:lnTo>
                  <a:pt x="363121" y="173990"/>
                </a:lnTo>
                <a:lnTo>
                  <a:pt x="363121" y="171450"/>
                </a:lnTo>
                <a:lnTo>
                  <a:pt x="369352" y="171450"/>
                </a:lnTo>
                <a:lnTo>
                  <a:pt x="369352" y="173990"/>
                </a:lnTo>
                <a:close/>
              </a:path>
              <a:path w="531495" h="405129">
                <a:moveTo>
                  <a:pt x="377629" y="179070"/>
                </a:moveTo>
                <a:lnTo>
                  <a:pt x="375572" y="179070"/>
                </a:lnTo>
                <a:lnTo>
                  <a:pt x="375572" y="173990"/>
                </a:lnTo>
                <a:lnTo>
                  <a:pt x="373491" y="173990"/>
                </a:lnTo>
                <a:lnTo>
                  <a:pt x="371421" y="171450"/>
                </a:lnTo>
                <a:lnTo>
                  <a:pt x="381792" y="171450"/>
                </a:lnTo>
                <a:lnTo>
                  <a:pt x="381792" y="176530"/>
                </a:lnTo>
                <a:lnTo>
                  <a:pt x="377629" y="176530"/>
                </a:lnTo>
                <a:lnTo>
                  <a:pt x="377629" y="179070"/>
                </a:lnTo>
                <a:close/>
              </a:path>
              <a:path w="531495" h="405129">
                <a:moveTo>
                  <a:pt x="392174" y="176530"/>
                </a:moveTo>
                <a:lnTo>
                  <a:pt x="390080" y="176530"/>
                </a:lnTo>
                <a:lnTo>
                  <a:pt x="388023" y="173990"/>
                </a:lnTo>
                <a:lnTo>
                  <a:pt x="383861" y="173990"/>
                </a:lnTo>
                <a:lnTo>
                  <a:pt x="383861" y="171450"/>
                </a:lnTo>
                <a:lnTo>
                  <a:pt x="392174" y="171450"/>
                </a:lnTo>
                <a:lnTo>
                  <a:pt x="392174" y="176530"/>
                </a:lnTo>
                <a:close/>
              </a:path>
              <a:path w="531495" h="405129">
                <a:moveTo>
                  <a:pt x="439910" y="179070"/>
                </a:moveTo>
                <a:lnTo>
                  <a:pt x="423308" y="179070"/>
                </a:lnTo>
                <a:lnTo>
                  <a:pt x="423308" y="176530"/>
                </a:lnTo>
                <a:lnTo>
                  <a:pt x="421215" y="173990"/>
                </a:lnTo>
                <a:lnTo>
                  <a:pt x="394243" y="173990"/>
                </a:lnTo>
                <a:lnTo>
                  <a:pt x="394243" y="171450"/>
                </a:lnTo>
                <a:lnTo>
                  <a:pt x="439910" y="171450"/>
                </a:lnTo>
                <a:lnTo>
                  <a:pt x="439910" y="173990"/>
                </a:lnTo>
                <a:lnTo>
                  <a:pt x="441979" y="176530"/>
                </a:lnTo>
                <a:lnTo>
                  <a:pt x="439910" y="176530"/>
                </a:lnTo>
                <a:lnTo>
                  <a:pt x="439910" y="179070"/>
                </a:lnTo>
                <a:close/>
              </a:path>
              <a:path w="531495" h="405129">
                <a:moveTo>
                  <a:pt x="491772" y="173990"/>
                </a:moveTo>
                <a:lnTo>
                  <a:pt x="444048" y="173990"/>
                </a:lnTo>
                <a:lnTo>
                  <a:pt x="444048" y="171450"/>
                </a:lnTo>
                <a:lnTo>
                  <a:pt x="493841" y="171450"/>
                </a:lnTo>
                <a:lnTo>
                  <a:pt x="491772" y="173990"/>
                </a:lnTo>
                <a:close/>
              </a:path>
              <a:path w="531495" h="405129">
                <a:moveTo>
                  <a:pt x="346531" y="179070"/>
                </a:moveTo>
                <a:lnTo>
                  <a:pt x="317466" y="179070"/>
                </a:lnTo>
                <a:lnTo>
                  <a:pt x="317466" y="173990"/>
                </a:lnTo>
                <a:lnTo>
                  <a:pt x="344438" y="173990"/>
                </a:lnTo>
                <a:lnTo>
                  <a:pt x="344438" y="176530"/>
                </a:lnTo>
                <a:lnTo>
                  <a:pt x="346531" y="179070"/>
                </a:lnTo>
                <a:close/>
              </a:path>
              <a:path w="531495" h="405129">
                <a:moveTo>
                  <a:pt x="388023" y="176530"/>
                </a:moveTo>
                <a:lnTo>
                  <a:pt x="385954" y="176530"/>
                </a:lnTo>
                <a:lnTo>
                  <a:pt x="385954" y="173990"/>
                </a:lnTo>
                <a:lnTo>
                  <a:pt x="388023" y="173990"/>
                </a:lnTo>
                <a:lnTo>
                  <a:pt x="388023" y="176530"/>
                </a:lnTo>
                <a:close/>
              </a:path>
              <a:path w="531495" h="405129">
                <a:moveTo>
                  <a:pt x="400462" y="176530"/>
                </a:moveTo>
                <a:lnTo>
                  <a:pt x="398393" y="176530"/>
                </a:lnTo>
                <a:lnTo>
                  <a:pt x="396312" y="173990"/>
                </a:lnTo>
                <a:lnTo>
                  <a:pt x="400462" y="173990"/>
                </a:lnTo>
                <a:lnTo>
                  <a:pt x="400462" y="176530"/>
                </a:lnTo>
                <a:close/>
              </a:path>
              <a:path w="531495" h="405129">
                <a:moveTo>
                  <a:pt x="404613" y="176530"/>
                </a:moveTo>
                <a:lnTo>
                  <a:pt x="404613" y="173990"/>
                </a:lnTo>
                <a:lnTo>
                  <a:pt x="406670" y="173990"/>
                </a:lnTo>
                <a:lnTo>
                  <a:pt x="404613" y="176530"/>
                </a:lnTo>
                <a:close/>
              </a:path>
              <a:path w="531495" h="405129">
                <a:moveTo>
                  <a:pt x="408775" y="176530"/>
                </a:moveTo>
                <a:lnTo>
                  <a:pt x="406670" y="176530"/>
                </a:lnTo>
                <a:lnTo>
                  <a:pt x="406670" y="173990"/>
                </a:lnTo>
                <a:lnTo>
                  <a:pt x="408775" y="173990"/>
                </a:lnTo>
                <a:lnTo>
                  <a:pt x="408775" y="176530"/>
                </a:lnTo>
                <a:close/>
              </a:path>
              <a:path w="531495" h="405129">
                <a:moveTo>
                  <a:pt x="412926" y="176530"/>
                </a:moveTo>
                <a:lnTo>
                  <a:pt x="410845" y="176530"/>
                </a:lnTo>
                <a:lnTo>
                  <a:pt x="408775" y="173990"/>
                </a:lnTo>
                <a:lnTo>
                  <a:pt x="414995" y="173990"/>
                </a:lnTo>
                <a:lnTo>
                  <a:pt x="412926" y="176530"/>
                </a:lnTo>
                <a:close/>
              </a:path>
              <a:path w="531495" h="405129">
                <a:moveTo>
                  <a:pt x="417064" y="176530"/>
                </a:moveTo>
                <a:lnTo>
                  <a:pt x="414995" y="173990"/>
                </a:lnTo>
                <a:lnTo>
                  <a:pt x="419145" y="173990"/>
                </a:lnTo>
                <a:lnTo>
                  <a:pt x="417064" y="176530"/>
                </a:lnTo>
                <a:close/>
              </a:path>
              <a:path w="531495" h="405129">
                <a:moveTo>
                  <a:pt x="485540" y="176530"/>
                </a:moveTo>
                <a:lnTo>
                  <a:pt x="448198" y="176530"/>
                </a:lnTo>
                <a:lnTo>
                  <a:pt x="448198" y="173990"/>
                </a:lnTo>
                <a:lnTo>
                  <a:pt x="487622" y="173990"/>
                </a:lnTo>
                <a:lnTo>
                  <a:pt x="485540" y="176530"/>
                </a:lnTo>
                <a:close/>
              </a:path>
              <a:path w="531495" h="405129">
                <a:moveTo>
                  <a:pt x="356901" y="179070"/>
                </a:moveTo>
                <a:lnTo>
                  <a:pt x="354820" y="179070"/>
                </a:lnTo>
                <a:lnTo>
                  <a:pt x="354820" y="176530"/>
                </a:lnTo>
                <a:lnTo>
                  <a:pt x="358970" y="176530"/>
                </a:lnTo>
                <a:lnTo>
                  <a:pt x="356901" y="179070"/>
                </a:lnTo>
                <a:close/>
              </a:path>
              <a:path w="531495" h="405129">
                <a:moveTo>
                  <a:pt x="473101" y="179070"/>
                </a:moveTo>
                <a:lnTo>
                  <a:pt x="452349" y="179070"/>
                </a:lnTo>
                <a:lnTo>
                  <a:pt x="452349" y="176530"/>
                </a:lnTo>
                <a:lnTo>
                  <a:pt x="473101" y="176530"/>
                </a:lnTo>
                <a:lnTo>
                  <a:pt x="473101" y="179070"/>
                </a:lnTo>
                <a:close/>
              </a:path>
              <a:path w="531495" h="405129">
                <a:moveTo>
                  <a:pt x="441979" y="181610"/>
                </a:moveTo>
                <a:lnTo>
                  <a:pt x="427458" y="181610"/>
                </a:lnTo>
                <a:lnTo>
                  <a:pt x="427458" y="179070"/>
                </a:lnTo>
                <a:lnTo>
                  <a:pt x="441979" y="179070"/>
                </a:lnTo>
                <a:lnTo>
                  <a:pt x="441979" y="181610"/>
                </a:lnTo>
                <a:close/>
              </a:path>
              <a:path w="531495" h="405129">
                <a:moveTo>
                  <a:pt x="464800" y="181610"/>
                </a:moveTo>
                <a:lnTo>
                  <a:pt x="454418" y="181610"/>
                </a:lnTo>
                <a:lnTo>
                  <a:pt x="454418" y="179070"/>
                </a:lnTo>
                <a:lnTo>
                  <a:pt x="466881" y="179070"/>
                </a:lnTo>
                <a:lnTo>
                  <a:pt x="464800" y="181610"/>
                </a:lnTo>
                <a:close/>
              </a:path>
              <a:path w="531495" h="405129">
                <a:moveTo>
                  <a:pt x="342368" y="184150"/>
                </a:moveTo>
                <a:lnTo>
                  <a:pt x="340299" y="181610"/>
                </a:lnTo>
                <a:lnTo>
                  <a:pt x="342368" y="181610"/>
                </a:lnTo>
                <a:lnTo>
                  <a:pt x="342368" y="184150"/>
                </a:lnTo>
                <a:close/>
              </a:path>
              <a:path w="531495" h="405129">
                <a:moveTo>
                  <a:pt x="439910" y="186690"/>
                </a:moveTo>
                <a:lnTo>
                  <a:pt x="431585" y="186690"/>
                </a:lnTo>
                <a:lnTo>
                  <a:pt x="431585" y="184150"/>
                </a:lnTo>
                <a:lnTo>
                  <a:pt x="429527" y="184150"/>
                </a:lnTo>
                <a:lnTo>
                  <a:pt x="429527" y="181610"/>
                </a:lnTo>
                <a:lnTo>
                  <a:pt x="439910" y="181610"/>
                </a:lnTo>
                <a:lnTo>
                  <a:pt x="439910" y="186690"/>
                </a:lnTo>
                <a:close/>
              </a:path>
              <a:path w="531495" h="405129">
                <a:moveTo>
                  <a:pt x="460626" y="184150"/>
                </a:moveTo>
                <a:lnTo>
                  <a:pt x="458557" y="184150"/>
                </a:lnTo>
                <a:lnTo>
                  <a:pt x="458557" y="181610"/>
                </a:lnTo>
                <a:lnTo>
                  <a:pt x="462731" y="181610"/>
                </a:lnTo>
                <a:lnTo>
                  <a:pt x="460626" y="184150"/>
                </a:lnTo>
                <a:close/>
              </a:path>
              <a:path w="531495" h="405129">
                <a:moveTo>
                  <a:pt x="269754" y="189230"/>
                </a:moveTo>
                <a:lnTo>
                  <a:pt x="234481" y="189230"/>
                </a:lnTo>
                <a:lnTo>
                  <a:pt x="234481" y="186690"/>
                </a:lnTo>
                <a:lnTo>
                  <a:pt x="236550" y="186690"/>
                </a:lnTo>
                <a:lnTo>
                  <a:pt x="236550" y="184150"/>
                </a:lnTo>
                <a:lnTo>
                  <a:pt x="269754" y="184150"/>
                </a:lnTo>
                <a:lnTo>
                  <a:pt x="269754" y="189230"/>
                </a:lnTo>
                <a:close/>
              </a:path>
              <a:path w="531495" h="405129">
                <a:moveTo>
                  <a:pt x="278043" y="196850"/>
                </a:moveTo>
                <a:lnTo>
                  <a:pt x="230331" y="196850"/>
                </a:lnTo>
                <a:lnTo>
                  <a:pt x="232400" y="191770"/>
                </a:lnTo>
                <a:lnTo>
                  <a:pt x="232400" y="189230"/>
                </a:lnTo>
                <a:lnTo>
                  <a:pt x="273904" y="189230"/>
                </a:lnTo>
                <a:lnTo>
                  <a:pt x="273904" y="194310"/>
                </a:lnTo>
                <a:lnTo>
                  <a:pt x="278043" y="194310"/>
                </a:lnTo>
                <a:lnTo>
                  <a:pt x="278043" y="196850"/>
                </a:lnTo>
                <a:close/>
              </a:path>
              <a:path w="531495" h="405129">
                <a:moveTo>
                  <a:pt x="327836" y="248920"/>
                </a:moveTo>
                <a:lnTo>
                  <a:pt x="192977" y="248920"/>
                </a:lnTo>
                <a:lnTo>
                  <a:pt x="192977" y="245110"/>
                </a:lnTo>
                <a:lnTo>
                  <a:pt x="197127" y="242570"/>
                </a:lnTo>
                <a:lnTo>
                  <a:pt x="197127" y="240030"/>
                </a:lnTo>
                <a:lnTo>
                  <a:pt x="205416" y="229870"/>
                </a:lnTo>
                <a:lnTo>
                  <a:pt x="205416" y="227330"/>
                </a:lnTo>
                <a:lnTo>
                  <a:pt x="207509" y="227330"/>
                </a:lnTo>
                <a:lnTo>
                  <a:pt x="207509" y="224790"/>
                </a:lnTo>
                <a:lnTo>
                  <a:pt x="209578" y="224790"/>
                </a:lnTo>
                <a:lnTo>
                  <a:pt x="209578" y="222250"/>
                </a:lnTo>
                <a:lnTo>
                  <a:pt x="211660" y="219710"/>
                </a:lnTo>
                <a:lnTo>
                  <a:pt x="211660" y="214630"/>
                </a:lnTo>
                <a:lnTo>
                  <a:pt x="213717" y="214630"/>
                </a:lnTo>
                <a:lnTo>
                  <a:pt x="213717" y="212090"/>
                </a:lnTo>
                <a:lnTo>
                  <a:pt x="215798" y="212090"/>
                </a:lnTo>
                <a:lnTo>
                  <a:pt x="217879" y="209550"/>
                </a:lnTo>
                <a:lnTo>
                  <a:pt x="219949" y="209550"/>
                </a:lnTo>
                <a:lnTo>
                  <a:pt x="226168" y="201930"/>
                </a:lnTo>
                <a:lnTo>
                  <a:pt x="226168" y="199390"/>
                </a:lnTo>
                <a:lnTo>
                  <a:pt x="331998" y="199390"/>
                </a:lnTo>
                <a:lnTo>
                  <a:pt x="331998" y="201930"/>
                </a:lnTo>
                <a:lnTo>
                  <a:pt x="329929" y="201930"/>
                </a:lnTo>
                <a:lnTo>
                  <a:pt x="327836" y="204470"/>
                </a:lnTo>
                <a:lnTo>
                  <a:pt x="329929" y="204470"/>
                </a:lnTo>
                <a:lnTo>
                  <a:pt x="329929" y="207010"/>
                </a:lnTo>
                <a:lnTo>
                  <a:pt x="331998" y="207010"/>
                </a:lnTo>
                <a:lnTo>
                  <a:pt x="331998" y="209550"/>
                </a:lnTo>
                <a:lnTo>
                  <a:pt x="329929" y="212090"/>
                </a:lnTo>
                <a:lnTo>
                  <a:pt x="329929" y="227330"/>
                </a:lnTo>
                <a:lnTo>
                  <a:pt x="331998" y="229870"/>
                </a:lnTo>
                <a:lnTo>
                  <a:pt x="331998" y="234950"/>
                </a:lnTo>
                <a:lnTo>
                  <a:pt x="329929" y="234950"/>
                </a:lnTo>
                <a:lnTo>
                  <a:pt x="329929" y="237490"/>
                </a:lnTo>
                <a:lnTo>
                  <a:pt x="327836" y="237490"/>
                </a:lnTo>
                <a:lnTo>
                  <a:pt x="327836" y="245110"/>
                </a:lnTo>
                <a:lnTo>
                  <a:pt x="325779" y="247650"/>
                </a:lnTo>
                <a:lnTo>
                  <a:pt x="327836" y="248920"/>
                </a:lnTo>
                <a:close/>
              </a:path>
              <a:path w="531495" h="405129">
                <a:moveTo>
                  <a:pt x="327836" y="256540"/>
                </a:moveTo>
                <a:lnTo>
                  <a:pt x="184688" y="256540"/>
                </a:lnTo>
                <a:lnTo>
                  <a:pt x="186745" y="254000"/>
                </a:lnTo>
                <a:lnTo>
                  <a:pt x="190907" y="251460"/>
                </a:lnTo>
                <a:lnTo>
                  <a:pt x="190907" y="248920"/>
                </a:lnTo>
                <a:lnTo>
                  <a:pt x="325779" y="248920"/>
                </a:lnTo>
                <a:lnTo>
                  <a:pt x="325779" y="251460"/>
                </a:lnTo>
                <a:lnTo>
                  <a:pt x="327836" y="251460"/>
                </a:lnTo>
                <a:lnTo>
                  <a:pt x="327836" y="256540"/>
                </a:lnTo>
                <a:close/>
              </a:path>
              <a:path w="531495" h="405129">
                <a:moveTo>
                  <a:pt x="321616" y="264160"/>
                </a:moveTo>
                <a:lnTo>
                  <a:pt x="315397" y="264160"/>
                </a:lnTo>
                <a:lnTo>
                  <a:pt x="315397" y="261620"/>
                </a:lnTo>
                <a:lnTo>
                  <a:pt x="313327" y="259080"/>
                </a:lnTo>
                <a:lnTo>
                  <a:pt x="176375" y="259080"/>
                </a:lnTo>
                <a:lnTo>
                  <a:pt x="176375" y="256540"/>
                </a:lnTo>
                <a:lnTo>
                  <a:pt x="325779" y="256540"/>
                </a:lnTo>
                <a:lnTo>
                  <a:pt x="325779" y="261620"/>
                </a:lnTo>
                <a:lnTo>
                  <a:pt x="321616" y="261620"/>
                </a:lnTo>
                <a:lnTo>
                  <a:pt x="321616" y="264160"/>
                </a:lnTo>
                <a:close/>
              </a:path>
              <a:path w="531495" h="405129">
                <a:moveTo>
                  <a:pt x="313327" y="264160"/>
                </a:moveTo>
                <a:lnTo>
                  <a:pt x="161854" y="264160"/>
                </a:lnTo>
                <a:lnTo>
                  <a:pt x="161854" y="261620"/>
                </a:lnTo>
                <a:lnTo>
                  <a:pt x="168086" y="261620"/>
                </a:lnTo>
                <a:lnTo>
                  <a:pt x="170155" y="259080"/>
                </a:lnTo>
                <a:lnTo>
                  <a:pt x="313327" y="259080"/>
                </a:lnTo>
                <a:lnTo>
                  <a:pt x="313327" y="264160"/>
                </a:lnTo>
                <a:close/>
              </a:path>
              <a:path w="531495" h="405129">
                <a:moveTo>
                  <a:pt x="311246" y="266700"/>
                </a:moveTo>
                <a:lnTo>
                  <a:pt x="149391" y="266700"/>
                </a:lnTo>
                <a:lnTo>
                  <a:pt x="151484" y="264160"/>
                </a:lnTo>
                <a:lnTo>
                  <a:pt x="311246" y="264160"/>
                </a:lnTo>
                <a:lnTo>
                  <a:pt x="311246" y="266700"/>
                </a:lnTo>
                <a:close/>
              </a:path>
              <a:path w="531495" h="405129">
                <a:moveTo>
                  <a:pt x="307096" y="271780"/>
                </a:moveTo>
                <a:lnTo>
                  <a:pt x="134871" y="271780"/>
                </a:lnTo>
                <a:lnTo>
                  <a:pt x="139021" y="269240"/>
                </a:lnTo>
                <a:lnTo>
                  <a:pt x="143172" y="269240"/>
                </a:lnTo>
                <a:lnTo>
                  <a:pt x="145241" y="266700"/>
                </a:lnTo>
                <a:lnTo>
                  <a:pt x="307096" y="266700"/>
                </a:lnTo>
                <a:lnTo>
                  <a:pt x="307096" y="271780"/>
                </a:lnTo>
                <a:close/>
              </a:path>
              <a:path w="531495" h="405129">
                <a:moveTo>
                  <a:pt x="305014" y="274320"/>
                </a:moveTo>
                <a:lnTo>
                  <a:pt x="120338" y="274320"/>
                </a:lnTo>
                <a:lnTo>
                  <a:pt x="120338" y="271780"/>
                </a:lnTo>
                <a:lnTo>
                  <a:pt x="305014" y="271780"/>
                </a:lnTo>
                <a:lnTo>
                  <a:pt x="305014" y="274320"/>
                </a:lnTo>
                <a:close/>
              </a:path>
              <a:path w="531495" h="405129">
                <a:moveTo>
                  <a:pt x="311246" y="297180"/>
                </a:moveTo>
                <a:lnTo>
                  <a:pt x="103748" y="297180"/>
                </a:lnTo>
                <a:lnTo>
                  <a:pt x="101667" y="294640"/>
                </a:lnTo>
                <a:lnTo>
                  <a:pt x="101667" y="289560"/>
                </a:lnTo>
                <a:lnTo>
                  <a:pt x="103748" y="289560"/>
                </a:lnTo>
                <a:lnTo>
                  <a:pt x="103748" y="284480"/>
                </a:lnTo>
                <a:lnTo>
                  <a:pt x="105818" y="281940"/>
                </a:lnTo>
                <a:lnTo>
                  <a:pt x="105818" y="279400"/>
                </a:lnTo>
                <a:lnTo>
                  <a:pt x="107875" y="279400"/>
                </a:lnTo>
                <a:lnTo>
                  <a:pt x="114130" y="276860"/>
                </a:lnTo>
                <a:lnTo>
                  <a:pt x="114130" y="274320"/>
                </a:lnTo>
                <a:lnTo>
                  <a:pt x="302945" y="274320"/>
                </a:lnTo>
                <a:lnTo>
                  <a:pt x="302945" y="276860"/>
                </a:lnTo>
                <a:lnTo>
                  <a:pt x="307096" y="276860"/>
                </a:lnTo>
                <a:lnTo>
                  <a:pt x="305014" y="279400"/>
                </a:lnTo>
                <a:lnTo>
                  <a:pt x="305014" y="281940"/>
                </a:lnTo>
                <a:lnTo>
                  <a:pt x="302945" y="281940"/>
                </a:lnTo>
                <a:lnTo>
                  <a:pt x="302945" y="284480"/>
                </a:lnTo>
                <a:lnTo>
                  <a:pt x="305014" y="287020"/>
                </a:lnTo>
                <a:lnTo>
                  <a:pt x="302945" y="287020"/>
                </a:lnTo>
                <a:lnTo>
                  <a:pt x="302945" y="292100"/>
                </a:lnTo>
                <a:lnTo>
                  <a:pt x="309165" y="292100"/>
                </a:lnTo>
                <a:lnTo>
                  <a:pt x="309165" y="294640"/>
                </a:lnTo>
                <a:lnTo>
                  <a:pt x="311246" y="294640"/>
                </a:lnTo>
                <a:lnTo>
                  <a:pt x="311246" y="297180"/>
                </a:lnTo>
                <a:close/>
              </a:path>
              <a:path w="531495" h="405129">
                <a:moveTo>
                  <a:pt x="307096" y="292100"/>
                </a:moveTo>
                <a:lnTo>
                  <a:pt x="305014" y="292100"/>
                </a:lnTo>
                <a:lnTo>
                  <a:pt x="305014" y="289560"/>
                </a:lnTo>
                <a:lnTo>
                  <a:pt x="307096" y="289560"/>
                </a:lnTo>
                <a:lnTo>
                  <a:pt x="307096" y="292100"/>
                </a:lnTo>
                <a:close/>
              </a:path>
              <a:path w="531495" h="405129">
                <a:moveTo>
                  <a:pt x="300864" y="304800"/>
                </a:moveTo>
                <a:lnTo>
                  <a:pt x="103748" y="304800"/>
                </a:lnTo>
                <a:lnTo>
                  <a:pt x="101667" y="302260"/>
                </a:lnTo>
                <a:lnTo>
                  <a:pt x="101667" y="297180"/>
                </a:lnTo>
                <a:lnTo>
                  <a:pt x="103748" y="297180"/>
                </a:lnTo>
                <a:lnTo>
                  <a:pt x="103748" y="299720"/>
                </a:lnTo>
                <a:lnTo>
                  <a:pt x="302945" y="299720"/>
                </a:lnTo>
                <a:lnTo>
                  <a:pt x="302945" y="302260"/>
                </a:lnTo>
                <a:lnTo>
                  <a:pt x="300864" y="302260"/>
                </a:lnTo>
                <a:lnTo>
                  <a:pt x="300864" y="304800"/>
                </a:lnTo>
                <a:close/>
              </a:path>
              <a:path w="531495" h="405129">
                <a:moveTo>
                  <a:pt x="305014" y="299720"/>
                </a:moveTo>
                <a:lnTo>
                  <a:pt x="105818" y="299720"/>
                </a:lnTo>
                <a:lnTo>
                  <a:pt x="105818" y="297180"/>
                </a:lnTo>
                <a:lnTo>
                  <a:pt x="305014" y="297180"/>
                </a:lnTo>
                <a:lnTo>
                  <a:pt x="305014" y="299720"/>
                </a:lnTo>
                <a:close/>
              </a:path>
              <a:path w="531495" h="405129">
                <a:moveTo>
                  <a:pt x="309165" y="299720"/>
                </a:moveTo>
                <a:lnTo>
                  <a:pt x="307096" y="297180"/>
                </a:lnTo>
                <a:lnTo>
                  <a:pt x="309165" y="297180"/>
                </a:lnTo>
                <a:lnTo>
                  <a:pt x="309165" y="299720"/>
                </a:lnTo>
                <a:close/>
              </a:path>
              <a:path w="531495" h="405129">
                <a:moveTo>
                  <a:pt x="286355" y="322580"/>
                </a:moveTo>
                <a:lnTo>
                  <a:pt x="99598" y="322580"/>
                </a:lnTo>
                <a:lnTo>
                  <a:pt x="99598" y="320040"/>
                </a:lnTo>
                <a:lnTo>
                  <a:pt x="89216" y="320040"/>
                </a:lnTo>
                <a:lnTo>
                  <a:pt x="89216" y="317500"/>
                </a:lnTo>
                <a:lnTo>
                  <a:pt x="91285" y="317500"/>
                </a:lnTo>
                <a:lnTo>
                  <a:pt x="91285" y="314960"/>
                </a:lnTo>
                <a:lnTo>
                  <a:pt x="89216" y="314960"/>
                </a:lnTo>
                <a:lnTo>
                  <a:pt x="89216" y="312420"/>
                </a:lnTo>
                <a:lnTo>
                  <a:pt x="91285" y="309880"/>
                </a:lnTo>
                <a:lnTo>
                  <a:pt x="91285" y="302260"/>
                </a:lnTo>
                <a:lnTo>
                  <a:pt x="93378" y="299720"/>
                </a:lnTo>
                <a:lnTo>
                  <a:pt x="93378" y="302260"/>
                </a:lnTo>
                <a:lnTo>
                  <a:pt x="95424" y="302260"/>
                </a:lnTo>
                <a:lnTo>
                  <a:pt x="95424" y="304800"/>
                </a:lnTo>
                <a:lnTo>
                  <a:pt x="97529" y="304800"/>
                </a:lnTo>
                <a:lnTo>
                  <a:pt x="99598" y="307340"/>
                </a:lnTo>
                <a:lnTo>
                  <a:pt x="294644" y="307340"/>
                </a:lnTo>
                <a:lnTo>
                  <a:pt x="294644" y="309880"/>
                </a:lnTo>
                <a:lnTo>
                  <a:pt x="296726" y="309880"/>
                </a:lnTo>
                <a:lnTo>
                  <a:pt x="296726" y="312420"/>
                </a:lnTo>
                <a:lnTo>
                  <a:pt x="288425" y="312420"/>
                </a:lnTo>
                <a:lnTo>
                  <a:pt x="286355" y="314960"/>
                </a:lnTo>
                <a:lnTo>
                  <a:pt x="286355" y="322580"/>
                </a:lnTo>
                <a:close/>
              </a:path>
              <a:path w="531495" h="405129">
                <a:moveTo>
                  <a:pt x="294644" y="307340"/>
                </a:moveTo>
                <a:lnTo>
                  <a:pt x="105818" y="307340"/>
                </a:lnTo>
                <a:lnTo>
                  <a:pt x="105818" y="304800"/>
                </a:lnTo>
                <a:lnTo>
                  <a:pt x="296726" y="304800"/>
                </a:lnTo>
                <a:lnTo>
                  <a:pt x="294644" y="307340"/>
                </a:lnTo>
                <a:close/>
              </a:path>
              <a:path w="531495" h="405129">
                <a:moveTo>
                  <a:pt x="298795" y="307340"/>
                </a:moveTo>
                <a:lnTo>
                  <a:pt x="296726" y="307340"/>
                </a:lnTo>
                <a:lnTo>
                  <a:pt x="296726" y="304800"/>
                </a:lnTo>
                <a:lnTo>
                  <a:pt x="298795" y="304800"/>
                </a:lnTo>
                <a:lnTo>
                  <a:pt x="298795" y="307340"/>
                </a:lnTo>
                <a:close/>
              </a:path>
              <a:path w="531495" h="405129">
                <a:moveTo>
                  <a:pt x="97529" y="322580"/>
                </a:moveTo>
                <a:lnTo>
                  <a:pt x="95424" y="320040"/>
                </a:lnTo>
                <a:lnTo>
                  <a:pt x="97529" y="320040"/>
                </a:lnTo>
                <a:lnTo>
                  <a:pt x="97529" y="322580"/>
                </a:lnTo>
                <a:close/>
              </a:path>
              <a:path w="531495" h="405129">
                <a:moveTo>
                  <a:pt x="286355" y="327660"/>
                </a:moveTo>
                <a:lnTo>
                  <a:pt x="91285" y="327660"/>
                </a:lnTo>
                <a:lnTo>
                  <a:pt x="91285" y="322580"/>
                </a:lnTo>
                <a:lnTo>
                  <a:pt x="288425" y="322580"/>
                </a:lnTo>
                <a:lnTo>
                  <a:pt x="286355" y="325120"/>
                </a:lnTo>
                <a:lnTo>
                  <a:pt x="286355" y="327660"/>
                </a:lnTo>
                <a:close/>
              </a:path>
              <a:path w="531495" h="405129">
                <a:moveTo>
                  <a:pt x="12427" y="341630"/>
                </a:moveTo>
                <a:lnTo>
                  <a:pt x="2081" y="341630"/>
                </a:lnTo>
                <a:lnTo>
                  <a:pt x="2081" y="336550"/>
                </a:lnTo>
                <a:lnTo>
                  <a:pt x="0" y="336550"/>
                </a:lnTo>
                <a:lnTo>
                  <a:pt x="0" y="334010"/>
                </a:lnTo>
                <a:lnTo>
                  <a:pt x="2081" y="334010"/>
                </a:lnTo>
                <a:lnTo>
                  <a:pt x="2081" y="331470"/>
                </a:lnTo>
                <a:lnTo>
                  <a:pt x="4150" y="331470"/>
                </a:lnTo>
                <a:lnTo>
                  <a:pt x="4150" y="330200"/>
                </a:lnTo>
                <a:lnTo>
                  <a:pt x="6219" y="327660"/>
                </a:lnTo>
                <a:lnTo>
                  <a:pt x="6219" y="334010"/>
                </a:lnTo>
                <a:lnTo>
                  <a:pt x="8300" y="336550"/>
                </a:lnTo>
                <a:lnTo>
                  <a:pt x="8300" y="339090"/>
                </a:lnTo>
                <a:lnTo>
                  <a:pt x="10370" y="339090"/>
                </a:lnTo>
                <a:lnTo>
                  <a:pt x="12427" y="341630"/>
                </a:lnTo>
                <a:close/>
              </a:path>
              <a:path w="531495" h="405129">
                <a:moveTo>
                  <a:pt x="282181" y="351790"/>
                </a:moveTo>
                <a:lnTo>
                  <a:pt x="89216" y="351790"/>
                </a:lnTo>
                <a:lnTo>
                  <a:pt x="89216" y="349250"/>
                </a:lnTo>
                <a:lnTo>
                  <a:pt x="87147" y="349250"/>
                </a:lnTo>
                <a:lnTo>
                  <a:pt x="85065" y="346710"/>
                </a:lnTo>
                <a:lnTo>
                  <a:pt x="85065" y="339090"/>
                </a:lnTo>
                <a:lnTo>
                  <a:pt x="87147" y="339090"/>
                </a:lnTo>
                <a:lnTo>
                  <a:pt x="89216" y="334010"/>
                </a:lnTo>
                <a:lnTo>
                  <a:pt x="89216" y="327660"/>
                </a:lnTo>
                <a:lnTo>
                  <a:pt x="290506" y="327660"/>
                </a:lnTo>
                <a:lnTo>
                  <a:pt x="290506" y="336550"/>
                </a:lnTo>
                <a:lnTo>
                  <a:pt x="284250" y="336550"/>
                </a:lnTo>
                <a:lnTo>
                  <a:pt x="282181" y="339090"/>
                </a:lnTo>
                <a:lnTo>
                  <a:pt x="282181" y="351790"/>
                </a:lnTo>
                <a:close/>
              </a:path>
              <a:path w="531495" h="405129">
                <a:moveTo>
                  <a:pt x="286355" y="339090"/>
                </a:moveTo>
                <a:lnTo>
                  <a:pt x="284250" y="339090"/>
                </a:lnTo>
                <a:lnTo>
                  <a:pt x="284250" y="336550"/>
                </a:lnTo>
                <a:lnTo>
                  <a:pt x="286355" y="336550"/>
                </a:lnTo>
                <a:lnTo>
                  <a:pt x="286355" y="339090"/>
                </a:lnTo>
                <a:close/>
              </a:path>
              <a:path w="531495" h="405129">
                <a:moveTo>
                  <a:pt x="18682" y="346710"/>
                </a:moveTo>
                <a:lnTo>
                  <a:pt x="8300" y="346710"/>
                </a:lnTo>
                <a:lnTo>
                  <a:pt x="8300" y="341630"/>
                </a:lnTo>
                <a:lnTo>
                  <a:pt x="16601" y="341630"/>
                </a:lnTo>
                <a:lnTo>
                  <a:pt x="16601" y="344170"/>
                </a:lnTo>
                <a:lnTo>
                  <a:pt x="18682" y="344170"/>
                </a:lnTo>
                <a:lnTo>
                  <a:pt x="18682" y="346710"/>
                </a:lnTo>
                <a:close/>
              </a:path>
              <a:path w="531495" h="405129">
                <a:moveTo>
                  <a:pt x="45642" y="349250"/>
                </a:moveTo>
                <a:lnTo>
                  <a:pt x="43573" y="349250"/>
                </a:lnTo>
                <a:lnTo>
                  <a:pt x="43573" y="346710"/>
                </a:lnTo>
                <a:lnTo>
                  <a:pt x="41504" y="346710"/>
                </a:lnTo>
                <a:lnTo>
                  <a:pt x="43573" y="344170"/>
                </a:lnTo>
                <a:lnTo>
                  <a:pt x="45642" y="344170"/>
                </a:lnTo>
                <a:lnTo>
                  <a:pt x="45642" y="349250"/>
                </a:lnTo>
                <a:close/>
              </a:path>
              <a:path w="531495" h="405129">
                <a:moveTo>
                  <a:pt x="20752" y="349250"/>
                </a:moveTo>
                <a:lnTo>
                  <a:pt x="8300" y="349250"/>
                </a:lnTo>
                <a:lnTo>
                  <a:pt x="6219" y="346710"/>
                </a:lnTo>
                <a:lnTo>
                  <a:pt x="20752" y="346710"/>
                </a:lnTo>
                <a:lnTo>
                  <a:pt x="20752" y="349250"/>
                </a:lnTo>
                <a:close/>
              </a:path>
              <a:path w="531495" h="405129">
                <a:moveTo>
                  <a:pt x="51862" y="351790"/>
                </a:moveTo>
                <a:lnTo>
                  <a:pt x="49793" y="351790"/>
                </a:lnTo>
                <a:lnTo>
                  <a:pt x="47724" y="349250"/>
                </a:lnTo>
                <a:lnTo>
                  <a:pt x="49793" y="349250"/>
                </a:lnTo>
                <a:lnTo>
                  <a:pt x="49793" y="346710"/>
                </a:lnTo>
                <a:lnTo>
                  <a:pt x="53955" y="346710"/>
                </a:lnTo>
                <a:lnTo>
                  <a:pt x="51862" y="349250"/>
                </a:lnTo>
                <a:lnTo>
                  <a:pt x="51862" y="351790"/>
                </a:lnTo>
                <a:close/>
              </a:path>
              <a:path w="531495" h="405129">
                <a:moveTo>
                  <a:pt x="49793" y="354330"/>
                </a:moveTo>
                <a:lnTo>
                  <a:pt x="6219" y="354330"/>
                </a:lnTo>
                <a:lnTo>
                  <a:pt x="6219" y="349250"/>
                </a:lnTo>
                <a:lnTo>
                  <a:pt x="47724" y="349250"/>
                </a:lnTo>
                <a:lnTo>
                  <a:pt x="49793" y="351790"/>
                </a:lnTo>
                <a:lnTo>
                  <a:pt x="51862" y="351790"/>
                </a:lnTo>
                <a:lnTo>
                  <a:pt x="49793" y="354330"/>
                </a:lnTo>
                <a:close/>
              </a:path>
              <a:path w="531495" h="405129">
                <a:moveTo>
                  <a:pt x="157704" y="361950"/>
                </a:moveTo>
                <a:lnTo>
                  <a:pt x="78834" y="361950"/>
                </a:lnTo>
                <a:lnTo>
                  <a:pt x="78834" y="356870"/>
                </a:lnTo>
                <a:lnTo>
                  <a:pt x="80927" y="354330"/>
                </a:lnTo>
                <a:lnTo>
                  <a:pt x="80927" y="351790"/>
                </a:lnTo>
                <a:lnTo>
                  <a:pt x="82996" y="349250"/>
                </a:lnTo>
                <a:lnTo>
                  <a:pt x="82996" y="351790"/>
                </a:lnTo>
                <a:lnTo>
                  <a:pt x="282181" y="351790"/>
                </a:lnTo>
                <a:lnTo>
                  <a:pt x="280124" y="354330"/>
                </a:lnTo>
                <a:lnTo>
                  <a:pt x="280124" y="356870"/>
                </a:lnTo>
                <a:lnTo>
                  <a:pt x="159761" y="356870"/>
                </a:lnTo>
                <a:lnTo>
                  <a:pt x="157704" y="359410"/>
                </a:lnTo>
                <a:lnTo>
                  <a:pt x="157704" y="361950"/>
                </a:lnTo>
                <a:close/>
              </a:path>
              <a:path w="531495" h="405129">
                <a:moveTo>
                  <a:pt x="87147" y="351790"/>
                </a:moveTo>
                <a:lnTo>
                  <a:pt x="82996" y="351790"/>
                </a:lnTo>
                <a:lnTo>
                  <a:pt x="85065" y="349250"/>
                </a:lnTo>
                <a:lnTo>
                  <a:pt x="87147" y="349250"/>
                </a:lnTo>
                <a:lnTo>
                  <a:pt x="87147" y="351790"/>
                </a:lnTo>
                <a:close/>
              </a:path>
              <a:path w="531495" h="405129">
                <a:moveTo>
                  <a:pt x="53955" y="356870"/>
                </a:moveTo>
                <a:lnTo>
                  <a:pt x="8300" y="356870"/>
                </a:lnTo>
                <a:lnTo>
                  <a:pt x="8300" y="354330"/>
                </a:lnTo>
                <a:lnTo>
                  <a:pt x="53955" y="354330"/>
                </a:lnTo>
                <a:lnTo>
                  <a:pt x="53955" y="356870"/>
                </a:lnTo>
                <a:close/>
              </a:path>
              <a:path w="531495" h="405129">
                <a:moveTo>
                  <a:pt x="62244" y="359410"/>
                </a:moveTo>
                <a:lnTo>
                  <a:pt x="10370" y="359410"/>
                </a:lnTo>
                <a:lnTo>
                  <a:pt x="10370" y="356870"/>
                </a:lnTo>
                <a:lnTo>
                  <a:pt x="62244" y="356870"/>
                </a:lnTo>
                <a:lnTo>
                  <a:pt x="62244" y="359410"/>
                </a:lnTo>
                <a:close/>
              </a:path>
              <a:path w="531495" h="405129">
                <a:moveTo>
                  <a:pt x="70545" y="359410"/>
                </a:moveTo>
                <a:lnTo>
                  <a:pt x="66383" y="359410"/>
                </a:lnTo>
                <a:lnTo>
                  <a:pt x="66383" y="356870"/>
                </a:lnTo>
                <a:lnTo>
                  <a:pt x="70545" y="356870"/>
                </a:lnTo>
                <a:lnTo>
                  <a:pt x="70545" y="359410"/>
                </a:lnTo>
                <a:close/>
              </a:path>
              <a:path w="531495" h="405129">
                <a:moveTo>
                  <a:pt x="168086" y="359410"/>
                </a:moveTo>
                <a:lnTo>
                  <a:pt x="168086" y="356870"/>
                </a:lnTo>
                <a:lnTo>
                  <a:pt x="170155" y="356870"/>
                </a:lnTo>
                <a:lnTo>
                  <a:pt x="168086" y="359410"/>
                </a:lnTo>
                <a:close/>
              </a:path>
              <a:path w="531495" h="405129">
                <a:moveTo>
                  <a:pt x="180525" y="359410"/>
                </a:moveTo>
                <a:lnTo>
                  <a:pt x="170155" y="359410"/>
                </a:lnTo>
                <a:lnTo>
                  <a:pt x="170155" y="356870"/>
                </a:lnTo>
                <a:lnTo>
                  <a:pt x="182595" y="356870"/>
                </a:lnTo>
                <a:lnTo>
                  <a:pt x="180525" y="359410"/>
                </a:lnTo>
                <a:close/>
              </a:path>
              <a:path w="531495" h="405129">
                <a:moveTo>
                  <a:pt x="263534" y="364490"/>
                </a:moveTo>
                <a:lnTo>
                  <a:pt x="190907" y="364490"/>
                </a:lnTo>
                <a:lnTo>
                  <a:pt x="190907" y="361950"/>
                </a:lnTo>
                <a:lnTo>
                  <a:pt x="192977" y="359410"/>
                </a:lnTo>
                <a:lnTo>
                  <a:pt x="190907" y="359410"/>
                </a:lnTo>
                <a:lnTo>
                  <a:pt x="190907" y="356870"/>
                </a:lnTo>
                <a:lnTo>
                  <a:pt x="275973" y="356870"/>
                </a:lnTo>
                <a:lnTo>
                  <a:pt x="275973" y="361950"/>
                </a:lnTo>
                <a:lnTo>
                  <a:pt x="263534" y="361950"/>
                </a:lnTo>
                <a:lnTo>
                  <a:pt x="263534" y="364490"/>
                </a:lnTo>
                <a:close/>
              </a:path>
              <a:path w="531495" h="405129">
                <a:moveTo>
                  <a:pt x="74707" y="361950"/>
                </a:moveTo>
                <a:lnTo>
                  <a:pt x="12427" y="361950"/>
                </a:lnTo>
                <a:lnTo>
                  <a:pt x="12427" y="359410"/>
                </a:lnTo>
                <a:lnTo>
                  <a:pt x="74707" y="359410"/>
                </a:lnTo>
                <a:lnTo>
                  <a:pt x="74707" y="361950"/>
                </a:lnTo>
                <a:close/>
              </a:path>
              <a:path w="531495" h="405129">
                <a:moveTo>
                  <a:pt x="143172" y="387350"/>
                </a:moveTo>
                <a:lnTo>
                  <a:pt x="37341" y="387350"/>
                </a:lnTo>
                <a:lnTo>
                  <a:pt x="37341" y="384810"/>
                </a:lnTo>
                <a:lnTo>
                  <a:pt x="35284" y="384810"/>
                </a:lnTo>
                <a:lnTo>
                  <a:pt x="35284" y="382270"/>
                </a:lnTo>
                <a:lnTo>
                  <a:pt x="29041" y="382270"/>
                </a:lnTo>
                <a:lnTo>
                  <a:pt x="29041" y="377190"/>
                </a:lnTo>
                <a:lnTo>
                  <a:pt x="24890" y="377190"/>
                </a:lnTo>
                <a:lnTo>
                  <a:pt x="24890" y="374650"/>
                </a:lnTo>
                <a:lnTo>
                  <a:pt x="22821" y="372110"/>
                </a:lnTo>
                <a:lnTo>
                  <a:pt x="22821" y="367030"/>
                </a:lnTo>
                <a:lnTo>
                  <a:pt x="62244" y="367030"/>
                </a:lnTo>
                <a:lnTo>
                  <a:pt x="64325" y="364490"/>
                </a:lnTo>
                <a:lnTo>
                  <a:pt x="14532" y="364490"/>
                </a:lnTo>
                <a:lnTo>
                  <a:pt x="14532" y="361950"/>
                </a:lnTo>
                <a:lnTo>
                  <a:pt x="78834" y="361950"/>
                </a:lnTo>
                <a:lnTo>
                  <a:pt x="80927" y="364490"/>
                </a:lnTo>
                <a:lnTo>
                  <a:pt x="80927" y="367030"/>
                </a:lnTo>
                <a:lnTo>
                  <a:pt x="82996" y="369570"/>
                </a:lnTo>
                <a:lnTo>
                  <a:pt x="87147" y="369570"/>
                </a:lnTo>
                <a:lnTo>
                  <a:pt x="87147" y="372110"/>
                </a:lnTo>
                <a:lnTo>
                  <a:pt x="95424" y="372110"/>
                </a:lnTo>
                <a:lnTo>
                  <a:pt x="95424" y="374650"/>
                </a:lnTo>
                <a:lnTo>
                  <a:pt x="143172" y="374650"/>
                </a:lnTo>
                <a:lnTo>
                  <a:pt x="143172" y="387350"/>
                </a:lnTo>
                <a:close/>
              </a:path>
              <a:path w="531495" h="405129">
                <a:moveTo>
                  <a:pt x="145241" y="369570"/>
                </a:moveTo>
                <a:lnTo>
                  <a:pt x="95424" y="369570"/>
                </a:lnTo>
                <a:lnTo>
                  <a:pt x="93378" y="367030"/>
                </a:lnTo>
                <a:lnTo>
                  <a:pt x="82996" y="367030"/>
                </a:lnTo>
                <a:lnTo>
                  <a:pt x="82996" y="361950"/>
                </a:lnTo>
                <a:lnTo>
                  <a:pt x="151484" y="361950"/>
                </a:lnTo>
                <a:lnTo>
                  <a:pt x="149391" y="364490"/>
                </a:lnTo>
                <a:lnTo>
                  <a:pt x="147334" y="364490"/>
                </a:lnTo>
                <a:lnTo>
                  <a:pt x="145241" y="367030"/>
                </a:lnTo>
                <a:lnTo>
                  <a:pt x="145241" y="369570"/>
                </a:lnTo>
                <a:close/>
              </a:path>
              <a:path w="531495" h="405129">
                <a:moveTo>
                  <a:pt x="275973" y="367030"/>
                </a:moveTo>
                <a:lnTo>
                  <a:pt x="271823" y="367030"/>
                </a:lnTo>
                <a:lnTo>
                  <a:pt x="271823" y="364490"/>
                </a:lnTo>
                <a:lnTo>
                  <a:pt x="267661" y="364490"/>
                </a:lnTo>
                <a:lnTo>
                  <a:pt x="267661" y="361950"/>
                </a:lnTo>
                <a:lnTo>
                  <a:pt x="275973" y="361950"/>
                </a:lnTo>
                <a:lnTo>
                  <a:pt x="275973" y="367030"/>
                </a:lnTo>
                <a:close/>
              </a:path>
              <a:path w="531495" h="405129">
                <a:moveTo>
                  <a:pt x="62244" y="367030"/>
                </a:moveTo>
                <a:lnTo>
                  <a:pt x="16601" y="367030"/>
                </a:lnTo>
                <a:lnTo>
                  <a:pt x="16601" y="364490"/>
                </a:lnTo>
                <a:lnTo>
                  <a:pt x="62244" y="364490"/>
                </a:lnTo>
                <a:lnTo>
                  <a:pt x="62244" y="367030"/>
                </a:lnTo>
                <a:close/>
              </a:path>
              <a:path w="531495" h="405129">
                <a:moveTo>
                  <a:pt x="190907" y="369570"/>
                </a:moveTo>
                <a:lnTo>
                  <a:pt x="186745" y="369570"/>
                </a:lnTo>
                <a:lnTo>
                  <a:pt x="186745" y="367030"/>
                </a:lnTo>
                <a:lnTo>
                  <a:pt x="188802" y="364490"/>
                </a:lnTo>
                <a:lnTo>
                  <a:pt x="244839" y="364490"/>
                </a:lnTo>
                <a:lnTo>
                  <a:pt x="244839" y="367030"/>
                </a:lnTo>
                <a:lnTo>
                  <a:pt x="190907" y="367030"/>
                </a:lnTo>
                <a:lnTo>
                  <a:pt x="190907" y="369570"/>
                </a:lnTo>
                <a:close/>
              </a:path>
              <a:path w="531495" h="405129">
                <a:moveTo>
                  <a:pt x="259372" y="367030"/>
                </a:moveTo>
                <a:lnTo>
                  <a:pt x="253152" y="367030"/>
                </a:lnTo>
                <a:lnTo>
                  <a:pt x="251083" y="364490"/>
                </a:lnTo>
                <a:lnTo>
                  <a:pt x="259372" y="364490"/>
                </a:lnTo>
                <a:lnTo>
                  <a:pt x="259372" y="367030"/>
                </a:lnTo>
                <a:close/>
              </a:path>
              <a:path w="531495" h="405129">
                <a:moveTo>
                  <a:pt x="91285" y="369570"/>
                </a:moveTo>
                <a:lnTo>
                  <a:pt x="87147" y="369570"/>
                </a:lnTo>
                <a:lnTo>
                  <a:pt x="87147" y="367030"/>
                </a:lnTo>
                <a:lnTo>
                  <a:pt x="93378" y="367030"/>
                </a:lnTo>
                <a:lnTo>
                  <a:pt x="91285" y="369570"/>
                </a:lnTo>
                <a:close/>
              </a:path>
              <a:path w="531495" h="405129">
                <a:moveTo>
                  <a:pt x="238620" y="369570"/>
                </a:moveTo>
                <a:lnTo>
                  <a:pt x="197127" y="369570"/>
                </a:lnTo>
                <a:lnTo>
                  <a:pt x="195058" y="367030"/>
                </a:lnTo>
                <a:lnTo>
                  <a:pt x="240689" y="367030"/>
                </a:lnTo>
                <a:lnTo>
                  <a:pt x="238620" y="369570"/>
                </a:lnTo>
                <a:close/>
              </a:path>
              <a:path w="531495" h="405129">
                <a:moveTo>
                  <a:pt x="95424" y="372110"/>
                </a:moveTo>
                <a:lnTo>
                  <a:pt x="91285" y="372110"/>
                </a:lnTo>
                <a:lnTo>
                  <a:pt x="91285" y="369570"/>
                </a:lnTo>
                <a:lnTo>
                  <a:pt x="93378" y="369570"/>
                </a:lnTo>
                <a:lnTo>
                  <a:pt x="95424" y="372110"/>
                </a:lnTo>
                <a:close/>
              </a:path>
              <a:path w="531495" h="405129">
                <a:moveTo>
                  <a:pt x="145241" y="374650"/>
                </a:moveTo>
                <a:lnTo>
                  <a:pt x="97529" y="374650"/>
                </a:lnTo>
                <a:lnTo>
                  <a:pt x="97529" y="369570"/>
                </a:lnTo>
                <a:lnTo>
                  <a:pt x="147334" y="369570"/>
                </a:lnTo>
                <a:lnTo>
                  <a:pt x="147334" y="372110"/>
                </a:lnTo>
                <a:lnTo>
                  <a:pt x="145241" y="372110"/>
                </a:lnTo>
                <a:lnTo>
                  <a:pt x="145241" y="374650"/>
                </a:lnTo>
                <a:close/>
              </a:path>
              <a:path w="531495" h="405129">
                <a:moveTo>
                  <a:pt x="234481" y="374650"/>
                </a:moveTo>
                <a:lnTo>
                  <a:pt x="209578" y="374650"/>
                </a:lnTo>
                <a:lnTo>
                  <a:pt x="209578" y="372110"/>
                </a:lnTo>
                <a:lnTo>
                  <a:pt x="207509" y="372110"/>
                </a:lnTo>
                <a:lnTo>
                  <a:pt x="205416" y="369570"/>
                </a:lnTo>
                <a:lnTo>
                  <a:pt x="234481" y="369570"/>
                </a:lnTo>
                <a:lnTo>
                  <a:pt x="234481" y="374650"/>
                </a:lnTo>
                <a:close/>
              </a:path>
              <a:path w="531495" h="405129">
                <a:moveTo>
                  <a:pt x="213717" y="377190"/>
                </a:moveTo>
                <a:lnTo>
                  <a:pt x="211660" y="377190"/>
                </a:lnTo>
                <a:lnTo>
                  <a:pt x="211660" y="374650"/>
                </a:lnTo>
                <a:lnTo>
                  <a:pt x="213717" y="374650"/>
                </a:lnTo>
                <a:lnTo>
                  <a:pt x="213717" y="377190"/>
                </a:lnTo>
                <a:close/>
              </a:path>
              <a:path w="531495" h="405129">
                <a:moveTo>
                  <a:pt x="226168" y="382270"/>
                </a:moveTo>
                <a:lnTo>
                  <a:pt x="224111" y="382270"/>
                </a:lnTo>
                <a:lnTo>
                  <a:pt x="222018" y="379730"/>
                </a:lnTo>
                <a:lnTo>
                  <a:pt x="222018" y="377190"/>
                </a:lnTo>
                <a:lnTo>
                  <a:pt x="219949" y="374650"/>
                </a:lnTo>
                <a:lnTo>
                  <a:pt x="232400" y="374650"/>
                </a:lnTo>
                <a:lnTo>
                  <a:pt x="232400" y="377190"/>
                </a:lnTo>
                <a:lnTo>
                  <a:pt x="228261" y="377190"/>
                </a:lnTo>
                <a:lnTo>
                  <a:pt x="228261" y="379730"/>
                </a:lnTo>
                <a:lnTo>
                  <a:pt x="226168" y="379730"/>
                </a:lnTo>
                <a:lnTo>
                  <a:pt x="226168" y="382270"/>
                </a:lnTo>
                <a:close/>
              </a:path>
              <a:path w="531495" h="405129">
                <a:moveTo>
                  <a:pt x="91285" y="392430"/>
                </a:moveTo>
                <a:lnTo>
                  <a:pt x="39411" y="392430"/>
                </a:lnTo>
                <a:lnTo>
                  <a:pt x="39411" y="387350"/>
                </a:lnTo>
                <a:lnTo>
                  <a:pt x="130732" y="387350"/>
                </a:lnTo>
                <a:lnTo>
                  <a:pt x="130732" y="389890"/>
                </a:lnTo>
                <a:lnTo>
                  <a:pt x="91285" y="389890"/>
                </a:lnTo>
                <a:lnTo>
                  <a:pt x="91285" y="392430"/>
                </a:lnTo>
                <a:close/>
              </a:path>
              <a:path w="531495" h="405129">
                <a:moveTo>
                  <a:pt x="128639" y="392430"/>
                </a:moveTo>
                <a:lnTo>
                  <a:pt x="93378" y="392430"/>
                </a:lnTo>
                <a:lnTo>
                  <a:pt x="93378" y="389890"/>
                </a:lnTo>
                <a:lnTo>
                  <a:pt x="128639" y="389890"/>
                </a:lnTo>
                <a:lnTo>
                  <a:pt x="128639" y="392430"/>
                </a:lnTo>
                <a:close/>
              </a:path>
              <a:path w="531495" h="405129">
                <a:moveTo>
                  <a:pt x="80927" y="394970"/>
                </a:moveTo>
                <a:lnTo>
                  <a:pt x="41504" y="394970"/>
                </a:lnTo>
                <a:lnTo>
                  <a:pt x="41504" y="392430"/>
                </a:lnTo>
                <a:lnTo>
                  <a:pt x="82996" y="392430"/>
                </a:lnTo>
                <a:lnTo>
                  <a:pt x="80927" y="394970"/>
                </a:lnTo>
                <a:close/>
              </a:path>
              <a:path w="531495" h="405129">
                <a:moveTo>
                  <a:pt x="105818" y="394970"/>
                </a:moveTo>
                <a:lnTo>
                  <a:pt x="99598" y="394970"/>
                </a:lnTo>
                <a:lnTo>
                  <a:pt x="97529" y="392430"/>
                </a:lnTo>
                <a:lnTo>
                  <a:pt x="105818" y="392430"/>
                </a:lnTo>
                <a:lnTo>
                  <a:pt x="105818" y="394970"/>
                </a:lnTo>
                <a:close/>
              </a:path>
              <a:path w="531495" h="405129">
                <a:moveTo>
                  <a:pt x="114130" y="394970"/>
                </a:moveTo>
                <a:lnTo>
                  <a:pt x="105818" y="394970"/>
                </a:lnTo>
                <a:lnTo>
                  <a:pt x="105818" y="392430"/>
                </a:lnTo>
                <a:lnTo>
                  <a:pt x="116200" y="392430"/>
                </a:lnTo>
                <a:lnTo>
                  <a:pt x="114130" y="394970"/>
                </a:lnTo>
                <a:close/>
              </a:path>
              <a:path w="531495" h="405129">
                <a:moveTo>
                  <a:pt x="124489" y="397510"/>
                </a:moveTo>
                <a:lnTo>
                  <a:pt x="124489" y="394970"/>
                </a:lnTo>
                <a:lnTo>
                  <a:pt x="118269" y="394970"/>
                </a:lnTo>
                <a:lnTo>
                  <a:pt x="116200" y="392430"/>
                </a:lnTo>
                <a:lnTo>
                  <a:pt x="126570" y="392430"/>
                </a:lnTo>
                <a:lnTo>
                  <a:pt x="126570" y="394970"/>
                </a:lnTo>
                <a:lnTo>
                  <a:pt x="124489" y="397510"/>
                </a:lnTo>
                <a:close/>
              </a:path>
              <a:path w="531495" h="405129">
                <a:moveTo>
                  <a:pt x="74707" y="397510"/>
                </a:moveTo>
                <a:lnTo>
                  <a:pt x="43573" y="397510"/>
                </a:lnTo>
                <a:lnTo>
                  <a:pt x="43573" y="394970"/>
                </a:lnTo>
                <a:lnTo>
                  <a:pt x="74707" y="394970"/>
                </a:lnTo>
                <a:lnTo>
                  <a:pt x="74707" y="397510"/>
                </a:lnTo>
                <a:close/>
              </a:path>
              <a:path w="531495" h="405129">
                <a:moveTo>
                  <a:pt x="109980" y="400050"/>
                </a:moveTo>
                <a:lnTo>
                  <a:pt x="107875" y="397510"/>
                </a:lnTo>
                <a:lnTo>
                  <a:pt x="107875" y="394970"/>
                </a:lnTo>
                <a:lnTo>
                  <a:pt x="112037" y="394970"/>
                </a:lnTo>
                <a:lnTo>
                  <a:pt x="112037" y="397510"/>
                </a:lnTo>
                <a:lnTo>
                  <a:pt x="109980" y="397510"/>
                </a:lnTo>
                <a:lnTo>
                  <a:pt x="109980" y="400050"/>
                </a:lnTo>
                <a:close/>
              </a:path>
              <a:path w="531495" h="405129">
                <a:moveTo>
                  <a:pt x="72614" y="400050"/>
                </a:moveTo>
                <a:lnTo>
                  <a:pt x="47724" y="400050"/>
                </a:lnTo>
                <a:lnTo>
                  <a:pt x="47724" y="397510"/>
                </a:lnTo>
                <a:lnTo>
                  <a:pt x="72614" y="397510"/>
                </a:lnTo>
                <a:lnTo>
                  <a:pt x="72614" y="400050"/>
                </a:lnTo>
                <a:close/>
              </a:path>
              <a:path w="531495" h="405129">
                <a:moveTo>
                  <a:pt x="66383" y="402590"/>
                </a:moveTo>
                <a:lnTo>
                  <a:pt x="49793" y="402590"/>
                </a:lnTo>
                <a:lnTo>
                  <a:pt x="49793" y="400050"/>
                </a:lnTo>
                <a:lnTo>
                  <a:pt x="66383" y="400050"/>
                </a:lnTo>
                <a:lnTo>
                  <a:pt x="66383" y="402590"/>
                </a:lnTo>
                <a:close/>
              </a:path>
              <a:path w="531495" h="405129">
                <a:moveTo>
                  <a:pt x="70545" y="402590"/>
                </a:moveTo>
                <a:lnTo>
                  <a:pt x="68464" y="402590"/>
                </a:lnTo>
                <a:lnTo>
                  <a:pt x="68464" y="400050"/>
                </a:lnTo>
                <a:lnTo>
                  <a:pt x="70545" y="400050"/>
                </a:lnTo>
                <a:lnTo>
                  <a:pt x="70545" y="402590"/>
                </a:lnTo>
                <a:close/>
              </a:path>
              <a:path w="531495" h="405129">
                <a:moveTo>
                  <a:pt x="60175" y="405130"/>
                </a:moveTo>
                <a:lnTo>
                  <a:pt x="51862" y="405130"/>
                </a:lnTo>
                <a:lnTo>
                  <a:pt x="51862" y="402590"/>
                </a:lnTo>
                <a:lnTo>
                  <a:pt x="60175" y="402590"/>
                </a:lnTo>
                <a:lnTo>
                  <a:pt x="60175" y="405130"/>
                </a:lnTo>
                <a:close/>
              </a:path>
            </a:pathLst>
          </a:custGeom>
          <a:solidFill>
            <a:srgbClr val="C9CCCC"/>
          </a:solidFill>
        </p:spPr>
        <p:txBody>
          <a:bodyPr wrap="square" lIns="0" tIns="0" rIns="0" bIns="0" rtlCol="0"/>
          <a:lstStyle/>
          <a:p/>
        </p:txBody>
      </p:sp>
      <p:sp>
        <p:nvSpPr>
          <p:cNvPr id="1241" name="object 1241"/>
          <p:cNvSpPr/>
          <p:nvPr/>
        </p:nvSpPr>
        <p:spPr>
          <a:xfrm>
            <a:off x="6648673" y="363256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42" name="object 1242"/>
          <p:cNvSpPr/>
          <p:nvPr/>
        </p:nvSpPr>
        <p:spPr>
          <a:xfrm>
            <a:off x="6650744" y="3645084"/>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243" name="object 1243"/>
          <p:cNvSpPr/>
          <p:nvPr/>
        </p:nvSpPr>
        <p:spPr>
          <a:xfrm>
            <a:off x="6650744" y="3647578"/>
            <a:ext cx="2540" cy="2540"/>
          </a:xfrm>
          <a:custGeom>
            <a:rect l="l" t="t" r="r" b="b"/>
            <a:pathLst>
              <a:path w="2540" h="2539">
                <a:moveTo>
                  <a:pt x="2093" y="2500"/>
                </a:moveTo>
                <a:lnTo>
                  <a:pt x="0" y="2500"/>
                </a:lnTo>
                <a:lnTo>
                  <a:pt x="2093" y="0"/>
                </a:lnTo>
                <a:lnTo>
                  <a:pt x="2093" y="2500"/>
                </a:lnTo>
                <a:close/>
              </a:path>
            </a:pathLst>
          </a:custGeom>
          <a:solidFill>
            <a:srgbClr val="C9CCCC"/>
          </a:solidFill>
        </p:spPr>
        <p:txBody>
          <a:bodyPr wrap="square" lIns="0" tIns="0" rIns="0" bIns="0" rtlCol="0"/>
          <a:lstStyle/>
          <a:p/>
        </p:txBody>
      </p:sp>
      <p:sp>
        <p:nvSpPr>
          <p:cNvPr id="1244" name="object 1244"/>
          <p:cNvSpPr/>
          <p:nvPr/>
        </p:nvSpPr>
        <p:spPr>
          <a:xfrm>
            <a:off x="5716990" y="3767670"/>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245" name="object 1245"/>
          <p:cNvSpPr/>
          <p:nvPr/>
        </p:nvSpPr>
        <p:spPr>
          <a:xfrm>
            <a:off x="6656970" y="3655085"/>
            <a:ext cx="4445" cy="5080"/>
          </a:xfrm>
          <a:custGeom>
            <a:rect l="l" t="t" r="r" b="b"/>
            <a:pathLst>
              <a:path w="4445" h="5079">
                <a:moveTo>
                  <a:pt x="2081" y="5013"/>
                </a:moveTo>
                <a:lnTo>
                  <a:pt x="0" y="5013"/>
                </a:lnTo>
                <a:lnTo>
                  <a:pt x="0" y="2488"/>
                </a:lnTo>
                <a:lnTo>
                  <a:pt x="2081" y="2488"/>
                </a:lnTo>
                <a:lnTo>
                  <a:pt x="4150" y="0"/>
                </a:lnTo>
                <a:lnTo>
                  <a:pt x="4150" y="2488"/>
                </a:lnTo>
                <a:lnTo>
                  <a:pt x="2081" y="5013"/>
                </a:lnTo>
                <a:close/>
              </a:path>
            </a:pathLst>
          </a:custGeom>
          <a:solidFill>
            <a:srgbClr val="C9CCCC"/>
          </a:solidFill>
        </p:spPr>
        <p:txBody>
          <a:bodyPr wrap="square" lIns="0" tIns="0" rIns="0" bIns="0" rtlCol="0"/>
          <a:lstStyle/>
          <a:p/>
        </p:txBody>
      </p:sp>
      <p:sp>
        <p:nvSpPr>
          <p:cNvPr id="1246" name="object 1246"/>
          <p:cNvSpPr/>
          <p:nvPr/>
        </p:nvSpPr>
        <p:spPr>
          <a:xfrm>
            <a:off x="6648692" y="3652591"/>
            <a:ext cx="8890" cy="7620"/>
          </a:xfrm>
          <a:custGeom>
            <a:rect l="l" t="t" r="r" b="b"/>
            <a:pathLst>
              <a:path w="8890" h="7620">
                <a:moveTo>
                  <a:pt x="8276" y="7489"/>
                </a:moveTo>
                <a:lnTo>
                  <a:pt x="6207" y="7489"/>
                </a:lnTo>
                <a:lnTo>
                  <a:pt x="6207" y="4989"/>
                </a:lnTo>
                <a:lnTo>
                  <a:pt x="0" y="4989"/>
                </a:lnTo>
                <a:lnTo>
                  <a:pt x="0" y="2488"/>
                </a:lnTo>
                <a:lnTo>
                  <a:pt x="6207" y="2488"/>
                </a:lnTo>
                <a:lnTo>
                  <a:pt x="6207" y="0"/>
                </a:lnTo>
                <a:lnTo>
                  <a:pt x="8276" y="0"/>
                </a:lnTo>
                <a:lnTo>
                  <a:pt x="8276" y="7489"/>
                </a:lnTo>
                <a:close/>
              </a:path>
            </a:pathLst>
          </a:custGeom>
          <a:solidFill>
            <a:srgbClr val="C9CCCC"/>
          </a:solidFill>
        </p:spPr>
        <p:txBody>
          <a:bodyPr wrap="square" lIns="0" tIns="0" rIns="0" bIns="0" rtlCol="0"/>
          <a:lstStyle/>
          <a:p/>
        </p:txBody>
      </p:sp>
      <p:sp>
        <p:nvSpPr>
          <p:cNvPr id="1247" name="object 1247"/>
          <p:cNvSpPr/>
          <p:nvPr/>
        </p:nvSpPr>
        <p:spPr>
          <a:xfrm>
            <a:off x="6659054" y="3662592"/>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248" name="object 1248"/>
          <p:cNvSpPr/>
          <p:nvPr/>
        </p:nvSpPr>
        <p:spPr>
          <a:xfrm>
            <a:off x="6646590" y="3635071"/>
            <a:ext cx="4445" cy="2540"/>
          </a:xfrm>
          <a:custGeom>
            <a:rect l="l" t="t" r="r" b="b"/>
            <a:pathLst>
              <a:path w="4445" h="2539">
                <a:moveTo>
                  <a:pt x="2081" y="2500"/>
                </a:moveTo>
                <a:lnTo>
                  <a:pt x="0" y="2500"/>
                </a:lnTo>
                <a:lnTo>
                  <a:pt x="0" y="0"/>
                </a:lnTo>
                <a:lnTo>
                  <a:pt x="4150" y="0"/>
                </a:lnTo>
                <a:lnTo>
                  <a:pt x="2081" y="2500"/>
                </a:lnTo>
                <a:close/>
              </a:path>
            </a:pathLst>
          </a:custGeom>
          <a:solidFill>
            <a:srgbClr val="C9CCCC"/>
          </a:solidFill>
        </p:spPr>
        <p:txBody>
          <a:bodyPr wrap="square" lIns="0" tIns="0" rIns="0" bIns="0" rtlCol="0"/>
          <a:lstStyle/>
          <a:p/>
        </p:txBody>
      </p:sp>
      <p:sp>
        <p:nvSpPr>
          <p:cNvPr id="1249" name="object 1249"/>
          <p:cNvSpPr/>
          <p:nvPr/>
        </p:nvSpPr>
        <p:spPr>
          <a:xfrm>
            <a:off x="6669437" y="3657562"/>
            <a:ext cx="2540" cy="2540"/>
          </a:xfrm>
          <a:custGeom>
            <a:rect l="l" t="t" r="r" b="b"/>
            <a:pathLst>
              <a:path w="2540" h="2539">
                <a:moveTo>
                  <a:pt x="0" y="0"/>
                </a:moveTo>
                <a:lnTo>
                  <a:pt x="2057" y="0"/>
                </a:lnTo>
                <a:lnTo>
                  <a:pt x="2057" y="2536"/>
                </a:lnTo>
                <a:lnTo>
                  <a:pt x="0" y="2536"/>
                </a:lnTo>
                <a:lnTo>
                  <a:pt x="0" y="0"/>
                </a:lnTo>
                <a:close/>
              </a:path>
            </a:pathLst>
          </a:custGeom>
          <a:solidFill>
            <a:srgbClr val="C9CCCC"/>
          </a:solidFill>
        </p:spPr>
        <p:txBody>
          <a:bodyPr wrap="square" lIns="0" tIns="0" rIns="0" bIns="0" rtlCol="0"/>
          <a:lstStyle/>
          <a:p/>
        </p:txBody>
      </p:sp>
      <p:sp>
        <p:nvSpPr>
          <p:cNvPr id="1250" name="object 1250"/>
          <p:cNvSpPr/>
          <p:nvPr/>
        </p:nvSpPr>
        <p:spPr>
          <a:xfrm>
            <a:off x="6681885" y="3660080"/>
            <a:ext cx="2540" cy="2540"/>
          </a:xfrm>
          <a:custGeom>
            <a:rect l="l" t="t" r="r" b="b"/>
            <a:pathLst>
              <a:path w="2540" h="2539">
                <a:moveTo>
                  <a:pt x="2057" y="2512"/>
                </a:moveTo>
                <a:lnTo>
                  <a:pt x="0" y="2512"/>
                </a:lnTo>
                <a:lnTo>
                  <a:pt x="0" y="0"/>
                </a:lnTo>
                <a:lnTo>
                  <a:pt x="2057" y="2512"/>
                </a:lnTo>
                <a:close/>
              </a:path>
            </a:pathLst>
          </a:custGeom>
          <a:solidFill>
            <a:srgbClr val="C9CCCC"/>
          </a:solidFill>
        </p:spPr>
        <p:txBody>
          <a:bodyPr wrap="square" lIns="0" tIns="0" rIns="0" bIns="0" rtlCol="0"/>
          <a:lstStyle/>
          <a:p/>
        </p:txBody>
      </p:sp>
      <p:sp>
        <p:nvSpPr>
          <p:cNvPr id="1251" name="object 1251"/>
          <p:cNvSpPr/>
          <p:nvPr/>
        </p:nvSpPr>
        <p:spPr>
          <a:xfrm>
            <a:off x="6661124" y="366009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52" name="object 1252"/>
          <p:cNvSpPr/>
          <p:nvPr/>
        </p:nvSpPr>
        <p:spPr>
          <a:xfrm>
            <a:off x="6671505" y="3657575"/>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253" name="object 1253"/>
          <p:cNvSpPr/>
          <p:nvPr/>
        </p:nvSpPr>
        <p:spPr>
          <a:xfrm>
            <a:off x="5895453" y="3800170"/>
            <a:ext cx="2540" cy="2540"/>
          </a:xfrm>
          <a:custGeom>
            <a:rect l="l" t="t" r="r" b="b"/>
            <a:pathLst>
              <a:path w="2539"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1254" name="object 1254"/>
          <p:cNvSpPr/>
          <p:nvPr/>
        </p:nvSpPr>
        <p:spPr>
          <a:xfrm>
            <a:off x="5656845" y="3520013"/>
            <a:ext cx="228600" cy="356870"/>
          </a:xfrm>
          <a:custGeom>
            <a:rect l="l" t="t" r="r" b="b"/>
            <a:pathLst>
              <a:path w="228600" h="356870">
                <a:moveTo>
                  <a:pt x="10346" y="8890"/>
                </a:moveTo>
                <a:lnTo>
                  <a:pt x="4126" y="8890"/>
                </a:lnTo>
                <a:lnTo>
                  <a:pt x="2045" y="6350"/>
                </a:lnTo>
                <a:lnTo>
                  <a:pt x="2045" y="1270"/>
                </a:lnTo>
                <a:lnTo>
                  <a:pt x="4126" y="0"/>
                </a:lnTo>
                <a:lnTo>
                  <a:pt x="6219" y="1270"/>
                </a:lnTo>
                <a:lnTo>
                  <a:pt x="8288" y="1270"/>
                </a:lnTo>
                <a:lnTo>
                  <a:pt x="10346" y="3810"/>
                </a:lnTo>
                <a:lnTo>
                  <a:pt x="10346" y="8890"/>
                </a:lnTo>
                <a:close/>
              </a:path>
              <a:path w="228600" h="356870">
                <a:moveTo>
                  <a:pt x="51862" y="67310"/>
                </a:moveTo>
                <a:lnTo>
                  <a:pt x="12439" y="67310"/>
                </a:lnTo>
                <a:lnTo>
                  <a:pt x="12439" y="62230"/>
                </a:lnTo>
                <a:lnTo>
                  <a:pt x="14520" y="62230"/>
                </a:lnTo>
                <a:lnTo>
                  <a:pt x="12439" y="59690"/>
                </a:lnTo>
                <a:lnTo>
                  <a:pt x="14520" y="59690"/>
                </a:lnTo>
                <a:lnTo>
                  <a:pt x="12439" y="57150"/>
                </a:lnTo>
                <a:lnTo>
                  <a:pt x="12439" y="44450"/>
                </a:lnTo>
                <a:lnTo>
                  <a:pt x="10346" y="44450"/>
                </a:lnTo>
                <a:lnTo>
                  <a:pt x="10346" y="41910"/>
                </a:lnTo>
                <a:lnTo>
                  <a:pt x="8288" y="41910"/>
                </a:lnTo>
                <a:lnTo>
                  <a:pt x="8288" y="36830"/>
                </a:lnTo>
                <a:lnTo>
                  <a:pt x="6219" y="34290"/>
                </a:lnTo>
                <a:lnTo>
                  <a:pt x="6219" y="31750"/>
                </a:lnTo>
                <a:lnTo>
                  <a:pt x="4126" y="29210"/>
                </a:lnTo>
                <a:lnTo>
                  <a:pt x="2045" y="29210"/>
                </a:lnTo>
                <a:lnTo>
                  <a:pt x="2045" y="24130"/>
                </a:lnTo>
                <a:lnTo>
                  <a:pt x="0" y="21590"/>
                </a:lnTo>
                <a:lnTo>
                  <a:pt x="0" y="16510"/>
                </a:lnTo>
                <a:lnTo>
                  <a:pt x="2045" y="13970"/>
                </a:lnTo>
                <a:lnTo>
                  <a:pt x="2045" y="8890"/>
                </a:lnTo>
                <a:lnTo>
                  <a:pt x="12439" y="8890"/>
                </a:lnTo>
                <a:lnTo>
                  <a:pt x="12439" y="11430"/>
                </a:lnTo>
                <a:lnTo>
                  <a:pt x="20728" y="11430"/>
                </a:lnTo>
                <a:lnTo>
                  <a:pt x="20728" y="13970"/>
                </a:lnTo>
                <a:lnTo>
                  <a:pt x="24878" y="13970"/>
                </a:lnTo>
                <a:lnTo>
                  <a:pt x="26947" y="16510"/>
                </a:lnTo>
                <a:lnTo>
                  <a:pt x="37329" y="16510"/>
                </a:lnTo>
                <a:lnTo>
                  <a:pt x="37329" y="19050"/>
                </a:lnTo>
                <a:lnTo>
                  <a:pt x="39411" y="19050"/>
                </a:lnTo>
                <a:lnTo>
                  <a:pt x="37329" y="21590"/>
                </a:lnTo>
                <a:lnTo>
                  <a:pt x="37329" y="24130"/>
                </a:lnTo>
                <a:lnTo>
                  <a:pt x="39411" y="24130"/>
                </a:lnTo>
                <a:lnTo>
                  <a:pt x="39411" y="31750"/>
                </a:lnTo>
                <a:lnTo>
                  <a:pt x="53931" y="31750"/>
                </a:lnTo>
                <a:lnTo>
                  <a:pt x="53931" y="34290"/>
                </a:lnTo>
                <a:lnTo>
                  <a:pt x="51862" y="34290"/>
                </a:lnTo>
                <a:lnTo>
                  <a:pt x="51862" y="39370"/>
                </a:lnTo>
                <a:lnTo>
                  <a:pt x="53931" y="39370"/>
                </a:lnTo>
                <a:lnTo>
                  <a:pt x="53931" y="49530"/>
                </a:lnTo>
                <a:lnTo>
                  <a:pt x="51862" y="52070"/>
                </a:lnTo>
                <a:lnTo>
                  <a:pt x="49793" y="52070"/>
                </a:lnTo>
                <a:lnTo>
                  <a:pt x="49793" y="54610"/>
                </a:lnTo>
                <a:lnTo>
                  <a:pt x="47700" y="54610"/>
                </a:lnTo>
                <a:lnTo>
                  <a:pt x="47700" y="62230"/>
                </a:lnTo>
                <a:lnTo>
                  <a:pt x="49793" y="64770"/>
                </a:lnTo>
                <a:lnTo>
                  <a:pt x="51862" y="64770"/>
                </a:lnTo>
                <a:lnTo>
                  <a:pt x="51862" y="67310"/>
                </a:lnTo>
                <a:close/>
              </a:path>
              <a:path w="228600" h="356870">
                <a:moveTo>
                  <a:pt x="33191" y="16510"/>
                </a:moveTo>
                <a:lnTo>
                  <a:pt x="31110" y="16510"/>
                </a:lnTo>
                <a:lnTo>
                  <a:pt x="33191" y="13970"/>
                </a:lnTo>
                <a:lnTo>
                  <a:pt x="33191" y="16510"/>
                </a:lnTo>
                <a:close/>
              </a:path>
              <a:path w="228600" h="356870">
                <a:moveTo>
                  <a:pt x="47700" y="31750"/>
                </a:moveTo>
                <a:lnTo>
                  <a:pt x="45642" y="31750"/>
                </a:lnTo>
                <a:lnTo>
                  <a:pt x="45642" y="29210"/>
                </a:lnTo>
                <a:lnTo>
                  <a:pt x="47700" y="29210"/>
                </a:lnTo>
                <a:lnTo>
                  <a:pt x="47700" y="31750"/>
                </a:lnTo>
                <a:close/>
              </a:path>
              <a:path w="228600" h="356870">
                <a:moveTo>
                  <a:pt x="53931" y="31750"/>
                </a:moveTo>
                <a:lnTo>
                  <a:pt x="49793" y="31750"/>
                </a:lnTo>
                <a:lnTo>
                  <a:pt x="49793" y="29210"/>
                </a:lnTo>
                <a:lnTo>
                  <a:pt x="53931" y="29210"/>
                </a:lnTo>
                <a:lnTo>
                  <a:pt x="53931" y="31750"/>
                </a:lnTo>
                <a:close/>
              </a:path>
              <a:path w="228600" h="356870">
                <a:moveTo>
                  <a:pt x="120362" y="36830"/>
                </a:moveTo>
                <a:lnTo>
                  <a:pt x="105818" y="36830"/>
                </a:lnTo>
                <a:lnTo>
                  <a:pt x="105818" y="31750"/>
                </a:lnTo>
                <a:lnTo>
                  <a:pt x="109968" y="31750"/>
                </a:lnTo>
                <a:lnTo>
                  <a:pt x="109968" y="34290"/>
                </a:lnTo>
                <a:lnTo>
                  <a:pt x="120362" y="34290"/>
                </a:lnTo>
                <a:lnTo>
                  <a:pt x="120362" y="36830"/>
                </a:lnTo>
                <a:close/>
              </a:path>
              <a:path w="228600" h="356870">
                <a:moveTo>
                  <a:pt x="128639" y="54610"/>
                </a:moveTo>
                <a:lnTo>
                  <a:pt x="97493" y="54610"/>
                </a:lnTo>
                <a:lnTo>
                  <a:pt x="97493" y="49530"/>
                </a:lnTo>
                <a:lnTo>
                  <a:pt x="99574" y="49530"/>
                </a:lnTo>
                <a:lnTo>
                  <a:pt x="99574" y="46990"/>
                </a:lnTo>
                <a:lnTo>
                  <a:pt x="103724" y="41910"/>
                </a:lnTo>
                <a:lnTo>
                  <a:pt x="105818" y="41910"/>
                </a:lnTo>
                <a:lnTo>
                  <a:pt x="105818" y="39370"/>
                </a:lnTo>
                <a:lnTo>
                  <a:pt x="107887" y="36830"/>
                </a:lnTo>
                <a:lnTo>
                  <a:pt x="122407" y="36830"/>
                </a:lnTo>
                <a:lnTo>
                  <a:pt x="122407" y="39370"/>
                </a:lnTo>
                <a:lnTo>
                  <a:pt x="124489" y="41910"/>
                </a:lnTo>
                <a:lnTo>
                  <a:pt x="124489" y="44450"/>
                </a:lnTo>
                <a:lnTo>
                  <a:pt x="126570" y="46990"/>
                </a:lnTo>
                <a:lnTo>
                  <a:pt x="126570" y="49530"/>
                </a:lnTo>
                <a:lnTo>
                  <a:pt x="128639" y="52070"/>
                </a:lnTo>
                <a:lnTo>
                  <a:pt x="128639" y="54610"/>
                </a:lnTo>
                <a:close/>
              </a:path>
              <a:path w="228600" h="356870">
                <a:moveTo>
                  <a:pt x="80903" y="54610"/>
                </a:moveTo>
                <a:lnTo>
                  <a:pt x="76753" y="54610"/>
                </a:lnTo>
                <a:lnTo>
                  <a:pt x="76753" y="52070"/>
                </a:lnTo>
                <a:lnTo>
                  <a:pt x="80903" y="52070"/>
                </a:lnTo>
                <a:lnTo>
                  <a:pt x="80903" y="54610"/>
                </a:lnTo>
                <a:close/>
              </a:path>
              <a:path w="228600" h="356870">
                <a:moveTo>
                  <a:pt x="82972" y="59690"/>
                </a:moveTo>
                <a:lnTo>
                  <a:pt x="66371" y="59690"/>
                </a:lnTo>
                <a:lnTo>
                  <a:pt x="66371" y="57150"/>
                </a:lnTo>
                <a:lnTo>
                  <a:pt x="68452" y="57150"/>
                </a:lnTo>
                <a:lnTo>
                  <a:pt x="68452" y="54610"/>
                </a:lnTo>
                <a:lnTo>
                  <a:pt x="82972" y="54610"/>
                </a:lnTo>
                <a:lnTo>
                  <a:pt x="82972" y="59690"/>
                </a:lnTo>
                <a:close/>
              </a:path>
              <a:path w="228600" h="356870">
                <a:moveTo>
                  <a:pt x="130708" y="57150"/>
                </a:moveTo>
                <a:lnTo>
                  <a:pt x="97493" y="57150"/>
                </a:lnTo>
                <a:lnTo>
                  <a:pt x="99574" y="54610"/>
                </a:lnTo>
                <a:lnTo>
                  <a:pt x="130708" y="54610"/>
                </a:lnTo>
                <a:lnTo>
                  <a:pt x="130708" y="57150"/>
                </a:lnTo>
                <a:close/>
              </a:path>
              <a:path w="228600" h="356870">
                <a:moveTo>
                  <a:pt x="132789" y="59690"/>
                </a:moveTo>
                <a:lnTo>
                  <a:pt x="95448" y="59690"/>
                </a:lnTo>
                <a:lnTo>
                  <a:pt x="95448" y="57150"/>
                </a:lnTo>
                <a:lnTo>
                  <a:pt x="132789" y="57150"/>
                </a:lnTo>
                <a:lnTo>
                  <a:pt x="132789" y="59690"/>
                </a:lnTo>
                <a:close/>
              </a:path>
              <a:path w="228600" h="356870">
                <a:moveTo>
                  <a:pt x="145235" y="72390"/>
                </a:moveTo>
                <a:lnTo>
                  <a:pt x="56012" y="72390"/>
                </a:lnTo>
                <a:lnTo>
                  <a:pt x="56012" y="69850"/>
                </a:lnTo>
                <a:lnTo>
                  <a:pt x="60151" y="69850"/>
                </a:lnTo>
                <a:lnTo>
                  <a:pt x="60151" y="67310"/>
                </a:lnTo>
                <a:lnTo>
                  <a:pt x="62232" y="67310"/>
                </a:lnTo>
                <a:lnTo>
                  <a:pt x="62232" y="59690"/>
                </a:lnTo>
                <a:lnTo>
                  <a:pt x="85053" y="59690"/>
                </a:lnTo>
                <a:lnTo>
                  <a:pt x="85053" y="62230"/>
                </a:lnTo>
                <a:lnTo>
                  <a:pt x="91285" y="62230"/>
                </a:lnTo>
                <a:lnTo>
                  <a:pt x="91285" y="64770"/>
                </a:lnTo>
                <a:lnTo>
                  <a:pt x="139009" y="64770"/>
                </a:lnTo>
                <a:lnTo>
                  <a:pt x="145235" y="72390"/>
                </a:lnTo>
                <a:close/>
              </a:path>
              <a:path w="228600" h="356870">
                <a:moveTo>
                  <a:pt x="136952" y="64770"/>
                </a:moveTo>
                <a:lnTo>
                  <a:pt x="93354" y="64770"/>
                </a:lnTo>
                <a:lnTo>
                  <a:pt x="93354" y="59690"/>
                </a:lnTo>
                <a:lnTo>
                  <a:pt x="136952" y="59690"/>
                </a:lnTo>
                <a:lnTo>
                  <a:pt x="136952" y="64770"/>
                </a:lnTo>
                <a:close/>
              </a:path>
              <a:path w="228600" h="356870">
                <a:moveTo>
                  <a:pt x="151460" y="77470"/>
                </a:moveTo>
                <a:lnTo>
                  <a:pt x="12439" y="77470"/>
                </a:lnTo>
                <a:lnTo>
                  <a:pt x="12439" y="69850"/>
                </a:lnTo>
                <a:lnTo>
                  <a:pt x="14520" y="69850"/>
                </a:lnTo>
                <a:lnTo>
                  <a:pt x="14520" y="67310"/>
                </a:lnTo>
                <a:lnTo>
                  <a:pt x="53931" y="67310"/>
                </a:lnTo>
                <a:lnTo>
                  <a:pt x="53931" y="72390"/>
                </a:lnTo>
                <a:lnTo>
                  <a:pt x="145235" y="72390"/>
                </a:lnTo>
                <a:lnTo>
                  <a:pt x="147310" y="74930"/>
                </a:lnTo>
                <a:lnTo>
                  <a:pt x="149379" y="74930"/>
                </a:lnTo>
                <a:lnTo>
                  <a:pt x="151460" y="77470"/>
                </a:lnTo>
                <a:close/>
              </a:path>
              <a:path w="228600" h="356870">
                <a:moveTo>
                  <a:pt x="161854" y="86360"/>
                </a:moveTo>
                <a:lnTo>
                  <a:pt x="12439" y="86360"/>
                </a:lnTo>
                <a:lnTo>
                  <a:pt x="14520" y="83820"/>
                </a:lnTo>
                <a:lnTo>
                  <a:pt x="14520" y="77470"/>
                </a:lnTo>
                <a:lnTo>
                  <a:pt x="155611" y="77470"/>
                </a:lnTo>
                <a:lnTo>
                  <a:pt x="155611" y="80010"/>
                </a:lnTo>
                <a:lnTo>
                  <a:pt x="157680" y="80010"/>
                </a:lnTo>
                <a:lnTo>
                  <a:pt x="159773" y="83820"/>
                </a:lnTo>
                <a:lnTo>
                  <a:pt x="161854" y="83820"/>
                </a:lnTo>
                <a:lnTo>
                  <a:pt x="161854" y="86360"/>
                </a:lnTo>
                <a:close/>
              </a:path>
              <a:path w="228600" h="356870">
                <a:moveTo>
                  <a:pt x="180501" y="129540"/>
                </a:moveTo>
                <a:lnTo>
                  <a:pt x="26947" y="129540"/>
                </a:lnTo>
                <a:lnTo>
                  <a:pt x="26947" y="124460"/>
                </a:lnTo>
                <a:lnTo>
                  <a:pt x="22809" y="124460"/>
                </a:lnTo>
                <a:lnTo>
                  <a:pt x="22809" y="119380"/>
                </a:lnTo>
                <a:lnTo>
                  <a:pt x="20728" y="116840"/>
                </a:lnTo>
                <a:lnTo>
                  <a:pt x="16589" y="116840"/>
                </a:lnTo>
                <a:lnTo>
                  <a:pt x="16589" y="111760"/>
                </a:lnTo>
                <a:lnTo>
                  <a:pt x="14520" y="111760"/>
                </a:lnTo>
                <a:lnTo>
                  <a:pt x="14520" y="106680"/>
                </a:lnTo>
                <a:lnTo>
                  <a:pt x="12439" y="106680"/>
                </a:lnTo>
                <a:lnTo>
                  <a:pt x="16589" y="101600"/>
                </a:lnTo>
                <a:lnTo>
                  <a:pt x="16589" y="91440"/>
                </a:lnTo>
                <a:lnTo>
                  <a:pt x="14520" y="91440"/>
                </a:lnTo>
                <a:lnTo>
                  <a:pt x="16589" y="88900"/>
                </a:lnTo>
                <a:lnTo>
                  <a:pt x="14520" y="88900"/>
                </a:lnTo>
                <a:lnTo>
                  <a:pt x="14520" y="86360"/>
                </a:lnTo>
                <a:lnTo>
                  <a:pt x="163900" y="86360"/>
                </a:lnTo>
                <a:lnTo>
                  <a:pt x="163900" y="88900"/>
                </a:lnTo>
                <a:lnTo>
                  <a:pt x="165993" y="91440"/>
                </a:lnTo>
                <a:lnTo>
                  <a:pt x="165993" y="93980"/>
                </a:lnTo>
                <a:lnTo>
                  <a:pt x="168062" y="93980"/>
                </a:lnTo>
                <a:lnTo>
                  <a:pt x="168062" y="99060"/>
                </a:lnTo>
                <a:lnTo>
                  <a:pt x="170131" y="101600"/>
                </a:lnTo>
                <a:lnTo>
                  <a:pt x="172213" y="106680"/>
                </a:lnTo>
                <a:lnTo>
                  <a:pt x="172213" y="109220"/>
                </a:lnTo>
                <a:lnTo>
                  <a:pt x="174282" y="111760"/>
                </a:lnTo>
                <a:lnTo>
                  <a:pt x="174282" y="114300"/>
                </a:lnTo>
                <a:lnTo>
                  <a:pt x="176375" y="114300"/>
                </a:lnTo>
                <a:lnTo>
                  <a:pt x="176375" y="119380"/>
                </a:lnTo>
                <a:lnTo>
                  <a:pt x="178432" y="119380"/>
                </a:lnTo>
                <a:lnTo>
                  <a:pt x="178432" y="121920"/>
                </a:lnTo>
                <a:lnTo>
                  <a:pt x="180501" y="124460"/>
                </a:lnTo>
                <a:lnTo>
                  <a:pt x="180501" y="129540"/>
                </a:lnTo>
                <a:close/>
              </a:path>
              <a:path w="228600" h="356870">
                <a:moveTo>
                  <a:pt x="26947" y="127000"/>
                </a:moveTo>
                <a:lnTo>
                  <a:pt x="24878" y="127000"/>
                </a:lnTo>
                <a:lnTo>
                  <a:pt x="24878" y="124460"/>
                </a:lnTo>
                <a:lnTo>
                  <a:pt x="26947" y="124460"/>
                </a:lnTo>
                <a:lnTo>
                  <a:pt x="26947" y="127000"/>
                </a:lnTo>
                <a:close/>
              </a:path>
              <a:path w="228600" h="356870">
                <a:moveTo>
                  <a:pt x="180501" y="149860"/>
                </a:moveTo>
                <a:lnTo>
                  <a:pt x="26947" y="149860"/>
                </a:lnTo>
                <a:lnTo>
                  <a:pt x="26947" y="144780"/>
                </a:lnTo>
                <a:lnTo>
                  <a:pt x="29041" y="142240"/>
                </a:lnTo>
                <a:lnTo>
                  <a:pt x="24878" y="142240"/>
                </a:lnTo>
                <a:lnTo>
                  <a:pt x="24878" y="137160"/>
                </a:lnTo>
                <a:lnTo>
                  <a:pt x="26947" y="137160"/>
                </a:lnTo>
                <a:lnTo>
                  <a:pt x="29041" y="134620"/>
                </a:lnTo>
                <a:lnTo>
                  <a:pt x="24878" y="134620"/>
                </a:lnTo>
                <a:lnTo>
                  <a:pt x="24878" y="127000"/>
                </a:lnTo>
                <a:lnTo>
                  <a:pt x="26947" y="129540"/>
                </a:lnTo>
                <a:lnTo>
                  <a:pt x="180501" y="129540"/>
                </a:lnTo>
                <a:lnTo>
                  <a:pt x="180501" y="137160"/>
                </a:lnTo>
                <a:lnTo>
                  <a:pt x="182595" y="139700"/>
                </a:lnTo>
                <a:lnTo>
                  <a:pt x="182595" y="144780"/>
                </a:lnTo>
                <a:lnTo>
                  <a:pt x="180501" y="144780"/>
                </a:lnTo>
                <a:lnTo>
                  <a:pt x="180501" y="149860"/>
                </a:lnTo>
                <a:close/>
              </a:path>
              <a:path w="228600" h="356870">
                <a:moveTo>
                  <a:pt x="178432" y="176530"/>
                </a:moveTo>
                <a:lnTo>
                  <a:pt x="35260" y="176530"/>
                </a:lnTo>
                <a:lnTo>
                  <a:pt x="35260" y="171450"/>
                </a:lnTo>
                <a:lnTo>
                  <a:pt x="33191" y="171450"/>
                </a:lnTo>
                <a:lnTo>
                  <a:pt x="33191" y="168910"/>
                </a:lnTo>
                <a:lnTo>
                  <a:pt x="31110" y="168910"/>
                </a:lnTo>
                <a:lnTo>
                  <a:pt x="31110" y="166370"/>
                </a:lnTo>
                <a:lnTo>
                  <a:pt x="26947" y="166370"/>
                </a:lnTo>
                <a:lnTo>
                  <a:pt x="26947" y="163830"/>
                </a:lnTo>
                <a:lnTo>
                  <a:pt x="24878" y="162560"/>
                </a:lnTo>
                <a:lnTo>
                  <a:pt x="24878" y="149860"/>
                </a:lnTo>
                <a:lnTo>
                  <a:pt x="182595" y="149860"/>
                </a:lnTo>
                <a:lnTo>
                  <a:pt x="182595" y="154940"/>
                </a:lnTo>
                <a:lnTo>
                  <a:pt x="184664" y="157480"/>
                </a:lnTo>
                <a:lnTo>
                  <a:pt x="182595" y="160020"/>
                </a:lnTo>
                <a:lnTo>
                  <a:pt x="182595" y="162560"/>
                </a:lnTo>
                <a:lnTo>
                  <a:pt x="180501" y="162560"/>
                </a:lnTo>
                <a:lnTo>
                  <a:pt x="180501" y="166370"/>
                </a:lnTo>
                <a:lnTo>
                  <a:pt x="178432" y="168910"/>
                </a:lnTo>
                <a:lnTo>
                  <a:pt x="178432" y="176530"/>
                </a:lnTo>
                <a:close/>
              </a:path>
              <a:path w="228600" h="356870">
                <a:moveTo>
                  <a:pt x="180501" y="179070"/>
                </a:moveTo>
                <a:lnTo>
                  <a:pt x="37329" y="179070"/>
                </a:lnTo>
                <a:lnTo>
                  <a:pt x="37329" y="176530"/>
                </a:lnTo>
                <a:lnTo>
                  <a:pt x="180501" y="176530"/>
                </a:lnTo>
                <a:lnTo>
                  <a:pt x="180501" y="179070"/>
                </a:lnTo>
                <a:close/>
              </a:path>
              <a:path w="228600" h="356870">
                <a:moveTo>
                  <a:pt x="176375" y="191770"/>
                </a:moveTo>
                <a:lnTo>
                  <a:pt x="37329" y="191770"/>
                </a:lnTo>
                <a:lnTo>
                  <a:pt x="37329" y="186690"/>
                </a:lnTo>
                <a:lnTo>
                  <a:pt x="33191" y="186690"/>
                </a:lnTo>
                <a:lnTo>
                  <a:pt x="31110" y="184150"/>
                </a:lnTo>
                <a:lnTo>
                  <a:pt x="31110" y="179070"/>
                </a:lnTo>
                <a:lnTo>
                  <a:pt x="178432" y="179070"/>
                </a:lnTo>
                <a:lnTo>
                  <a:pt x="178432" y="181610"/>
                </a:lnTo>
                <a:lnTo>
                  <a:pt x="176375" y="184150"/>
                </a:lnTo>
                <a:lnTo>
                  <a:pt x="176375" y="186690"/>
                </a:lnTo>
                <a:lnTo>
                  <a:pt x="178432" y="189230"/>
                </a:lnTo>
                <a:lnTo>
                  <a:pt x="176375" y="191770"/>
                </a:lnTo>
                <a:close/>
              </a:path>
              <a:path w="228600" h="356870">
                <a:moveTo>
                  <a:pt x="35260" y="189230"/>
                </a:moveTo>
                <a:lnTo>
                  <a:pt x="35260" y="186690"/>
                </a:lnTo>
                <a:lnTo>
                  <a:pt x="37329" y="186690"/>
                </a:lnTo>
                <a:lnTo>
                  <a:pt x="35260" y="189230"/>
                </a:lnTo>
                <a:close/>
              </a:path>
              <a:path w="228600" h="356870">
                <a:moveTo>
                  <a:pt x="176375" y="201930"/>
                </a:moveTo>
                <a:lnTo>
                  <a:pt x="47700" y="201930"/>
                </a:lnTo>
                <a:lnTo>
                  <a:pt x="45642" y="199390"/>
                </a:lnTo>
                <a:lnTo>
                  <a:pt x="43537" y="199390"/>
                </a:lnTo>
                <a:lnTo>
                  <a:pt x="43537" y="196850"/>
                </a:lnTo>
                <a:lnTo>
                  <a:pt x="41480" y="194310"/>
                </a:lnTo>
                <a:lnTo>
                  <a:pt x="39411" y="194310"/>
                </a:lnTo>
                <a:lnTo>
                  <a:pt x="39411" y="191770"/>
                </a:lnTo>
                <a:lnTo>
                  <a:pt x="174282" y="191770"/>
                </a:lnTo>
                <a:lnTo>
                  <a:pt x="174282" y="194310"/>
                </a:lnTo>
                <a:lnTo>
                  <a:pt x="176375" y="196850"/>
                </a:lnTo>
                <a:lnTo>
                  <a:pt x="176375" y="201930"/>
                </a:lnTo>
                <a:close/>
              </a:path>
              <a:path w="228600" h="356870">
                <a:moveTo>
                  <a:pt x="182595" y="256540"/>
                </a:moveTo>
                <a:lnTo>
                  <a:pt x="66371" y="256540"/>
                </a:lnTo>
                <a:lnTo>
                  <a:pt x="66371" y="254000"/>
                </a:lnTo>
                <a:lnTo>
                  <a:pt x="64301" y="254000"/>
                </a:lnTo>
                <a:lnTo>
                  <a:pt x="64301" y="251460"/>
                </a:lnTo>
                <a:lnTo>
                  <a:pt x="62232" y="251460"/>
                </a:lnTo>
                <a:lnTo>
                  <a:pt x="62232" y="248920"/>
                </a:lnTo>
                <a:lnTo>
                  <a:pt x="64301" y="248920"/>
                </a:lnTo>
                <a:lnTo>
                  <a:pt x="64301" y="247650"/>
                </a:lnTo>
                <a:lnTo>
                  <a:pt x="66371" y="245110"/>
                </a:lnTo>
                <a:lnTo>
                  <a:pt x="68452" y="245110"/>
                </a:lnTo>
                <a:lnTo>
                  <a:pt x="68452" y="240030"/>
                </a:lnTo>
                <a:lnTo>
                  <a:pt x="66371" y="240030"/>
                </a:lnTo>
                <a:lnTo>
                  <a:pt x="66371" y="237490"/>
                </a:lnTo>
                <a:lnTo>
                  <a:pt x="64301" y="237490"/>
                </a:lnTo>
                <a:lnTo>
                  <a:pt x="64301" y="227330"/>
                </a:lnTo>
                <a:lnTo>
                  <a:pt x="60151" y="222250"/>
                </a:lnTo>
                <a:lnTo>
                  <a:pt x="58082" y="222250"/>
                </a:lnTo>
                <a:lnTo>
                  <a:pt x="58082" y="219710"/>
                </a:lnTo>
                <a:lnTo>
                  <a:pt x="56012" y="219710"/>
                </a:lnTo>
                <a:lnTo>
                  <a:pt x="56012" y="214630"/>
                </a:lnTo>
                <a:lnTo>
                  <a:pt x="53931" y="214630"/>
                </a:lnTo>
                <a:lnTo>
                  <a:pt x="53931" y="212090"/>
                </a:lnTo>
                <a:lnTo>
                  <a:pt x="51862" y="209550"/>
                </a:lnTo>
                <a:lnTo>
                  <a:pt x="51862" y="207010"/>
                </a:lnTo>
                <a:lnTo>
                  <a:pt x="49793" y="204470"/>
                </a:lnTo>
                <a:lnTo>
                  <a:pt x="49793" y="201930"/>
                </a:lnTo>
                <a:lnTo>
                  <a:pt x="178432" y="201930"/>
                </a:lnTo>
                <a:lnTo>
                  <a:pt x="178432" y="204470"/>
                </a:lnTo>
                <a:lnTo>
                  <a:pt x="182595" y="209550"/>
                </a:lnTo>
                <a:lnTo>
                  <a:pt x="180501" y="209550"/>
                </a:lnTo>
                <a:lnTo>
                  <a:pt x="178432" y="212090"/>
                </a:lnTo>
                <a:lnTo>
                  <a:pt x="182595" y="212090"/>
                </a:lnTo>
                <a:lnTo>
                  <a:pt x="180501" y="214630"/>
                </a:lnTo>
                <a:lnTo>
                  <a:pt x="180501" y="248920"/>
                </a:lnTo>
                <a:lnTo>
                  <a:pt x="182595" y="251460"/>
                </a:lnTo>
                <a:lnTo>
                  <a:pt x="182595" y="256540"/>
                </a:lnTo>
                <a:close/>
              </a:path>
              <a:path w="228600" h="356870">
                <a:moveTo>
                  <a:pt x="184664" y="259080"/>
                </a:moveTo>
                <a:lnTo>
                  <a:pt x="70533" y="259080"/>
                </a:lnTo>
                <a:lnTo>
                  <a:pt x="70533" y="256540"/>
                </a:lnTo>
                <a:lnTo>
                  <a:pt x="184664" y="256540"/>
                </a:lnTo>
                <a:lnTo>
                  <a:pt x="184664" y="259080"/>
                </a:lnTo>
                <a:close/>
              </a:path>
              <a:path w="228600" h="356870">
                <a:moveTo>
                  <a:pt x="190872" y="266700"/>
                </a:moveTo>
                <a:lnTo>
                  <a:pt x="76753" y="266700"/>
                </a:lnTo>
                <a:lnTo>
                  <a:pt x="76753" y="264160"/>
                </a:lnTo>
                <a:lnTo>
                  <a:pt x="74683" y="264160"/>
                </a:lnTo>
                <a:lnTo>
                  <a:pt x="72614" y="261620"/>
                </a:lnTo>
                <a:lnTo>
                  <a:pt x="72614" y="259080"/>
                </a:lnTo>
                <a:lnTo>
                  <a:pt x="186733" y="259080"/>
                </a:lnTo>
                <a:lnTo>
                  <a:pt x="190872" y="264160"/>
                </a:lnTo>
                <a:lnTo>
                  <a:pt x="190872" y="266700"/>
                </a:lnTo>
                <a:close/>
              </a:path>
              <a:path w="228600" h="356870">
                <a:moveTo>
                  <a:pt x="199196" y="269240"/>
                </a:moveTo>
                <a:lnTo>
                  <a:pt x="82972" y="269240"/>
                </a:lnTo>
                <a:lnTo>
                  <a:pt x="82972" y="266700"/>
                </a:lnTo>
                <a:lnTo>
                  <a:pt x="199196" y="266700"/>
                </a:lnTo>
                <a:lnTo>
                  <a:pt x="199196" y="269240"/>
                </a:lnTo>
                <a:close/>
              </a:path>
              <a:path w="228600" h="356870">
                <a:moveTo>
                  <a:pt x="211636" y="302260"/>
                </a:moveTo>
                <a:lnTo>
                  <a:pt x="124489" y="302260"/>
                </a:lnTo>
                <a:lnTo>
                  <a:pt x="124489" y="299720"/>
                </a:lnTo>
                <a:lnTo>
                  <a:pt x="118257" y="299720"/>
                </a:lnTo>
                <a:lnTo>
                  <a:pt x="118257" y="297180"/>
                </a:lnTo>
                <a:lnTo>
                  <a:pt x="114107" y="297180"/>
                </a:lnTo>
                <a:lnTo>
                  <a:pt x="114107" y="294640"/>
                </a:lnTo>
                <a:lnTo>
                  <a:pt x="109968" y="294640"/>
                </a:lnTo>
                <a:lnTo>
                  <a:pt x="109968" y="292100"/>
                </a:lnTo>
                <a:lnTo>
                  <a:pt x="107887" y="292100"/>
                </a:lnTo>
                <a:lnTo>
                  <a:pt x="107887" y="289560"/>
                </a:lnTo>
                <a:lnTo>
                  <a:pt x="105818" y="287020"/>
                </a:lnTo>
                <a:lnTo>
                  <a:pt x="103724" y="287020"/>
                </a:lnTo>
                <a:lnTo>
                  <a:pt x="103724" y="284480"/>
                </a:lnTo>
                <a:lnTo>
                  <a:pt x="101655" y="284480"/>
                </a:lnTo>
                <a:lnTo>
                  <a:pt x="101655" y="281940"/>
                </a:lnTo>
                <a:lnTo>
                  <a:pt x="95448" y="281940"/>
                </a:lnTo>
                <a:lnTo>
                  <a:pt x="95448" y="279400"/>
                </a:lnTo>
                <a:lnTo>
                  <a:pt x="93354" y="276860"/>
                </a:lnTo>
                <a:lnTo>
                  <a:pt x="93354" y="274320"/>
                </a:lnTo>
                <a:lnTo>
                  <a:pt x="91285" y="274320"/>
                </a:lnTo>
                <a:lnTo>
                  <a:pt x="91285" y="271780"/>
                </a:lnTo>
                <a:lnTo>
                  <a:pt x="89216" y="269240"/>
                </a:lnTo>
                <a:lnTo>
                  <a:pt x="201254" y="269240"/>
                </a:lnTo>
                <a:lnTo>
                  <a:pt x="201254" y="274320"/>
                </a:lnTo>
                <a:lnTo>
                  <a:pt x="203323" y="276860"/>
                </a:lnTo>
                <a:lnTo>
                  <a:pt x="201254" y="276860"/>
                </a:lnTo>
                <a:lnTo>
                  <a:pt x="201254" y="279400"/>
                </a:lnTo>
                <a:lnTo>
                  <a:pt x="203323" y="279400"/>
                </a:lnTo>
                <a:lnTo>
                  <a:pt x="203323" y="281940"/>
                </a:lnTo>
                <a:lnTo>
                  <a:pt x="209566" y="289560"/>
                </a:lnTo>
                <a:lnTo>
                  <a:pt x="209566" y="297180"/>
                </a:lnTo>
                <a:lnTo>
                  <a:pt x="211636" y="299720"/>
                </a:lnTo>
                <a:lnTo>
                  <a:pt x="211636" y="302260"/>
                </a:lnTo>
                <a:close/>
              </a:path>
              <a:path w="228600" h="356870">
                <a:moveTo>
                  <a:pt x="124489" y="302260"/>
                </a:moveTo>
                <a:lnTo>
                  <a:pt x="122407" y="302260"/>
                </a:lnTo>
                <a:lnTo>
                  <a:pt x="122407" y="299720"/>
                </a:lnTo>
                <a:lnTo>
                  <a:pt x="124489" y="299720"/>
                </a:lnTo>
                <a:lnTo>
                  <a:pt x="124489" y="302260"/>
                </a:lnTo>
                <a:close/>
              </a:path>
              <a:path w="228600" h="356870">
                <a:moveTo>
                  <a:pt x="215786" y="309880"/>
                </a:moveTo>
                <a:lnTo>
                  <a:pt x="132789" y="309880"/>
                </a:lnTo>
                <a:lnTo>
                  <a:pt x="132789" y="307340"/>
                </a:lnTo>
                <a:lnTo>
                  <a:pt x="128639" y="302260"/>
                </a:lnTo>
                <a:lnTo>
                  <a:pt x="213705" y="302260"/>
                </a:lnTo>
                <a:lnTo>
                  <a:pt x="213705" y="307340"/>
                </a:lnTo>
                <a:lnTo>
                  <a:pt x="215786" y="307340"/>
                </a:lnTo>
                <a:lnTo>
                  <a:pt x="215786" y="309880"/>
                </a:lnTo>
                <a:close/>
              </a:path>
              <a:path w="228600" h="356870">
                <a:moveTo>
                  <a:pt x="141078" y="320040"/>
                </a:moveTo>
                <a:lnTo>
                  <a:pt x="139009" y="320040"/>
                </a:lnTo>
                <a:lnTo>
                  <a:pt x="139009" y="317500"/>
                </a:lnTo>
                <a:lnTo>
                  <a:pt x="136952" y="314960"/>
                </a:lnTo>
                <a:lnTo>
                  <a:pt x="136952" y="312420"/>
                </a:lnTo>
                <a:lnTo>
                  <a:pt x="134859" y="312420"/>
                </a:lnTo>
                <a:lnTo>
                  <a:pt x="134859" y="309880"/>
                </a:lnTo>
                <a:lnTo>
                  <a:pt x="217867" y="309880"/>
                </a:lnTo>
                <a:lnTo>
                  <a:pt x="217867" y="317500"/>
                </a:lnTo>
                <a:lnTo>
                  <a:pt x="143172" y="317500"/>
                </a:lnTo>
                <a:lnTo>
                  <a:pt x="141078" y="320040"/>
                </a:lnTo>
                <a:close/>
              </a:path>
              <a:path w="228600" h="356870">
                <a:moveTo>
                  <a:pt x="217867" y="320040"/>
                </a:moveTo>
                <a:lnTo>
                  <a:pt x="145241" y="320040"/>
                </a:lnTo>
                <a:lnTo>
                  <a:pt x="145241" y="317500"/>
                </a:lnTo>
                <a:lnTo>
                  <a:pt x="217867" y="317500"/>
                </a:lnTo>
                <a:lnTo>
                  <a:pt x="217867" y="320040"/>
                </a:lnTo>
                <a:close/>
              </a:path>
              <a:path w="228600" h="356870">
                <a:moveTo>
                  <a:pt x="224087" y="334010"/>
                </a:moveTo>
                <a:lnTo>
                  <a:pt x="165993" y="334010"/>
                </a:lnTo>
                <a:lnTo>
                  <a:pt x="165993" y="331470"/>
                </a:lnTo>
                <a:lnTo>
                  <a:pt x="163900" y="331470"/>
                </a:lnTo>
                <a:lnTo>
                  <a:pt x="161854" y="328930"/>
                </a:lnTo>
                <a:lnTo>
                  <a:pt x="159773" y="328930"/>
                </a:lnTo>
                <a:lnTo>
                  <a:pt x="159773" y="327660"/>
                </a:lnTo>
                <a:lnTo>
                  <a:pt x="153530" y="327660"/>
                </a:lnTo>
                <a:lnTo>
                  <a:pt x="153530" y="325120"/>
                </a:lnTo>
                <a:lnTo>
                  <a:pt x="151460" y="325120"/>
                </a:lnTo>
                <a:lnTo>
                  <a:pt x="151460" y="322580"/>
                </a:lnTo>
                <a:lnTo>
                  <a:pt x="149379" y="322580"/>
                </a:lnTo>
                <a:lnTo>
                  <a:pt x="149379" y="320040"/>
                </a:lnTo>
                <a:lnTo>
                  <a:pt x="219913" y="320040"/>
                </a:lnTo>
                <a:lnTo>
                  <a:pt x="219913" y="322580"/>
                </a:lnTo>
                <a:lnTo>
                  <a:pt x="222018" y="325120"/>
                </a:lnTo>
                <a:lnTo>
                  <a:pt x="222018" y="327660"/>
                </a:lnTo>
                <a:lnTo>
                  <a:pt x="224087" y="328930"/>
                </a:lnTo>
                <a:lnTo>
                  <a:pt x="224087" y="334010"/>
                </a:lnTo>
                <a:close/>
              </a:path>
              <a:path w="228600" h="356870">
                <a:moveTo>
                  <a:pt x="172213" y="336550"/>
                </a:moveTo>
                <a:lnTo>
                  <a:pt x="170131" y="336550"/>
                </a:lnTo>
                <a:lnTo>
                  <a:pt x="170131" y="334010"/>
                </a:lnTo>
                <a:lnTo>
                  <a:pt x="172213" y="334010"/>
                </a:lnTo>
                <a:lnTo>
                  <a:pt x="172213" y="336550"/>
                </a:lnTo>
                <a:close/>
              </a:path>
              <a:path w="228600" h="356870">
                <a:moveTo>
                  <a:pt x="209566" y="336550"/>
                </a:moveTo>
                <a:lnTo>
                  <a:pt x="172213" y="336550"/>
                </a:lnTo>
                <a:lnTo>
                  <a:pt x="172213" y="334010"/>
                </a:lnTo>
                <a:lnTo>
                  <a:pt x="209566" y="334010"/>
                </a:lnTo>
                <a:lnTo>
                  <a:pt x="209566" y="336550"/>
                </a:lnTo>
                <a:close/>
              </a:path>
              <a:path w="228600" h="356870">
                <a:moveTo>
                  <a:pt x="228237" y="346710"/>
                </a:moveTo>
                <a:lnTo>
                  <a:pt x="215786" y="346710"/>
                </a:lnTo>
                <a:lnTo>
                  <a:pt x="215786" y="341630"/>
                </a:lnTo>
                <a:lnTo>
                  <a:pt x="213705" y="341630"/>
                </a:lnTo>
                <a:lnTo>
                  <a:pt x="213705" y="336550"/>
                </a:lnTo>
                <a:lnTo>
                  <a:pt x="211636" y="336550"/>
                </a:lnTo>
                <a:lnTo>
                  <a:pt x="211636" y="334010"/>
                </a:lnTo>
                <a:lnTo>
                  <a:pt x="226168" y="334010"/>
                </a:lnTo>
                <a:lnTo>
                  <a:pt x="226168" y="344170"/>
                </a:lnTo>
                <a:lnTo>
                  <a:pt x="228237" y="346710"/>
                </a:lnTo>
                <a:close/>
              </a:path>
              <a:path w="228600" h="356870">
                <a:moveTo>
                  <a:pt x="186733" y="354330"/>
                </a:moveTo>
                <a:lnTo>
                  <a:pt x="180501" y="354330"/>
                </a:lnTo>
                <a:lnTo>
                  <a:pt x="180501" y="349250"/>
                </a:lnTo>
                <a:lnTo>
                  <a:pt x="178432" y="346710"/>
                </a:lnTo>
                <a:lnTo>
                  <a:pt x="178432" y="341630"/>
                </a:lnTo>
                <a:lnTo>
                  <a:pt x="176375" y="341630"/>
                </a:lnTo>
                <a:lnTo>
                  <a:pt x="176375" y="339090"/>
                </a:lnTo>
                <a:lnTo>
                  <a:pt x="174282" y="336550"/>
                </a:lnTo>
                <a:lnTo>
                  <a:pt x="211636" y="336550"/>
                </a:lnTo>
                <a:lnTo>
                  <a:pt x="211636" y="344170"/>
                </a:lnTo>
                <a:lnTo>
                  <a:pt x="195034" y="344170"/>
                </a:lnTo>
                <a:lnTo>
                  <a:pt x="195034" y="346710"/>
                </a:lnTo>
                <a:lnTo>
                  <a:pt x="192965" y="346710"/>
                </a:lnTo>
                <a:lnTo>
                  <a:pt x="192965" y="349250"/>
                </a:lnTo>
                <a:lnTo>
                  <a:pt x="190872" y="349250"/>
                </a:lnTo>
                <a:lnTo>
                  <a:pt x="190872" y="351790"/>
                </a:lnTo>
                <a:lnTo>
                  <a:pt x="186733" y="351790"/>
                </a:lnTo>
                <a:lnTo>
                  <a:pt x="186733" y="354330"/>
                </a:lnTo>
                <a:close/>
              </a:path>
              <a:path w="228600" h="356870">
                <a:moveTo>
                  <a:pt x="211636" y="346710"/>
                </a:moveTo>
                <a:lnTo>
                  <a:pt x="205416" y="346710"/>
                </a:lnTo>
                <a:lnTo>
                  <a:pt x="205416" y="344170"/>
                </a:lnTo>
                <a:lnTo>
                  <a:pt x="211636" y="344170"/>
                </a:lnTo>
                <a:lnTo>
                  <a:pt x="211636" y="346710"/>
                </a:lnTo>
                <a:close/>
              </a:path>
              <a:path w="228600" h="356870">
                <a:moveTo>
                  <a:pt x="226168" y="351790"/>
                </a:moveTo>
                <a:lnTo>
                  <a:pt x="215786" y="351790"/>
                </a:lnTo>
                <a:lnTo>
                  <a:pt x="215786" y="349250"/>
                </a:lnTo>
                <a:lnTo>
                  <a:pt x="217867" y="349250"/>
                </a:lnTo>
                <a:lnTo>
                  <a:pt x="217867" y="346710"/>
                </a:lnTo>
                <a:lnTo>
                  <a:pt x="226168" y="346710"/>
                </a:lnTo>
                <a:lnTo>
                  <a:pt x="226168" y="351790"/>
                </a:lnTo>
                <a:close/>
              </a:path>
              <a:path w="228600" h="356870">
                <a:moveTo>
                  <a:pt x="184664" y="356870"/>
                </a:moveTo>
                <a:lnTo>
                  <a:pt x="182595" y="354330"/>
                </a:lnTo>
                <a:lnTo>
                  <a:pt x="184664" y="354330"/>
                </a:lnTo>
                <a:lnTo>
                  <a:pt x="184664" y="356870"/>
                </a:lnTo>
                <a:close/>
              </a:path>
            </a:pathLst>
          </a:custGeom>
          <a:solidFill>
            <a:srgbClr val="C9CCCC"/>
          </a:solidFill>
        </p:spPr>
        <p:txBody>
          <a:bodyPr wrap="square" lIns="0" tIns="0" rIns="0" bIns="0" rtlCol="0"/>
          <a:lstStyle/>
          <a:p/>
        </p:txBody>
      </p:sp>
      <p:sp>
        <p:nvSpPr>
          <p:cNvPr id="1255" name="object 1255"/>
          <p:cNvSpPr/>
          <p:nvPr/>
        </p:nvSpPr>
        <p:spPr>
          <a:xfrm>
            <a:off x="5719077" y="3760158"/>
            <a:ext cx="4445" cy="10160"/>
          </a:xfrm>
          <a:custGeom>
            <a:rect l="l" t="t" r="r" b="b"/>
            <a:pathLst>
              <a:path w="4445" h="10160">
                <a:moveTo>
                  <a:pt x="0" y="10002"/>
                </a:moveTo>
                <a:lnTo>
                  <a:pt x="0" y="5001"/>
                </a:lnTo>
                <a:lnTo>
                  <a:pt x="2069" y="2512"/>
                </a:lnTo>
                <a:lnTo>
                  <a:pt x="2069" y="0"/>
                </a:lnTo>
                <a:lnTo>
                  <a:pt x="4138" y="0"/>
                </a:lnTo>
                <a:lnTo>
                  <a:pt x="4138" y="5001"/>
                </a:lnTo>
                <a:lnTo>
                  <a:pt x="2069" y="5001"/>
                </a:lnTo>
                <a:lnTo>
                  <a:pt x="2069" y="7513"/>
                </a:lnTo>
                <a:lnTo>
                  <a:pt x="0" y="10002"/>
                </a:lnTo>
                <a:close/>
              </a:path>
            </a:pathLst>
          </a:custGeom>
          <a:solidFill>
            <a:srgbClr val="C9CCCC"/>
          </a:solidFill>
        </p:spPr>
        <p:txBody>
          <a:bodyPr wrap="square" lIns="0" tIns="0" rIns="0" bIns="0" rtlCol="0"/>
          <a:lstStyle/>
          <a:p/>
        </p:txBody>
      </p:sp>
      <p:sp>
        <p:nvSpPr>
          <p:cNvPr id="1256" name="object 1256"/>
          <p:cNvSpPr/>
          <p:nvPr/>
        </p:nvSpPr>
        <p:spPr>
          <a:xfrm>
            <a:off x="5885089" y="3790175"/>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257" name="object 1257"/>
          <p:cNvSpPr/>
          <p:nvPr/>
        </p:nvSpPr>
        <p:spPr>
          <a:xfrm>
            <a:off x="6501350" y="3735163"/>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258" name="object 1258"/>
          <p:cNvSpPr/>
          <p:nvPr/>
        </p:nvSpPr>
        <p:spPr>
          <a:xfrm>
            <a:off x="6526253" y="356002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259" name="object 1259"/>
          <p:cNvSpPr/>
          <p:nvPr/>
        </p:nvSpPr>
        <p:spPr>
          <a:xfrm>
            <a:off x="6522115" y="3565030"/>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260" name="object 1260"/>
          <p:cNvSpPr/>
          <p:nvPr/>
        </p:nvSpPr>
        <p:spPr>
          <a:xfrm>
            <a:off x="6594733" y="3517489"/>
            <a:ext cx="10795" cy="10160"/>
          </a:xfrm>
          <a:custGeom>
            <a:rect l="l" t="t" r="r" b="b"/>
            <a:pathLst>
              <a:path w="10795" h="10160">
                <a:moveTo>
                  <a:pt x="6207" y="2524"/>
                </a:moveTo>
                <a:lnTo>
                  <a:pt x="2081" y="2524"/>
                </a:lnTo>
                <a:lnTo>
                  <a:pt x="4138" y="0"/>
                </a:lnTo>
                <a:lnTo>
                  <a:pt x="6207" y="2524"/>
                </a:lnTo>
                <a:close/>
              </a:path>
              <a:path w="10795" h="10160">
                <a:moveTo>
                  <a:pt x="8300" y="5013"/>
                </a:moveTo>
                <a:lnTo>
                  <a:pt x="4138" y="5013"/>
                </a:lnTo>
                <a:lnTo>
                  <a:pt x="4138" y="2524"/>
                </a:lnTo>
                <a:lnTo>
                  <a:pt x="6207" y="2524"/>
                </a:lnTo>
                <a:lnTo>
                  <a:pt x="6207" y="0"/>
                </a:lnTo>
                <a:lnTo>
                  <a:pt x="8300" y="0"/>
                </a:lnTo>
                <a:lnTo>
                  <a:pt x="8300" y="5013"/>
                </a:lnTo>
                <a:close/>
              </a:path>
              <a:path w="10795" h="10160">
                <a:moveTo>
                  <a:pt x="8300" y="7525"/>
                </a:moveTo>
                <a:lnTo>
                  <a:pt x="0" y="7525"/>
                </a:lnTo>
                <a:lnTo>
                  <a:pt x="0" y="5013"/>
                </a:lnTo>
                <a:lnTo>
                  <a:pt x="10358" y="5013"/>
                </a:lnTo>
                <a:lnTo>
                  <a:pt x="8300" y="7525"/>
                </a:lnTo>
                <a:close/>
              </a:path>
              <a:path w="10795" h="10160">
                <a:moveTo>
                  <a:pt x="6207" y="10014"/>
                </a:moveTo>
                <a:lnTo>
                  <a:pt x="2081" y="10014"/>
                </a:lnTo>
                <a:lnTo>
                  <a:pt x="2081" y="7525"/>
                </a:lnTo>
                <a:lnTo>
                  <a:pt x="6207" y="7525"/>
                </a:lnTo>
                <a:lnTo>
                  <a:pt x="6207" y="10014"/>
                </a:lnTo>
                <a:close/>
              </a:path>
            </a:pathLst>
          </a:custGeom>
          <a:solidFill>
            <a:srgbClr val="C9CCCC"/>
          </a:solidFill>
        </p:spPr>
        <p:txBody>
          <a:bodyPr wrap="square" lIns="0" tIns="0" rIns="0" bIns="0" rtlCol="0"/>
          <a:lstStyle/>
          <a:p/>
        </p:txBody>
      </p:sp>
      <p:sp>
        <p:nvSpPr>
          <p:cNvPr id="1261" name="object 1261"/>
          <p:cNvSpPr/>
          <p:nvPr/>
        </p:nvSpPr>
        <p:spPr>
          <a:xfrm>
            <a:off x="6499269" y="3592560"/>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262" name="object 1262"/>
          <p:cNvSpPr/>
          <p:nvPr/>
        </p:nvSpPr>
        <p:spPr>
          <a:xfrm>
            <a:off x="6615478" y="3540011"/>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1263" name="object 1263"/>
          <p:cNvSpPr/>
          <p:nvPr/>
        </p:nvSpPr>
        <p:spPr>
          <a:xfrm>
            <a:off x="6611321" y="3682596"/>
            <a:ext cx="12700" cy="5080"/>
          </a:xfrm>
          <a:custGeom>
            <a:rect l="l" t="t" r="r" b="b"/>
            <a:pathLst>
              <a:path w="12700" h="5079">
                <a:moveTo>
                  <a:pt x="12451" y="5001"/>
                </a:moveTo>
                <a:lnTo>
                  <a:pt x="0" y="5001"/>
                </a:lnTo>
                <a:lnTo>
                  <a:pt x="0" y="0"/>
                </a:lnTo>
                <a:lnTo>
                  <a:pt x="8324" y="0"/>
                </a:lnTo>
                <a:lnTo>
                  <a:pt x="8324" y="2524"/>
                </a:lnTo>
                <a:lnTo>
                  <a:pt x="10382" y="2524"/>
                </a:lnTo>
                <a:lnTo>
                  <a:pt x="12451" y="5001"/>
                </a:lnTo>
                <a:close/>
              </a:path>
            </a:pathLst>
          </a:custGeom>
          <a:solidFill>
            <a:srgbClr val="C9CCCC"/>
          </a:solidFill>
        </p:spPr>
        <p:txBody>
          <a:bodyPr wrap="square" lIns="0" tIns="0" rIns="0" bIns="0" rtlCol="0"/>
          <a:lstStyle/>
          <a:p/>
        </p:txBody>
      </p:sp>
      <p:sp>
        <p:nvSpPr>
          <p:cNvPr id="1264" name="object 1264"/>
          <p:cNvSpPr/>
          <p:nvPr/>
        </p:nvSpPr>
        <p:spPr>
          <a:xfrm>
            <a:off x="6457763" y="3680101"/>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265" name="object 1265"/>
          <p:cNvSpPr/>
          <p:nvPr/>
        </p:nvSpPr>
        <p:spPr>
          <a:xfrm>
            <a:off x="6410060" y="3660081"/>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266" name="object 1266"/>
          <p:cNvSpPr/>
          <p:nvPr/>
        </p:nvSpPr>
        <p:spPr>
          <a:xfrm>
            <a:off x="6995187" y="1363672"/>
            <a:ext cx="2540" cy="2540"/>
          </a:xfrm>
          <a:custGeom>
            <a:rect l="l" t="t" r="r" b="b"/>
            <a:pathLst>
              <a:path w="2540" h="2540">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1267" name="object 1267"/>
          <p:cNvSpPr/>
          <p:nvPr/>
        </p:nvSpPr>
        <p:spPr>
          <a:xfrm>
            <a:off x="7024256" y="1481247"/>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268" name="object 1268"/>
          <p:cNvSpPr/>
          <p:nvPr/>
        </p:nvSpPr>
        <p:spPr>
          <a:xfrm>
            <a:off x="7148746" y="1371168"/>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269" name="object 1269"/>
          <p:cNvSpPr/>
          <p:nvPr/>
        </p:nvSpPr>
        <p:spPr>
          <a:xfrm>
            <a:off x="7148746" y="1376176"/>
            <a:ext cx="4445" cy="5080"/>
          </a:xfrm>
          <a:custGeom>
            <a:rect l="l" t="t" r="r" b="b"/>
            <a:pathLst>
              <a:path w="4445" h="5080">
                <a:moveTo>
                  <a:pt x="2093" y="5013"/>
                </a:moveTo>
                <a:lnTo>
                  <a:pt x="0" y="5013"/>
                </a:lnTo>
                <a:lnTo>
                  <a:pt x="0" y="2488"/>
                </a:lnTo>
                <a:lnTo>
                  <a:pt x="2093" y="2488"/>
                </a:lnTo>
                <a:lnTo>
                  <a:pt x="2093" y="0"/>
                </a:lnTo>
                <a:lnTo>
                  <a:pt x="4150" y="2488"/>
                </a:lnTo>
                <a:lnTo>
                  <a:pt x="2093" y="5013"/>
                </a:lnTo>
                <a:close/>
              </a:path>
            </a:pathLst>
          </a:custGeom>
          <a:solidFill>
            <a:srgbClr val="C9CCCC"/>
          </a:solidFill>
        </p:spPr>
        <p:txBody>
          <a:bodyPr wrap="square" lIns="0" tIns="0" rIns="0" bIns="0" rtlCol="0"/>
          <a:lstStyle/>
          <a:p/>
        </p:txBody>
      </p:sp>
      <p:sp>
        <p:nvSpPr>
          <p:cNvPr id="1270" name="object 1270"/>
          <p:cNvSpPr/>
          <p:nvPr/>
        </p:nvSpPr>
        <p:spPr>
          <a:xfrm>
            <a:off x="6993117" y="1363666"/>
            <a:ext cx="2540" cy="2540"/>
          </a:xfrm>
          <a:custGeom>
            <a:rect l="l" t="t" r="r" b="b"/>
            <a:pathLst>
              <a:path w="2540" h="2540">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271" name="object 1271"/>
          <p:cNvSpPr/>
          <p:nvPr/>
        </p:nvSpPr>
        <p:spPr>
          <a:xfrm>
            <a:off x="7049143" y="1463728"/>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272" name="object 1272"/>
          <p:cNvSpPr/>
          <p:nvPr/>
        </p:nvSpPr>
        <p:spPr>
          <a:xfrm>
            <a:off x="7144592" y="1378668"/>
            <a:ext cx="2540" cy="2540"/>
          </a:xfrm>
          <a:custGeom>
            <a:rect l="l" t="t" r="r" b="b"/>
            <a:pathLst>
              <a:path w="2540" h="2540">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1273" name="object 1273"/>
          <p:cNvSpPr/>
          <p:nvPr/>
        </p:nvSpPr>
        <p:spPr>
          <a:xfrm>
            <a:off x="7051229" y="1468749"/>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274" name="object 1274"/>
          <p:cNvSpPr/>
          <p:nvPr/>
        </p:nvSpPr>
        <p:spPr>
          <a:xfrm>
            <a:off x="6999342" y="1368667"/>
            <a:ext cx="2540" cy="2540"/>
          </a:xfrm>
          <a:custGeom>
            <a:rect l="l" t="t" r="r" b="b"/>
            <a:pathLst>
              <a:path w="2540" h="2540">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275" name="object 1275"/>
          <p:cNvSpPr/>
          <p:nvPr/>
        </p:nvSpPr>
        <p:spPr>
          <a:xfrm>
            <a:off x="7011794" y="1476226"/>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276" name="object 1276"/>
          <p:cNvSpPr/>
          <p:nvPr/>
        </p:nvSpPr>
        <p:spPr>
          <a:xfrm>
            <a:off x="7024256" y="1483732"/>
            <a:ext cx="4445" cy="2540"/>
          </a:xfrm>
          <a:custGeom>
            <a:rect l="l" t="t" r="r" b="b"/>
            <a:pathLst>
              <a:path w="4445" h="2540">
                <a:moveTo>
                  <a:pt x="2069" y="2524"/>
                </a:moveTo>
                <a:lnTo>
                  <a:pt x="0" y="2524"/>
                </a:lnTo>
                <a:lnTo>
                  <a:pt x="0" y="0"/>
                </a:lnTo>
                <a:lnTo>
                  <a:pt x="4126" y="0"/>
                </a:lnTo>
                <a:lnTo>
                  <a:pt x="2069" y="2524"/>
                </a:lnTo>
                <a:close/>
              </a:path>
            </a:pathLst>
          </a:custGeom>
          <a:solidFill>
            <a:srgbClr val="C9CCCC"/>
          </a:solidFill>
        </p:spPr>
        <p:txBody>
          <a:bodyPr wrap="square" lIns="0" tIns="0" rIns="0" bIns="0" rtlCol="0"/>
          <a:lstStyle/>
          <a:p/>
        </p:txBody>
      </p:sp>
      <p:sp>
        <p:nvSpPr>
          <p:cNvPr id="1277" name="object 1277"/>
          <p:cNvSpPr/>
          <p:nvPr/>
        </p:nvSpPr>
        <p:spPr>
          <a:xfrm>
            <a:off x="7003493" y="1366166"/>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78" name="object 1278"/>
          <p:cNvSpPr/>
          <p:nvPr/>
        </p:nvSpPr>
        <p:spPr>
          <a:xfrm>
            <a:off x="7184028" y="1333668"/>
            <a:ext cx="4445" cy="2540"/>
          </a:xfrm>
          <a:custGeom>
            <a:rect l="l" t="t" r="r" b="b"/>
            <a:pathLst>
              <a:path w="4445" h="2540">
                <a:moveTo>
                  <a:pt x="4138" y="2488"/>
                </a:moveTo>
                <a:lnTo>
                  <a:pt x="0" y="2488"/>
                </a:lnTo>
                <a:lnTo>
                  <a:pt x="2069" y="0"/>
                </a:lnTo>
                <a:lnTo>
                  <a:pt x="4138" y="0"/>
                </a:lnTo>
                <a:lnTo>
                  <a:pt x="4138" y="2488"/>
                </a:lnTo>
                <a:close/>
              </a:path>
            </a:pathLst>
          </a:custGeom>
          <a:solidFill>
            <a:srgbClr val="C9CCCC"/>
          </a:solidFill>
        </p:spPr>
        <p:txBody>
          <a:bodyPr wrap="square" lIns="0" tIns="0" rIns="0" bIns="0" rtlCol="0"/>
          <a:lstStyle/>
          <a:p/>
        </p:txBody>
      </p:sp>
      <p:sp>
        <p:nvSpPr>
          <p:cNvPr id="1279" name="object 1279"/>
          <p:cNvSpPr/>
          <p:nvPr/>
        </p:nvSpPr>
        <p:spPr>
          <a:xfrm>
            <a:off x="7003498" y="1358650"/>
            <a:ext cx="4445" cy="7620"/>
          </a:xfrm>
          <a:custGeom>
            <a:rect l="l" t="t" r="r" b="b"/>
            <a:pathLst>
              <a:path w="4445" h="7619">
                <a:moveTo>
                  <a:pt x="4162" y="7525"/>
                </a:moveTo>
                <a:lnTo>
                  <a:pt x="0" y="7525"/>
                </a:lnTo>
                <a:lnTo>
                  <a:pt x="0" y="5013"/>
                </a:lnTo>
                <a:lnTo>
                  <a:pt x="2069" y="5013"/>
                </a:lnTo>
                <a:lnTo>
                  <a:pt x="2069" y="0"/>
                </a:lnTo>
                <a:lnTo>
                  <a:pt x="4162" y="2524"/>
                </a:lnTo>
                <a:lnTo>
                  <a:pt x="4162" y="7525"/>
                </a:lnTo>
                <a:close/>
              </a:path>
            </a:pathLst>
          </a:custGeom>
          <a:solidFill>
            <a:srgbClr val="C9CCCC"/>
          </a:solidFill>
        </p:spPr>
        <p:txBody>
          <a:bodyPr wrap="square" lIns="0" tIns="0" rIns="0" bIns="0" rtlCol="0"/>
          <a:lstStyle/>
          <a:p/>
        </p:txBody>
      </p:sp>
      <p:sp>
        <p:nvSpPr>
          <p:cNvPr id="1280" name="object 1280"/>
          <p:cNvSpPr/>
          <p:nvPr/>
        </p:nvSpPr>
        <p:spPr>
          <a:xfrm>
            <a:off x="7003496" y="1431207"/>
            <a:ext cx="4445" cy="2540"/>
          </a:xfrm>
          <a:custGeom>
            <a:rect l="l" t="t" r="r" b="b"/>
            <a:pathLst>
              <a:path w="4445" h="2540">
                <a:moveTo>
                  <a:pt x="2069" y="2524"/>
                </a:moveTo>
                <a:lnTo>
                  <a:pt x="0" y="2524"/>
                </a:lnTo>
                <a:lnTo>
                  <a:pt x="0" y="0"/>
                </a:lnTo>
                <a:lnTo>
                  <a:pt x="4162" y="0"/>
                </a:lnTo>
                <a:lnTo>
                  <a:pt x="2069" y="2524"/>
                </a:lnTo>
                <a:close/>
              </a:path>
            </a:pathLst>
          </a:custGeom>
          <a:solidFill>
            <a:srgbClr val="C9CCCC"/>
          </a:solidFill>
        </p:spPr>
        <p:txBody>
          <a:bodyPr wrap="square" lIns="0" tIns="0" rIns="0" bIns="0" rtlCol="0"/>
          <a:lstStyle/>
          <a:p/>
        </p:txBody>
      </p:sp>
      <p:sp>
        <p:nvSpPr>
          <p:cNvPr id="1281" name="object 1281"/>
          <p:cNvSpPr/>
          <p:nvPr/>
        </p:nvSpPr>
        <p:spPr>
          <a:xfrm>
            <a:off x="7285701" y="1201088"/>
            <a:ext cx="2540" cy="2540"/>
          </a:xfrm>
          <a:custGeom>
            <a:rect l="l" t="t" r="r" b="b"/>
            <a:pathLst>
              <a:path w="2540" h="2540">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282" name="object 1282"/>
          <p:cNvSpPr/>
          <p:nvPr/>
        </p:nvSpPr>
        <p:spPr>
          <a:xfrm>
            <a:off x="7291930" y="1196070"/>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283" name="object 1283"/>
          <p:cNvSpPr/>
          <p:nvPr/>
        </p:nvSpPr>
        <p:spPr>
          <a:xfrm>
            <a:off x="7001412" y="1428716"/>
            <a:ext cx="2540" cy="2540"/>
          </a:xfrm>
          <a:custGeom>
            <a:rect l="l" t="t" r="r" b="b"/>
            <a:pathLst>
              <a:path w="2540" h="2540">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284" name="object 1284"/>
          <p:cNvSpPr/>
          <p:nvPr/>
        </p:nvSpPr>
        <p:spPr>
          <a:xfrm>
            <a:off x="7001412" y="1366166"/>
            <a:ext cx="2540" cy="2540"/>
          </a:xfrm>
          <a:custGeom>
            <a:rect l="l" t="t" r="r" b="b"/>
            <a:pathLst>
              <a:path w="2540" h="2540">
                <a:moveTo>
                  <a:pt x="2093" y="2500"/>
                </a:moveTo>
                <a:lnTo>
                  <a:pt x="0" y="2500"/>
                </a:lnTo>
                <a:lnTo>
                  <a:pt x="2093" y="0"/>
                </a:lnTo>
                <a:lnTo>
                  <a:pt x="2093" y="2500"/>
                </a:lnTo>
                <a:close/>
              </a:path>
            </a:pathLst>
          </a:custGeom>
          <a:solidFill>
            <a:srgbClr val="C9CCCC"/>
          </a:solidFill>
        </p:spPr>
        <p:txBody>
          <a:bodyPr wrap="square" lIns="0" tIns="0" rIns="0" bIns="0" rtlCol="0"/>
          <a:lstStyle/>
          <a:p/>
        </p:txBody>
      </p:sp>
      <p:sp>
        <p:nvSpPr>
          <p:cNvPr id="1285" name="object 1285"/>
          <p:cNvSpPr/>
          <p:nvPr/>
        </p:nvSpPr>
        <p:spPr>
          <a:xfrm>
            <a:off x="6972371" y="1343667"/>
            <a:ext cx="2540" cy="2540"/>
          </a:xfrm>
          <a:custGeom>
            <a:rect l="l" t="t" r="r" b="b"/>
            <a:pathLst>
              <a:path w="2540" h="2540">
                <a:moveTo>
                  <a:pt x="2081" y="2476"/>
                </a:moveTo>
                <a:lnTo>
                  <a:pt x="0" y="2476"/>
                </a:lnTo>
                <a:lnTo>
                  <a:pt x="0" y="0"/>
                </a:lnTo>
                <a:lnTo>
                  <a:pt x="2081" y="2476"/>
                </a:lnTo>
                <a:close/>
              </a:path>
            </a:pathLst>
          </a:custGeom>
          <a:solidFill>
            <a:srgbClr val="C9CCCC"/>
          </a:solidFill>
        </p:spPr>
        <p:txBody>
          <a:bodyPr wrap="square" lIns="0" tIns="0" rIns="0" bIns="0" rtlCol="0"/>
          <a:lstStyle/>
          <a:p/>
        </p:txBody>
      </p:sp>
      <p:sp>
        <p:nvSpPr>
          <p:cNvPr id="1286" name="object 1286"/>
          <p:cNvSpPr/>
          <p:nvPr/>
        </p:nvSpPr>
        <p:spPr>
          <a:xfrm>
            <a:off x="7030481" y="1476230"/>
            <a:ext cx="8890" cy="10160"/>
          </a:xfrm>
          <a:custGeom>
            <a:rect l="l" t="t" r="r" b="b"/>
            <a:pathLst>
              <a:path w="8890" h="10159">
                <a:moveTo>
                  <a:pt x="2069" y="10026"/>
                </a:moveTo>
                <a:lnTo>
                  <a:pt x="0" y="10026"/>
                </a:lnTo>
                <a:lnTo>
                  <a:pt x="0" y="5001"/>
                </a:lnTo>
                <a:lnTo>
                  <a:pt x="6207" y="5001"/>
                </a:lnTo>
                <a:lnTo>
                  <a:pt x="6207" y="2500"/>
                </a:lnTo>
                <a:lnTo>
                  <a:pt x="4138" y="2500"/>
                </a:lnTo>
                <a:lnTo>
                  <a:pt x="4138" y="0"/>
                </a:lnTo>
                <a:lnTo>
                  <a:pt x="8276" y="0"/>
                </a:lnTo>
                <a:lnTo>
                  <a:pt x="8276" y="7501"/>
                </a:lnTo>
                <a:lnTo>
                  <a:pt x="2069" y="7501"/>
                </a:lnTo>
                <a:lnTo>
                  <a:pt x="2069" y="10026"/>
                </a:lnTo>
                <a:close/>
              </a:path>
            </a:pathLst>
          </a:custGeom>
          <a:solidFill>
            <a:srgbClr val="C9CCCC"/>
          </a:solidFill>
        </p:spPr>
        <p:txBody>
          <a:bodyPr wrap="square" lIns="0" tIns="0" rIns="0" bIns="0" rtlCol="0"/>
          <a:lstStyle/>
          <a:p/>
        </p:txBody>
      </p:sp>
      <p:sp>
        <p:nvSpPr>
          <p:cNvPr id="1287" name="object 1287"/>
          <p:cNvSpPr/>
          <p:nvPr/>
        </p:nvSpPr>
        <p:spPr>
          <a:xfrm>
            <a:off x="7034627" y="1473750"/>
            <a:ext cx="2540" cy="2540"/>
          </a:xfrm>
          <a:custGeom>
            <a:rect l="l" t="t" r="r" b="b"/>
            <a:pathLst>
              <a:path w="2540" h="2540">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1288" name="object 1288"/>
          <p:cNvSpPr/>
          <p:nvPr/>
        </p:nvSpPr>
        <p:spPr>
          <a:xfrm>
            <a:off x="7032534" y="1478727"/>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289" name="object 1289"/>
          <p:cNvSpPr/>
          <p:nvPr/>
        </p:nvSpPr>
        <p:spPr>
          <a:xfrm>
            <a:off x="7034622" y="1471228"/>
            <a:ext cx="2540" cy="2540"/>
          </a:xfrm>
          <a:custGeom>
            <a:rect l="l" t="t" r="r" b="b"/>
            <a:pathLst>
              <a:path w="2540" h="2540">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1290" name="object 1290"/>
          <p:cNvSpPr/>
          <p:nvPr/>
        </p:nvSpPr>
        <p:spPr>
          <a:xfrm>
            <a:off x="7028384" y="1476226"/>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291" name="object 1291"/>
          <p:cNvSpPr/>
          <p:nvPr/>
        </p:nvSpPr>
        <p:spPr>
          <a:xfrm>
            <a:off x="7026313" y="1481247"/>
            <a:ext cx="4445" cy="2540"/>
          </a:xfrm>
          <a:custGeom>
            <a:rect l="l" t="t" r="r" b="b"/>
            <a:pathLst>
              <a:path w="4445" h="2540">
                <a:moveTo>
                  <a:pt x="2069" y="2488"/>
                </a:moveTo>
                <a:lnTo>
                  <a:pt x="0" y="2488"/>
                </a:lnTo>
                <a:lnTo>
                  <a:pt x="0" y="0"/>
                </a:lnTo>
                <a:lnTo>
                  <a:pt x="4162" y="0"/>
                </a:lnTo>
                <a:lnTo>
                  <a:pt x="2069" y="2488"/>
                </a:lnTo>
                <a:close/>
              </a:path>
            </a:pathLst>
          </a:custGeom>
          <a:solidFill>
            <a:srgbClr val="C9CCCC"/>
          </a:solidFill>
        </p:spPr>
        <p:txBody>
          <a:bodyPr wrap="square" lIns="0" tIns="0" rIns="0" bIns="0" rtlCol="0"/>
          <a:lstStyle/>
          <a:p/>
        </p:txBody>
      </p:sp>
      <p:sp>
        <p:nvSpPr>
          <p:cNvPr id="1292" name="object 1292"/>
          <p:cNvSpPr/>
          <p:nvPr/>
        </p:nvSpPr>
        <p:spPr>
          <a:xfrm>
            <a:off x="6974458" y="1136028"/>
            <a:ext cx="346710" cy="346710"/>
          </a:xfrm>
          <a:custGeom>
            <a:rect l="l" t="t" r="r" b="b"/>
            <a:pathLst>
              <a:path w="346709" h="346709">
                <a:moveTo>
                  <a:pt x="327848" y="24130"/>
                </a:moveTo>
                <a:lnTo>
                  <a:pt x="298783" y="24130"/>
                </a:lnTo>
                <a:lnTo>
                  <a:pt x="298783" y="21590"/>
                </a:lnTo>
                <a:lnTo>
                  <a:pt x="296714" y="19050"/>
                </a:lnTo>
                <a:lnTo>
                  <a:pt x="298783" y="16510"/>
                </a:lnTo>
                <a:lnTo>
                  <a:pt x="298783" y="11430"/>
                </a:lnTo>
                <a:lnTo>
                  <a:pt x="300864" y="8890"/>
                </a:lnTo>
                <a:lnTo>
                  <a:pt x="300864" y="6350"/>
                </a:lnTo>
                <a:lnTo>
                  <a:pt x="302933" y="3810"/>
                </a:lnTo>
                <a:lnTo>
                  <a:pt x="302933" y="1270"/>
                </a:lnTo>
                <a:lnTo>
                  <a:pt x="305014" y="0"/>
                </a:lnTo>
                <a:lnTo>
                  <a:pt x="307084" y="0"/>
                </a:lnTo>
                <a:lnTo>
                  <a:pt x="307084" y="1270"/>
                </a:lnTo>
                <a:lnTo>
                  <a:pt x="317466" y="1270"/>
                </a:lnTo>
                <a:lnTo>
                  <a:pt x="317466" y="3810"/>
                </a:lnTo>
                <a:lnTo>
                  <a:pt x="315385" y="3810"/>
                </a:lnTo>
                <a:lnTo>
                  <a:pt x="315385" y="6350"/>
                </a:lnTo>
                <a:lnTo>
                  <a:pt x="323673" y="6350"/>
                </a:lnTo>
                <a:lnTo>
                  <a:pt x="323673" y="19050"/>
                </a:lnTo>
                <a:lnTo>
                  <a:pt x="325755" y="19050"/>
                </a:lnTo>
                <a:lnTo>
                  <a:pt x="325755" y="21590"/>
                </a:lnTo>
                <a:lnTo>
                  <a:pt x="327848" y="21590"/>
                </a:lnTo>
                <a:lnTo>
                  <a:pt x="327848" y="24130"/>
                </a:lnTo>
                <a:close/>
              </a:path>
              <a:path w="346709" h="346709">
                <a:moveTo>
                  <a:pt x="340287" y="36830"/>
                </a:moveTo>
                <a:lnTo>
                  <a:pt x="296714" y="36830"/>
                </a:lnTo>
                <a:lnTo>
                  <a:pt x="296714" y="34290"/>
                </a:lnTo>
                <a:lnTo>
                  <a:pt x="294656" y="34290"/>
                </a:lnTo>
                <a:lnTo>
                  <a:pt x="296714" y="31750"/>
                </a:lnTo>
                <a:lnTo>
                  <a:pt x="296714" y="24130"/>
                </a:lnTo>
                <a:lnTo>
                  <a:pt x="329917" y="24130"/>
                </a:lnTo>
                <a:lnTo>
                  <a:pt x="329917" y="26670"/>
                </a:lnTo>
                <a:lnTo>
                  <a:pt x="331974" y="26670"/>
                </a:lnTo>
                <a:lnTo>
                  <a:pt x="331974" y="29210"/>
                </a:lnTo>
                <a:lnTo>
                  <a:pt x="338218" y="29210"/>
                </a:lnTo>
                <a:lnTo>
                  <a:pt x="338218" y="31750"/>
                </a:lnTo>
                <a:lnTo>
                  <a:pt x="340287" y="31750"/>
                </a:lnTo>
                <a:lnTo>
                  <a:pt x="340287" y="36830"/>
                </a:lnTo>
                <a:close/>
              </a:path>
              <a:path w="346709" h="346709">
                <a:moveTo>
                  <a:pt x="338218" y="29210"/>
                </a:moveTo>
                <a:lnTo>
                  <a:pt x="336149" y="29210"/>
                </a:lnTo>
                <a:lnTo>
                  <a:pt x="336149" y="24130"/>
                </a:lnTo>
                <a:lnTo>
                  <a:pt x="338218" y="24130"/>
                </a:lnTo>
                <a:lnTo>
                  <a:pt x="338218" y="29210"/>
                </a:lnTo>
                <a:close/>
              </a:path>
              <a:path w="346709" h="346709">
                <a:moveTo>
                  <a:pt x="280112" y="39370"/>
                </a:moveTo>
                <a:lnTo>
                  <a:pt x="275961" y="39370"/>
                </a:lnTo>
                <a:lnTo>
                  <a:pt x="275961" y="36830"/>
                </a:lnTo>
                <a:lnTo>
                  <a:pt x="280112" y="36830"/>
                </a:lnTo>
                <a:lnTo>
                  <a:pt x="280112" y="39370"/>
                </a:lnTo>
                <a:close/>
              </a:path>
              <a:path w="346709" h="346709">
                <a:moveTo>
                  <a:pt x="344438" y="39370"/>
                </a:moveTo>
                <a:lnTo>
                  <a:pt x="288425" y="39370"/>
                </a:lnTo>
                <a:lnTo>
                  <a:pt x="288425" y="36830"/>
                </a:lnTo>
                <a:lnTo>
                  <a:pt x="342356" y="36830"/>
                </a:lnTo>
                <a:lnTo>
                  <a:pt x="344438" y="39370"/>
                </a:lnTo>
                <a:close/>
              </a:path>
              <a:path w="346709" h="346709">
                <a:moveTo>
                  <a:pt x="271823" y="41910"/>
                </a:moveTo>
                <a:lnTo>
                  <a:pt x="269742" y="41910"/>
                </a:lnTo>
                <a:lnTo>
                  <a:pt x="269742" y="39370"/>
                </a:lnTo>
                <a:lnTo>
                  <a:pt x="271823" y="41910"/>
                </a:lnTo>
                <a:close/>
              </a:path>
              <a:path w="346709" h="346709">
                <a:moveTo>
                  <a:pt x="284262" y="41910"/>
                </a:moveTo>
                <a:lnTo>
                  <a:pt x="273892" y="41910"/>
                </a:lnTo>
                <a:lnTo>
                  <a:pt x="273892" y="39370"/>
                </a:lnTo>
                <a:lnTo>
                  <a:pt x="284262" y="39370"/>
                </a:lnTo>
                <a:lnTo>
                  <a:pt x="284262" y="41910"/>
                </a:lnTo>
                <a:close/>
              </a:path>
              <a:path w="346709" h="346709">
                <a:moveTo>
                  <a:pt x="344438" y="49530"/>
                </a:moveTo>
                <a:lnTo>
                  <a:pt x="344438" y="46990"/>
                </a:lnTo>
                <a:lnTo>
                  <a:pt x="342356" y="46990"/>
                </a:lnTo>
                <a:lnTo>
                  <a:pt x="342356" y="44450"/>
                </a:lnTo>
                <a:lnTo>
                  <a:pt x="267661" y="44450"/>
                </a:lnTo>
                <a:lnTo>
                  <a:pt x="267661" y="41910"/>
                </a:lnTo>
                <a:lnTo>
                  <a:pt x="286332" y="41910"/>
                </a:lnTo>
                <a:lnTo>
                  <a:pt x="286332" y="39370"/>
                </a:lnTo>
                <a:lnTo>
                  <a:pt x="346507" y="39370"/>
                </a:lnTo>
                <a:lnTo>
                  <a:pt x="346507" y="46990"/>
                </a:lnTo>
                <a:lnTo>
                  <a:pt x="344438" y="49530"/>
                </a:lnTo>
                <a:close/>
              </a:path>
              <a:path w="346709" h="346709">
                <a:moveTo>
                  <a:pt x="323673" y="54610"/>
                </a:moveTo>
                <a:lnTo>
                  <a:pt x="265603" y="54610"/>
                </a:lnTo>
                <a:lnTo>
                  <a:pt x="265603" y="52070"/>
                </a:lnTo>
                <a:lnTo>
                  <a:pt x="267661" y="49530"/>
                </a:lnTo>
                <a:lnTo>
                  <a:pt x="267661" y="46990"/>
                </a:lnTo>
                <a:lnTo>
                  <a:pt x="269742" y="44450"/>
                </a:lnTo>
                <a:lnTo>
                  <a:pt x="331974" y="44450"/>
                </a:lnTo>
                <a:lnTo>
                  <a:pt x="331974" y="49530"/>
                </a:lnTo>
                <a:lnTo>
                  <a:pt x="325755" y="49530"/>
                </a:lnTo>
                <a:lnTo>
                  <a:pt x="325755" y="52070"/>
                </a:lnTo>
                <a:lnTo>
                  <a:pt x="323673" y="54610"/>
                </a:lnTo>
                <a:close/>
              </a:path>
              <a:path w="346709" h="346709">
                <a:moveTo>
                  <a:pt x="336149" y="46990"/>
                </a:moveTo>
                <a:lnTo>
                  <a:pt x="334068" y="46990"/>
                </a:lnTo>
                <a:lnTo>
                  <a:pt x="334068" y="44450"/>
                </a:lnTo>
                <a:lnTo>
                  <a:pt x="336149" y="44450"/>
                </a:lnTo>
                <a:lnTo>
                  <a:pt x="336149" y="46990"/>
                </a:lnTo>
                <a:close/>
              </a:path>
              <a:path w="346709" h="346709">
                <a:moveTo>
                  <a:pt x="329917" y="52070"/>
                </a:moveTo>
                <a:lnTo>
                  <a:pt x="327848" y="52070"/>
                </a:lnTo>
                <a:lnTo>
                  <a:pt x="327848" y="49530"/>
                </a:lnTo>
                <a:lnTo>
                  <a:pt x="329917" y="49530"/>
                </a:lnTo>
                <a:lnTo>
                  <a:pt x="329917" y="52070"/>
                </a:lnTo>
                <a:close/>
              </a:path>
              <a:path w="346709" h="346709">
                <a:moveTo>
                  <a:pt x="321628" y="59690"/>
                </a:moveTo>
                <a:lnTo>
                  <a:pt x="257290" y="59690"/>
                </a:lnTo>
                <a:lnTo>
                  <a:pt x="257290" y="57150"/>
                </a:lnTo>
                <a:lnTo>
                  <a:pt x="263510" y="57150"/>
                </a:lnTo>
                <a:lnTo>
                  <a:pt x="263510" y="54610"/>
                </a:lnTo>
                <a:lnTo>
                  <a:pt x="321628" y="54610"/>
                </a:lnTo>
                <a:lnTo>
                  <a:pt x="321628" y="59690"/>
                </a:lnTo>
                <a:close/>
              </a:path>
              <a:path w="346709" h="346709">
                <a:moveTo>
                  <a:pt x="313315" y="64770"/>
                </a:moveTo>
                <a:lnTo>
                  <a:pt x="253128" y="64770"/>
                </a:lnTo>
                <a:lnTo>
                  <a:pt x="253128" y="59690"/>
                </a:lnTo>
                <a:lnTo>
                  <a:pt x="315385" y="59690"/>
                </a:lnTo>
                <a:lnTo>
                  <a:pt x="315385" y="62230"/>
                </a:lnTo>
                <a:lnTo>
                  <a:pt x="313315" y="62230"/>
                </a:lnTo>
                <a:lnTo>
                  <a:pt x="313315" y="64770"/>
                </a:lnTo>
                <a:close/>
              </a:path>
              <a:path w="346709" h="346709">
                <a:moveTo>
                  <a:pt x="242746" y="64770"/>
                </a:moveTo>
                <a:lnTo>
                  <a:pt x="240701" y="64770"/>
                </a:lnTo>
                <a:lnTo>
                  <a:pt x="240701" y="62230"/>
                </a:lnTo>
                <a:lnTo>
                  <a:pt x="242746" y="62230"/>
                </a:lnTo>
                <a:lnTo>
                  <a:pt x="242746" y="64770"/>
                </a:lnTo>
                <a:close/>
              </a:path>
              <a:path w="346709" h="346709">
                <a:moveTo>
                  <a:pt x="315385" y="64770"/>
                </a:moveTo>
                <a:lnTo>
                  <a:pt x="313315" y="64770"/>
                </a:lnTo>
                <a:lnTo>
                  <a:pt x="313315" y="62230"/>
                </a:lnTo>
                <a:lnTo>
                  <a:pt x="315385" y="62230"/>
                </a:lnTo>
                <a:lnTo>
                  <a:pt x="315385" y="64770"/>
                </a:lnTo>
                <a:close/>
              </a:path>
              <a:path w="346709" h="346709">
                <a:moveTo>
                  <a:pt x="228249" y="67310"/>
                </a:moveTo>
                <a:lnTo>
                  <a:pt x="203335" y="67310"/>
                </a:lnTo>
                <a:lnTo>
                  <a:pt x="205416" y="64770"/>
                </a:lnTo>
                <a:lnTo>
                  <a:pt x="226192" y="64770"/>
                </a:lnTo>
                <a:lnTo>
                  <a:pt x="228249" y="67310"/>
                </a:lnTo>
                <a:close/>
              </a:path>
              <a:path w="346709" h="346709">
                <a:moveTo>
                  <a:pt x="311246" y="67310"/>
                </a:moveTo>
                <a:lnTo>
                  <a:pt x="232400" y="67310"/>
                </a:lnTo>
                <a:lnTo>
                  <a:pt x="234469" y="64770"/>
                </a:lnTo>
                <a:lnTo>
                  <a:pt x="311246" y="64770"/>
                </a:lnTo>
                <a:lnTo>
                  <a:pt x="311246" y="67310"/>
                </a:lnTo>
                <a:close/>
              </a:path>
              <a:path w="346709" h="346709">
                <a:moveTo>
                  <a:pt x="296714" y="86360"/>
                </a:moveTo>
                <a:lnTo>
                  <a:pt x="211648" y="86360"/>
                </a:lnTo>
                <a:lnTo>
                  <a:pt x="211648" y="83820"/>
                </a:lnTo>
                <a:lnTo>
                  <a:pt x="209578" y="83820"/>
                </a:lnTo>
                <a:lnTo>
                  <a:pt x="209578" y="80010"/>
                </a:lnTo>
                <a:lnTo>
                  <a:pt x="207485" y="80010"/>
                </a:lnTo>
                <a:lnTo>
                  <a:pt x="207485" y="69850"/>
                </a:lnTo>
                <a:lnTo>
                  <a:pt x="205416" y="69850"/>
                </a:lnTo>
                <a:lnTo>
                  <a:pt x="205416" y="67310"/>
                </a:lnTo>
                <a:lnTo>
                  <a:pt x="309153" y="67310"/>
                </a:lnTo>
                <a:lnTo>
                  <a:pt x="309153" y="72390"/>
                </a:lnTo>
                <a:lnTo>
                  <a:pt x="305014" y="72390"/>
                </a:lnTo>
                <a:lnTo>
                  <a:pt x="305014" y="77470"/>
                </a:lnTo>
                <a:lnTo>
                  <a:pt x="302933" y="77470"/>
                </a:lnTo>
                <a:lnTo>
                  <a:pt x="302933" y="82550"/>
                </a:lnTo>
                <a:lnTo>
                  <a:pt x="296714" y="82550"/>
                </a:lnTo>
                <a:lnTo>
                  <a:pt x="296714" y="86360"/>
                </a:lnTo>
                <a:close/>
              </a:path>
              <a:path w="346709" h="346709">
                <a:moveTo>
                  <a:pt x="147322" y="83820"/>
                </a:moveTo>
                <a:lnTo>
                  <a:pt x="138997" y="83820"/>
                </a:lnTo>
                <a:lnTo>
                  <a:pt x="138997" y="82550"/>
                </a:lnTo>
                <a:lnTo>
                  <a:pt x="141090" y="80010"/>
                </a:lnTo>
                <a:lnTo>
                  <a:pt x="143160" y="80010"/>
                </a:lnTo>
                <a:lnTo>
                  <a:pt x="143160" y="82550"/>
                </a:lnTo>
                <a:lnTo>
                  <a:pt x="147322" y="82550"/>
                </a:lnTo>
                <a:lnTo>
                  <a:pt x="147322" y="83820"/>
                </a:lnTo>
                <a:close/>
              </a:path>
              <a:path w="346709" h="346709">
                <a:moveTo>
                  <a:pt x="136928" y="83820"/>
                </a:moveTo>
                <a:lnTo>
                  <a:pt x="134871" y="83820"/>
                </a:lnTo>
                <a:lnTo>
                  <a:pt x="136928" y="82550"/>
                </a:lnTo>
                <a:lnTo>
                  <a:pt x="136928" y="83820"/>
                </a:lnTo>
                <a:close/>
              </a:path>
              <a:path w="346709" h="346709">
                <a:moveTo>
                  <a:pt x="149379" y="83820"/>
                </a:moveTo>
                <a:lnTo>
                  <a:pt x="147322" y="83820"/>
                </a:lnTo>
                <a:lnTo>
                  <a:pt x="149379" y="82550"/>
                </a:lnTo>
                <a:lnTo>
                  <a:pt x="149379" y="83820"/>
                </a:lnTo>
                <a:close/>
              </a:path>
              <a:path w="346709" h="346709">
                <a:moveTo>
                  <a:pt x="151460" y="86360"/>
                </a:moveTo>
                <a:lnTo>
                  <a:pt x="132777" y="86360"/>
                </a:lnTo>
                <a:lnTo>
                  <a:pt x="132777" y="83820"/>
                </a:lnTo>
                <a:lnTo>
                  <a:pt x="151460" y="83820"/>
                </a:lnTo>
                <a:lnTo>
                  <a:pt x="151460" y="86360"/>
                </a:lnTo>
                <a:close/>
              </a:path>
              <a:path w="346709" h="346709">
                <a:moveTo>
                  <a:pt x="151460" y="96520"/>
                </a:moveTo>
                <a:lnTo>
                  <a:pt x="124489" y="96520"/>
                </a:lnTo>
                <a:lnTo>
                  <a:pt x="124489" y="88900"/>
                </a:lnTo>
                <a:lnTo>
                  <a:pt x="128639" y="88900"/>
                </a:lnTo>
                <a:lnTo>
                  <a:pt x="128639" y="86360"/>
                </a:lnTo>
                <a:lnTo>
                  <a:pt x="149379" y="86360"/>
                </a:lnTo>
                <a:lnTo>
                  <a:pt x="151460" y="88900"/>
                </a:lnTo>
                <a:lnTo>
                  <a:pt x="151460" y="91440"/>
                </a:lnTo>
                <a:lnTo>
                  <a:pt x="155623" y="91440"/>
                </a:lnTo>
                <a:lnTo>
                  <a:pt x="155623" y="93980"/>
                </a:lnTo>
                <a:lnTo>
                  <a:pt x="151460" y="93980"/>
                </a:lnTo>
                <a:lnTo>
                  <a:pt x="151460" y="96520"/>
                </a:lnTo>
                <a:close/>
              </a:path>
              <a:path w="346709" h="346709">
                <a:moveTo>
                  <a:pt x="294656" y="88900"/>
                </a:moveTo>
                <a:lnTo>
                  <a:pt x="215798" y="88900"/>
                </a:lnTo>
                <a:lnTo>
                  <a:pt x="215798" y="86360"/>
                </a:lnTo>
                <a:lnTo>
                  <a:pt x="294656" y="86360"/>
                </a:lnTo>
                <a:lnTo>
                  <a:pt x="294656" y="88900"/>
                </a:lnTo>
                <a:close/>
              </a:path>
              <a:path w="346709" h="346709">
                <a:moveTo>
                  <a:pt x="290494" y="96520"/>
                </a:moveTo>
                <a:lnTo>
                  <a:pt x="217867" y="96520"/>
                </a:lnTo>
                <a:lnTo>
                  <a:pt x="217867" y="88900"/>
                </a:lnTo>
                <a:lnTo>
                  <a:pt x="292551" y="88900"/>
                </a:lnTo>
                <a:lnTo>
                  <a:pt x="292551" y="93980"/>
                </a:lnTo>
                <a:lnTo>
                  <a:pt x="290494" y="93980"/>
                </a:lnTo>
                <a:lnTo>
                  <a:pt x="290494" y="96520"/>
                </a:lnTo>
                <a:close/>
              </a:path>
              <a:path w="346709" h="346709">
                <a:moveTo>
                  <a:pt x="165993" y="101600"/>
                </a:moveTo>
                <a:lnTo>
                  <a:pt x="122407" y="101600"/>
                </a:lnTo>
                <a:lnTo>
                  <a:pt x="122407" y="96520"/>
                </a:lnTo>
                <a:lnTo>
                  <a:pt x="159773" y="96520"/>
                </a:lnTo>
                <a:lnTo>
                  <a:pt x="159773" y="99060"/>
                </a:lnTo>
                <a:lnTo>
                  <a:pt x="163912" y="99060"/>
                </a:lnTo>
                <a:lnTo>
                  <a:pt x="165993" y="101600"/>
                </a:lnTo>
                <a:close/>
              </a:path>
              <a:path w="346709" h="346709">
                <a:moveTo>
                  <a:pt x="294656" y="104140"/>
                </a:moveTo>
                <a:lnTo>
                  <a:pt x="213729" y="104140"/>
                </a:lnTo>
                <a:lnTo>
                  <a:pt x="213729" y="99060"/>
                </a:lnTo>
                <a:lnTo>
                  <a:pt x="215798" y="99060"/>
                </a:lnTo>
                <a:lnTo>
                  <a:pt x="215798" y="96520"/>
                </a:lnTo>
                <a:lnTo>
                  <a:pt x="292551" y="96520"/>
                </a:lnTo>
                <a:lnTo>
                  <a:pt x="292551" y="101600"/>
                </a:lnTo>
                <a:lnTo>
                  <a:pt x="294656" y="104140"/>
                </a:lnTo>
                <a:close/>
              </a:path>
              <a:path w="346709" h="346709">
                <a:moveTo>
                  <a:pt x="168062" y="101600"/>
                </a:moveTo>
                <a:lnTo>
                  <a:pt x="165993" y="101600"/>
                </a:lnTo>
                <a:lnTo>
                  <a:pt x="165993" y="99060"/>
                </a:lnTo>
                <a:lnTo>
                  <a:pt x="168062" y="99060"/>
                </a:lnTo>
                <a:lnTo>
                  <a:pt x="168062" y="101600"/>
                </a:lnTo>
                <a:close/>
              </a:path>
              <a:path w="346709" h="346709">
                <a:moveTo>
                  <a:pt x="203335" y="106680"/>
                </a:moveTo>
                <a:lnTo>
                  <a:pt x="120326" y="106680"/>
                </a:lnTo>
                <a:lnTo>
                  <a:pt x="120326" y="101600"/>
                </a:lnTo>
                <a:lnTo>
                  <a:pt x="174294" y="101600"/>
                </a:lnTo>
                <a:lnTo>
                  <a:pt x="176375" y="99060"/>
                </a:lnTo>
                <a:lnTo>
                  <a:pt x="176375" y="101600"/>
                </a:lnTo>
                <a:lnTo>
                  <a:pt x="178444" y="104140"/>
                </a:lnTo>
                <a:lnTo>
                  <a:pt x="203335" y="104140"/>
                </a:lnTo>
                <a:lnTo>
                  <a:pt x="203335" y="106680"/>
                </a:lnTo>
                <a:close/>
              </a:path>
              <a:path w="346709" h="346709">
                <a:moveTo>
                  <a:pt x="201266" y="104140"/>
                </a:moveTo>
                <a:lnTo>
                  <a:pt x="197115" y="104140"/>
                </a:lnTo>
                <a:lnTo>
                  <a:pt x="197115" y="101600"/>
                </a:lnTo>
                <a:lnTo>
                  <a:pt x="199208" y="101600"/>
                </a:lnTo>
                <a:lnTo>
                  <a:pt x="201266" y="104140"/>
                </a:lnTo>
                <a:close/>
              </a:path>
              <a:path w="346709" h="346709">
                <a:moveTo>
                  <a:pt x="296714" y="106680"/>
                </a:moveTo>
                <a:lnTo>
                  <a:pt x="209578" y="106680"/>
                </a:lnTo>
                <a:lnTo>
                  <a:pt x="209578" y="104140"/>
                </a:lnTo>
                <a:lnTo>
                  <a:pt x="296714" y="104140"/>
                </a:lnTo>
                <a:lnTo>
                  <a:pt x="296714" y="106680"/>
                </a:lnTo>
                <a:close/>
              </a:path>
              <a:path w="346709" h="346709">
                <a:moveTo>
                  <a:pt x="118281" y="109220"/>
                </a:moveTo>
                <a:lnTo>
                  <a:pt x="116176" y="109220"/>
                </a:lnTo>
                <a:lnTo>
                  <a:pt x="118281" y="106680"/>
                </a:lnTo>
                <a:lnTo>
                  <a:pt x="120326" y="106680"/>
                </a:lnTo>
                <a:lnTo>
                  <a:pt x="118281" y="109220"/>
                </a:lnTo>
                <a:close/>
              </a:path>
              <a:path w="346709" h="346709">
                <a:moveTo>
                  <a:pt x="296714" y="116840"/>
                </a:moveTo>
                <a:lnTo>
                  <a:pt x="112037" y="116840"/>
                </a:lnTo>
                <a:lnTo>
                  <a:pt x="112037" y="114300"/>
                </a:lnTo>
                <a:lnTo>
                  <a:pt x="114107" y="111760"/>
                </a:lnTo>
                <a:lnTo>
                  <a:pt x="114107" y="109220"/>
                </a:lnTo>
                <a:lnTo>
                  <a:pt x="122407" y="109220"/>
                </a:lnTo>
                <a:lnTo>
                  <a:pt x="122407" y="106680"/>
                </a:lnTo>
                <a:lnTo>
                  <a:pt x="298783" y="106680"/>
                </a:lnTo>
                <a:lnTo>
                  <a:pt x="298783" y="111760"/>
                </a:lnTo>
                <a:lnTo>
                  <a:pt x="296714" y="111760"/>
                </a:lnTo>
                <a:lnTo>
                  <a:pt x="296714" y="116840"/>
                </a:lnTo>
                <a:close/>
              </a:path>
              <a:path w="346709" h="346709">
                <a:moveTo>
                  <a:pt x="296714" y="119380"/>
                </a:moveTo>
                <a:lnTo>
                  <a:pt x="109956" y="119380"/>
                </a:lnTo>
                <a:lnTo>
                  <a:pt x="109956" y="116840"/>
                </a:lnTo>
                <a:lnTo>
                  <a:pt x="294656" y="116840"/>
                </a:lnTo>
                <a:lnTo>
                  <a:pt x="296714" y="119380"/>
                </a:lnTo>
                <a:close/>
              </a:path>
              <a:path w="346709" h="346709">
                <a:moveTo>
                  <a:pt x="294656" y="124460"/>
                </a:moveTo>
                <a:lnTo>
                  <a:pt x="103736" y="124460"/>
                </a:lnTo>
                <a:lnTo>
                  <a:pt x="103736" y="121920"/>
                </a:lnTo>
                <a:lnTo>
                  <a:pt x="107887" y="121920"/>
                </a:lnTo>
                <a:lnTo>
                  <a:pt x="107887" y="119380"/>
                </a:lnTo>
                <a:lnTo>
                  <a:pt x="294656" y="119380"/>
                </a:lnTo>
                <a:lnTo>
                  <a:pt x="294656" y="124460"/>
                </a:lnTo>
                <a:close/>
              </a:path>
              <a:path w="346709" h="346709">
                <a:moveTo>
                  <a:pt x="296714" y="142240"/>
                </a:moveTo>
                <a:lnTo>
                  <a:pt x="76753" y="142240"/>
                </a:lnTo>
                <a:lnTo>
                  <a:pt x="76753" y="139700"/>
                </a:lnTo>
                <a:lnTo>
                  <a:pt x="93366" y="139700"/>
                </a:lnTo>
                <a:lnTo>
                  <a:pt x="93366" y="134620"/>
                </a:lnTo>
                <a:lnTo>
                  <a:pt x="97517" y="134620"/>
                </a:lnTo>
                <a:lnTo>
                  <a:pt x="97517" y="129540"/>
                </a:lnTo>
                <a:lnTo>
                  <a:pt x="99586" y="129540"/>
                </a:lnTo>
                <a:lnTo>
                  <a:pt x="99586" y="127000"/>
                </a:lnTo>
                <a:lnTo>
                  <a:pt x="101667" y="124460"/>
                </a:lnTo>
                <a:lnTo>
                  <a:pt x="296714" y="124460"/>
                </a:lnTo>
                <a:lnTo>
                  <a:pt x="296714" y="127000"/>
                </a:lnTo>
                <a:lnTo>
                  <a:pt x="294656" y="127000"/>
                </a:lnTo>
                <a:lnTo>
                  <a:pt x="294656" y="132080"/>
                </a:lnTo>
                <a:lnTo>
                  <a:pt x="296714" y="132080"/>
                </a:lnTo>
                <a:lnTo>
                  <a:pt x="296714" y="142240"/>
                </a:lnTo>
                <a:close/>
              </a:path>
              <a:path w="346709" h="346709">
                <a:moveTo>
                  <a:pt x="87135" y="139700"/>
                </a:moveTo>
                <a:lnTo>
                  <a:pt x="85065" y="139700"/>
                </a:lnTo>
                <a:lnTo>
                  <a:pt x="85065" y="137160"/>
                </a:lnTo>
                <a:lnTo>
                  <a:pt x="87135" y="137160"/>
                </a:lnTo>
                <a:lnTo>
                  <a:pt x="87135" y="139700"/>
                </a:lnTo>
                <a:close/>
              </a:path>
              <a:path w="346709" h="346709">
                <a:moveTo>
                  <a:pt x="280112" y="147320"/>
                </a:moveTo>
                <a:lnTo>
                  <a:pt x="74683" y="147320"/>
                </a:lnTo>
                <a:lnTo>
                  <a:pt x="74683" y="142240"/>
                </a:lnTo>
                <a:lnTo>
                  <a:pt x="286332" y="142240"/>
                </a:lnTo>
                <a:lnTo>
                  <a:pt x="286332" y="144780"/>
                </a:lnTo>
                <a:lnTo>
                  <a:pt x="282181" y="144780"/>
                </a:lnTo>
                <a:lnTo>
                  <a:pt x="280112" y="147320"/>
                </a:lnTo>
                <a:close/>
              </a:path>
              <a:path w="346709" h="346709">
                <a:moveTo>
                  <a:pt x="275961" y="149860"/>
                </a:moveTo>
                <a:lnTo>
                  <a:pt x="68464" y="149860"/>
                </a:lnTo>
                <a:lnTo>
                  <a:pt x="68464" y="147320"/>
                </a:lnTo>
                <a:lnTo>
                  <a:pt x="275961" y="147320"/>
                </a:lnTo>
                <a:lnTo>
                  <a:pt x="275961" y="149860"/>
                </a:lnTo>
                <a:close/>
              </a:path>
              <a:path w="346709" h="346709">
                <a:moveTo>
                  <a:pt x="271823" y="152400"/>
                </a:moveTo>
                <a:lnTo>
                  <a:pt x="64313" y="152400"/>
                </a:lnTo>
                <a:lnTo>
                  <a:pt x="64313" y="149860"/>
                </a:lnTo>
                <a:lnTo>
                  <a:pt x="273892" y="149860"/>
                </a:lnTo>
                <a:lnTo>
                  <a:pt x="271823" y="152400"/>
                </a:lnTo>
                <a:close/>
              </a:path>
              <a:path w="346709" h="346709">
                <a:moveTo>
                  <a:pt x="267661" y="157480"/>
                </a:moveTo>
                <a:lnTo>
                  <a:pt x="62244" y="157480"/>
                </a:lnTo>
                <a:lnTo>
                  <a:pt x="62244" y="152400"/>
                </a:lnTo>
                <a:lnTo>
                  <a:pt x="267661" y="152400"/>
                </a:lnTo>
                <a:lnTo>
                  <a:pt x="267661" y="157480"/>
                </a:lnTo>
                <a:close/>
              </a:path>
              <a:path w="346709" h="346709">
                <a:moveTo>
                  <a:pt x="58094" y="157480"/>
                </a:moveTo>
                <a:lnTo>
                  <a:pt x="53931" y="157480"/>
                </a:lnTo>
                <a:lnTo>
                  <a:pt x="53931" y="154940"/>
                </a:lnTo>
                <a:lnTo>
                  <a:pt x="58094" y="154940"/>
                </a:lnTo>
                <a:lnTo>
                  <a:pt x="58094" y="157480"/>
                </a:lnTo>
                <a:close/>
              </a:path>
              <a:path w="346709" h="346709">
                <a:moveTo>
                  <a:pt x="265603" y="160020"/>
                </a:moveTo>
                <a:lnTo>
                  <a:pt x="47712" y="160020"/>
                </a:lnTo>
                <a:lnTo>
                  <a:pt x="47712" y="157480"/>
                </a:lnTo>
                <a:lnTo>
                  <a:pt x="265603" y="157480"/>
                </a:lnTo>
                <a:lnTo>
                  <a:pt x="265603" y="160020"/>
                </a:lnTo>
                <a:close/>
              </a:path>
              <a:path w="346709" h="346709">
                <a:moveTo>
                  <a:pt x="263510" y="162560"/>
                </a:moveTo>
                <a:lnTo>
                  <a:pt x="43561" y="162560"/>
                </a:lnTo>
                <a:lnTo>
                  <a:pt x="43561" y="160020"/>
                </a:lnTo>
                <a:lnTo>
                  <a:pt x="263510" y="160020"/>
                </a:lnTo>
                <a:lnTo>
                  <a:pt x="263510" y="162560"/>
                </a:lnTo>
                <a:close/>
              </a:path>
              <a:path w="346709" h="346709">
                <a:moveTo>
                  <a:pt x="259360" y="166370"/>
                </a:moveTo>
                <a:lnTo>
                  <a:pt x="41492" y="166370"/>
                </a:lnTo>
                <a:lnTo>
                  <a:pt x="41492" y="165100"/>
                </a:lnTo>
                <a:lnTo>
                  <a:pt x="39423" y="165100"/>
                </a:lnTo>
                <a:lnTo>
                  <a:pt x="39423" y="162560"/>
                </a:lnTo>
                <a:lnTo>
                  <a:pt x="261441" y="162560"/>
                </a:lnTo>
                <a:lnTo>
                  <a:pt x="261441" y="165100"/>
                </a:lnTo>
                <a:lnTo>
                  <a:pt x="259360" y="166370"/>
                </a:lnTo>
                <a:close/>
              </a:path>
              <a:path w="346709" h="346709">
                <a:moveTo>
                  <a:pt x="251071" y="171450"/>
                </a:moveTo>
                <a:lnTo>
                  <a:pt x="29041" y="171450"/>
                </a:lnTo>
                <a:lnTo>
                  <a:pt x="29041" y="168910"/>
                </a:lnTo>
                <a:lnTo>
                  <a:pt x="31110" y="168910"/>
                </a:lnTo>
                <a:lnTo>
                  <a:pt x="31110" y="166370"/>
                </a:lnTo>
                <a:lnTo>
                  <a:pt x="253128" y="166370"/>
                </a:lnTo>
                <a:lnTo>
                  <a:pt x="253128" y="168910"/>
                </a:lnTo>
                <a:lnTo>
                  <a:pt x="251071" y="171450"/>
                </a:lnTo>
                <a:close/>
              </a:path>
              <a:path w="346709" h="346709">
                <a:moveTo>
                  <a:pt x="238620" y="176530"/>
                </a:moveTo>
                <a:lnTo>
                  <a:pt x="22821" y="176530"/>
                </a:lnTo>
                <a:lnTo>
                  <a:pt x="22821" y="173990"/>
                </a:lnTo>
                <a:lnTo>
                  <a:pt x="24878" y="171450"/>
                </a:lnTo>
                <a:lnTo>
                  <a:pt x="246908" y="171450"/>
                </a:lnTo>
                <a:lnTo>
                  <a:pt x="246908" y="173990"/>
                </a:lnTo>
                <a:lnTo>
                  <a:pt x="238620" y="173990"/>
                </a:lnTo>
                <a:lnTo>
                  <a:pt x="238620" y="176530"/>
                </a:lnTo>
                <a:close/>
              </a:path>
              <a:path w="346709" h="346709">
                <a:moveTo>
                  <a:pt x="234469" y="179070"/>
                </a:moveTo>
                <a:lnTo>
                  <a:pt x="18670" y="179070"/>
                </a:lnTo>
                <a:lnTo>
                  <a:pt x="18670" y="176530"/>
                </a:lnTo>
                <a:lnTo>
                  <a:pt x="234469" y="176530"/>
                </a:lnTo>
                <a:lnTo>
                  <a:pt x="234469" y="179070"/>
                </a:lnTo>
                <a:close/>
              </a:path>
              <a:path w="346709" h="346709">
                <a:moveTo>
                  <a:pt x="236538" y="184150"/>
                </a:moveTo>
                <a:lnTo>
                  <a:pt x="12439" y="184150"/>
                </a:lnTo>
                <a:lnTo>
                  <a:pt x="12439" y="181610"/>
                </a:lnTo>
                <a:lnTo>
                  <a:pt x="16601" y="181610"/>
                </a:lnTo>
                <a:lnTo>
                  <a:pt x="16601" y="179070"/>
                </a:lnTo>
                <a:lnTo>
                  <a:pt x="236538" y="179070"/>
                </a:lnTo>
                <a:lnTo>
                  <a:pt x="236538" y="184150"/>
                </a:lnTo>
                <a:close/>
              </a:path>
              <a:path w="346709" h="346709">
                <a:moveTo>
                  <a:pt x="232400" y="186690"/>
                </a:moveTo>
                <a:lnTo>
                  <a:pt x="10358" y="186690"/>
                </a:lnTo>
                <a:lnTo>
                  <a:pt x="10358" y="184150"/>
                </a:lnTo>
                <a:lnTo>
                  <a:pt x="234469" y="184150"/>
                </a:lnTo>
                <a:lnTo>
                  <a:pt x="232400" y="186690"/>
                </a:lnTo>
                <a:close/>
              </a:path>
              <a:path w="346709" h="346709">
                <a:moveTo>
                  <a:pt x="230307" y="189230"/>
                </a:moveTo>
                <a:lnTo>
                  <a:pt x="6219" y="189230"/>
                </a:lnTo>
                <a:lnTo>
                  <a:pt x="6219" y="186690"/>
                </a:lnTo>
                <a:lnTo>
                  <a:pt x="230307" y="186690"/>
                </a:lnTo>
                <a:lnTo>
                  <a:pt x="230307" y="189230"/>
                </a:lnTo>
                <a:close/>
              </a:path>
              <a:path w="346709" h="346709">
                <a:moveTo>
                  <a:pt x="195046" y="204470"/>
                </a:moveTo>
                <a:lnTo>
                  <a:pt x="0" y="204470"/>
                </a:lnTo>
                <a:lnTo>
                  <a:pt x="0" y="201930"/>
                </a:lnTo>
                <a:lnTo>
                  <a:pt x="4138" y="201930"/>
                </a:lnTo>
                <a:lnTo>
                  <a:pt x="4138" y="189230"/>
                </a:lnTo>
                <a:lnTo>
                  <a:pt x="224087" y="189230"/>
                </a:lnTo>
                <a:lnTo>
                  <a:pt x="224087" y="191770"/>
                </a:lnTo>
                <a:lnTo>
                  <a:pt x="215798" y="191770"/>
                </a:lnTo>
                <a:lnTo>
                  <a:pt x="213729" y="194310"/>
                </a:lnTo>
                <a:lnTo>
                  <a:pt x="201266" y="194310"/>
                </a:lnTo>
                <a:lnTo>
                  <a:pt x="201266" y="196850"/>
                </a:lnTo>
                <a:lnTo>
                  <a:pt x="199208" y="196850"/>
                </a:lnTo>
                <a:lnTo>
                  <a:pt x="199208" y="199390"/>
                </a:lnTo>
                <a:lnTo>
                  <a:pt x="195046" y="199390"/>
                </a:lnTo>
                <a:lnTo>
                  <a:pt x="195046" y="204470"/>
                </a:lnTo>
                <a:close/>
              </a:path>
              <a:path w="346709" h="346709">
                <a:moveTo>
                  <a:pt x="224087" y="191770"/>
                </a:moveTo>
                <a:lnTo>
                  <a:pt x="224087" y="189230"/>
                </a:lnTo>
                <a:lnTo>
                  <a:pt x="226192" y="189230"/>
                </a:lnTo>
                <a:lnTo>
                  <a:pt x="224087" y="191770"/>
                </a:lnTo>
                <a:close/>
              </a:path>
              <a:path w="346709" h="346709">
                <a:moveTo>
                  <a:pt x="219937" y="194310"/>
                </a:moveTo>
                <a:lnTo>
                  <a:pt x="217867" y="194310"/>
                </a:lnTo>
                <a:lnTo>
                  <a:pt x="215798" y="191770"/>
                </a:lnTo>
                <a:lnTo>
                  <a:pt x="219937" y="191770"/>
                </a:lnTo>
                <a:lnTo>
                  <a:pt x="219937" y="194310"/>
                </a:lnTo>
                <a:close/>
              </a:path>
              <a:path w="346709" h="346709">
                <a:moveTo>
                  <a:pt x="211648" y="196850"/>
                </a:moveTo>
                <a:lnTo>
                  <a:pt x="209578" y="196850"/>
                </a:lnTo>
                <a:lnTo>
                  <a:pt x="209578" y="194310"/>
                </a:lnTo>
                <a:lnTo>
                  <a:pt x="211648" y="194310"/>
                </a:lnTo>
                <a:lnTo>
                  <a:pt x="211648" y="196850"/>
                </a:lnTo>
                <a:close/>
              </a:path>
              <a:path w="346709" h="346709">
                <a:moveTo>
                  <a:pt x="213729" y="196850"/>
                </a:moveTo>
                <a:lnTo>
                  <a:pt x="211648" y="194310"/>
                </a:lnTo>
                <a:lnTo>
                  <a:pt x="213729" y="194310"/>
                </a:lnTo>
                <a:lnTo>
                  <a:pt x="213729" y="196850"/>
                </a:lnTo>
                <a:close/>
              </a:path>
              <a:path w="346709" h="346709">
                <a:moveTo>
                  <a:pt x="188826" y="207010"/>
                </a:moveTo>
                <a:lnTo>
                  <a:pt x="2069" y="207010"/>
                </a:lnTo>
                <a:lnTo>
                  <a:pt x="2069" y="204470"/>
                </a:lnTo>
                <a:lnTo>
                  <a:pt x="188826" y="204470"/>
                </a:lnTo>
                <a:lnTo>
                  <a:pt x="188826" y="207010"/>
                </a:lnTo>
                <a:close/>
              </a:path>
              <a:path w="346709" h="346709">
                <a:moveTo>
                  <a:pt x="24878" y="217170"/>
                </a:moveTo>
                <a:lnTo>
                  <a:pt x="14508" y="217170"/>
                </a:lnTo>
                <a:lnTo>
                  <a:pt x="14508" y="209550"/>
                </a:lnTo>
                <a:lnTo>
                  <a:pt x="6219" y="209550"/>
                </a:lnTo>
                <a:lnTo>
                  <a:pt x="6219" y="207010"/>
                </a:lnTo>
                <a:lnTo>
                  <a:pt x="178444" y="207010"/>
                </a:lnTo>
                <a:lnTo>
                  <a:pt x="178444" y="212090"/>
                </a:lnTo>
                <a:lnTo>
                  <a:pt x="22821" y="212090"/>
                </a:lnTo>
                <a:lnTo>
                  <a:pt x="24878" y="214630"/>
                </a:lnTo>
                <a:lnTo>
                  <a:pt x="24878" y="217170"/>
                </a:lnTo>
                <a:close/>
              </a:path>
              <a:path w="346709" h="346709">
                <a:moveTo>
                  <a:pt x="184664" y="209550"/>
                </a:moveTo>
                <a:lnTo>
                  <a:pt x="178444" y="209550"/>
                </a:lnTo>
                <a:lnTo>
                  <a:pt x="178444" y="207010"/>
                </a:lnTo>
                <a:lnTo>
                  <a:pt x="184664" y="207010"/>
                </a:lnTo>
                <a:lnTo>
                  <a:pt x="184664" y="209550"/>
                </a:lnTo>
                <a:close/>
              </a:path>
              <a:path w="346709" h="346709">
                <a:moveTo>
                  <a:pt x="176375" y="214630"/>
                </a:moveTo>
                <a:lnTo>
                  <a:pt x="24878" y="214630"/>
                </a:lnTo>
                <a:lnTo>
                  <a:pt x="24878" y="212090"/>
                </a:lnTo>
                <a:lnTo>
                  <a:pt x="176375" y="212090"/>
                </a:lnTo>
                <a:lnTo>
                  <a:pt x="176375" y="214630"/>
                </a:lnTo>
                <a:close/>
              </a:path>
              <a:path w="346709" h="346709">
                <a:moveTo>
                  <a:pt x="174294" y="222250"/>
                </a:moveTo>
                <a:lnTo>
                  <a:pt x="37329" y="222250"/>
                </a:lnTo>
                <a:lnTo>
                  <a:pt x="37329" y="219710"/>
                </a:lnTo>
                <a:lnTo>
                  <a:pt x="33203" y="219710"/>
                </a:lnTo>
                <a:lnTo>
                  <a:pt x="31110" y="217170"/>
                </a:lnTo>
                <a:lnTo>
                  <a:pt x="26959" y="217170"/>
                </a:lnTo>
                <a:lnTo>
                  <a:pt x="26959" y="214630"/>
                </a:lnTo>
                <a:lnTo>
                  <a:pt x="174294" y="214630"/>
                </a:lnTo>
                <a:lnTo>
                  <a:pt x="174294" y="222250"/>
                </a:lnTo>
                <a:close/>
              </a:path>
              <a:path w="346709" h="346709">
                <a:moveTo>
                  <a:pt x="22821" y="222250"/>
                </a:moveTo>
                <a:lnTo>
                  <a:pt x="18670" y="222250"/>
                </a:lnTo>
                <a:lnTo>
                  <a:pt x="18670" y="217170"/>
                </a:lnTo>
                <a:lnTo>
                  <a:pt x="22821" y="217170"/>
                </a:lnTo>
                <a:lnTo>
                  <a:pt x="22821" y="222250"/>
                </a:lnTo>
                <a:close/>
              </a:path>
              <a:path w="346709" h="346709">
                <a:moveTo>
                  <a:pt x="45642" y="227330"/>
                </a:moveTo>
                <a:lnTo>
                  <a:pt x="43561" y="224790"/>
                </a:lnTo>
                <a:lnTo>
                  <a:pt x="43561" y="222250"/>
                </a:lnTo>
                <a:lnTo>
                  <a:pt x="49793" y="222250"/>
                </a:lnTo>
                <a:lnTo>
                  <a:pt x="49793" y="224790"/>
                </a:lnTo>
                <a:lnTo>
                  <a:pt x="45642" y="224790"/>
                </a:lnTo>
                <a:lnTo>
                  <a:pt x="45642" y="227330"/>
                </a:lnTo>
                <a:close/>
              </a:path>
              <a:path w="346709" h="346709">
                <a:moveTo>
                  <a:pt x="58094" y="227330"/>
                </a:moveTo>
                <a:lnTo>
                  <a:pt x="49793" y="227330"/>
                </a:lnTo>
                <a:lnTo>
                  <a:pt x="49793" y="222250"/>
                </a:lnTo>
                <a:lnTo>
                  <a:pt x="176375" y="222250"/>
                </a:lnTo>
                <a:lnTo>
                  <a:pt x="176375" y="224790"/>
                </a:lnTo>
                <a:lnTo>
                  <a:pt x="60163" y="224790"/>
                </a:lnTo>
                <a:lnTo>
                  <a:pt x="58094" y="227330"/>
                </a:lnTo>
                <a:close/>
              </a:path>
              <a:path w="346709" h="346709">
                <a:moveTo>
                  <a:pt x="178444" y="227330"/>
                </a:moveTo>
                <a:lnTo>
                  <a:pt x="62244" y="227330"/>
                </a:lnTo>
                <a:lnTo>
                  <a:pt x="62244" y="224790"/>
                </a:lnTo>
                <a:lnTo>
                  <a:pt x="178444" y="224790"/>
                </a:lnTo>
                <a:lnTo>
                  <a:pt x="178444" y="227330"/>
                </a:lnTo>
                <a:close/>
              </a:path>
              <a:path w="346709" h="346709">
                <a:moveTo>
                  <a:pt x="56024" y="229870"/>
                </a:moveTo>
                <a:lnTo>
                  <a:pt x="51874" y="229870"/>
                </a:lnTo>
                <a:lnTo>
                  <a:pt x="51874" y="227330"/>
                </a:lnTo>
                <a:lnTo>
                  <a:pt x="56024" y="227330"/>
                </a:lnTo>
                <a:lnTo>
                  <a:pt x="56024" y="229870"/>
                </a:lnTo>
                <a:close/>
              </a:path>
              <a:path w="346709" h="346709">
                <a:moveTo>
                  <a:pt x="172237" y="242570"/>
                </a:moveTo>
                <a:lnTo>
                  <a:pt x="60163" y="242570"/>
                </a:lnTo>
                <a:lnTo>
                  <a:pt x="60163" y="240030"/>
                </a:lnTo>
                <a:lnTo>
                  <a:pt x="56024" y="234950"/>
                </a:lnTo>
                <a:lnTo>
                  <a:pt x="56024" y="232410"/>
                </a:lnTo>
                <a:lnTo>
                  <a:pt x="58094" y="232410"/>
                </a:lnTo>
                <a:lnTo>
                  <a:pt x="60163" y="229870"/>
                </a:lnTo>
                <a:lnTo>
                  <a:pt x="60163" y="227330"/>
                </a:lnTo>
                <a:lnTo>
                  <a:pt x="176375" y="227330"/>
                </a:lnTo>
                <a:lnTo>
                  <a:pt x="176375" y="229870"/>
                </a:lnTo>
                <a:lnTo>
                  <a:pt x="174294" y="229870"/>
                </a:lnTo>
                <a:lnTo>
                  <a:pt x="174294" y="234950"/>
                </a:lnTo>
                <a:lnTo>
                  <a:pt x="170131" y="234950"/>
                </a:lnTo>
                <a:lnTo>
                  <a:pt x="170131" y="237490"/>
                </a:lnTo>
                <a:lnTo>
                  <a:pt x="168062" y="237490"/>
                </a:lnTo>
                <a:lnTo>
                  <a:pt x="168062" y="240030"/>
                </a:lnTo>
                <a:lnTo>
                  <a:pt x="172237" y="240030"/>
                </a:lnTo>
                <a:lnTo>
                  <a:pt x="172237" y="242570"/>
                </a:lnTo>
                <a:close/>
              </a:path>
              <a:path w="346709" h="346709">
                <a:moveTo>
                  <a:pt x="172237" y="237490"/>
                </a:moveTo>
                <a:lnTo>
                  <a:pt x="170131" y="237490"/>
                </a:lnTo>
                <a:lnTo>
                  <a:pt x="170131" y="234950"/>
                </a:lnTo>
                <a:lnTo>
                  <a:pt x="172237" y="234950"/>
                </a:lnTo>
                <a:lnTo>
                  <a:pt x="172237" y="237490"/>
                </a:lnTo>
                <a:close/>
              </a:path>
              <a:path w="346709" h="346709">
                <a:moveTo>
                  <a:pt x="168062" y="248920"/>
                </a:moveTo>
                <a:lnTo>
                  <a:pt x="60163" y="248920"/>
                </a:lnTo>
                <a:lnTo>
                  <a:pt x="58094" y="246380"/>
                </a:lnTo>
                <a:lnTo>
                  <a:pt x="62244" y="246380"/>
                </a:lnTo>
                <a:lnTo>
                  <a:pt x="60163" y="245110"/>
                </a:lnTo>
                <a:lnTo>
                  <a:pt x="62244" y="242570"/>
                </a:lnTo>
                <a:lnTo>
                  <a:pt x="168062" y="242570"/>
                </a:lnTo>
                <a:lnTo>
                  <a:pt x="168062" y="245110"/>
                </a:lnTo>
                <a:lnTo>
                  <a:pt x="165993" y="245110"/>
                </a:lnTo>
                <a:lnTo>
                  <a:pt x="165993" y="246380"/>
                </a:lnTo>
                <a:lnTo>
                  <a:pt x="168062" y="248920"/>
                </a:lnTo>
                <a:close/>
              </a:path>
              <a:path w="346709" h="346709">
                <a:moveTo>
                  <a:pt x="168062" y="251460"/>
                </a:moveTo>
                <a:lnTo>
                  <a:pt x="56024" y="251460"/>
                </a:lnTo>
                <a:lnTo>
                  <a:pt x="56024" y="248920"/>
                </a:lnTo>
                <a:lnTo>
                  <a:pt x="58094" y="246380"/>
                </a:lnTo>
                <a:lnTo>
                  <a:pt x="58094" y="248920"/>
                </a:lnTo>
                <a:lnTo>
                  <a:pt x="168062" y="248920"/>
                </a:lnTo>
                <a:lnTo>
                  <a:pt x="168062" y="251460"/>
                </a:lnTo>
                <a:close/>
              </a:path>
              <a:path w="346709" h="346709">
                <a:moveTo>
                  <a:pt x="182595" y="256540"/>
                </a:moveTo>
                <a:lnTo>
                  <a:pt x="53931" y="256540"/>
                </a:lnTo>
                <a:lnTo>
                  <a:pt x="53931" y="251460"/>
                </a:lnTo>
                <a:lnTo>
                  <a:pt x="172237" y="251460"/>
                </a:lnTo>
                <a:lnTo>
                  <a:pt x="172237" y="248920"/>
                </a:lnTo>
                <a:lnTo>
                  <a:pt x="174294" y="251460"/>
                </a:lnTo>
                <a:lnTo>
                  <a:pt x="174294" y="254000"/>
                </a:lnTo>
                <a:lnTo>
                  <a:pt x="180513" y="254000"/>
                </a:lnTo>
                <a:lnTo>
                  <a:pt x="182595" y="256540"/>
                </a:lnTo>
                <a:close/>
              </a:path>
              <a:path w="346709" h="346709">
                <a:moveTo>
                  <a:pt x="180513" y="254000"/>
                </a:moveTo>
                <a:lnTo>
                  <a:pt x="178444" y="254000"/>
                </a:lnTo>
                <a:lnTo>
                  <a:pt x="180513" y="251460"/>
                </a:lnTo>
                <a:lnTo>
                  <a:pt x="180513" y="254000"/>
                </a:lnTo>
                <a:close/>
              </a:path>
              <a:path w="346709" h="346709">
                <a:moveTo>
                  <a:pt x="49793" y="279400"/>
                </a:moveTo>
                <a:lnTo>
                  <a:pt x="47712" y="279400"/>
                </a:lnTo>
                <a:lnTo>
                  <a:pt x="47712" y="276860"/>
                </a:lnTo>
                <a:lnTo>
                  <a:pt x="45642" y="276860"/>
                </a:lnTo>
                <a:lnTo>
                  <a:pt x="45642" y="271780"/>
                </a:lnTo>
                <a:lnTo>
                  <a:pt x="47712" y="269240"/>
                </a:lnTo>
                <a:lnTo>
                  <a:pt x="47712" y="266700"/>
                </a:lnTo>
                <a:lnTo>
                  <a:pt x="49793" y="264160"/>
                </a:lnTo>
                <a:lnTo>
                  <a:pt x="49793" y="261620"/>
                </a:lnTo>
                <a:lnTo>
                  <a:pt x="51874" y="259080"/>
                </a:lnTo>
                <a:lnTo>
                  <a:pt x="51874" y="256540"/>
                </a:lnTo>
                <a:lnTo>
                  <a:pt x="186733" y="256540"/>
                </a:lnTo>
                <a:lnTo>
                  <a:pt x="186733" y="254000"/>
                </a:lnTo>
                <a:lnTo>
                  <a:pt x="188826" y="256540"/>
                </a:lnTo>
                <a:lnTo>
                  <a:pt x="190884" y="259080"/>
                </a:lnTo>
                <a:lnTo>
                  <a:pt x="190884" y="261620"/>
                </a:lnTo>
                <a:lnTo>
                  <a:pt x="192977" y="261620"/>
                </a:lnTo>
                <a:lnTo>
                  <a:pt x="192977" y="264160"/>
                </a:lnTo>
                <a:lnTo>
                  <a:pt x="195046" y="264160"/>
                </a:lnTo>
                <a:lnTo>
                  <a:pt x="195046" y="266700"/>
                </a:lnTo>
                <a:lnTo>
                  <a:pt x="197115" y="266700"/>
                </a:lnTo>
                <a:lnTo>
                  <a:pt x="197115" y="269240"/>
                </a:lnTo>
                <a:lnTo>
                  <a:pt x="199208" y="269240"/>
                </a:lnTo>
                <a:lnTo>
                  <a:pt x="201266" y="271780"/>
                </a:lnTo>
                <a:lnTo>
                  <a:pt x="205416" y="271780"/>
                </a:lnTo>
                <a:lnTo>
                  <a:pt x="205416" y="274320"/>
                </a:lnTo>
                <a:lnTo>
                  <a:pt x="49793" y="274320"/>
                </a:lnTo>
                <a:lnTo>
                  <a:pt x="49793" y="279400"/>
                </a:lnTo>
                <a:close/>
              </a:path>
              <a:path w="346709" h="346709">
                <a:moveTo>
                  <a:pt x="64313" y="284480"/>
                </a:moveTo>
                <a:lnTo>
                  <a:pt x="62244" y="284480"/>
                </a:lnTo>
                <a:lnTo>
                  <a:pt x="62244" y="281940"/>
                </a:lnTo>
                <a:lnTo>
                  <a:pt x="64313" y="279400"/>
                </a:lnTo>
                <a:lnTo>
                  <a:pt x="51874" y="279400"/>
                </a:lnTo>
                <a:lnTo>
                  <a:pt x="51874" y="276860"/>
                </a:lnTo>
                <a:lnTo>
                  <a:pt x="49793" y="276860"/>
                </a:lnTo>
                <a:lnTo>
                  <a:pt x="49793" y="274320"/>
                </a:lnTo>
                <a:lnTo>
                  <a:pt x="207485" y="274320"/>
                </a:lnTo>
                <a:lnTo>
                  <a:pt x="211648" y="279400"/>
                </a:lnTo>
                <a:lnTo>
                  <a:pt x="211648" y="281940"/>
                </a:lnTo>
                <a:lnTo>
                  <a:pt x="64313" y="281940"/>
                </a:lnTo>
                <a:lnTo>
                  <a:pt x="64313" y="284480"/>
                </a:lnTo>
                <a:close/>
              </a:path>
              <a:path w="346709" h="346709">
                <a:moveTo>
                  <a:pt x="58094" y="281940"/>
                </a:moveTo>
                <a:lnTo>
                  <a:pt x="49793" y="281940"/>
                </a:lnTo>
                <a:lnTo>
                  <a:pt x="49793" y="279400"/>
                </a:lnTo>
                <a:lnTo>
                  <a:pt x="58094" y="279400"/>
                </a:lnTo>
                <a:lnTo>
                  <a:pt x="58094" y="281940"/>
                </a:lnTo>
                <a:close/>
              </a:path>
              <a:path w="346709" h="346709">
                <a:moveTo>
                  <a:pt x="60163" y="281940"/>
                </a:moveTo>
                <a:lnTo>
                  <a:pt x="58094" y="281940"/>
                </a:lnTo>
                <a:lnTo>
                  <a:pt x="58094" y="279400"/>
                </a:lnTo>
                <a:lnTo>
                  <a:pt x="62244" y="279400"/>
                </a:lnTo>
                <a:lnTo>
                  <a:pt x="60163" y="281940"/>
                </a:lnTo>
                <a:close/>
              </a:path>
              <a:path w="346709" h="346709">
                <a:moveTo>
                  <a:pt x="215798" y="281940"/>
                </a:moveTo>
                <a:lnTo>
                  <a:pt x="213729" y="281940"/>
                </a:lnTo>
                <a:lnTo>
                  <a:pt x="213729" y="279400"/>
                </a:lnTo>
                <a:lnTo>
                  <a:pt x="215798" y="281940"/>
                </a:lnTo>
                <a:close/>
              </a:path>
              <a:path w="346709" h="346709">
                <a:moveTo>
                  <a:pt x="217867" y="281940"/>
                </a:moveTo>
                <a:lnTo>
                  <a:pt x="215798" y="281940"/>
                </a:lnTo>
                <a:lnTo>
                  <a:pt x="215798" y="279400"/>
                </a:lnTo>
                <a:lnTo>
                  <a:pt x="217867" y="281940"/>
                </a:lnTo>
                <a:close/>
              </a:path>
              <a:path w="346709" h="346709">
                <a:moveTo>
                  <a:pt x="53931" y="284480"/>
                </a:moveTo>
                <a:lnTo>
                  <a:pt x="51874" y="284480"/>
                </a:lnTo>
                <a:lnTo>
                  <a:pt x="51874" y="281940"/>
                </a:lnTo>
                <a:lnTo>
                  <a:pt x="53931" y="281940"/>
                </a:lnTo>
                <a:lnTo>
                  <a:pt x="53931" y="284480"/>
                </a:lnTo>
                <a:close/>
              </a:path>
              <a:path w="346709" h="346709">
                <a:moveTo>
                  <a:pt x="219937" y="287020"/>
                </a:moveTo>
                <a:lnTo>
                  <a:pt x="56024" y="287020"/>
                </a:lnTo>
                <a:lnTo>
                  <a:pt x="56024" y="284480"/>
                </a:lnTo>
                <a:lnTo>
                  <a:pt x="68464" y="284480"/>
                </a:lnTo>
                <a:lnTo>
                  <a:pt x="68464" y="281940"/>
                </a:lnTo>
                <a:lnTo>
                  <a:pt x="219937" y="281940"/>
                </a:lnTo>
                <a:lnTo>
                  <a:pt x="219937" y="287020"/>
                </a:lnTo>
                <a:close/>
              </a:path>
              <a:path w="346709" h="346709">
                <a:moveTo>
                  <a:pt x="51874" y="287020"/>
                </a:moveTo>
                <a:lnTo>
                  <a:pt x="49793" y="287020"/>
                </a:lnTo>
                <a:lnTo>
                  <a:pt x="49793" y="284480"/>
                </a:lnTo>
                <a:lnTo>
                  <a:pt x="51874" y="287020"/>
                </a:lnTo>
                <a:close/>
              </a:path>
              <a:path w="346709" h="346709">
                <a:moveTo>
                  <a:pt x="53931" y="287020"/>
                </a:moveTo>
                <a:lnTo>
                  <a:pt x="51874" y="287020"/>
                </a:lnTo>
                <a:lnTo>
                  <a:pt x="51874" y="284480"/>
                </a:lnTo>
                <a:lnTo>
                  <a:pt x="53931" y="287020"/>
                </a:lnTo>
                <a:close/>
              </a:path>
              <a:path w="346709" h="346709">
                <a:moveTo>
                  <a:pt x="217867" y="292100"/>
                </a:moveTo>
                <a:lnTo>
                  <a:pt x="45642" y="292100"/>
                </a:lnTo>
                <a:lnTo>
                  <a:pt x="45642" y="287020"/>
                </a:lnTo>
                <a:lnTo>
                  <a:pt x="222018" y="287020"/>
                </a:lnTo>
                <a:lnTo>
                  <a:pt x="222018" y="289560"/>
                </a:lnTo>
                <a:lnTo>
                  <a:pt x="217867" y="289560"/>
                </a:lnTo>
                <a:lnTo>
                  <a:pt x="217867" y="292100"/>
                </a:lnTo>
                <a:close/>
              </a:path>
              <a:path w="346709" h="346709">
                <a:moveTo>
                  <a:pt x="217867" y="299720"/>
                </a:moveTo>
                <a:lnTo>
                  <a:pt x="37329" y="299720"/>
                </a:lnTo>
                <a:lnTo>
                  <a:pt x="37329" y="297180"/>
                </a:lnTo>
                <a:lnTo>
                  <a:pt x="39423" y="297180"/>
                </a:lnTo>
                <a:lnTo>
                  <a:pt x="39423" y="294640"/>
                </a:lnTo>
                <a:lnTo>
                  <a:pt x="37329" y="294640"/>
                </a:lnTo>
                <a:lnTo>
                  <a:pt x="37329" y="292100"/>
                </a:lnTo>
                <a:lnTo>
                  <a:pt x="35272" y="289560"/>
                </a:lnTo>
                <a:lnTo>
                  <a:pt x="37329" y="289560"/>
                </a:lnTo>
                <a:lnTo>
                  <a:pt x="39423" y="292100"/>
                </a:lnTo>
                <a:lnTo>
                  <a:pt x="217867" y="292100"/>
                </a:lnTo>
                <a:lnTo>
                  <a:pt x="217867" y="299720"/>
                </a:lnTo>
                <a:close/>
              </a:path>
              <a:path w="346709" h="346709">
                <a:moveTo>
                  <a:pt x="213729" y="304800"/>
                </a:moveTo>
                <a:lnTo>
                  <a:pt x="33203" y="304800"/>
                </a:lnTo>
                <a:lnTo>
                  <a:pt x="33203" y="302260"/>
                </a:lnTo>
                <a:lnTo>
                  <a:pt x="35272" y="299720"/>
                </a:lnTo>
                <a:lnTo>
                  <a:pt x="215798" y="299720"/>
                </a:lnTo>
                <a:lnTo>
                  <a:pt x="215798" y="302260"/>
                </a:lnTo>
                <a:lnTo>
                  <a:pt x="213729" y="302260"/>
                </a:lnTo>
                <a:lnTo>
                  <a:pt x="213729" y="304800"/>
                </a:lnTo>
                <a:close/>
              </a:path>
              <a:path w="346709" h="346709">
                <a:moveTo>
                  <a:pt x="147322" y="314960"/>
                </a:moveTo>
                <a:lnTo>
                  <a:pt x="31110" y="314960"/>
                </a:lnTo>
                <a:lnTo>
                  <a:pt x="31110" y="304800"/>
                </a:lnTo>
                <a:lnTo>
                  <a:pt x="211648" y="304800"/>
                </a:lnTo>
                <a:lnTo>
                  <a:pt x="209578" y="307340"/>
                </a:lnTo>
                <a:lnTo>
                  <a:pt x="157692" y="307340"/>
                </a:lnTo>
                <a:lnTo>
                  <a:pt x="157692" y="309880"/>
                </a:lnTo>
                <a:lnTo>
                  <a:pt x="151460" y="309880"/>
                </a:lnTo>
                <a:lnTo>
                  <a:pt x="151460" y="312420"/>
                </a:lnTo>
                <a:lnTo>
                  <a:pt x="147322" y="312420"/>
                </a:lnTo>
                <a:lnTo>
                  <a:pt x="147322" y="314960"/>
                </a:lnTo>
                <a:close/>
              </a:path>
              <a:path w="346709" h="346709">
                <a:moveTo>
                  <a:pt x="176375" y="309880"/>
                </a:moveTo>
                <a:lnTo>
                  <a:pt x="172237" y="309880"/>
                </a:lnTo>
                <a:lnTo>
                  <a:pt x="172237" y="307340"/>
                </a:lnTo>
                <a:lnTo>
                  <a:pt x="176375" y="307340"/>
                </a:lnTo>
                <a:lnTo>
                  <a:pt x="176375" y="309880"/>
                </a:lnTo>
                <a:close/>
              </a:path>
              <a:path w="346709" h="346709">
                <a:moveTo>
                  <a:pt x="195046" y="309880"/>
                </a:moveTo>
                <a:lnTo>
                  <a:pt x="190884" y="309880"/>
                </a:lnTo>
                <a:lnTo>
                  <a:pt x="190884" y="307340"/>
                </a:lnTo>
                <a:lnTo>
                  <a:pt x="195046" y="307340"/>
                </a:lnTo>
                <a:lnTo>
                  <a:pt x="195046" y="309880"/>
                </a:lnTo>
                <a:close/>
              </a:path>
              <a:path w="346709" h="346709">
                <a:moveTo>
                  <a:pt x="205416" y="309880"/>
                </a:moveTo>
                <a:lnTo>
                  <a:pt x="203335" y="309880"/>
                </a:lnTo>
                <a:lnTo>
                  <a:pt x="201266" y="307340"/>
                </a:lnTo>
                <a:lnTo>
                  <a:pt x="205416" y="307340"/>
                </a:lnTo>
                <a:lnTo>
                  <a:pt x="205416" y="309880"/>
                </a:lnTo>
                <a:close/>
              </a:path>
              <a:path w="346709" h="346709">
                <a:moveTo>
                  <a:pt x="33203" y="317500"/>
                </a:moveTo>
                <a:lnTo>
                  <a:pt x="29041" y="317500"/>
                </a:lnTo>
                <a:lnTo>
                  <a:pt x="29041" y="314960"/>
                </a:lnTo>
                <a:lnTo>
                  <a:pt x="33203" y="314960"/>
                </a:lnTo>
                <a:lnTo>
                  <a:pt x="33203" y="317500"/>
                </a:lnTo>
                <a:close/>
              </a:path>
              <a:path w="346709" h="346709">
                <a:moveTo>
                  <a:pt x="145241" y="320040"/>
                </a:moveTo>
                <a:lnTo>
                  <a:pt x="24878" y="320040"/>
                </a:lnTo>
                <a:lnTo>
                  <a:pt x="24878" y="317500"/>
                </a:lnTo>
                <a:lnTo>
                  <a:pt x="35272" y="317500"/>
                </a:lnTo>
                <a:lnTo>
                  <a:pt x="35272" y="314960"/>
                </a:lnTo>
                <a:lnTo>
                  <a:pt x="145241" y="314960"/>
                </a:lnTo>
                <a:lnTo>
                  <a:pt x="145241" y="320040"/>
                </a:lnTo>
                <a:close/>
              </a:path>
              <a:path w="346709" h="346709">
                <a:moveTo>
                  <a:pt x="31110" y="322580"/>
                </a:moveTo>
                <a:lnTo>
                  <a:pt x="20740" y="322580"/>
                </a:lnTo>
                <a:lnTo>
                  <a:pt x="18670" y="320040"/>
                </a:lnTo>
                <a:lnTo>
                  <a:pt x="31110" y="320040"/>
                </a:lnTo>
                <a:lnTo>
                  <a:pt x="31110" y="322580"/>
                </a:lnTo>
                <a:close/>
              </a:path>
              <a:path w="346709" h="346709">
                <a:moveTo>
                  <a:pt x="143160" y="322580"/>
                </a:moveTo>
                <a:lnTo>
                  <a:pt x="33203" y="322580"/>
                </a:lnTo>
                <a:lnTo>
                  <a:pt x="31110" y="320040"/>
                </a:lnTo>
                <a:lnTo>
                  <a:pt x="143160" y="320040"/>
                </a:lnTo>
                <a:lnTo>
                  <a:pt x="143160" y="322580"/>
                </a:lnTo>
                <a:close/>
              </a:path>
              <a:path w="346709" h="346709">
                <a:moveTo>
                  <a:pt x="43561" y="325120"/>
                </a:moveTo>
                <a:lnTo>
                  <a:pt x="37329" y="325120"/>
                </a:lnTo>
                <a:lnTo>
                  <a:pt x="35272" y="322580"/>
                </a:lnTo>
                <a:lnTo>
                  <a:pt x="45642" y="322580"/>
                </a:lnTo>
                <a:lnTo>
                  <a:pt x="43561" y="325120"/>
                </a:lnTo>
                <a:close/>
              </a:path>
              <a:path w="346709" h="346709">
                <a:moveTo>
                  <a:pt x="49793" y="325120"/>
                </a:moveTo>
                <a:lnTo>
                  <a:pt x="47712" y="322580"/>
                </a:lnTo>
                <a:lnTo>
                  <a:pt x="49793" y="322580"/>
                </a:lnTo>
                <a:lnTo>
                  <a:pt x="49793" y="325120"/>
                </a:lnTo>
                <a:close/>
              </a:path>
              <a:path w="346709" h="346709">
                <a:moveTo>
                  <a:pt x="141090" y="325120"/>
                </a:moveTo>
                <a:lnTo>
                  <a:pt x="51874" y="325120"/>
                </a:lnTo>
                <a:lnTo>
                  <a:pt x="51874" y="322580"/>
                </a:lnTo>
                <a:lnTo>
                  <a:pt x="141090" y="322580"/>
                </a:lnTo>
                <a:lnTo>
                  <a:pt x="141090" y="325120"/>
                </a:lnTo>
                <a:close/>
              </a:path>
              <a:path w="346709" h="346709">
                <a:moveTo>
                  <a:pt x="70533" y="328930"/>
                </a:moveTo>
                <a:lnTo>
                  <a:pt x="43561" y="328930"/>
                </a:lnTo>
                <a:lnTo>
                  <a:pt x="43561" y="325120"/>
                </a:lnTo>
                <a:lnTo>
                  <a:pt x="45642" y="327660"/>
                </a:lnTo>
                <a:lnTo>
                  <a:pt x="68464" y="327660"/>
                </a:lnTo>
                <a:lnTo>
                  <a:pt x="70533" y="328930"/>
                </a:lnTo>
                <a:close/>
              </a:path>
              <a:path w="346709" h="346709">
                <a:moveTo>
                  <a:pt x="136928" y="328930"/>
                </a:moveTo>
                <a:lnTo>
                  <a:pt x="78846" y="328930"/>
                </a:lnTo>
                <a:lnTo>
                  <a:pt x="78846" y="327660"/>
                </a:lnTo>
                <a:lnTo>
                  <a:pt x="45642" y="327660"/>
                </a:lnTo>
                <a:lnTo>
                  <a:pt x="45642" y="325120"/>
                </a:lnTo>
                <a:lnTo>
                  <a:pt x="138997" y="325120"/>
                </a:lnTo>
                <a:lnTo>
                  <a:pt x="138997" y="327660"/>
                </a:lnTo>
                <a:lnTo>
                  <a:pt x="136928" y="328930"/>
                </a:lnTo>
                <a:close/>
              </a:path>
              <a:path w="346709" h="346709">
                <a:moveTo>
                  <a:pt x="51874" y="334010"/>
                </a:moveTo>
                <a:lnTo>
                  <a:pt x="39423" y="334010"/>
                </a:lnTo>
                <a:lnTo>
                  <a:pt x="39423" y="331470"/>
                </a:lnTo>
                <a:lnTo>
                  <a:pt x="41492" y="328930"/>
                </a:lnTo>
                <a:lnTo>
                  <a:pt x="41492" y="331470"/>
                </a:lnTo>
                <a:lnTo>
                  <a:pt x="49793" y="331470"/>
                </a:lnTo>
                <a:lnTo>
                  <a:pt x="51874" y="334010"/>
                </a:lnTo>
                <a:close/>
              </a:path>
              <a:path w="346709" h="346709">
                <a:moveTo>
                  <a:pt x="72626" y="331470"/>
                </a:moveTo>
                <a:lnTo>
                  <a:pt x="47712" y="331470"/>
                </a:lnTo>
                <a:lnTo>
                  <a:pt x="47712" y="328930"/>
                </a:lnTo>
                <a:lnTo>
                  <a:pt x="72626" y="328930"/>
                </a:lnTo>
                <a:lnTo>
                  <a:pt x="72626" y="331470"/>
                </a:lnTo>
                <a:close/>
              </a:path>
              <a:path w="346709" h="346709">
                <a:moveTo>
                  <a:pt x="74683" y="334010"/>
                </a:moveTo>
                <a:lnTo>
                  <a:pt x="51874" y="334010"/>
                </a:lnTo>
                <a:lnTo>
                  <a:pt x="51874" y="331470"/>
                </a:lnTo>
                <a:lnTo>
                  <a:pt x="72626" y="331470"/>
                </a:lnTo>
                <a:lnTo>
                  <a:pt x="74683" y="328930"/>
                </a:lnTo>
                <a:lnTo>
                  <a:pt x="74683" y="334010"/>
                </a:lnTo>
                <a:close/>
              </a:path>
              <a:path w="346709" h="346709">
                <a:moveTo>
                  <a:pt x="134871" y="331470"/>
                </a:moveTo>
                <a:lnTo>
                  <a:pt x="80915" y="331470"/>
                </a:lnTo>
                <a:lnTo>
                  <a:pt x="80915" y="328930"/>
                </a:lnTo>
                <a:lnTo>
                  <a:pt x="134871" y="328930"/>
                </a:lnTo>
                <a:lnTo>
                  <a:pt x="134871" y="331470"/>
                </a:lnTo>
                <a:close/>
              </a:path>
              <a:path w="346709" h="346709">
                <a:moveTo>
                  <a:pt x="128639" y="341630"/>
                </a:moveTo>
                <a:lnTo>
                  <a:pt x="118281" y="341630"/>
                </a:lnTo>
                <a:lnTo>
                  <a:pt x="118281" y="339090"/>
                </a:lnTo>
                <a:lnTo>
                  <a:pt x="116176" y="339090"/>
                </a:lnTo>
                <a:lnTo>
                  <a:pt x="114107" y="336550"/>
                </a:lnTo>
                <a:lnTo>
                  <a:pt x="114107" y="334010"/>
                </a:lnTo>
                <a:lnTo>
                  <a:pt x="82984" y="334010"/>
                </a:lnTo>
                <a:lnTo>
                  <a:pt x="82984" y="331470"/>
                </a:lnTo>
                <a:lnTo>
                  <a:pt x="128639" y="331470"/>
                </a:lnTo>
                <a:lnTo>
                  <a:pt x="130708" y="334010"/>
                </a:lnTo>
                <a:lnTo>
                  <a:pt x="130708" y="336550"/>
                </a:lnTo>
                <a:lnTo>
                  <a:pt x="128639" y="339090"/>
                </a:lnTo>
                <a:lnTo>
                  <a:pt x="128639" y="341630"/>
                </a:lnTo>
                <a:close/>
              </a:path>
              <a:path w="346709" h="346709">
                <a:moveTo>
                  <a:pt x="49793" y="336550"/>
                </a:moveTo>
                <a:lnTo>
                  <a:pt x="41492" y="336550"/>
                </a:lnTo>
                <a:lnTo>
                  <a:pt x="41492" y="334010"/>
                </a:lnTo>
                <a:lnTo>
                  <a:pt x="49793" y="334010"/>
                </a:lnTo>
                <a:lnTo>
                  <a:pt x="49793" y="336550"/>
                </a:lnTo>
                <a:close/>
              </a:path>
              <a:path w="346709" h="346709">
                <a:moveTo>
                  <a:pt x="58094" y="339090"/>
                </a:moveTo>
                <a:lnTo>
                  <a:pt x="53931" y="339090"/>
                </a:lnTo>
                <a:lnTo>
                  <a:pt x="53931" y="334010"/>
                </a:lnTo>
                <a:lnTo>
                  <a:pt x="58094" y="334010"/>
                </a:lnTo>
                <a:lnTo>
                  <a:pt x="58094" y="339090"/>
                </a:lnTo>
                <a:close/>
              </a:path>
              <a:path w="346709" h="346709">
                <a:moveTo>
                  <a:pt x="64313" y="336550"/>
                </a:moveTo>
                <a:lnTo>
                  <a:pt x="62244" y="336550"/>
                </a:lnTo>
                <a:lnTo>
                  <a:pt x="62244" y="334010"/>
                </a:lnTo>
                <a:lnTo>
                  <a:pt x="64313" y="334010"/>
                </a:lnTo>
                <a:lnTo>
                  <a:pt x="64313" y="336550"/>
                </a:lnTo>
                <a:close/>
              </a:path>
              <a:path w="346709" h="346709">
                <a:moveTo>
                  <a:pt x="64313" y="336550"/>
                </a:moveTo>
                <a:lnTo>
                  <a:pt x="64313" y="334010"/>
                </a:lnTo>
                <a:lnTo>
                  <a:pt x="66371" y="334010"/>
                </a:lnTo>
                <a:lnTo>
                  <a:pt x="64313" y="336550"/>
                </a:lnTo>
                <a:close/>
              </a:path>
              <a:path w="346709" h="346709">
                <a:moveTo>
                  <a:pt x="66371" y="344170"/>
                </a:moveTo>
                <a:lnTo>
                  <a:pt x="66371" y="339090"/>
                </a:lnTo>
                <a:lnTo>
                  <a:pt x="64313" y="339090"/>
                </a:lnTo>
                <a:lnTo>
                  <a:pt x="64313" y="336550"/>
                </a:lnTo>
                <a:lnTo>
                  <a:pt x="66371" y="336550"/>
                </a:lnTo>
                <a:lnTo>
                  <a:pt x="66371" y="334010"/>
                </a:lnTo>
                <a:lnTo>
                  <a:pt x="72626" y="334010"/>
                </a:lnTo>
                <a:lnTo>
                  <a:pt x="72626" y="341630"/>
                </a:lnTo>
                <a:lnTo>
                  <a:pt x="68464" y="341630"/>
                </a:lnTo>
                <a:lnTo>
                  <a:pt x="66371" y="344170"/>
                </a:lnTo>
                <a:close/>
              </a:path>
              <a:path w="346709" h="346709">
                <a:moveTo>
                  <a:pt x="114107" y="336550"/>
                </a:moveTo>
                <a:lnTo>
                  <a:pt x="85065" y="336550"/>
                </a:lnTo>
                <a:lnTo>
                  <a:pt x="85065" y="334010"/>
                </a:lnTo>
                <a:lnTo>
                  <a:pt x="114107" y="334010"/>
                </a:lnTo>
                <a:lnTo>
                  <a:pt x="114107" y="336550"/>
                </a:lnTo>
                <a:close/>
              </a:path>
              <a:path w="346709" h="346709">
                <a:moveTo>
                  <a:pt x="91285" y="339090"/>
                </a:moveTo>
                <a:lnTo>
                  <a:pt x="87135" y="339090"/>
                </a:lnTo>
                <a:lnTo>
                  <a:pt x="87135" y="336550"/>
                </a:lnTo>
                <a:lnTo>
                  <a:pt x="91285" y="336550"/>
                </a:lnTo>
                <a:lnTo>
                  <a:pt x="91285" y="339090"/>
                </a:lnTo>
                <a:close/>
              </a:path>
              <a:path w="346709" h="346709">
                <a:moveTo>
                  <a:pt x="93366" y="339090"/>
                </a:moveTo>
                <a:lnTo>
                  <a:pt x="93366" y="336550"/>
                </a:lnTo>
                <a:lnTo>
                  <a:pt x="95448" y="336550"/>
                </a:lnTo>
                <a:lnTo>
                  <a:pt x="93366" y="339090"/>
                </a:lnTo>
                <a:close/>
              </a:path>
              <a:path w="346709" h="346709">
                <a:moveTo>
                  <a:pt x="101667" y="346710"/>
                </a:moveTo>
                <a:lnTo>
                  <a:pt x="99586" y="346710"/>
                </a:lnTo>
                <a:lnTo>
                  <a:pt x="99586" y="344170"/>
                </a:lnTo>
                <a:lnTo>
                  <a:pt x="97517" y="344170"/>
                </a:lnTo>
                <a:lnTo>
                  <a:pt x="97517" y="341630"/>
                </a:lnTo>
                <a:lnTo>
                  <a:pt x="95448" y="341630"/>
                </a:lnTo>
                <a:lnTo>
                  <a:pt x="95448" y="336550"/>
                </a:lnTo>
                <a:lnTo>
                  <a:pt x="103736" y="336550"/>
                </a:lnTo>
                <a:lnTo>
                  <a:pt x="103736" y="339090"/>
                </a:lnTo>
                <a:lnTo>
                  <a:pt x="101667" y="339090"/>
                </a:lnTo>
                <a:lnTo>
                  <a:pt x="101667" y="346710"/>
                </a:lnTo>
                <a:close/>
              </a:path>
              <a:path w="346709" h="346709">
                <a:moveTo>
                  <a:pt x="107887" y="339090"/>
                </a:moveTo>
                <a:lnTo>
                  <a:pt x="105806" y="339090"/>
                </a:lnTo>
                <a:lnTo>
                  <a:pt x="105806" y="336550"/>
                </a:lnTo>
                <a:lnTo>
                  <a:pt x="109956" y="336550"/>
                </a:lnTo>
                <a:lnTo>
                  <a:pt x="107887" y="339090"/>
                </a:lnTo>
                <a:close/>
              </a:path>
              <a:path w="346709" h="346709">
                <a:moveTo>
                  <a:pt x="124489" y="344170"/>
                </a:moveTo>
                <a:lnTo>
                  <a:pt x="122407" y="341630"/>
                </a:lnTo>
                <a:lnTo>
                  <a:pt x="126558" y="341630"/>
                </a:lnTo>
                <a:lnTo>
                  <a:pt x="124489" y="344170"/>
                </a:lnTo>
                <a:close/>
              </a:path>
            </a:pathLst>
          </a:custGeom>
          <a:solidFill>
            <a:srgbClr val="C9CCCC"/>
          </a:solidFill>
        </p:spPr>
        <p:txBody>
          <a:bodyPr wrap="square" lIns="0" tIns="0" rIns="0" bIns="0" rtlCol="0"/>
          <a:lstStyle/>
          <a:p/>
        </p:txBody>
      </p:sp>
      <p:sp>
        <p:nvSpPr>
          <p:cNvPr id="1293" name="object 1293"/>
          <p:cNvSpPr/>
          <p:nvPr/>
        </p:nvSpPr>
        <p:spPr>
          <a:xfrm>
            <a:off x="7316809" y="1183567"/>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294" name="object 1294"/>
          <p:cNvSpPr/>
          <p:nvPr/>
        </p:nvSpPr>
        <p:spPr>
          <a:xfrm>
            <a:off x="7034627" y="1361177"/>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295" name="object 1295"/>
          <p:cNvSpPr/>
          <p:nvPr/>
        </p:nvSpPr>
        <p:spPr>
          <a:xfrm>
            <a:off x="7169510" y="1401198"/>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296" name="object 1296"/>
          <p:cNvSpPr/>
          <p:nvPr/>
        </p:nvSpPr>
        <p:spPr>
          <a:xfrm>
            <a:off x="7047072" y="1471228"/>
            <a:ext cx="4445" cy="2540"/>
          </a:xfrm>
          <a:custGeom>
            <a:rect l="l" t="t" r="r" b="b"/>
            <a:pathLst>
              <a:path w="4445" h="2540">
                <a:moveTo>
                  <a:pt x="2069" y="2524"/>
                </a:moveTo>
                <a:lnTo>
                  <a:pt x="0" y="0"/>
                </a:lnTo>
                <a:lnTo>
                  <a:pt x="4150" y="0"/>
                </a:lnTo>
                <a:lnTo>
                  <a:pt x="2069" y="2524"/>
                </a:lnTo>
                <a:close/>
              </a:path>
            </a:pathLst>
          </a:custGeom>
          <a:solidFill>
            <a:srgbClr val="C9CCCC"/>
          </a:solidFill>
        </p:spPr>
        <p:txBody>
          <a:bodyPr wrap="square" lIns="0" tIns="0" rIns="0" bIns="0" rtlCol="0"/>
          <a:lstStyle/>
          <a:p/>
        </p:txBody>
      </p:sp>
      <p:sp>
        <p:nvSpPr>
          <p:cNvPr id="1297" name="object 1297"/>
          <p:cNvSpPr/>
          <p:nvPr/>
        </p:nvSpPr>
        <p:spPr>
          <a:xfrm>
            <a:off x="7179881" y="1241115"/>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298" name="object 1298"/>
          <p:cNvSpPr/>
          <p:nvPr/>
        </p:nvSpPr>
        <p:spPr>
          <a:xfrm>
            <a:off x="7026326" y="1476235"/>
            <a:ext cx="2540" cy="2540"/>
          </a:xfrm>
          <a:custGeom>
            <a:rect l="l" t="t" r="r" b="b"/>
            <a:pathLst>
              <a:path w="2540" h="2540">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1299" name="object 1299"/>
          <p:cNvSpPr/>
          <p:nvPr/>
        </p:nvSpPr>
        <p:spPr>
          <a:xfrm>
            <a:off x="7011792" y="1468733"/>
            <a:ext cx="2540" cy="2540"/>
          </a:xfrm>
          <a:custGeom>
            <a:rect l="l" t="t" r="r" b="b"/>
            <a:pathLst>
              <a:path w="2540" h="2540">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300" name="object 1300"/>
          <p:cNvSpPr/>
          <p:nvPr/>
        </p:nvSpPr>
        <p:spPr>
          <a:xfrm>
            <a:off x="7024245" y="1476226"/>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301" name="object 1301"/>
          <p:cNvSpPr/>
          <p:nvPr/>
        </p:nvSpPr>
        <p:spPr>
          <a:xfrm>
            <a:off x="7018013" y="1421214"/>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302" name="object 1302"/>
          <p:cNvSpPr/>
          <p:nvPr/>
        </p:nvSpPr>
        <p:spPr>
          <a:xfrm>
            <a:off x="6970300" y="1338654"/>
            <a:ext cx="4445" cy="7620"/>
          </a:xfrm>
          <a:custGeom>
            <a:rect l="l" t="t" r="r" b="b"/>
            <a:pathLst>
              <a:path w="4445" h="7619">
                <a:moveTo>
                  <a:pt x="2069" y="7489"/>
                </a:moveTo>
                <a:lnTo>
                  <a:pt x="0" y="7489"/>
                </a:lnTo>
                <a:lnTo>
                  <a:pt x="0" y="0"/>
                </a:lnTo>
                <a:lnTo>
                  <a:pt x="2069" y="0"/>
                </a:lnTo>
                <a:lnTo>
                  <a:pt x="4150" y="2512"/>
                </a:lnTo>
                <a:lnTo>
                  <a:pt x="2069" y="2512"/>
                </a:lnTo>
                <a:lnTo>
                  <a:pt x="2069" y="7489"/>
                </a:lnTo>
                <a:close/>
              </a:path>
            </a:pathLst>
          </a:custGeom>
          <a:solidFill>
            <a:srgbClr val="C9CCCC"/>
          </a:solidFill>
        </p:spPr>
        <p:txBody>
          <a:bodyPr wrap="square" lIns="0" tIns="0" rIns="0" bIns="0" rtlCol="0"/>
          <a:lstStyle/>
          <a:p/>
        </p:txBody>
      </p:sp>
      <p:sp>
        <p:nvSpPr>
          <p:cNvPr id="1303" name="object 1303"/>
          <p:cNvSpPr/>
          <p:nvPr/>
        </p:nvSpPr>
        <p:spPr>
          <a:xfrm>
            <a:off x="7105170" y="1218587"/>
            <a:ext cx="2540" cy="2540"/>
          </a:xfrm>
          <a:custGeom>
            <a:rect l="l" t="t" r="r" b="b"/>
            <a:pathLst>
              <a:path w="2540" h="2540">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304" name="object 1304"/>
          <p:cNvSpPr/>
          <p:nvPr/>
        </p:nvSpPr>
        <p:spPr>
          <a:xfrm>
            <a:off x="6997271" y="1353662"/>
            <a:ext cx="2540" cy="2540"/>
          </a:xfrm>
          <a:custGeom>
            <a:rect l="l" t="t" r="r" b="b"/>
            <a:pathLst>
              <a:path w="2540" h="2540">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305" name="object 1305"/>
          <p:cNvSpPr/>
          <p:nvPr/>
        </p:nvSpPr>
        <p:spPr>
          <a:xfrm>
            <a:off x="6991060" y="1358653"/>
            <a:ext cx="2540" cy="2540"/>
          </a:xfrm>
          <a:custGeom>
            <a:rect l="l" t="t" r="r" b="b"/>
            <a:pathLst>
              <a:path w="2540" h="2540">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1306" name="object 1306"/>
          <p:cNvSpPr/>
          <p:nvPr/>
        </p:nvSpPr>
        <p:spPr>
          <a:xfrm>
            <a:off x="6993118" y="1468739"/>
            <a:ext cx="4445" cy="2540"/>
          </a:xfrm>
          <a:custGeom>
            <a:rect l="l" t="t" r="r" b="b"/>
            <a:pathLst>
              <a:path w="4445" h="2540">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1307" name="object 1307"/>
          <p:cNvSpPr/>
          <p:nvPr/>
        </p:nvSpPr>
        <p:spPr>
          <a:xfrm>
            <a:off x="6991049" y="1466211"/>
            <a:ext cx="6350" cy="2540"/>
          </a:xfrm>
          <a:custGeom>
            <a:rect l="l" t="t" r="r" b="b"/>
            <a:pathLst>
              <a:path w="6350" h="2540">
                <a:moveTo>
                  <a:pt x="6231" y="2536"/>
                </a:moveTo>
                <a:lnTo>
                  <a:pt x="0" y="2536"/>
                </a:lnTo>
                <a:lnTo>
                  <a:pt x="0" y="0"/>
                </a:lnTo>
                <a:lnTo>
                  <a:pt x="6231" y="0"/>
                </a:lnTo>
                <a:lnTo>
                  <a:pt x="6231" y="2536"/>
                </a:lnTo>
                <a:close/>
              </a:path>
            </a:pathLst>
          </a:custGeom>
          <a:solidFill>
            <a:srgbClr val="C9CCCC"/>
          </a:solidFill>
        </p:spPr>
        <p:txBody>
          <a:bodyPr wrap="square" lIns="0" tIns="0" rIns="0" bIns="0" rtlCol="0"/>
          <a:lstStyle/>
          <a:p/>
        </p:txBody>
      </p:sp>
      <p:sp>
        <p:nvSpPr>
          <p:cNvPr id="1308" name="object 1308"/>
          <p:cNvSpPr/>
          <p:nvPr/>
        </p:nvSpPr>
        <p:spPr>
          <a:xfrm>
            <a:off x="6993118" y="1476235"/>
            <a:ext cx="4445" cy="2540"/>
          </a:xfrm>
          <a:custGeom>
            <a:rect l="l" t="t" r="r" b="b"/>
            <a:pathLst>
              <a:path w="4445" h="2540">
                <a:moveTo>
                  <a:pt x="4162" y="2500"/>
                </a:moveTo>
                <a:lnTo>
                  <a:pt x="2069" y="2500"/>
                </a:lnTo>
                <a:lnTo>
                  <a:pt x="0" y="0"/>
                </a:lnTo>
                <a:lnTo>
                  <a:pt x="4162" y="0"/>
                </a:lnTo>
                <a:lnTo>
                  <a:pt x="4162" y="2500"/>
                </a:lnTo>
                <a:close/>
              </a:path>
            </a:pathLst>
          </a:custGeom>
          <a:solidFill>
            <a:srgbClr val="C9CCCC"/>
          </a:solidFill>
        </p:spPr>
        <p:txBody>
          <a:bodyPr wrap="square" lIns="0" tIns="0" rIns="0" bIns="0" rtlCol="0"/>
          <a:lstStyle/>
          <a:p/>
        </p:txBody>
      </p:sp>
      <p:sp>
        <p:nvSpPr>
          <p:cNvPr id="1309" name="object 1309"/>
          <p:cNvSpPr/>
          <p:nvPr/>
        </p:nvSpPr>
        <p:spPr>
          <a:xfrm>
            <a:off x="6997271" y="1481245"/>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10" name="object 1310"/>
          <p:cNvSpPr/>
          <p:nvPr/>
        </p:nvSpPr>
        <p:spPr>
          <a:xfrm>
            <a:off x="7049148" y="1486264"/>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11" name="object 1311"/>
          <p:cNvSpPr/>
          <p:nvPr/>
        </p:nvSpPr>
        <p:spPr>
          <a:xfrm>
            <a:off x="7208928" y="1656363"/>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312" name="object 1312"/>
          <p:cNvSpPr/>
          <p:nvPr/>
        </p:nvSpPr>
        <p:spPr>
          <a:xfrm>
            <a:off x="7200632" y="1668852"/>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313" name="object 1313"/>
          <p:cNvSpPr/>
          <p:nvPr/>
        </p:nvSpPr>
        <p:spPr>
          <a:xfrm>
            <a:off x="7138364" y="169638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314" name="object 1314"/>
          <p:cNvSpPr/>
          <p:nvPr/>
        </p:nvSpPr>
        <p:spPr>
          <a:xfrm>
            <a:off x="7078201" y="1536299"/>
            <a:ext cx="2540" cy="2540"/>
          </a:xfrm>
          <a:custGeom>
            <a:rect l="l" t="t" r="r" b="b"/>
            <a:pathLst>
              <a:path w="2540" h="2540">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315" name="object 1315"/>
          <p:cNvSpPr/>
          <p:nvPr/>
        </p:nvSpPr>
        <p:spPr>
          <a:xfrm>
            <a:off x="7196478" y="1671367"/>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1316" name="object 1316"/>
          <p:cNvSpPr/>
          <p:nvPr/>
        </p:nvSpPr>
        <p:spPr>
          <a:xfrm>
            <a:off x="7092733" y="1586318"/>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317" name="object 1317"/>
          <p:cNvSpPr/>
          <p:nvPr/>
        </p:nvSpPr>
        <p:spPr>
          <a:xfrm>
            <a:off x="7086494" y="1678857"/>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1318" name="object 1318"/>
          <p:cNvSpPr/>
          <p:nvPr/>
        </p:nvSpPr>
        <p:spPr>
          <a:xfrm>
            <a:off x="7082353" y="1656365"/>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319" name="object 1319"/>
          <p:cNvSpPr/>
          <p:nvPr/>
        </p:nvSpPr>
        <p:spPr>
          <a:xfrm>
            <a:off x="7103099" y="1516275"/>
            <a:ext cx="2540" cy="2540"/>
          </a:xfrm>
          <a:custGeom>
            <a:rect l="l" t="t" r="r" b="b"/>
            <a:pathLst>
              <a:path w="2540" h="2540">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320" name="object 1320"/>
          <p:cNvSpPr/>
          <p:nvPr/>
        </p:nvSpPr>
        <p:spPr>
          <a:xfrm>
            <a:off x="7082355" y="1663867"/>
            <a:ext cx="4445" cy="5080"/>
          </a:xfrm>
          <a:custGeom>
            <a:rect l="l" t="t" r="r" b="b"/>
            <a:pathLst>
              <a:path w="4445" h="5080">
                <a:moveTo>
                  <a:pt x="4138" y="4989"/>
                </a:moveTo>
                <a:lnTo>
                  <a:pt x="2069" y="4989"/>
                </a:lnTo>
                <a:lnTo>
                  <a:pt x="2069" y="2500"/>
                </a:lnTo>
                <a:lnTo>
                  <a:pt x="0" y="2500"/>
                </a:lnTo>
                <a:lnTo>
                  <a:pt x="0" y="0"/>
                </a:lnTo>
                <a:lnTo>
                  <a:pt x="4138" y="0"/>
                </a:lnTo>
                <a:lnTo>
                  <a:pt x="4138" y="4989"/>
                </a:lnTo>
                <a:close/>
              </a:path>
            </a:pathLst>
          </a:custGeom>
          <a:solidFill>
            <a:srgbClr val="C9CCCC"/>
          </a:solidFill>
        </p:spPr>
        <p:txBody>
          <a:bodyPr wrap="square" lIns="0" tIns="0" rIns="0" bIns="0" rtlCol="0"/>
          <a:lstStyle/>
          <a:p/>
        </p:txBody>
      </p:sp>
      <p:sp>
        <p:nvSpPr>
          <p:cNvPr id="1321" name="object 1321"/>
          <p:cNvSpPr/>
          <p:nvPr/>
        </p:nvSpPr>
        <p:spPr>
          <a:xfrm>
            <a:off x="7074030" y="1426194"/>
            <a:ext cx="189230" cy="281940"/>
          </a:xfrm>
          <a:custGeom>
            <a:rect l="l" t="t" r="r" b="b"/>
            <a:pathLst>
              <a:path w="189229" h="281939">
                <a:moveTo>
                  <a:pt x="126618" y="11430"/>
                </a:moveTo>
                <a:lnTo>
                  <a:pt x="116224" y="11430"/>
                </a:lnTo>
                <a:lnTo>
                  <a:pt x="116224" y="8890"/>
                </a:lnTo>
                <a:lnTo>
                  <a:pt x="118293" y="8890"/>
                </a:lnTo>
                <a:lnTo>
                  <a:pt x="118293" y="0"/>
                </a:lnTo>
                <a:lnTo>
                  <a:pt x="122443" y="0"/>
                </a:lnTo>
                <a:lnTo>
                  <a:pt x="122443" y="1270"/>
                </a:lnTo>
                <a:lnTo>
                  <a:pt x="124513" y="1270"/>
                </a:lnTo>
                <a:lnTo>
                  <a:pt x="124513" y="6350"/>
                </a:lnTo>
                <a:lnTo>
                  <a:pt x="126618" y="6350"/>
                </a:lnTo>
                <a:lnTo>
                  <a:pt x="126618" y="11430"/>
                </a:lnTo>
                <a:close/>
              </a:path>
              <a:path w="189229" h="281939">
                <a:moveTo>
                  <a:pt x="130744" y="19050"/>
                </a:moveTo>
                <a:lnTo>
                  <a:pt x="105842" y="19050"/>
                </a:lnTo>
                <a:lnTo>
                  <a:pt x="105842" y="16510"/>
                </a:lnTo>
                <a:lnTo>
                  <a:pt x="110016" y="16510"/>
                </a:lnTo>
                <a:lnTo>
                  <a:pt x="112061" y="13970"/>
                </a:lnTo>
                <a:lnTo>
                  <a:pt x="114142" y="13970"/>
                </a:lnTo>
                <a:lnTo>
                  <a:pt x="114142" y="11430"/>
                </a:lnTo>
                <a:lnTo>
                  <a:pt x="128675" y="11430"/>
                </a:lnTo>
                <a:lnTo>
                  <a:pt x="128675" y="13970"/>
                </a:lnTo>
                <a:lnTo>
                  <a:pt x="130744" y="16510"/>
                </a:lnTo>
                <a:lnTo>
                  <a:pt x="130744" y="19050"/>
                </a:lnTo>
                <a:close/>
              </a:path>
              <a:path w="189229" h="281939">
                <a:moveTo>
                  <a:pt x="72650" y="19050"/>
                </a:moveTo>
                <a:lnTo>
                  <a:pt x="58129" y="19050"/>
                </a:lnTo>
                <a:lnTo>
                  <a:pt x="58129" y="16510"/>
                </a:lnTo>
                <a:lnTo>
                  <a:pt x="72650" y="16510"/>
                </a:lnTo>
                <a:lnTo>
                  <a:pt x="72650" y="19050"/>
                </a:lnTo>
                <a:close/>
              </a:path>
              <a:path w="189229" h="281939">
                <a:moveTo>
                  <a:pt x="91309" y="19050"/>
                </a:moveTo>
                <a:lnTo>
                  <a:pt x="76800" y="19050"/>
                </a:lnTo>
                <a:lnTo>
                  <a:pt x="76800" y="16510"/>
                </a:lnTo>
                <a:lnTo>
                  <a:pt x="91309" y="16510"/>
                </a:lnTo>
                <a:lnTo>
                  <a:pt x="91309" y="19050"/>
                </a:lnTo>
                <a:close/>
              </a:path>
              <a:path w="189229" h="281939">
                <a:moveTo>
                  <a:pt x="103760" y="19050"/>
                </a:moveTo>
                <a:lnTo>
                  <a:pt x="95471" y="19050"/>
                </a:lnTo>
                <a:lnTo>
                  <a:pt x="95471" y="16510"/>
                </a:lnTo>
                <a:lnTo>
                  <a:pt x="101703" y="16510"/>
                </a:lnTo>
                <a:lnTo>
                  <a:pt x="103760" y="19050"/>
                </a:lnTo>
                <a:close/>
              </a:path>
              <a:path w="189229" h="281939">
                <a:moveTo>
                  <a:pt x="132825" y="24130"/>
                </a:moveTo>
                <a:lnTo>
                  <a:pt x="47747" y="24130"/>
                </a:lnTo>
                <a:lnTo>
                  <a:pt x="47747" y="21590"/>
                </a:lnTo>
                <a:lnTo>
                  <a:pt x="51886" y="21590"/>
                </a:lnTo>
                <a:lnTo>
                  <a:pt x="51886" y="19050"/>
                </a:lnTo>
                <a:lnTo>
                  <a:pt x="132825" y="19050"/>
                </a:lnTo>
                <a:lnTo>
                  <a:pt x="132825" y="24130"/>
                </a:lnTo>
                <a:close/>
              </a:path>
              <a:path w="189229" h="281939">
                <a:moveTo>
                  <a:pt x="136952" y="31750"/>
                </a:moveTo>
                <a:lnTo>
                  <a:pt x="43585" y="31750"/>
                </a:lnTo>
                <a:lnTo>
                  <a:pt x="43585" y="29210"/>
                </a:lnTo>
                <a:lnTo>
                  <a:pt x="45678" y="29210"/>
                </a:lnTo>
                <a:lnTo>
                  <a:pt x="45678" y="24130"/>
                </a:lnTo>
                <a:lnTo>
                  <a:pt x="134895" y="24130"/>
                </a:lnTo>
                <a:lnTo>
                  <a:pt x="132825" y="26670"/>
                </a:lnTo>
                <a:lnTo>
                  <a:pt x="134895" y="26670"/>
                </a:lnTo>
                <a:lnTo>
                  <a:pt x="134895" y="29210"/>
                </a:lnTo>
                <a:lnTo>
                  <a:pt x="136952" y="31750"/>
                </a:lnTo>
                <a:close/>
              </a:path>
              <a:path w="189229" h="281939">
                <a:moveTo>
                  <a:pt x="141126" y="39370"/>
                </a:moveTo>
                <a:lnTo>
                  <a:pt x="37353" y="39370"/>
                </a:lnTo>
                <a:lnTo>
                  <a:pt x="39423" y="36830"/>
                </a:lnTo>
                <a:lnTo>
                  <a:pt x="39423" y="34290"/>
                </a:lnTo>
                <a:lnTo>
                  <a:pt x="41516" y="34290"/>
                </a:lnTo>
                <a:lnTo>
                  <a:pt x="41516" y="31750"/>
                </a:lnTo>
                <a:lnTo>
                  <a:pt x="139057" y="31750"/>
                </a:lnTo>
                <a:lnTo>
                  <a:pt x="139057" y="34290"/>
                </a:lnTo>
                <a:lnTo>
                  <a:pt x="141126" y="36830"/>
                </a:lnTo>
                <a:lnTo>
                  <a:pt x="141126" y="39370"/>
                </a:lnTo>
                <a:close/>
              </a:path>
              <a:path w="189229" h="281939">
                <a:moveTo>
                  <a:pt x="143195" y="41910"/>
                </a:moveTo>
                <a:lnTo>
                  <a:pt x="35296" y="41910"/>
                </a:lnTo>
                <a:lnTo>
                  <a:pt x="35296" y="39370"/>
                </a:lnTo>
                <a:lnTo>
                  <a:pt x="143195" y="39370"/>
                </a:lnTo>
                <a:lnTo>
                  <a:pt x="143195" y="41910"/>
                </a:lnTo>
                <a:close/>
              </a:path>
              <a:path w="189229" h="281939">
                <a:moveTo>
                  <a:pt x="157716" y="59690"/>
                </a:moveTo>
                <a:lnTo>
                  <a:pt x="29064" y="59690"/>
                </a:lnTo>
                <a:lnTo>
                  <a:pt x="31134" y="57150"/>
                </a:lnTo>
                <a:lnTo>
                  <a:pt x="31134" y="54610"/>
                </a:lnTo>
                <a:lnTo>
                  <a:pt x="29064" y="54610"/>
                </a:lnTo>
                <a:lnTo>
                  <a:pt x="31134" y="52070"/>
                </a:lnTo>
                <a:lnTo>
                  <a:pt x="29064" y="49530"/>
                </a:lnTo>
                <a:lnTo>
                  <a:pt x="31134" y="46990"/>
                </a:lnTo>
                <a:lnTo>
                  <a:pt x="31134" y="44450"/>
                </a:lnTo>
                <a:lnTo>
                  <a:pt x="29064" y="41910"/>
                </a:lnTo>
                <a:lnTo>
                  <a:pt x="145265" y="41910"/>
                </a:lnTo>
                <a:lnTo>
                  <a:pt x="145265" y="44450"/>
                </a:lnTo>
                <a:lnTo>
                  <a:pt x="147334" y="44450"/>
                </a:lnTo>
                <a:lnTo>
                  <a:pt x="147334" y="46990"/>
                </a:lnTo>
                <a:lnTo>
                  <a:pt x="149427" y="49530"/>
                </a:lnTo>
                <a:lnTo>
                  <a:pt x="153554" y="54610"/>
                </a:lnTo>
                <a:lnTo>
                  <a:pt x="155659" y="57150"/>
                </a:lnTo>
                <a:lnTo>
                  <a:pt x="157716" y="59690"/>
                </a:lnTo>
                <a:close/>
              </a:path>
              <a:path w="189229" h="281939">
                <a:moveTo>
                  <a:pt x="33215" y="64770"/>
                </a:moveTo>
                <a:lnTo>
                  <a:pt x="22833" y="64770"/>
                </a:lnTo>
                <a:lnTo>
                  <a:pt x="22833" y="59690"/>
                </a:lnTo>
                <a:lnTo>
                  <a:pt x="20776" y="57150"/>
                </a:lnTo>
                <a:lnTo>
                  <a:pt x="20776" y="54610"/>
                </a:lnTo>
                <a:lnTo>
                  <a:pt x="26983" y="54610"/>
                </a:lnTo>
                <a:lnTo>
                  <a:pt x="29064" y="52070"/>
                </a:lnTo>
                <a:lnTo>
                  <a:pt x="29064" y="62230"/>
                </a:lnTo>
                <a:lnTo>
                  <a:pt x="31134" y="62230"/>
                </a:lnTo>
                <a:lnTo>
                  <a:pt x="33215" y="64770"/>
                </a:lnTo>
                <a:close/>
              </a:path>
              <a:path w="189229" h="281939">
                <a:moveTo>
                  <a:pt x="159785" y="62230"/>
                </a:moveTo>
                <a:lnTo>
                  <a:pt x="31134" y="62230"/>
                </a:lnTo>
                <a:lnTo>
                  <a:pt x="31134" y="59690"/>
                </a:lnTo>
                <a:lnTo>
                  <a:pt x="159785" y="59690"/>
                </a:lnTo>
                <a:lnTo>
                  <a:pt x="159785" y="62230"/>
                </a:lnTo>
                <a:close/>
              </a:path>
              <a:path w="189229" h="281939">
                <a:moveTo>
                  <a:pt x="161866" y="67310"/>
                </a:moveTo>
                <a:lnTo>
                  <a:pt x="24914" y="67310"/>
                </a:lnTo>
                <a:lnTo>
                  <a:pt x="24914" y="64770"/>
                </a:lnTo>
                <a:lnTo>
                  <a:pt x="35296" y="64770"/>
                </a:lnTo>
                <a:lnTo>
                  <a:pt x="35296" y="62230"/>
                </a:lnTo>
                <a:lnTo>
                  <a:pt x="157716" y="62230"/>
                </a:lnTo>
                <a:lnTo>
                  <a:pt x="161866" y="67310"/>
                </a:lnTo>
                <a:close/>
              </a:path>
              <a:path w="189229" h="281939">
                <a:moveTo>
                  <a:pt x="163936" y="74930"/>
                </a:moveTo>
                <a:lnTo>
                  <a:pt x="31134" y="74930"/>
                </a:lnTo>
                <a:lnTo>
                  <a:pt x="31134" y="72390"/>
                </a:lnTo>
                <a:lnTo>
                  <a:pt x="29064" y="72390"/>
                </a:lnTo>
                <a:lnTo>
                  <a:pt x="29064" y="69850"/>
                </a:lnTo>
                <a:lnTo>
                  <a:pt x="26983" y="67310"/>
                </a:lnTo>
                <a:lnTo>
                  <a:pt x="163936" y="67310"/>
                </a:lnTo>
                <a:lnTo>
                  <a:pt x="161866" y="69850"/>
                </a:lnTo>
                <a:lnTo>
                  <a:pt x="163936" y="69850"/>
                </a:lnTo>
                <a:lnTo>
                  <a:pt x="163936" y="74930"/>
                </a:lnTo>
                <a:close/>
              </a:path>
              <a:path w="189229" h="281939">
                <a:moveTo>
                  <a:pt x="166029" y="77470"/>
                </a:moveTo>
                <a:lnTo>
                  <a:pt x="26983" y="77470"/>
                </a:lnTo>
                <a:lnTo>
                  <a:pt x="26983" y="72390"/>
                </a:lnTo>
                <a:lnTo>
                  <a:pt x="29064" y="74930"/>
                </a:lnTo>
                <a:lnTo>
                  <a:pt x="166029" y="74930"/>
                </a:lnTo>
                <a:lnTo>
                  <a:pt x="166029" y="77470"/>
                </a:lnTo>
                <a:close/>
              </a:path>
              <a:path w="189229" h="281939">
                <a:moveTo>
                  <a:pt x="31134" y="80010"/>
                </a:moveTo>
                <a:lnTo>
                  <a:pt x="29064" y="80010"/>
                </a:lnTo>
                <a:lnTo>
                  <a:pt x="29064" y="77470"/>
                </a:lnTo>
                <a:lnTo>
                  <a:pt x="31134" y="77470"/>
                </a:lnTo>
                <a:lnTo>
                  <a:pt x="31134" y="80010"/>
                </a:lnTo>
                <a:close/>
              </a:path>
              <a:path w="189229" h="281939">
                <a:moveTo>
                  <a:pt x="33215" y="80010"/>
                </a:moveTo>
                <a:lnTo>
                  <a:pt x="31134" y="80010"/>
                </a:lnTo>
                <a:lnTo>
                  <a:pt x="31134" y="77470"/>
                </a:lnTo>
                <a:lnTo>
                  <a:pt x="33215" y="77470"/>
                </a:lnTo>
                <a:lnTo>
                  <a:pt x="33215" y="80010"/>
                </a:lnTo>
                <a:close/>
              </a:path>
              <a:path w="189229" h="281939">
                <a:moveTo>
                  <a:pt x="168098" y="80010"/>
                </a:moveTo>
                <a:lnTo>
                  <a:pt x="35296" y="80010"/>
                </a:lnTo>
                <a:lnTo>
                  <a:pt x="33215" y="77470"/>
                </a:lnTo>
                <a:lnTo>
                  <a:pt x="168098" y="77470"/>
                </a:lnTo>
                <a:lnTo>
                  <a:pt x="168098" y="80010"/>
                </a:lnTo>
                <a:close/>
              </a:path>
              <a:path w="189229" h="281939">
                <a:moveTo>
                  <a:pt x="170167" y="83820"/>
                </a:moveTo>
                <a:lnTo>
                  <a:pt x="35296" y="83820"/>
                </a:lnTo>
                <a:lnTo>
                  <a:pt x="33215" y="82550"/>
                </a:lnTo>
                <a:lnTo>
                  <a:pt x="31134" y="82550"/>
                </a:lnTo>
                <a:lnTo>
                  <a:pt x="33215" y="80010"/>
                </a:lnTo>
                <a:lnTo>
                  <a:pt x="170167" y="80010"/>
                </a:lnTo>
                <a:lnTo>
                  <a:pt x="170167" y="83820"/>
                </a:lnTo>
                <a:close/>
              </a:path>
              <a:path w="189229" h="281939">
                <a:moveTo>
                  <a:pt x="172248" y="86360"/>
                </a:moveTo>
                <a:lnTo>
                  <a:pt x="37353" y="86360"/>
                </a:lnTo>
                <a:lnTo>
                  <a:pt x="37353" y="83820"/>
                </a:lnTo>
                <a:lnTo>
                  <a:pt x="172248" y="83820"/>
                </a:lnTo>
                <a:lnTo>
                  <a:pt x="172248" y="86360"/>
                </a:lnTo>
                <a:close/>
              </a:path>
              <a:path w="189229" h="281939">
                <a:moveTo>
                  <a:pt x="41516" y="101600"/>
                </a:moveTo>
                <a:lnTo>
                  <a:pt x="33215" y="101600"/>
                </a:lnTo>
                <a:lnTo>
                  <a:pt x="35296" y="99060"/>
                </a:lnTo>
                <a:lnTo>
                  <a:pt x="35296" y="96520"/>
                </a:lnTo>
                <a:lnTo>
                  <a:pt x="37353" y="96520"/>
                </a:lnTo>
                <a:lnTo>
                  <a:pt x="37353" y="93980"/>
                </a:lnTo>
                <a:lnTo>
                  <a:pt x="35296" y="93980"/>
                </a:lnTo>
                <a:lnTo>
                  <a:pt x="35296" y="91440"/>
                </a:lnTo>
                <a:lnTo>
                  <a:pt x="31134" y="91440"/>
                </a:lnTo>
                <a:lnTo>
                  <a:pt x="31134" y="86360"/>
                </a:lnTo>
                <a:lnTo>
                  <a:pt x="174318" y="86360"/>
                </a:lnTo>
                <a:lnTo>
                  <a:pt x="174318" y="91440"/>
                </a:lnTo>
                <a:lnTo>
                  <a:pt x="176375" y="93980"/>
                </a:lnTo>
                <a:lnTo>
                  <a:pt x="176375" y="96520"/>
                </a:lnTo>
                <a:lnTo>
                  <a:pt x="178468" y="99060"/>
                </a:lnTo>
                <a:lnTo>
                  <a:pt x="41516" y="99060"/>
                </a:lnTo>
                <a:lnTo>
                  <a:pt x="41516" y="101600"/>
                </a:lnTo>
                <a:close/>
              </a:path>
              <a:path w="189229" h="281939">
                <a:moveTo>
                  <a:pt x="31134" y="96520"/>
                </a:moveTo>
                <a:lnTo>
                  <a:pt x="29064" y="96520"/>
                </a:lnTo>
                <a:lnTo>
                  <a:pt x="29064" y="91440"/>
                </a:lnTo>
                <a:lnTo>
                  <a:pt x="35296" y="91440"/>
                </a:lnTo>
                <a:lnTo>
                  <a:pt x="35296" y="93980"/>
                </a:lnTo>
                <a:lnTo>
                  <a:pt x="33215" y="93980"/>
                </a:lnTo>
                <a:lnTo>
                  <a:pt x="31134" y="96520"/>
                </a:lnTo>
                <a:close/>
              </a:path>
              <a:path w="189229" h="281939">
                <a:moveTo>
                  <a:pt x="22833" y="101600"/>
                </a:moveTo>
                <a:lnTo>
                  <a:pt x="18706" y="101600"/>
                </a:lnTo>
                <a:lnTo>
                  <a:pt x="18706" y="99060"/>
                </a:lnTo>
                <a:lnTo>
                  <a:pt x="20776" y="99060"/>
                </a:lnTo>
                <a:lnTo>
                  <a:pt x="22833" y="101600"/>
                </a:lnTo>
                <a:close/>
              </a:path>
              <a:path w="189229" h="281939">
                <a:moveTo>
                  <a:pt x="180549" y="101600"/>
                </a:moveTo>
                <a:lnTo>
                  <a:pt x="41516" y="101600"/>
                </a:lnTo>
                <a:lnTo>
                  <a:pt x="41516" y="99060"/>
                </a:lnTo>
                <a:lnTo>
                  <a:pt x="180549" y="99060"/>
                </a:lnTo>
                <a:lnTo>
                  <a:pt x="180549" y="101600"/>
                </a:lnTo>
                <a:close/>
              </a:path>
              <a:path w="189229" h="281939">
                <a:moveTo>
                  <a:pt x="35296" y="109220"/>
                </a:moveTo>
                <a:lnTo>
                  <a:pt x="22833" y="109220"/>
                </a:lnTo>
                <a:lnTo>
                  <a:pt x="22833" y="104140"/>
                </a:lnTo>
                <a:lnTo>
                  <a:pt x="20776" y="104140"/>
                </a:lnTo>
                <a:lnTo>
                  <a:pt x="20776" y="101600"/>
                </a:lnTo>
                <a:lnTo>
                  <a:pt x="24914" y="101600"/>
                </a:lnTo>
                <a:lnTo>
                  <a:pt x="24914" y="104140"/>
                </a:lnTo>
                <a:lnTo>
                  <a:pt x="26983" y="106680"/>
                </a:lnTo>
                <a:lnTo>
                  <a:pt x="35296" y="106680"/>
                </a:lnTo>
                <a:lnTo>
                  <a:pt x="35296" y="109220"/>
                </a:lnTo>
                <a:close/>
              </a:path>
              <a:path w="189229" h="281939">
                <a:moveTo>
                  <a:pt x="178468" y="114300"/>
                </a:moveTo>
                <a:lnTo>
                  <a:pt x="39423" y="114300"/>
                </a:lnTo>
                <a:lnTo>
                  <a:pt x="39423" y="111760"/>
                </a:lnTo>
                <a:lnTo>
                  <a:pt x="43585" y="111760"/>
                </a:lnTo>
                <a:lnTo>
                  <a:pt x="43585" y="109220"/>
                </a:lnTo>
                <a:lnTo>
                  <a:pt x="47747" y="109220"/>
                </a:lnTo>
                <a:lnTo>
                  <a:pt x="47747" y="106680"/>
                </a:lnTo>
                <a:lnTo>
                  <a:pt x="49817" y="106680"/>
                </a:lnTo>
                <a:lnTo>
                  <a:pt x="49817" y="104140"/>
                </a:lnTo>
                <a:lnTo>
                  <a:pt x="39423" y="104140"/>
                </a:lnTo>
                <a:lnTo>
                  <a:pt x="39423" y="101600"/>
                </a:lnTo>
                <a:lnTo>
                  <a:pt x="178468" y="101600"/>
                </a:lnTo>
                <a:lnTo>
                  <a:pt x="178468" y="114300"/>
                </a:lnTo>
                <a:close/>
              </a:path>
              <a:path w="189229" h="281939">
                <a:moveTo>
                  <a:pt x="16601" y="106680"/>
                </a:moveTo>
                <a:lnTo>
                  <a:pt x="12463" y="106680"/>
                </a:lnTo>
                <a:lnTo>
                  <a:pt x="12463" y="104140"/>
                </a:lnTo>
                <a:lnTo>
                  <a:pt x="16601" y="104140"/>
                </a:lnTo>
                <a:lnTo>
                  <a:pt x="16601" y="106680"/>
                </a:lnTo>
                <a:close/>
              </a:path>
              <a:path w="189229" h="281939">
                <a:moveTo>
                  <a:pt x="31134" y="106680"/>
                </a:moveTo>
                <a:lnTo>
                  <a:pt x="29064" y="106680"/>
                </a:lnTo>
                <a:lnTo>
                  <a:pt x="29064" y="104140"/>
                </a:lnTo>
                <a:lnTo>
                  <a:pt x="31134" y="104140"/>
                </a:lnTo>
                <a:lnTo>
                  <a:pt x="31134" y="106680"/>
                </a:lnTo>
                <a:close/>
              </a:path>
              <a:path w="189229" h="281939">
                <a:moveTo>
                  <a:pt x="35296" y="106680"/>
                </a:moveTo>
                <a:lnTo>
                  <a:pt x="33215" y="106680"/>
                </a:lnTo>
                <a:lnTo>
                  <a:pt x="35296" y="104140"/>
                </a:lnTo>
                <a:lnTo>
                  <a:pt x="35296" y="106680"/>
                </a:lnTo>
                <a:close/>
              </a:path>
              <a:path w="189229" h="281939">
                <a:moveTo>
                  <a:pt x="45678" y="109220"/>
                </a:moveTo>
                <a:lnTo>
                  <a:pt x="41516" y="109220"/>
                </a:lnTo>
                <a:lnTo>
                  <a:pt x="37353" y="104140"/>
                </a:lnTo>
                <a:lnTo>
                  <a:pt x="45678" y="104140"/>
                </a:lnTo>
                <a:lnTo>
                  <a:pt x="45678" y="109220"/>
                </a:lnTo>
                <a:close/>
              </a:path>
              <a:path w="189229" h="281939">
                <a:moveTo>
                  <a:pt x="49817" y="106680"/>
                </a:moveTo>
                <a:lnTo>
                  <a:pt x="45678" y="106680"/>
                </a:lnTo>
                <a:lnTo>
                  <a:pt x="45678" y="104140"/>
                </a:lnTo>
                <a:lnTo>
                  <a:pt x="47747" y="104140"/>
                </a:lnTo>
                <a:lnTo>
                  <a:pt x="49817" y="106680"/>
                </a:lnTo>
                <a:close/>
              </a:path>
              <a:path w="189229" h="281939">
                <a:moveTo>
                  <a:pt x="18706" y="109220"/>
                </a:moveTo>
                <a:lnTo>
                  <a:pt x="14532" y="109220"/>
                </a:lnTo>
                <a:lnTo>
                  <a:pt x="14532" y="106680"/>
                </a:lnTo>
                <a:lnTo>
                  <a:pt x="18706" y="106680"/>
                </a:lnTo>
                <a:lnTo>
                  <a:pt x="18706" y="109220"/>
                </a:lnTo>
                <a:close/>
              </a:path>
              <a:path w="189229" h="281939">
                <a:moveTo>
                  <a:pt x="22833" y="109220"/>
                </a:moveTo>
                <a:lnTo>
                  <a:pt x="20776" y="109220"/>
                </a:lnTo>
                <a:lnTo>
                  <a:pt x="20776" y="106680"/>
                </a:lnTo>
                <a:lnTo>
                  <a:pt x="22833" y="109220"/>
                </a:lnTo>
                <a:close/>
              </a:path>
              <a:path w="189229" h="281939">
                <a:moveTo>
                  <a:pt x="39423" y="116840"/>
                </a:moveTo>
                <a:lnTo>
                  <a:pt x="10382" y="116840"/>
                </a:lnTo>
                <a:lnTo>
                  <a:pt x="10382" y="114300"/>
                </a:lnTo>
                <a:lnTo>
                  <a:pt x="14532" y="114300"/>
                </a:lnTo>
                <a:lnTo>
                  <a:pt x="14532" y="111760"/>
                </a:lnTo>
                <a:lnTo>
                  <a:pt x="16601" y="111760"/>
                </a:lnTo>
                <a:lnTo>
                  <a:pt x="16601" y="109220"/>
                </a:lnTo>
                <a:lnTo>
                  <a:pt x="37353" y="109220"/>
                </a:lnTo>
                <a:lnTo>
                  <a:pt x="37353" y="114300"/>
                </a:lnTo>
                <a:lnTo>
                  <a:pt x="39423" y="116840"/>
                </a:lnTo>
                <a:close/>
              </a:path>
              <a:path w="189229" h="281939">
                <a:moveTo>
                  <a:pt x="8324" y="116840"/>
                </a:moveTo>
                <a:lnTo>
                  <a:pt x="4174" y="116840"/>
                </a:lnTo>
                <a:lnTo>
                  <a:pt x="4174" y="111760"/>
                </a:lnTo>
                <a:lnTo>
                  <a:pt x="8324" y="111760"/>
                </a:lnTo>
                <a:lnTo>
                  <a:pt x="8324" y="116840"/>
                </a:lnTo>
                <a:close/>
              </a:path>
              <a:path w="189229" h="281939">
                <a:moveTo>
                  <a:pt x="41516" y="116840"/>
                </a:moveTo>
                <a:lnTo>
                  <a:pt x="39423" y="116840"/>
                </a:lnTo>
                <a:lnTo>
                  <a:pt x="39423" y="114300"/>
                </a:lnTo>
                <a:lnTo>
                  <a:pt x="41516" y="116840"/>
                </a:lnTo>
                <a:close/>
              </a:path>
              <a:path w="189229" h="281939">
                <a:moveTo>
                  <a:pt x="180549" y="127000"/>
                </a:moveTo>
                <a:lnTo>
                  <a:pt x="180549" y="124460"/>
                </a:lnTo>
                <a:lnTo>
                  <a:pt x="18706" y="124460"/>
                </a:lnTo>
                <a:lnTo>
                  <a:pt x="18706" y="121920"/>
                </a:lnTo>
                <a:lnTo>
                  <a:pt x="2093" y="121920"/>
                </a:lnTo>
                <a:lnTo>
                  <a:pt x="2093" y="119380"/>
                </a:lnTo>
                <a:lnTo>
                  <a:pt x="0" y="119380"/>
                </a:lnTo>
                <a:lnTo>
                  <a:pt x="0" y="116840"/>
                </a:lnTo>
                <a:lnTo>
                  <a:pt x="41516" y="116840"/>
                </a:lnTo>
                <a:lnTo>
                  <a:pt x="41516" y="114300"/>
                </a:lnTo>
                <a:lnTo>
                  <a:pt x="180549" y="114300"/>
                </a:lnTo>
                <a:lnTo>
                  <a:pt x="180549" y="116840"/>
                </a:lnTo>
                <a:lnTo>
                  <a:pt x="182619" y="119380"/>
                </a:lnTo>
                <a:lnTo>
                  <a:pt x="182619" y="124460"/>
                </a:lnTo>
                <a:lnTo>
                  <a:pt x="180549" y="127000"/>
                </a:lnTo>
                <a:close/>
              </a:path>
              <a:path w="189229" h="281939">
                <a:moveTo>
                  <a:pt x="6243" y="124460"/>
                </a:moveTo>
                <a:lnTo>
                  <a:pt x="4174" y="124460"/>
                </a:lnTo>
                <a:lnTo>
                  <a:pt x="4174" y="121920"/>
                </a:lnTo>
                <a:lnTo>
                  <a:pt x="6243" y="121920"/>
                </a:lnTo>
                <a:lnTo>
                  <a:pt x="6243" y="124460"/>
                </a:lnTo>
                <a:close/>
              </a:path>
              <a:path w="189229" h="281939">
                <a:moveTo>
                  <a:pt x="10382" y="132080"/>
                </a:moveTo>
                <a:lnTo>
                  <a:pt x="8324" y="132080"/>
                </a:lnTo>
                <a:lnTo>
                  <a:pt x="8324" y="127000"/>
                </a:lnTo>
                <a:lnTo>
                  <a:pt x="6243" y="127000"/>
                </a:lnTo>
                <a:lnTo>
                  <a:pt x="6243" y="124460"/>
                </a:lnTo>
                <a:lnTo>
                  <a:pt x="8324" y="124460"/>
                </a:lnTo>
                <a:lnTo>
                  <a:pt x="8324" y="121920"/>
                </a:lnTo>
                <a:lnTo>
                  <a:pt x="10382" y="121920"/>
                </a:lnTo>
                <a:lnTo>
                  <a:pt x="10382" y="132080"/>
                </a:lnTo>
                <a:close/>
              </a:path>
              <a:path w="189229" h="281939">
                <a:moveTo>
                  <a:pt x="16601" y="127000"/>
                </a:moveTo>
                <a:lnTo>
                  <a:pt x="14532" y="127000"/>
                </a:lnTo>
                <a:lnTo>
                  <a:pt x="12463" y="124460"/>
                </a:lnTo>
                <a:lnTo>
                  <a:pt x="14532" y="124460"/>
                </a:lnTo>
                <a:lnTo>
                  <a:pt x="14532" y="121920"/>
                </a:lnTo>
                <a:lnTo>
                  <a:pt x="16601" y="121920"/>
                </a:lnTo>
                <a:lnTo>
                  <a:pt x="16601" y="127000"/>
                </a:lnTo>
                <a:close/>
              </a:path>
              <a:path w="189229" h="281939">
                <a:moveTo>
                  <a:pt x="178468" y="132080"/>
                </a:moveTo>
                <a:lnTo>
                  <a:pt x="20776" y="132080"/>
                </a:lnTo>
                <a:lnTo>
                  <a:pt x="20776" y="124460"/>
                </a:lnTo>
                <a:lnTo>
                  <a:pt x="180549" y="124460"/>
                </a:lnTo>
                <a:lnTo>
                  <a:pt x="180549" y="127000"/>
                </a:lnTo>
                <a:lnTo>
                  <a:pt x="178468" y="127000"/>
                </a:lnTo>
                <a:lnTo>
                  <a:pt x="178468" y="132080"/>
                </a:lnTo>
                <a:close/>
              </a:path>
              <a:path w="189229" h="281939">
                <a:moveTo>
                  <a:pt x="20776" y="142240"/>
                </a:moveTo>
                <a:lnTo>
                  <a:pt x="18706" y="142240"/>
                </a:lnTo>
                <a:lnTo>
                  <a:pt x="18706" y="132080"/>
                </a:lnTo>
                <a:lnTo>
                  <a:pt x="180549" y="132080"/>
                </a:lnTo>
                <a:lnTo>
                  <a:pt x="180549" y="134620"/>
                </a:lnTo>
                <a:lnTo>
                  <a:pt x="20776" y="134620"/>
                </a:lnTo>
                <a:lnTo>
                  <a:pt x="20776" y="137160"/>
                </a:lnTo>
                <a:lnTo>
                  <a:pt x="26983" y="137160"/>
                </a:lnTo>
                <a:lnTo>
                  <a:pt x="26983" y="139700"/>
                </a:lnTo>
                <a:lnTo>
                  <a:pt x="20776" y="139700"/>
                </a:lnTo>
                <a:lnTo>
                  <a:pt x="20776" y="142240"/>
                </a:lnTo>
                <a:close/>
              </a:path>
              <a:path w="189229" h="281939">
                <a:moveTo>
                  <a:pt x="178468" y="147320"/>
                </a:moveTo>
                <a:lnTo>
                  <a:pt x="20776" y="147320"/>
                </a:lnTo>
                <a:lnTo>
                  <a:pt x="20776" y="142240"/>
                </a:lnTo>
                <a:lnTo>
                  <a:pt x="22833" y="142240"/>
                </a:lnTo>
                <a:lnTo>
                  <a:pt x="22833" y="139700"/>
                </a:lnTo>
                <a:lnTo>
                  <a:pt x="26983" y="139700"/>
                </a:lnTo>
                <a:lnTo>
                  <a:pt x="26983" y="137160"/>
                </a:lnTo>
                <a:lnTo>
                  <a:pt x="20776" y="137160"/>
                </a:lnTo>
                <a:lnTo>
                  <a:pt x="20776" y="134620"/>
                </a:lnTo>
                <a:lnTo>
                  <a:pt x="180549" y="134620"/>
                </a:lnTo>
                <a:lnTo>
                  <a:pt x="180549" y="142240"/>
                </a:lnTo>
                <a:lnTo>
                  <a:pt x="178468" y="147320"/>
                </a:lnTo>
                <a:close/>
              </a:path>
              <a:path w="189229" h="281939">
                <a:moveTo>
                  <a:pt x="176375" y="157480"/>
                </a:moveTo>
                <a:lnTo>
                  <a:pt x="20776" y="157480"/>
                </a:lnTo>
                <a:lnTo>
                  <a:pt x="22833" y="154940"/>
                </a:lnTo>
                <a:lnTo>
                  <a:pt x="22833" y="149860"/>
                </a:lnTo>
                <a:lnTo>
                  <a:pt x="20776" y="149860"/>
                </a:lnTo>
                <a:lnTo>
                  <a:pt x="22833" y="147320"/>
                </a:lnTo>
                <a:lnTo>
                  <a:pt x="176375" y="147320"/>
                </a:lnTo>
                <a:lnTo>
                  <a:pt x="176375" y="157480"/>
                </a:lnTo>
                <a:close/>
              </a:path>
              <a:path w="189229" h="281939">
                <a:moveTo>
                  <a:pt x="178468" y="162560"/>
                </a:moveTo>
                <a:lnTo>
                  <a:pt x="22833" y="162560"/>
                </a:lnTo>
                <a:lnTo>
                  <a:pt x="22833" y="157480"/>
                </a:lnTo>
                <a:lnTo>
                  <a:pt x="178468" y="157480"/>
                </a:lnTo>
                <a:lnTo>
                  <a:pt x="178468" y="162560"/>
                </a:lnTo>
                <a:close/>
              </a:path>
              <a:path w="189229" h="281939">
                <a:moveTo>
                  <a:pt x="178468" y="166370"/>
                </a:moveTo>
                <a:lnTo>
                  <a:pt x="26983" y="166370"/>
                </a:lnTo>
                <a:lnTo>
                  <a:pt x="26983" y="162560"/>
                </a:lnTo>
                <a:lnTo>
                  <a:pt x="180549" y="162560"/>
                </a:lnTo>
                <a:lnTo>
                  <a:pt x="180549" y="165100"/>
                </a:lnTo>
                <a:lnTo>
                  <a:pt x="178468" y="165100"/>
                </a:lnTo>
                <a:lnTo>
                  <a:pt x="178468" y="166370"/>
                </a:lnTo>
                <a:close/>
              </a:path>
              <a:path w="189229" h="281939">
                <a:moveTo>
                  <a:pt x="186757" y="166370"/>
                </a:moveTo>
                <a:lnTo>
                  <a:pt x="184688" y="166370"/>
                </a:lnTo>
                <a:lnTo>
                  <a:pt x="186757" y="165100"/>
                </a:lnTo>
                <a:lnTo>
                  <a:pt x="186757" y="166370"/>
                </a:lnTo>
                <a:close/>
              </a:path>
              <a:path w="189229" h="281939">
                <a:moveTo>
                  <a:pt x="176375" y="168910"/>
                </a:moveTo>
                <a:lnTo>
                  <a:pt x="29064" y="168910"/>
                </a:lnTo>
                <a:lnTo>
                  <a:pt x="29064" y="166370"/>
                </a:lnTo>
                <a:lnTo>
                  <a:pt x="176375" y="166370"/>
                </a:lnTo>
                <a:lnTo>
                  <a:pt x="176375" y="168910"/>
                </a:lnTo>
                <a:close/>
              </a:path>
              <a:path w="189229" h="281939">
                <a:moveTo>
                  <a:pt x="188850" y="168910"/>
                </a:moveTo>
                <a:lnTo>
                  <a:pt x="182619" y="168910"/>
                </a:lnTo>
                <a:lnTo>
                  <a:pt x="182619" y="166370"/>
                </a:lnTo>
                <a:lnTo>
                  <a:pt x="188850" y="166370"/>
                </a:lnTo>
                <a:lnTo>
                  <a:pt x="188850" y="168910"/>
                </a:lnTo>
                <a:close/>
              </a:path>
              <a:path w="189229" h="281939">
                <a:moveTo>
                  <a:pt x="37353" y="176530"/>
                </a:moveTo>
                <a:lnTo>
                  <a:pt x="26983" y="176530"/>
                </a:lnTo>
                <a:lnTo>
                  <a:pt x="24914" y="173990"/>
                </a:lnTo>
                <a:lnTo>
                  <a:pt x="24914" y="171450"/>
                </a:lnTo>
                <a:lnTo>
                  <a:pt x="31134" y="171450"/>
                </a:lnTo>
                <a:lnTo>
                  <a:pt x="31134" y="168910"/>
                </a:lnTo>
                <a:lnTo>
                  <a:pt x="186757" y="168910"/>
                </a:lnTo>
                <a:lnTo>
                  <a:pt x="186757" y="173990"/>
                </a:lnTo>
                <a:lnTo>
                  <a:pt x="39423" y="173990"/>
                </a:lnTo>
                <a:lnTo>
                  <a:pt x="37353" y="176530"/>
                </a:lnTo>
                <a:close/>
              </a:path>
              <a:path w="189229" h="281939">
                <a:moveTo>
                  <a:pt x="39423" y="176530"/>
                </a:moveTo>
                <a:lnTo>
                  <a:pt x="39423" y="173990"/>
                </a:lnTo>
                <a:lnTo>
                  <a:pt x="41516" y="173990"/>
                </a:lnTo>
                <a:lnTo>
                  <a:pt x="39423" y="176530"/>
                </a:lnTo>
                <a:close/>
              </a:path>
              <a:path w="189229" h="281939">
                <a:moveTo>
                  <a:pt x="182619" y="191770"/>
                </a:moveTo>
                <a:lnTo>
                  <a:pt x="20776" y="191770"/>
                </a:lnTo>
                <a:lnTo>
                  <a:pt x="22833" y="189230"/>
                </a:lnTo>
                <a:lnTo>
                  <a:pt x="24914" y="189230"/>
                </a:lnTo>
                <a:lnTo>
                  <a:pt x="24914" y="186690"/>
                </a:lnTo>
                <a:lnTo>
                  <a:pt x="35296" y="186690"/>
                </a:lnTo>
                <a:lnTo>
                  <a:pt x="35296" y="181610"/>
                </a:lnTo>
                <a:lnTo>
                  <a:pt x="31134" y="181610"/>
                </a:lnTo>
                <a:lnTo>
                  <a:pt x="29064" y="179070"/>
                </a:lnTo>
                <a:lnTo>
                  <a:pt x="35296" y="179070"/>
                </a:lnTo>
                <a:lnTo>
                  <a:pt x="35296" y="176530"/>
                </a:lnTo>
                <a:lnTo>
                  <a:pt x="41516" y="176530"/>
                </a:lnTo>
                <a:lnTo>
                  <a:pt x="41516" y="173990"/>
                </a:lnTo>
                <a:lnTo>
                  <a:pt x="184688" y="173990"/>
                </a:lnTo>
                <a:lnTo>
                  <a:pt x="184688" y="181610"/>
                </a:lnTo>
                <a:lnTo>
                  <a:pt x="182619" y="184150"/>
                </a:lnTo>
                <a:lnTo>
                  <a:pt x="182619" y="191770"/>
                </a:lnTo>
                <a:close/>
              </a:path>
              <a:path w="189229" h="281939">
                <a:moveTo>
                  <a:pt x="35296" y="186690"/>
                </a:moveTo>
                <a:lnTo>
                  <a:pt x="26983" y="186690"/>
                </a:lnTo>
                <a:lnTo>
                  <a:pt x="26983" y="184150"/>
                </a:lnTo>
                <a:lnTo>
                  <a:pt x="33215" y="184150"/>
                </a:lnTo>
                <a:lnTo>
                  <a:pt x="35296" y="186690"/>
                </a:lnTo>
                <a:close/>
              </a:path>
              <a:path w="189229" h="281939">
                <a:moveTo>
                  <a:pt x="182619" y="196850"/>
                </a:moveTo>
                <a:lnTo>
                  <a:pt x="18706" y="196850"/>
                </a:lnTo>
                <a:lnTo>
                  <a:pt x="18706" y="191770"/>
                </a:lnTo>
                <a:lnTo>
                  <a:pt x="180549" y="191770"/>
                </a:lnTo>
                <a:lnTo>
                  <a:pt x="180549" y="194310"/>
                </a:lnTo>
                <a:lnTo>
                  <a:pt x="182619" y="196850"/>
                </a:lnTo>
                <a:close/>
              </a:path>
              <a:path w="189229" h="281939">
                <a:moveTo>
                  <a:pt x="180549" y="204470"/>
                </a:moveTo>
                <a:lnTo>
                  <a:pt x="178468" y="204470"/>
                </a:lnTo>
                <a:lnTo>
                  <a:pt x="178468" y="201930"/>
                </a:lnTo>
                <a:lnTo>
                  <a:pt x="176375" y="199390"/>
                </a:lnTo>
                <a:lnTo>
                  <a:pt x="29064" y="199390"/>
                </a:lnTo>
                <a:lnTo>
                  <a:pt x="29064" y="196850"/>
                </a:lnTo>
                <a:lnTo>
                  <a:pt x="180549" y="196850"/>
                </a:lnTo>
                <a:lnTo>
                  <a:pt x="180549" y="204470"/>
                </a:lnTo>
                <a:close/>
              </a:path>
              <a:path w="189229" h="281939">
                <a:moveTo>
                  <a:pt x="22833" y="201930"/>
                </a:moveTo>
                <a:lnTo>
                  <a:pt x="20776" y="201930"/>
                </a:lnTo>
                <a:lnTo>
                  <a:pt x="20776" y="199390"/>
                </a:lnTo>
                <a:lnTo>
                  <a:pt x="22833" y="201930"/>
                </a:lnTo>
                <a:close/>
              </a:path>
              <a:path w="189229" h="281939">
                <a:moveTo>
                  <a:pt x="174318" y="214630"/>
                </a:moveTo>
                <a:lnTo>
                  <a:pt x="14532" y="214630"/>
                </a:lnTo>
                <a:lnTo>
                  <a:pt x="14532" y="209550"/>
                </a:lnTo>
                <a:lnTo>
                  <a:pt x="16601" y="207010"/>
                </a:lnTo>
                <a:lnTo>
                  <a:pt x="18706" y="204470"/>
                </a:lnTo>
                <a:lnTo>
                  <a:pt x="18706" y="201930"/>
                </a:lnTo>
                <a:lnTo>
                  <a:pt x="22833" y="201930"/>
                </a:lnTo>
                <a:lnTo>
                  <a:pt x="22833" y="199390"/>
                </a:lnTo>
                <a:lnTo>
                  <a:pt x="176375" y="199390"/>
                </a:lnTo>
                <a:lnTo>
                  <a:pt x="176375" y="204470"/>
                </a:lnTo>
                <a:lnTo>
                  <a:pt x="174318" y="204470"/>
                </a:lnTo>
                <a:lnTo>
                  <a:pt x="174318" y="207010"/>
                </a:lnTo>
                <a:lnTo>
                  <a:pt x="176375" y="207010"/>
                </a:lnTo>
                <a:lnTo>
                  <a:pt x="176375" y="209550"/>
                </a:lnTo>
                <a:lnTo>
                  <a:pt x="174318" y="209550"/>
                </a:lnTo>
                <a:lnTo>
                  <a:pt x="176375" y="212090"/>
                </a:lnTo>
                <a:lnTo>
                  <a:pt x="174318" y="212090"/>
                </a:lnTo>
                <a:lnTo>
                  <a:pt x="174318" y="214630"/>
                </a:lnTo>
                <a:close/>
              </a:path>
              <a:path w="189229" h="281939">
                <a:moveTo>
                  <a:pt x="170167" y="222250"/>
                </a:moveTo>
                <a:lnTo>
                  <a:pt x="10382" y="222250"/>
                </a:lnTo>
                <a:lnTo>
                  <a:pt x="8324" y="219710"/>
                </a:lnTo>
                <a:lnTo>
                  <a:pt x="12463" y="219710"/>
                </a:lnTo>
                <a:lnTo>
                  <a:pt x="12463" y="214630"/>
                </a:lnTo>
                <a:lnTo>
                  <a:pt x="170167" y="214630"/>
                </a:lnTo>
                <a:lnTo>
                  <a:pt x="170167" y="222250"/>
                </a:lnTo>
                <a:close/>
              </a:path>
              <a:path w="189229" h="281939">
                <a:moveTo>
                  <a:pt x="99634" y="234950"/>
                </a:moveTo>
                <a:lnTo>
                  <a:pt x="16601" y="234950"/>
                </a:lnTo>
                <a:lnTo>
                  <a:pt x="16601" y="229870"/>
                </a:lnTo>
                <a:lnTo>
                  <a:pt x="12463" y="224790"/>
                </a:lnTo>
                <a:lnTo>
                  <a:pt x="12463" y="222250"/>
                </a:lnTo>
                <a:lnTo>
                  <a:pt x="132825" y="222250"/>
                </a:lnTo>
                <a:lnTo>
                  <a:pt x="132825" y="224790"/>
                </a:lnTo>
                <a:lnTo>
                  <a:pt x="134895" y="227330"/>
                </a:lnTo>
                <a:lnTo>
                  <a:pt x="130744" y="227330"/>
                </a:lnTo>
                <a:lnTo>
                  <a:pt x="130744" y="229870"/>
                </a:lnTo>
                <a:lnTo>
                  <a:pt x="105842" y="229870"/>
                </a:lnTo>
                <a:lnTo>
                  <a:pt x="103760" y="232410"/>
                </a:lnTo>
                <a:lnTo>
                  <a:pt x="99634" y="232410"/>
                </a:lnTo>
                <a:lnTo>
                  <a:pt x="99634" y="234950"/>
                </a:lnTo>
                <a:close/>
              </a:path>
              <a:path w="189229" h="281939">
                <a:moveTo>
                  <a:pt x="153554" y="227330"/>
                </a:moveTo>
                <a:lnTo>
                  <a:pt x="134895" y="227330"/>
                </a:lnTo>
                <a:lnTo>
                  <a:pt x="134895" y="222250"/>
                </a:lnTo>
                <a:lnTo>
                  <a:pt x="168098" y="222250"/>
                </a:lnTo>
                <a:lnTo>
                  <a:pt x="168098" y="224790"/>
                </a:lnTo>
                <a:lnTo>
                  <a:pt x="153554" y="224790"/>
                </a:lnTo>
                <a:lnTo>
                  <a:pt x="153554" y="227330"/>
                </a:lnTo>
                <a:close/>
              </a:path>
              <a:path w="189229" h="281939">
                <a:moveTo>
                  <a:pt x="163936" y="229870"/>
                </a:moveTo>
                <a:lnTo>
                  <a:pt x="159785" y="229870"/>
                </a:lnTo>
                <a:lnTo>
                  <a:pt x="159785" y="227330"/>
                </a:lnTo>
                <a:lnTo>
                  <a:pt x="155659" y="227330"/>
                </a:lnTo>
                <a:lnTo>
                  <a:pt x="155659" y="224790"/>
                </a:lnTo>
                <a:lnTo>
                  <a:pt x="163936" y="224790"/>
                </a:lnTo>
                <a:lnTo>
                  <a:pt x="163936" y="229870"/>
                </a:lnTo>
                <a:close/>
              </a:path>
              <a:path w="189229" h="281939">
                <a:moveTo>
                  <a:pt x="166029" y="227330"/>
                </a:moveTo>
                <a:lnTo>
                  <a:pt x="163936" y="227330"/>
                </a:lnTo>
                <a:lnTo>
                  <a:pt x="163936" y="224790"/>
                </a:lnTo>
                <a:lnTo>
                  <a:pt x="166029" y="224790"/>
                </a:lnTo>
                <a:lnTo>
                  <a:pt x="166029" y="227330"/>
                </a:lnTo>
                <a:close/>
              </a:path>
              <a:path w="189229" h="281939">
                <a:moveTo>
                  <a:pt x="134895" y="232410"/>
                </a:moveTo>
                <a:lnTo>
                  <a:pt x="132825" y="232410"/>
                </a:lnTo>
                <a:lnTo>
                  <a:pt x="132825" y="229870"/>
                </a:lnTo>
                <a:lnTo>
                  <a:pt x="130744" y="229870"/>
                </a:lnTo>
                <a:lnTo>
                  <a:pt x="130744" y="227330"/>
                </a:lnTo>
                <a:lnTo>
                  <a:pt x="134895" y="227330"/>
                </a:lnTo>
                <a:lnTo>
                  <a:pt x="134895" y="232410"/>
                </a:lnTo>
                <a:close/>
              </a:path>
              <a:path w="189229" h="281939">
                <a:moveTo>
                  <a:pt x="145265" y="229870"/>
                </a:moveTo>
                <a:lnTo>
                  <a:pt x="139057" y="229870"/>
                </a:lnTo>
                <a:lnTo>
                  <a:pt x="141126" y="227330"/>
                </a:lnTo>
                <a:lnTo>
                  <a:pt x="145265" y="227330"/>
                </a:lnTo>
                <a:lnTo>
                  <a:pt x="145265" y="229870"/>
                </a:lnTo>
                <a:close/>
              </a:path>
              <a:path w="189229" h="281939">
                <a:moveTo>
                  <a:pt x="149427" y="229870"/>
                </a:moveTo>
                <a:lnTo>
                  <a:pt x="145265" y="229870"/>
                </a:lnTo>
                <a:lnTo>
                  <a:pt x="145265" y="227330"/>
                </a:lnTo>
                <a:lnTo>
                  <a:pt x="151484" y="227330"/>
                </a:lnTo>
                <a:lnTo>
                  <a:pt x="149427" y="229870"/>
                </a:lnTo>
                <a:close/>
              </a:path>
              <a:path w="189229" h="281939">
                <a:moveTo>
                  <a:pt x="155659" y="234950"/>
                </a:moveTo>
                <a:lnTo>
                  <a:pt x="153554" y="232410"/>
                </a:lnTo>
                <a:lnTo>
                  <a:pt x="153554" y="227330"/>
                </a:lnTo>
                <a:lnTo>
                  <a:pt x="159785" y="227330"/>
                </a:lnTo>
                <a:lnTo>
                  <a:pt x="159785" y="229870"/>
                </a:lnTo>
                <a:lnTo>
                  <a:pt x="155659" y="229870"/>
                </a:lnTo>
                <a:lnTo>
                  <a:pt x="155659" y="234950"/>
                </a:lnTo>
                <a:close/>
              </a:path>
              <a:path w="189229" h="281939">
                <a:moveTo>
                  <a:pt x="128675" y="232410"/>
                </a:moveTo>
                <a:lnTo>
                  <a:pt x="105842" y="232410"/>
                </a:lnTo>
                <a:lnTo>
                  <a:pt x="105842" y="229870"/>
                </a:lnTo>
                <a:lnTo>
                  <a:pt x="128675" y="229870"/>
                </a:lnTo>
                <a:lnTo>
                  <a:pt x="128675" y="232410"/>
                </a:lnTo>
                <a:close/>
              </a:path>
              <a:path w="189229" h="281939">
                <a:moveTo>
                  <a:pt x="101703" y="234950"/>
                </a:moveTo>
                <a:lnTo>
                  <a:pt x="99634" y="234950"/>
                </a:lnTo>
                <a:lnTo>
                  <a:pt x="99634" y="232410"/>
                </a:lnTo>
                <a:lnTo>
                  <a:pt x="101703" y="232410"/>
                </a:lnTo>
                <a:lnTo>
                  <a:pt x="101703" y="234950"/>
                </a:lnTo>
                <a:close/>
              </a:path>
              <a:path w="189229" h="281939">
                <a:moveTo>
                  <a:pt x="126618" y="240030"/>
                </a:moveTo>
                <a:lnTo>
                  <a:pt x="103760" y="240030"/>
                </a:lnTo>
                <a:lnTo>
                  <a:pt x="103760" y="232410"/>
                </a:lnTo>
                <a:lnTo>
                  <a:pt x="122443" y="232410"/>
                </a:lnTo>
                <a:lnTo>
                  <a:pt x="122443" y="234950"/>
                </a:lnTo>
                <a:lnTo>
                  <a:pt x="128675" y="234950"/>
                </a:lnTo>
                <a:lnTo>
                  <a:pt x="128675" y="237490"/>
                </a:lnTo>
                <a:lnTo>
                  <a:pt x="126618" y="237490"/>
                </a:lnTo>
                <a:lnTo>
                  <a:pt x="126618" y="240030"/>
                </a:lnTo>
                <a:close/>
              </a:path>
              <a:path w="189229" h="281939">
                <a:moveTo>
                  <a:pt x="126618" y="234950"/>
                </a:moveTo>
                <a:lnTo>
                  <a:pt x="122443" y="234950"/>
                </a:lnTo>
                <a:lnTo>
                  <a:pt x="126618" y="232410"/>
                </a:lnTo>
                <a:lnTo>
                  <a:pt x="126618" y="234950"/>
                </a:lnTo>
                <a:close/>
              </a:path>
              <a:path w="189229" h="281939">
                <a:moveTo>
                  <a:pt x="97541" y="237490"/>
                </a:moveTo>
                <a:lnTo>
                  <a:pt x="12463" y="237490"/>
                </a:lnTo>
                <a:lnTo>
                  <a:pt x="12463" y="234950"/>
                </a:lnTo>
                <a:lnTo>
                  <a:pt x="97541" y="234950"/>
                </a:lnTo>
                <a:lnTo>
                  <a:pt x="97541" y="237490"/>
                </a:lnTo>
                <a:close/>
              </a:path>
              <a:path w="189229" h="281939">
                <a:moveTo>
                  <a:pt x="22833" y="247650"/>
                </a:moveTo>
                <a:lnTo>
                  <a:pt x="14532" y="247650"/>
                </a:lnTo>
                <a:lnTo>
                  <a:pt x="14532" y="240030"/>
                </a:lnTo>
                <a:lnTo>
                  <a:pt x="16601" y="237490"/>
                </a:lnTo>
                <a:lnTo>
                  <a:pt x="89252" y="237490"/>
                </a:lnTo>
                <a:lnTo>
                  <a:pt x="87171" y="240030"/>
                </a:lnTo>
                <a:lnTo>
                  <a:pt x="78870" y="240030"/>
                </a:lnTo>
                <a:lnTo>
                  <a:pt x="78870" y="242570"/>
                </a:lnTo>
                <a:lnTo>
                  <a:pt x="20776" y="242570"/>
                </a:lnTo>
                <a:lnTo>
                  <a:pt x="20776" y="245110"/>
                </a:lnTo>
                <a:lnTo>
                  <a:pt x="22833" y="245110"/>
                </a:lnTo>
                <a:lnTo>
                  <a:pt x="22833" y="247650"/>
                </a:lnTo>
                <a:close/>
              </a:path>
              <a:path w="189229" h="281939">
                <a:moveTo>
                  <a:pt x="89252" y="240030"/>
                </a:moveTo>
                <a:lnTo>
                  <a:pt x="89252" y="237490"/>
                </a:lnTo>
                <a:lnTo>
                  <a:pt x="91309" y="237490"/>
                </a:lnTo>
                <a:lnTo>
                  <a:pt x="89252" y="240030"/>
                </a:lnTo>
                <a:close/>
              </a:path>
              <a:path w="189229" h="281939">
                <a:moveTo>
                  <a:pt x="93402" y="240030"/>
                </a:moveTo>
                <a:lnTo>
                  <a:pt x="91309" y="240030"/>
                </a:lnTo>
                <a:lnTo>
                  <a:pt x="91309" y="237490"/>
                </a:lnTo>
                <a:lnTo>
                  <a:pt x="93402" y="237490"/>
                </a:lnTo>
                <a:lnTo>
                  <a:pt x="93402" y="240030"/>
                </a:lnTo>
                <a:close/>
              </a:path>
              <a:path w="189229" h="281939">
                <a:moveTo>
                  <a:pt x="97541" y="240030"/>
                </a:moveTo>
                <a:lnTo>
                  <a:pt x="93402" y="240030"/>
                </a:lnTo>
                <a:lnTo>
                  <a:pt x="93402" y="237490"/>
                </a:lnTo>
                <a:lnTo>
                  <a:pt x="95471" y="237490"/>
                </a:lnTo>
                <a:lnTo>
                  <a:pt x="97541" y="240030"/>
                </a:lnTo>
                <a:close/>
              </a:path>
              <a:path w="189229" h="281939">
                <a:moveTo>
                  <a:pt x="83020" y="242570"/>
                </a:moveTo>
                <a:lnTo>
                  <a:pt x="80939" y="242570"/>
                </a:lnTo>
                <a:lnTo>
                  <a:pt x="80939" y="240030"/>
                </a:lnTo>
                <a:lnTo>
                  <a:pt x="83020" y="240030"/>
                </a:lnTo>
                <a:lnTo>
                  <a:pt x="83020" y="242570"/>
                </a:lnTo>
                <a:close/>
              </a:path>
              <a:path w="189229" h="281939">
                <a:moveTo>
                  <a:pt x="85101" y="242570"/>
                </a:moveTo>
                <a:lnTo>
                  <a:pt x="83020" y="240030"/>
                </a:lnTo>
                <a:lnTo>
                  <a:pt x="85101" y="240030"/>
                </a:lnTo>
                <a:lnTo>
                  <a:pt x="85101" y="242570"/>
                </a:lnTo>
                <a:close/>
              </a:path>
              <a:path w="189229" h="281939">
                <a:moveTo>
                  <a:pt x="112061" y="242570"/>
                </a:moveTo>
                <a:lnTo>
                  <a:pt x="105842" y="242570"/>
                </a:lnTo>
                <a:lnTo>
                  <a:pt x="105842" y="240030"/>
                </a:lnTo>
                <a:lnTo>
                  <a:pt x="112061" y="240030"/>
                </a:lnTo>
                <a:lnTo>
                  <a:pt x="112061" y="242570"/>
                </a:lnTo>
                <a:close/>
              </a:path>
              <a:path w="189229" h="281939">
                <a:moveTo>
                  <a:pt x="118293" y="242570"/>
                </a:moveTo>
                <a:lnTo>
                  <a:pt x="116224" y="242570"/>
                </a:lnTo>
                <a:lnTo>
                  <a:pt x="116224" y="240030"/>
                </a:lnTo>
                <a:lnTo>
                  <a:pt x="118293" y="240030"/>
                </a:lnTo>
                <a:lnTo>
                  <a:pt x="118293" y="242570"/>
                </a:lnTo>
                <a:close/>
              </a:path>
              <a:path w="189229" h="281939">
                <a:moveTo>
                  <a:pt x="124513" y="245110"/>
                </a:moveTo>
                <a:lnTo>
                  <a:pt x="122443" y="245110"/>
                </a:lnTo>
                <a:lnTo>
                  <a:pt x="122443" y="242570"/>
                </a:lnTo>
                <a:lnTo>
                  <a:pt x="120362" y="242570"/>
                </a:lnTo>
                <a:lnTo>
                  <a:pt x="120362" y="240030"/>
                </a:lnTo>
                <a:lnTo>
                  <a:pt x="124513" y="240030"/>
                </a:lnTo>
                <a:lnTo>
                  <a:pt x="124513" y="245110"/>
                </a:lnTo>
                <a:close/>
              </a:path>
              <a:path w="189229" h="281939">
                <a:moveTo>
                  <a:pt x="74719" y="245110"/>
                </a:moveTo>
                <a:lnTo>
                  <a:pt x="24914" y="245110"/>
                </a:lnTo>
                <a:lnTo>
                  <a:pt x="24914" y="242570"/>
                </a:lnTo>
                <a:lnTo>
                  <a:pt x="74719" y="242570"/>
                </a:lnTo>
                <a:lnTo>
                  <a:pt x="74719" y="245110"/>
                </a:lnTo>
                <a:close/>
              </a:path>
              <a:path w="189229" h="281939">
                <a:moveTo>
                  <a:pt x="89252" y="248920"/>
                </a:moveTo>
                <a:lnTo>
                  <a:pt x="76800" y="248920"/>
                </a:lnTo>
                <a:lnTo>
                  <a:pt x="76800" y="247650"/>
                </a:lnTo>
                <a:lnTo>
                  <a:pt x="74719" y="245110"/>
                </a:lnTo>
                <a:lnTo>
                  <a:pt x="74719" y="242570"/>
                </a:lnTo>
                <a:lnTo>
                  <a:pt x="78870" y="242570"/>
                </a:lnTo>
                <a:lnTo>
                  <a:pt x="78870" y="245110"/>
                </a:lnTo>
                <a:lnTo>
                  <a:pt x="80939" y="245110"/>
                </a:lnTo>
                <a:lnTo>
                  <a:pt x="80939" y="247650"/>
                </a:lnTo>
                <a:lnTo>
                  <a:pt x="89252" y="247650"/>
                </a:lnTo>
                <a:lnTo>
                  <a:pt x="89252" y="248920"/>
                </a:lnTo>
                <a:close/>
              </a:path>
              <a:path w="189229" h="281939">
                <a:moveTo>
                  <a:pt x="122443" y="245110"/>
                </a:moveTo>
                <a:lnTo>
                  <a:pt x="118293" y="245110"/>
                </a:lnTo>
                <a:lnTo>
                  <a:pt x="118293" y="242570"/>
                </a:lnTo>
                <a:lnTo>
                  <a:pt x="122443" y="242570"/>
                </a:lnTo>
                <a:lnTo>
                  <a:pt x="122443" y="245110"/>
                </a:lnTo>
                <a:close/>
              </a:path>
              <a:path w="189229" h="281939">
                <a:moveTo>
                  <a:pt x="70557" y="248920"/>
                </a:moveTo>
                <a:lnTo>
                  <a:pt x="26983" y="248920"/>
                </a:lnTo>
                <a:lnTo>
                  <a:pt x="26983" y="247650"/>
                </a:lnTo>
                <a:lnTo>
                  <a:pt x="24914" y="247650"/>
                </a:lnTo>
                <a:lnTo>
                  <a:pt x="22833" y="245110"/>
                </a:lnTo>
                <a:lnTo>
                  <a:pt x="70557" y="245110"/>
                </a:lnTo>
                <a:lnTo>
                  <a:pt x="70557" y="247650"/>
                </a:lnTo>
                <a:lnTo>
                  <a:pt x="26983" y="247650"/>
                </a:lnTo>
                <a:lnTo>
                  <a:pt x="26983" y="248920"/>
                </a:lnTo>
                <a:lnTo>
                  <a:pt x="70557" y="248920"/>
                </a:lnTo>
                <a:close/>
              </a:path>
              <a:path w="189229" h="281939">
                <a:moveTo>
                  <a:pt x="74719" y="247650"/>
                </a:moveTo>
                <a:lnTo>
                  <a:pt x="70557" y="247650"/>
                </a:lnTo>
                <a:lnTo>
                  <a:pt x="70557" y="245110"/>
                </a:lnTo>
                <a:lnTo>
                  <a:pt x="72650" y="245110"/>
                </a:lnTo>
                <a:lnTo>
                  <a:pt x="74719" y="247650"/>
                </a:lnTo>
                <a:close/>
              </a:path>
              <a:path w="189229" h="281939">
                <a:moveTo>
                  <a:pt x="89252" y="247650"/>
                </a:moveTo>
                <a:lnTo>
                  <a:pt x="85101" y="247650"/>
                </a:lnTo>
                <a:lnTo>
                  <a:pt x="85101" y="245110"/>
                </a:lnTo>
                <a:lnTo>
                  <a:pt x="89252" y="245110"/>
                </a:lnTo>
                <a:lnTo>
                  <a:pt x="89252" y="247650"/>
                </a:lnTo>
                <a:close/>
              </a:path>
              <a:path w="189229" h="281939">
                <a:moveTo>
                  <a:pt x="16601" y="248920"/>
                </a:moveTo>
                <a:lnTo>
                  <a:pt x="12463" y="248920"/>
                </a:lnTo>
                <a:lnTo>
                  <a:pt x="12463" y="247650"/>
                </a:lnTo>
                <a:lnTo>
                  <a:pt x="16601" y="247650"/>
                </a:lnTo>
                <a:lnTo>
                  <a:pt x="16601" y="248920"/>
                </a:lnTo>
                <a:close/>
              </a:path>
              <a:path w="189229" h="281939">
                <a:moveTo>
                  <a:pt x="24914" y="248920"/>
                </a:moveTo>
                <a:lnTo>
                  <a:pt x="22833" y="248920"/>
                </a:lnTo>
                <a:lnTo>
                  <a:pt x="22833" y="247650"/>
                </a:lnTo>
                <a:lnTo>
                  <a:pt x="24914" y="248920"/>
                </a:lnTo>
                <a:close/>
              </a:path>
              <a:path w="189229" h="281939">
                <a:moveTo>
                  <a:pt x="51886" y="259080"/>
                </a:moveTo>
                <a:lnTo>
                  <a:pt x="22833" y="259080"/>
                </a:lnTo>
                <a:lnTo>
                  <a:pt x="22833" y="256540"/>
                </a:lnTo>
                <a:lnTo>
                  <a:pt x="18706" y="251460"/>
                </a:lnTo>
                <a:lnTo>
                  <a:pt x="20776" y="251460"/>
                </a:lnTo>
                <a:lnTo>
                  <a:pt x="20776" y="248920"/>
                </a:lnTo>
                <a:lnTo>
                  <a:pt x="60199" y="248920"/>
                </a:lnTo>
                <a:lnTo>
                  <a:pt x="60199" y="251460"/>
                </a:lnTo>
                <a:lnTo>
                  <a:pt x="58129" y="254000"/>
                </a:lnTo>
                <a:lnTo>
                  <a:pt x="53955" y="254000"/>
                </a:lnTo>
                <a:lnTo>
                  <a:pt x="53955" y="256540"/>
                </a:lnTo>
                <a:lnTo>
                  <a:pt x="51886" y="256540"/>
                </a:lnTo>
                <a:lnTo>
                  <a:pt x="51886" y="259080"/>
                </a:lnTo>
                <a:close/>
              </a:path>
              <a:path w="189229" h="281939">
                <a:moveTo>
                  <a:pt x="62268" y="254000"/>
                </a:moveTo>
                <a:lnTo>
                  <a:pt x="60199" y="251460"/>
                </a:lnTo>
                <a:lnTo>
                  <a:pt x="60199" y="248920"/>
                </a:lnTo>
                <a:lnTo>
                  <a:pt x="66418" y="248920"/>
                </a:lnTo>
                <a:lnTo>
                  <a:pt x="66418" y="251460"/>
                </a:lnTo>
                <a:lnTo>
                  <a:pt x="62268" y="251460"/>
                </a:lnTo>
                <a:lnTo>
                  <a:pt x="62268" y="254000"/>
                </a:lnTo>
                <a:close/>
              </a:path>
              <a:path w="189229" h="281939">
                <a:moveTo>
                  <a:pt x="83020" y="254000"/>
                </a:moveTo>
                <a:lnTo>
                  <a:pt x="78870" y="254000"/>
                </a:lnTo>
                <a:lnTo>
                  <a:pt x="78870" y="248920"/>
                </a:lnTo>
                <a:lnTo>
                  <a:pt x="87171" y="248920"/>
                </a:lnTo>
                <a:lnTo>
                  <a:pt x="89252" y="251460"/>
                </a:lnTo>
                <a:lnTo>
                  <a:pt x="83020" y="251460"/>
                </a:lnTo>
                <a:lnTo>
                  <a:pt x="83020" y="254000"/>
                </a:lnTo>
                <a:close/>
              </a:path>
              <a:path w="189229" h="281939">
                <a:moveTo>
                  <a:pt x="10382" y="259080"/>
                </a:moveTo>
                <a:lnTo>
                  <a:pt x="6243" y="259080"/>
                </a:lnTo>
                <a:lnTo>
                  <a:pt x="6243" y="256540"/>
                </a:lnTo>
                <a:lnTo>
                  <a:pt x="8324" y="254000"/>
                </a:lnTo>
                <a:lnTo>
                  <a:pt x="8324" y="251460"/>
                </a:lnTo>
                <a:lnTo>
                  <a:pt x="10382" y="251460"/>
                </a:lnTo>
                <a:lnTo>
                  <a:pt x="10382" y="254000"/>
                </a:lnTo>
                <a:lnTo>
                  <a:pt x="12463" y="254000"/>
                </a:lnTo>
                <a:lnTo>
                  <a:pt x="10382" y="256540"/>
                </a:lnTo>
                <a:lnTo>
                  <a:pt x="10382" y="259080"/>
                </a:lnTo>
                <a:close/>
              </a:path>
              <a:path w="189229" h="281939">
                <a:moveTo>
                  <a:pt x="64337" y="254000"/>
                </a:moveTo>
                <a:lnTo>
                  <a:pt x="62268" y="254000"/>
                </a:lnTo>
                <a:lnTo>
                  <a:pt x="62268" y="251460"/>
                </a:lnTo>
                <a:lnTo>
                  <a:pt x="64337" y="251460"/>
                </a:lnTo>
                <a:lnTo>
                  <a:pt x="64337" y="254000"/>
                </a:lnTo>
                <a:close/>
              </a:path>
              <a:path w="189229" h="281939">
                <a:moveTo>
                  <a:pt x="72650" y="259080"/>
                </a:moveTo>
                <a:lnTo>
                  <a:pt x="62268" y="259080"/>
                </a:lnTo>
                <a:lnTo>
                  <a:pt x="66418" y="254000"/>
                </a:lnTo>
                <a:lnTo>
                  <a:pt x="64337" y="254000"/>
                </a:lnTo>
                <a:lnTo>
                  <a:pt x="64337" y="251460"/>
                </a:lnTo>
                <a:lnTo>
                  <a:pt x="68488" y="251460"/>
                </a:lnTo>
                <a:lnTo>
                  <a:pt x="68488" y="254000"/>
                </a:lnTo>
                <a:lnTo>
                  <a:pt x="70557" y="256540"/>
                </a:lnTo>
                <a:lnTo>
                  <a:pt x="72650" y="256540"/>
                </a:lnTo>
                <a:lnTo>
                  <a:pt x="72650" y="259080"/>
                </a:lnTo>
                <a:close/>
              </a:path>
              <a:path w="189229" h="281939">
                <a:moveTo>
                  <a:pt x="87171" y="254000"/>
                </a:moveTo>
                <a:lnTo>
                  <a:pt x="85101" y="254000"/>
                </a:lnTo>
                <a:lnTo>
                  <a:pt x="85101" y="251460"/>
                </a:lnTo>
                <a:lnTo>
                  <a:pt x="87171" y="251460"/>
                </a:lnTo>
                <a:lnTo>
                  <a:pt x="87171" y="254000"/>
                </a:lnTo>
                <a:close/>
              </a:path>
              <a:path w="189229" h="281939">
                <a:moveTo>
                  <a:pt x="89252" y="254000"/>
                </a:moveTo>
                <a:lnTo>
                  <a:pt x="87171" y="251460"/>
                </a:lnTo>
                <a:lnTo>
                  <a:pt x="89252" y="251460"/>
                </a:lnTo>
                <a:lnTo>
                  <a:pt x="89252" y="254000"/>
                </a:lnTo>
                <a:close/>
              </a:path>
              <a:path w="189229" h="281939">
                <a:moveTo>
                  <a:pt x="58129" y="256540"/>
                </a:moveTo>
                <a:lnTo>
                  <a:pt x="53955" y="256540"/>
                </a:lnTo>
                <a:lnTo>
                  <a:pt x="53955" y="254000"/>
                </a:lnTo>
                <a:lnTo>
                  <a:pt x="58129" y="254000"/>
                </a:lnTo>
                <a:lnTo>
                  <a:pt x="58129" y="256540"/>
                </a:lnTo>
                <a:close/>
              </a:path>
              <a:path w="189229" h="281939">
                <a:moveTo>
                  <a:pt x="74719" y="264160"/>
                </a:moveTo>
                <a:lnTo>
                  <a:pt x="72650" y="264160"/>
                </a:lnTo>
                <a:lnTo>
                  <a:pt x="72650" y="261620"/>
                </a:lnTo>
                <a:lnTo>
                  <a:pt x="60199" y="261620"/>
                </a:lnTo>
                <a:lnTo>
                  <a:pt x="60199" y="254000"/>
                </a:lnTo>
                <a:lnTo>
                  <a:pt x="62268" y="254000"/>
                </a:lnTo>
                <a:lnTo>
                  <a:pt x="62268" y="259080"/>
                </a:lnTo>
                <a:lnTo>
                  <a:pt x="74719" y="259080"/>
                </a:lnTo>
                <a:lnTo>
                  <a:pt x="74719" y="264160"/>
                </a:lnTo>
                <a:close/>
              </a:path>
              <a:path w="189229" h="281939">
                <a:moveTo>
                  <a:pt x="80939" y="259080"/>
                </a:moveTo>
                <a:lnTo>
                  <a:pt x="78870" y="259080"/>
                </a:lnTo>
                <a:lnTo>
                  <a:pt x="76800" y="256540"/>
                </a:lnTo>
                <a:lnTo>
                  <a:pt x="76800" y="254000"/>
                </a:lnTo>
                <a:lnTo>
                  <a:pt x="80939" y="254000"/>
                </a:lnTo>
                <a:lnTo>
                  <a:pt x="80939" y="259080"/>
                </a:lnTo>
                <a:close/>
              </a:path>
              <a:path w="189229" h="281939">
                <a:moveTo>
                  <a:pt x="12463" y="261620"/>
                </a:moveTo>
                <a:lnTo>
                  <a:pt x="8324" y="261620"/>
                </a:lnTo>
                <a:lnTo>
                  <a:pt x="8324" y="259080"/>
                </a:lnTo>
                <a:lnTo>
                  <a:pt x="12463" y="259080"/>
                </a:lnTo>
                <a:lnTo>
                  <a:pt x="12463" y="261620"/>
                </a:lnTo>
                <a:close/>
              </a:path>
              <a:path w="189229" h="281939">
                <a:moveTo>
                  <a:pt x="47747" y="264160"/>
                </a:moveTo>
                <a:lnTo>
                  <a:pt x="35296" y="264160"/>
                </a:lnTo>
                <a:lnTo>
                  <a:pt x="35296" y="261620"/>
                </a:lnTo>
                <a:lnTo>
                  <a:pt x="16601" y="261620"/>
                </a:lnTo>
                <a:lnTo>
                  <a:pt x="16601" y="259080"/>
                </a:lnTo>
                <a:lnTo>
                  <a:pt x="47747" y="259080"/>
                </a:lnTo>
                <a:lnTo>
                  <a:pt x="47747" y="264160"/>
                </a:lnTo>
                <a:close/>
              </a:path>
              <a:path w="189229" h="281939">
                <a:moveTo>
                  <a:pt x="70557" y="266700"/>
                </a:moveTo>
                <a:lnTo>
                  <a:pt x="53955" y="266700"/>
                </a:lnTo>
                <a:lnTo>
                  <a:pt x="53955" y="264160"/>
                </a:lnTo>
                <a:lnTo>
                  <a:pt x="56048" y="261620"/>
                </a:lnTo>
                <a:lnTo>
                  <a:pt x="56048" y="259080"/>
                </a:lnTo>
                <a:lnTo>
                  <a:pt x="58129" y="259080"/>
                </a:lnTo>
                <a:lnTo>
                  <a:pt x="58129" y="261620"/>
                </a:lnTo>
                <a:lnTo>
                  <a:pt x="70557" y="261620"/>
                </a:lnTo>
                <a:lnTo>
                  <a:pt x="68488" y="264160"/>
                </a:lnTo>
                <a:lnTo>
                  <a:pt x="70557" y="264160"/>
                </a:lnTo>
                <a:lnTo>
                  <a:pt x="70557" y="266700"/>
                </a:lnTo>
                <a:close/>
              </a:path>
              <a:path w="189229" h="281939">
                <a:moveTo>
                  <a:pt x="35296" y="266700"/>
                </a:moveTo>
                <a:lnTo>
                  <a:pt x="22833" y="266700"/>
                </a:lnTo>
                <a:lnTo>
                  <a:pt x="22833" y="264160"/>
                </a:lnTo>
                <a:lnTo>
                  <a:pt x="10382" y="264160"/>
                </a:lnTo>
                <a:lnTo>
                  <a:pt x="10382" y="261620"/>
                </a:lnTo>
                <a:lnTo>
                  <a:pt x="35296" y="261620"/>
                </a:lnTo>
                <a:lnTo>
                  <a:pt x="35296" y="266700"/>
                </a:lnTo>
                <a:close/>
              </a:path>
              <a:path w="189229" h="281939">
                <a:moveTo>
                  <a:pt x="72650" y="264160"/>
                </a:moveTo>
                <a:lnTo>
                  <a:pt x="70557" y="264160"/>
                </a:lnTo>
                <a:lnTo>
                  <a:pt x="70557" y="261620"/>
                </a:lnTo>
                <a:lnTo>
                  <a:pt x="72650" y="261620"/>
                </a:lnTo>
                <a:lnTo>
                  <a:pt x="72650" y="264160"/>
                </a:lnTo>
                <a:close/>
              </a:path>
              <a:path w="189229" h="281939">
                <a:moveTo>
                  <a:pt x="43585" y="271780"/>
                </a:moveTo>
                <a:lnTo>
                  <a:pt x="35296" y="271780"/>
                </a:lnTo>
                <a:lnTo>
                  <a:pt x="35296" y="266700"/>
                </a:lnTo>
                <a:lnTo>
                  <a:pt x="37353" y="264160"/>
                </a:lnTo>
                <a:lnTo>
                  <a:pt x="45678" y="264160"/>
                </a:lnTo>
                <a:lnTo>
                  <a:pt x="47747" y="266700"/>
                </a:lnTo>
                <a:lnTo>
                  <a:pt x="45678" y="266700"/>
                </a:lnTo>
                <a:lnTo>
                  <a:pt x="45678" y="269240"/>
                </a:lnTo>
                <a:lnTo>
                  <a:pt x="43585" y="269240"/>
                </a:lnTo>
                <a:lnTo>
                  <a:pt x="43585" y="271780"/>
                </a:lnTo>
                <a:close/>
              </a:path>
              <a:path w="189229" h="281939">
                <a:moveTo>
                  <a:pt x="31134" y="274320"/>
                </a:moveTo>
                <a:lnTo>
                  <a:pt x="20776" y="274320"/>
                </a:lnTo>
                <a:lnTo>
                  <a:pt x="20776" y="271780"/>
                </a:lnTo>
                <a:lnTo>
                  <a:pt x="18706" y="271780"/>
                </a:lnTo>
                <a:lnTo>
                  <a:pt x="18706" y="266700"/>
                </a:lnTo>
                <a:lnTo>
                  <a:pt x="33215" y="266700"/>
                </a:lnTo>
                <a:lnTo>
                  <a:pt x="33215" y="269240"/>
                </a:lnTo>
                <a:lnTo>
                  <a:pt x="31134" y="269240"/>
                </a:lnTo>
                <a:lnTo>
                  <a:pt x="31134" y="274320"/>
                </a:lnTo>
                <a:close/>
              </a:path>
              <a:path w="189229" h="281939">
                <a:moveTo>
                  <a:pt x="68488" y="269240"/>
                </a:moveTo>
                <a:lnTo>
                  <a:pt x="62268" y="269240"/>
                </a:lnTo>
                <a:lnTo>
                  <a:pt x="62268" y="266700"/>
                </a:lnTo>
                <a:lnTo>
                  <a:pt x="68488" y="266700"/>
                </a:lnTo>
                <a:lnTo>
                  <a:pt x="68488" y="269240"/>
                </a:lnTo>
                <a:close/>
              </a:path>
              <a:path w="189229" h="281939">
                <a:moveTo>
                  <a:pt x="22833" y="281940"/>
                </a:moveTo>
                <a:lnTo>
                  <a:pt x="20776" y="281940"/>
                </a:lnTo>
                <a:lnTo>
                  <a:pt x="20776" y="276860"/>
                </a:lnTo>
                <a:lnTo>
                  <a:pt x="18706" y="276860"/>
                </a:lnTo>
                <a:lnTo>
                  <a:pt x="18706" y="274320"/>
                </a:lnTo>
                <a:lnTo>
                  <a:pt x="26983" y="274320"/>
                </a:lnTo>
                <a:lnTo>
                  <a:pt x="26983" y="279400"/>
                </a:lnTo>
                <a:lnTo>
                  <a:pt x="22833" y="279400"/>
                </a:lnTo>
                <a:lnTo>
                  <a:pt x="22833" y="281940"/>
                </a:lnTo>
                <a:close/>
              </a:path>
              <a:path w="189229" h="281939">
                <a:moveTo>
                  <a:pt x="26983" y="281940"/>
                </a:moveTo>
                <a:lnTo>
                  <a:pt x="22833" y="281940"/>
                </a:lnTo>
                <a:lnTo>
                  <a:pt x="22833" y="279400"/>
                </a:lnTo>
                <a:lnTo>
                  <a:pt x="24914" y="279400"/>
                </a:lnTo>
                <a:lnTo>
                  <a:pt x="26983" y="281940"/>
                </a:lnTo>
                <a:close/>
              </a:path>
            </a:pathLst>
          </a:custGeom>
          <a:solidFill>
            <a:srgbClr val="C9CCCC"/>
          </a:solidFill>
        </p:spPr>
        <p:txBody>
          <a:bodyPr wrap="square" lIns="0" tIns="0" rIns="0" bIns="0" rtlCol="0"/>
          <a:lstStyle/>
          <a:p/>
        </p:txBody>
      </p:sp>
      <p:sp>
        <p:nvSpPr>
          <p:cNvPr id="1322" name="object 1322"/>
          <p:cNvSpPr/>
          <p:nvPr/>
        </p:nvSpPr>
        <p:spPr>
          <a:xfrm>
            <a:off x="7121776" y="1531292"/>
            <a:ext cx="2540" cy="2540"/>
          </a:xfrm>
          <a:custGeom>
            <a:rect l="l" t="t" r="r" b="b"/>
            <a:pathLst>
              <a:path w="2540" h="2540">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323" name="object 1323"/>
          <p:cNvSpPr/>
          <p:nvPr/>
        </p:nvSpPr>
        <p:spPr>
          <a:xfrm>
            <a:off x="7092733" y="1568789"/>
            <a:ext cx="2540" cy="2540"/>
          </a:xfrm>
          <a:custGeom>
            <a:rect l="l" t="t" r="r" b="b"/>
            <a:pathLst>
              <a:path w="2540" h="2540">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324" name="object 1324"/>
          <p:cNvSpPr/>
          <p:nvPr/>
        </p:nvSpPr>
        <p:spPr>
          <a:xfrm>
            <a:off x="7092733" y="1673852"/>
            <a:ext cx="2540" cy="2540"/>
          </a:xfrm>
          <a:custGeom>
            <a:rect l="l" t="t" r="r" b="b"/>
            <a:pathLst>
              <a:path w="2540"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1325" name="object 1325"/>
          <p:cNvSpPr/>
          <p:nvPr/>
        </p:nvSpPr>
        <p:spPr>
          <a:xfrm>
            <a:off x="7090652" y="1678866"/>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326" name="object 1326"/>
          <p:cNvSpPr/>
          <p:nvPr/>
        </p:nvSpPr>
        <p:spPr>
          <a:xfrm>
            <a:off x="7084424" y="1651353"/>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327" name="object 1327"/>
          <p:cNvSpPr/>
          <p:nvPr/>
        </p:nvSpPr>
        <p:spPr>
          <a:xfrm>
            <a:off x="7080260" y="1653850"/>
            <a:ext cx="4445" cy="2540"/>
          </a:xfrm>
          <a:custGeom>
            <a:rect l="l" t="t" r="r" b="b"/>
            <a:pathLst>
              <a:path w="4445" h="2539">
                <a:moveTo>
                  <a:pt x="4162" y="2512"/>
                </a:moveTo>
                <a:lnTo>
                  <a:pt x="0" y="2512"/>
                </a:lnTo>
                <a:lnTo>
                  <a:pt x="0" y="0"/>
                </a:lnTo>
                <a:lnTo>
                  <a:pt x="4162" y="0"/>
                </a:lnTo>
                <a:lnTo>
                  <a:pt x="4162" y="2512"/>
                </a:lnTo>
                <a:close/>
              </a:path>
            </a:pathLst>
          </a:custGeom>
          <a:solidFill>
            <a:srgbClr val="C9CCCC"/>
          </a:solidFill>
        </p:spPr>
        <p:txBody>
          <a:bodyPr wrap="square" lIns="0" tIns="0" rIns="0" bIns="0" rtlCol="0"/>
          <a:lstStyle/>
          <a:p/>
        </p:txBody>
      </p:sp>
      <p:sp>
        <p:nvSpPr>
          <p:cNvPr id="1328" name="object 1328"/>
          <p:cNvSpPr/>
          <p:nvPr/>
        </p:nvSpPr>
        <p:spPr>
          <a:xfrm>
            <a:off x="7086494" y="1656365"/>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329" name="object 1329"/>
          <p:cNvSpPr/>
          <p:nvPr/>
        </p:nvSpPr>
        <p:spPr>
          <a:xfrm>
            <a:off x="7084408" y="165636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30" name="object 1330"/>
          <p:cNvSpPr/>
          <p:nvPr/>
        </p:nvSpPr>
        <p:spPr>
          <a:xfrm>
            <a:off x="7082351" y="1536299"/>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331" name="object 1331"/>
          <p:cNvSpPr/>
          <p:nvPr/>
        </p:nvSpPr>
        <p:spPr>
          <a:xfrm>
            <a:off x="7076128" y="1548791"/>
            <a:ext cx="2540" cy="2540"/>
          </a:xfrm>
          <a:custGeom>
            <a:rect l="l" t="t" r="r" b="b"/>
            <a:pathLst>
              <a:path w="2540" h="2540">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332" name="object 1332"/>
          <p:cNvSpPr/>
          <p:nvPr/>
        </p:nvSpPr>
        <p:spPr>
          <a:xfrm>
            <a:off x="7086489" y="1553791"/>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333" name="object 1333"/>
          <p:cNvSpPr/>
          <p:nvPr/>
        </p:nvSpPr>
        <p:spPr>
          <a:xfrm>
            <a:off x="7173648" y="166135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334" name="object 1334"/>
          <p:cNvSpPr/>
          <p:nvPr/>
        </p:nvSpPr>
        <p:spPr>
          <a:xfrm>
            <a:off x="7175731" y="1658854"/>
            <a:ext cx="2540" cy="2540"/>
          </a:xfrm>
          <a:custGeom>
            <a:rect l="l" t="t" r="r" b="b"/>
            <a:pathLst>
              <a:path w="2540"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1335" name="object 1335"/>
          <p:cNvSpPr/>
          <p:nvPr/>
        </p:nvSpPr>
        <p:spPr>
          <a:xfrm>
            <a:off x="7090652" y="169138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36" name="object 1336"/>
          <p:cNvSpPr/>
          <p:nvPr/>
        </p:nvSpPr>
        <p:spPr>
          <a:xfrm>
            <a:off x="7086489" y="168389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37" name="object 1337"/>
          <p:cNvSpPr/>
          <p:nvPr/>
        </p:nvSpPr>
        <p:spPr>
          <a:xfrm>
            <a:off x="7086499" y="1476228"/>
            <a:ext cx="10795" cy="17780"/>
          </a:xfrm>
          <a:custGeom>
            <a:rect l="l" t="t" r="r" b="b"/>
            <a:pathLst>
              <a:path w="10795" h="17780">
                <a:moveTo>
                  <a:pt x="4150" y="2512"/>
                </a:moveTo>
                <a:lnTo>
                  <a:pt x="2081" y="2512"/>
                </a:lnTo>
                <a:lnTo>
                  <a:pt x="2081" y="0"/>
                </a:lnTo>
                <a:lnTo>
                  <a:pt x="4150" y="0"/>
                </a:lnTo>
                <a:lnTo>
                  <a:pt x="4150" y="2512"/>
                </a:lnTo>
                <a:close/>
              </a:path>
              <a:path w="10795" h="17780">
                <a:moveTo>
                  <a:pt x="8288" y="12526"/>
                </a:moveTo>
                <a:lnTo>
                  <a:pt x="2081" y="12526"/>
                </a:lnTo>
                <a:lnTo>
                  <a:pt x="2081" y="10026"/>
                </a:lnTo>
                <a:lnTo>
                  <a:pt x="0" y="10026"/>
                </a:lnTo>
                <a:lnTo>
                  <a:pt x="0" y="2512"/>
                </a:lnTo>
                <a:lnTo>
                  <a:pt x="8288" y="2512"/>
                </a:lnTo>
                <a:lnTo>
                  <a:pt x="8288" y="12526"/>
                </a:lnTo>
                <a:close/>
              </a:path>
              <a:path w="10795" h="17780">
                <a:moveTo>
                  <a:pt x="8288" y="15003"/>
                </a:moveTo>
                <a:lnTo>
                  <a:pt x="0" y="15003"/>
                </a:lnTo>
                <a:lnTo>
                  <a:pt x="0" y="12526"/>
                </a:lnTo>
                <a:lnTo>
                  <a:pt x="10358" y="12526"/>
                </a:lnTo>
                <a:lnTo>
                  <a:pt x="8288" y="15003"/>
                </a:lnTo>
                <a:close/>
              </a:path>
              <a:path w="10795" h="17780">
                <a:moveTo>
                  <a:pt x="6219" y="17527"/>
                </a:moveTo>
                <a:lnTo>
                  <a:pt x="4150" y="15003"/>
                </a:lnTo>
                <a:lnTo>
                  <a:pt x="6219" y="15003"/>
                </a:lnTo>
                <a:lnTo>
                  <a:pt x="6219" y="17527"/>
                </a:lnTo>
                <a:close/>
              </a:path>
            </a:pathLst>
          </a:custGeom>
          <a:solidFill>
            <a:srgbClr val="C9CCCC"/>
          </a:solidFill>
        </p:spPr>
        <p:txBody>
          <a:bodyPr wrap="square" lIns="0" tIns="0" rIns="0" bIns="0" rtlCol="0"/>
          <a:lstStyle/>
          <a:p/>
        </p:txBody>
      </p:sp>
      <p:sp>
        <p:nvSpPr>
          <p:cNvPr id="1338" name="object 1338"/>
          <p:cNvSpPr/>
          <p:nvPr/>
        </p:nvSpPr>
        <p:spPr>
          <a:xfrm>
            <a:off x="7078203" y="1478732"/>
            <a:ext cx="6350" cy="2540"/>
          </a:xfrm>
          <a:custGeom>
            <a:rect l="l" t="t" r="r" b="b"/>
            <a:pathLst>
              <a:path w="6350" h="2540">
                <a:moveTo>
                  <a:pt x="6219" y="2512"/>
                </a:moveTo>
                <a:lnTo>
                  <a:pt x="0" y="2512"/>
                </a:lnTo>
                <a:lnTo>
                  <a:pt x="2057" y="0"/>
                </a:lnTo>
                <a:lnTo>
                  <a:pt x="6219" y="0"/>
                </a:lnTo>
                <a:lnTo>
                  <a:pt x="6219" y="2512"/>
                </a:lnTo>
                <a:close/>
              </a:path>
            </a:pathLst>
          </a:custGeom>
          <a:solidFill>
            <a:srgbClr val="C9CCCC"/>
          </a:solidFill>
        </p:spPr>
        <p:txBody>
          <a:bodyPr wrap="square" lIns="0" tIns="0" rIns="0" bIns="0" rtlCol="0"/>
          <a:lstStyle/>
          <a:p/>
        </p:txBody>
      </p:sp>
      <p:sp>
        <p:nvSpPr>
          <p:cNvPr id="1339" name="object 1339"/>
          <p:cNvSpPr/>
          <p:nvPr/>
        </p:nvSpPr>
        <p:spPr>
          <a:xfrm>
            <a:off x="7082355" y="1481243"/>
            <a:ext cx="6350" cy="7620"/>
          </a:xfrm>
          <a:custGeom>
            <a:rect l="l" t="t" r="r" b="b"/>
            <a:pathLst>
              <a:path w="6350" h="7619">
                <a:moveTo>
                  <a:pt x="4138" y="5013"/>
                </a:moveTo>
                <a:lnTo>
                  <a:pt x="0" y="5013"/>
                </a:lnTo>
                <a:lnTo>
                  <a:pt x="0" y="2488"/>
                </a:lnTo>
                <a:lnTo>
                  <a:pt x="2069" y="0"/>
                </a:lnTo>
                <a:lnTo>
                  <a:pt x="2069" y="2488"/>
                </a:lnTo>
                <a:lnTo>
                  <a:pt x="4138" y="5013"/>
                </a:lnTo>
                <a:close/>
              </a:path>
              <a:path w="6350" h="7619">
                <a:moveTo>
                  <a:pt x="4138" y="7501"/>
                </a:moveTo>
                <a:lnTo>
                  <a:pt x="2069" y="5013"/>
                </a:lnTo>
                <a:lnTo>
                  <a:pt x="6207" y="5013"/>
                </a:lnTo>
                <a:lnTo>
                  <a:pt x="4138" y="7501"/>
                </a:lnTo>
                <a:close/>
              </a:path>
            </a:pathLst>
          </a:custGeom>
          <a:solidFill>
            <a:srgbClr val="C9CCCC"/>
          </a:solidFill>
        </p:spPr>
        <p:txBody>
          <a:bodyPr wrap="square" lIns="0" tIns="0" rIns="0" bIns="0" rtlCol="0"/>
          <a:lstStyle/>
          <a:p/>
        </p:txBody>
      </p:sp>
      <p:sp>
        <p:nvSpPr>
          <p:cNvPr id="1340" name="object 1340"/>
          <p:cNvSpPr/>
          <p:nvPr/>
        </p:nvSpPr>
        <p:spPr>
          <a:xfrm>
            <a:off x="7076131" y="1486264"/>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341" name="object 1341"/>
          <p:cNvSpPr/>
          <p:nvPr/>
        </p:nvSpPr>
        <p:spPr>
          <a:xfrm flipH="1">
            <a:off x="7080269" y="1488751"/>
            <a:ext cx="0" cy="2540"/>
          </a:xfrm>
          <a:custGeom>
            <a:rect l="l" t="t" r="r" b="b"/>
            <a:pathLst>
              <a:path h="2540">
                <a:moveTo>
                  <a:pt x="0" y="0"/>
                </a:moveTo>
                <a:lnTo>
                  <a:pt x="0" y="2476"/>
                </a:lnTo>
              </a:path>
            </a:pathLst>
          </a:custGeom>
          <a:solidFill>
            <a:srgbClr val="C9CCCC"/>
          </a:solidFill>
        </p:spPr>
        <p:txBody>
          <a:bodyPr wrap="square" lIns="0" tIns="0" rIns="0" bIns="0" rtlCol="0"/>
          <a:lstStyle/>
          <a:p/>
        </p:txBody>
      </p:sp>
      <p:sp>
        <p:nvSpPr>
          <p:cNvPr id="1342" name="object 1342"/>
          <p:cNvSpPr/>
          <p:nvPr/>
        </p:nvSpPr>
        <p:spPr>
          <a:xfrm flipH="1">
            <a:off x="7094790" y="1491231"/>
            <a:ext cx="0" cy="2540"/>
          </a:xfrm>
          <a:custGeom>
            <a:rect l="l" t="t" r="r" b="b"/>
            <a:pathLst>
              <a:path h="2540">
                <a:moveTo>
                  <a:pt x="0" y="0"/>
                </a:moveTo>
                <a:lnTo>
                  <a:pt x="0" y="2524"/>
                </a:lnTo>
              </a:path>
            </a:pathLst>
          </a:custGeom>
          <a:solidFill>
            <a:srgbClr val="C9CCCC"/>
          </a:solidFill>
        </p:spPr>
        <p:txBody>
          <a:bodyPr wrap="square" lIns="0" tIns="0" rIns="0" bIns="0" rtlCol="0"/>
          <a:lstStyle/>
          <a:p/>
        </p:txBody>
      </p:sp>
      <p:sp>
        <p:nvSpPr>
          <p:cNvPr id="1343" name="object 1343"/>
          <p:cNvSpPr/>
          <p:nvPr/>
        </p:nvSpPr>
        <p:spPr>
          <a:xfrm>
            <a:off x="7090635" y="1496247"/>
            <a:ext cx="2540" cy="2540"/>
          </a:xfrm>
          <a:custGeom>
            <a:rect l="l" t="t" r="r" b="b"/>
            <a:pathLst>
              <a:path w="2540" h="2540">
                <a:moveTo>
                  <a:pt x="2093" y="2524"/>
                </a:moveTo>
                <a:lnTo>
                  <a:pt x="0" y="0"/>
                </a:lnTo>
                <a:lnTo>
                  <a:pt x="2093" y="0"/>
                </a:lnTo>
                <a:lnTo>
                  <a:pt x="2093" y="2524"/>
                </a:lnTo>
                <a:close/>
              </a:path>
            </a:pathLst>
          </a:custGeom>
          <a:solidFill>
            <a:srgbClr val="C9CCCC"/>
          </a:solidFill>
        </p:spPr>
        <p:txBody>
          <a:bodyPr wrap="square" lIns="0" tIns="0" rIns="0" bIns="0" rtlCol="0"/>
          <a:lstStyle/>
          <a:p/>
        </p:txBody>
      </p:sp>
      <p:sp>
        <p:nvSpPr>
          <p:cNvPr id="1344" name="object 1344"/>
          <p:cNvSpPr/>
          <p:nvPr/>
        </p:nvSpPr>
        <p:spPr>
          <a:xfrm>
            <a:off x="7327198" y="1496245"/>
            <a:ext cx="8890" cy="5080"/>
          </a:xfrm>
          <a:custGeom>
            <a:rect l="l" t="t" r="r" b="b"/>
            <a:pathLst>
              <a:path w="8890" h="5080">
                <a:moveTo>
                  <a:pt x="8300" y="5001"/>
                </a:moveTo>
                <a:lnTo>
                  <a:pt x="2081" y="5001"/>
                </a:lnTo>
                <a:lnTo>
                  <a:pt x="2081" y="2524"/>
                </a:lnTo>
                <a:lnTo>
                  <a:pt x="0" y="0"/>
                </a:lnTo>
                <a:lnTo>
                  <a:pt x="8300" y="0"/>
                </a:lnTo>
                <a:lnTo>
                  <a:pt x="8300" y="5001"/>
                </a:lnTo>
                <a:close/>
              </a:path>
            </a:pathLst>
          </a:custGeom>
          <a:solidFill>
            <a:srgbClr val="C9CCCC"/>
          </a:solidFill>
        </p:spPr>
        <p:txBody>
          <a:bodyPr wrap="square" lIns="0" tIns="0" rIns="0" bIns="0" rtlCol="0"/>
          <a:lstStyle/>
          <a:p/>
        </p:txBody>
      </p:sp>
      <p:sp>
        <p:nvSpPr>
          <p:cNvPr id="1345" name="object 1345"/>
          <p:cNvSpPr/>
          <p:nvPr/>
        </p:nvSpPr>
        <p:spPr>
          <a:xfrm>
            <a:off x="7092720" y="1496245"/>
            <a:ext cx="4445" cy="5080"/>
          </a:xfrm>
          <a:custGeom>
            <a:rect l="l" t="t" r="r" b="b"/>
            <a:pathLst>
              <a:path w="4445" h="5080">
                <a:moveTo>
                  <a:pt x="2069" y="5001"/>
                </a:moveTo>
                <a:lnTo>
                  <a:pt x="0" y="5001"/>
                </a:lnTo>
                <a:lnTo>
                  <a:pt x="0" y="2524"/>
                </a:lnTo>
                <a:lnTo>
                  <a:pt x="2069" y="2524"/>
                </a:lnTo>
                <a:lnTo>
                  <a:pt x="2069" y="0"/>
                </a:lnTo>
                <a:lnTo>
                  <a:pt x="4138" y="0"/>
                </a:lnTo>
                <a:lnTo>
                  <a:pt x="4138" y="2524"/>
                </a:lnTo>
                <a:lnTo>
                  <a:pt x="2069" y="5001"/>
                </a:lnTo>
                <a:close/>
              </a:path>
            </a:pathLst>
          </a:custGeom>
          <a:solidFill>
            <a:srgbClr val="C9CCCC"/>
          </a:solidFill>
        </p:spPr>
        <p:txBody>
          <a:bodyPr wrap="square" lIns="0" tIns="0" rIns="0" bIns="0" rtlCol="0"/>
          <a:lstStyle/>
          <a:p/>
        </p:txBody>
      </p:sp>
      <p:sp>
        <p:nvSpPr>
          <p:cNvPr id="1346" name="object 1346"/>
          <p:cNvSpPr/>
          <p:nvPr/>
        </p:nvSpPr>
        <p:spPr>
          <a:xfrm>
            <a:off x="7090652" y="1498767"/>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47" name="object 1347"/>
          <p:cNvSpPr/>
          <p:nvPr/>
        </p:nvSpPr>
        <p:spPr>
          <a:xfrm>
            <a:off x="7086489" y="1501268"/>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48" name="object 1348"/>
          <p:cNvSpPr/>
          <p:nvPr/>
        </p:nvSpPr>
        <p:spPr>
          <a:xfrm>
            <a:off x="7088582" y="1501268"/>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349" name="object 1349"/>
          <p:cNvSpPr/>
          <p:nvPr/>
        </p:nvSpPr>
        <p:spPr>
          <a:xfrm>
            <a:off x="7088579" y="1503735"/>
            <a:ext cx="2540" cy="2540"/>
          </a:xfrm>
          <a:custGeom>
            <a:rect l="l" t="t" r="r" b="b"/>
            <a:pathLst>
              <a:path w="2540" h="2540">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1350" name="object 1350"/>
          <p:cNvSpPr/>
          <p:nvPr/>
        </p:nvSpPr>
        <p:spPr>
          <a:xfrm>
            <a:off x="7096861" y="1511277"/>
            <a:ext cx="4445" cy="7620"/>
          </a:xfrm>
          <a:custGeom>
            <a:rect l="l" t="t" r="r" b="b"/>
            <a:pathLst>
              <a:path w="4445" h="7619">
                <a:moveTo>
                  <a:pt x="0" y="7501"/>
                </a:moveTo>
                <a:lnTo>
                  <a:pt x="0" y="2488"/>
                </a:lnTo>
                <a:lnTo>
                  <a:pt x="2093" y="0"/>
                </a:lnTo>
                <a:lnTo>
                  <a:pt x="2093" y="2488"/>
                </a:lnTo>
                <a:lnTo>
                  <a:pt x="4150" y="2488"/>
                </a:lnTo>
                <a:lnTo>
                  <a:pt x="4150" y="5013"/>
                </a:lnTo>
                <a:lnTo>
                  <a:pt x="2093" y="5013"/>
                </a:lnTo>
                <a:lnTo>
                  <a:pt x="0" y="7501"/>
                </a:lnTo>
                <a:close/>
              </a:path>
            </a:pathLst>
          </a:custGeom>
          <a:solidFill>
            <a:srgbClr val="C9CCCC"/>
          </a:solidFill>
        </p:spPr>
        <p:txBody>
          <a:bodyPr wrap="square" lIns="0" tIns="0" rIns="0" bIns="0" rtlCol="0"/>
          <a:lstStyle/>
          <a:p/>
        </p:txBody>
      </p:sp>
      <p:sp>
        <p:nvSpPr>
          <p:cNvPr id="1351" name="object 1351"/>
          <p:cNvSpPr/>
          <p:nvPr/>
        </p:nvSpPr>
        <p:spPr>
          <a:xfrm>
            <a:off x="7098944" y="1516275"/>
            <a:ext cx="2540" cy="2540"/>
          </a:xfrm>
          <a:custGeom>
            <a:rect l="l" t="t" r="r" b="b"/>
            <a:pathLst>
              <a:path w="2540" h="2540">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352" name="object 1352"/>
          <p:cNvSpPr/>
          <p:nvPr/>
        </p:nvSpPr>
        <p:spPr>
          <a:xfrm flipH="1">
            <a:off x="7071974" y="1511275"/>
            <a:ext cx="0" cy="2540"/>
          </a:xfrm>
          <a:custGeom>
            <a:rect l="l" t="t" r="r" b="b"/>
            <a:pathLst>
              <a:path h="2540">
                <a:moveTo>
                  <a:pt x="0" y="0"/>
                </a:moveTo>
                <a:lnTo>
                  <a:pt x="0" y="2488"/>
                </a:lnTo>
              </a:path>
            </a:pathLst>
          </a:custGeom>
          <a:solidFill>
            <a:srgbClr val="C9CCCC"/>
          </a:solidFill>
        </p:spPr>
        <p:txBody>
          <a:bodyPr wrap="square" lIns="0" tIns="0" rIns="0" bIns="0" rtlCol="0"/>
          <a:lstStyle/>
          <a:p/>
        </p:txBody>
      </p:sp>
      <p:sp>
        <p:nvSpPr>
          <p:cNvPr id="1353" name="object 1353"/>
          <p:cNvSpPr/>
          <p:nvPr/>
        </p:nvSpPr>
        <p:spPr>
          <a:xfrm>
            <a:off x="7090652" y="1513770"/>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354" name="object 1354"/>
          <p:cNvSpPr/>
          <p:nvPr/>
        </p:nvSpPr>
        <p:spPr>
          <a:xfrm>
            <a:off x="7071969" y="1513770"/>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355" name="object 1355"/>
          <p:cNvSpPr/>
          <p:nvPr/>
        </p:nvSpPr>
        <p:spPr>
          <a:xfrm>
            <a:off x="7084424" y="1513770"/>
            <a:ext cx="2540" cy="2540"/>
          </a:xfrm>
          <a:custGeom>
            <a:rect l="l" t="t" r="r" b="b"/>
            <a:pathLst>
              <a:path w="2540" h="2540">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356" name="object 1356"/>
          <p:cNvSpPr/>
          <p:nvPr/>
        </p:nvSpPr>
        <p:spPr>
          <a:xfrm>
            <a:off x="7094790" y="1513770"/>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357" name="object 1357"/>
          <p:cNvSpPr/>
          <p:nvPr/>
        </p:nvSpPr>
        <p:spPr>
          <a:xfrm>
            <a:off x="7076128" y="1516281"/>
            <a:ext cx="2540" cy="2540"/>
          </a:xfrm>
          <a:custGeom>
            <a:rect l="l" t="t" r="r" b="b"/>
            <a:pathLst>
              <a:path w="2540" h="2540">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358" name="object 1358"/>
          <p:cNvSpPr/>
          <p:nvPr/>
        </p:nvSpPr>
        <p:spPr>
          <a:xfrm>
            <a:off x="7065748" y="1518781"/>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59" name="object 1359"/>
          <p:cNvSpPr/>
          <p:nvPr/>
        </p:nvSpPr>
        <p:spPr>
          <a:xfrm>
            <a:off x="7078198" y="1518781"/>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60" name="object 1360"/>
          <p:cNvSpPr/>
          <p:nvPr/>
        </p:nvSpPr>
        <p:spPr>
          <a:xfrm>
            <a:off x="7071974" y="1518785"/>
            <a:ext cx="2540" cy="2540"/>
          </a:xfrm>
          <a:custGeom>
            <a:rect l="l" t="t" r="r" b="b"/>
            <a:pathLst>
              <a:path w="2540" h="2540">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361" name="object 1361"/>
          <p:cNvSpPr/>
          <p:nvPr/>
        </p:nvSpPr>
        <p:spPr>
          <a:xfrm>
            <a:off x="7080258" y="1518783"/>
            <a:ext cx="2540" cy="2540"/>
          </a:xfrm>
          <a:custGeom>
            <a:rect l="l" t="t" r="r" b="b"/>
            <a:pathLst>
              <a:path w="2540" h="2540">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362" name="object 1362"/>
          <p:cNvSpPr/>
          <p:nvPr/>
        </p:nvSpPr>
        <p:spPr>
          <a:xfrm flipH="1">
            <a:off x="7101015" y="1518781"/>
            <a:ext cx="0" cy="2540"/>
          </a:xfrm>
          <a:custGeom>
            <a:rect l="l" t="t" r="r" b="b"/>
            <a:pathLst>
              <a:path h="2540">
                <a:moveTo>
                  <a:pt x="0" y="0"/>
                </a:moveTo>
                <a:lnTo>
                  <a:pt x="0" y="2476"/>
                </a:lnTo>
              </a:path>
            </a:pathLst>
          </a:custGeom>
          <a:solidFill>
            <a:srgbClr val="C9CCCC"/>
          </a:solidFill>
        </p:spPr>
        <p:txBody>
          <a:bodyPr wrap="square" lIns="0" tIns="0" rIns="0" bIns="0" rtlCol="0"/>
          <a:lstStyle/>
          <a:p/>
        </p:txBody>
      </p:sp>
      <p:sp>
        <p:nvSpPr>
          <p:cNvPr id="1363" name="object 1363"/>
          <p:cNvSpPr/>
          <p:nvPr/>
        </p:nvSpPr>
        <p:spPr>
          <a:xfrm>
            <a:off x="7082351" y="1518783"/>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364" name="object 1364"/>
          <p:cNvSpPr/>
          <p:nvPr/>
        </p:nvSpPr>
        <p:spPr>
          <a:xfrm>
            <a:off x="7086494" y="1523782"/>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365" name="object 1365"/>
          <p:cNvSpPr/>
          <p:nvPr/>
        </p:nvSpPr>
        <p:spPr>
          <a:xfrm>
            <a:off x="7069888" y="1523784"/>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366" name="object 1366"/>
          <p:cNvSpPr/>
          <p:nvPr/>
        </p:nvSpPr>
        <p:spPr>
          <a:xfrm>
            <a:off x="7063664" y="152627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367" name="object 1367"/>
          <p:cNvSpPr/>
          <p:nvPr/>
        </p:nvSpPr>
        <p:spPr>
          <a:xfrm flipH="1">
            <a:off x="7065748" y="1526277"/>
            <a:ext cx="0" cy="2540"/>
          </a:xfrm>
          <a:custGeom>
            <a:rect l="l" t="t" r="r" b="b"/>
            <a:pathLst>
              <a:path h="2540">
                <a:moveTo>
                  <a:pt x="0" y="0"/>
                </a:moveTo>
                <a:lnTo>
                  <a:pt x="0" y="2488"/>
                </a:lnTo>
              </a:path>
            </a:pathLst>
          </a:custGeom>
          <a:solidFill>
            <a:srgbClr val="C9CCCC"/>
          </a:solidFill>
        </p:spPr>
        <p:txBody>
          <a:bodyPr wrap="square" lIns="0" tIns="0" rIns="0" bIns="0" rtlCol="0"/>
          <a:lstStyle/>
          <a:p/>
        </p:txBody>
      </p:sp>
      <p:sp>
        <p:nvSpPr>
          <p:cNvPr id="1368" name="object 1368"/>
          <p:cNvSpPr/>
          <p:nvPr/>
        </p:nvSpPr>
        <p:spPr>
          <a:xfrm>
            <a:off x="7088579" y="1526277"/>
            <a:ext cx="2540" cy="2540"/>
          </a:xfrm>
          <a:custGeom>
            <a:rect l="l" t="t" r="r" b="b"/>
            <a:pathLst>
              <a:path w="2540" h="2540">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369" name="object 1369"/>
          <p:cNvSpPr/>
          <p:nvPr/>
        </p:nvSpPr>
        <p:spPr>
          <a:xfrm flipH="1">
            <a:off x="7096861" y="1526277"/>
            <a:ext cx="0" cy="2540"/>
          </a:xfrm>
          <a:custGeom>
            <a:rect l="l" t="t" r="r" b="b"/>
            <a:pathLst>
              <a:path h="2540">
                <a:moveTo>
                  <a:pt x="0" y="0"/>
                </a:moveTo>
                <a:lnTo>
                  <a:pt x="0" y="2488"/>
                </a:lnTo>
              </a:path>
            </a:pathLst>
          </a:custGeom>
          <a:solidFill>
            <a:srgbClr val="C9CCCC"/>
          </a:solidFill>
        </p:spPr>
        <p:txBody>
          <a:bodyPr wrap="square" lIns="0" tIns="0" rIns="0" bIns="0" rtlCol="0"/>
          <a:lstStyle/>
          <a:p/>
        </p:txBody>
      </p:sp>
      <p:sp>
        <p:nvSpPr>
          <p:cNvPr id="1370" name="object 1370"/>
          <p:cNvSpPr/>
          <p:nvPr/>
        </p:nvSpPr>
        <p:spPr>
          <a:xfrm>
            <a:off x="7065750" y="1528774"/>
            <a:ext cx="2540" cy="2540"/>
          </a:xfrm>
          <a:custGeom>
            <a:rect l="l" t="t" r="r" b="b"/>
            <a:pathLst>
              <a:path w="2540"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371" name="object 1371"/>
          <p:cNvSpPr/>
          <p:nvPr/>
        </p:nvSpPr>
        <p:spPr>
          <a:xfrm>
            <a:off x="7086494" y="1536292"/>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372" name="object 1372"/>
          <p:cNvSpPr/>
          <p:nvPr/>
        </p:nvSpPr>
        <p:spPr>
          <a:xfrm>
            <a:off x="7084424" y="1536292"/>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373" name="object 1373"/>
          <p:cNvSpPr/>
          <p:nvPr/>
        </p:nvSpPr>
        <p:spPr>
          <a:xfrm>
            <a:off x="7069888" y="1551290"/>
            <a:ext cx="2540" cy="2540"/>
          </a:xfrm>
          <a:custGeom>
            <a:rect l="l" t="t" r="r" b="b"/>
            <a:pathLst>
              <a:path w="2540" h="2540">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374" name="object 1374"/>
          <p:cNvSpPr/>
          <p:nvPr/>
        </p:nvSpPr>
        <p:spPr>
          <a:xfrm>
            <a:off x="7074044" y="1551288"/>
            <a:ext cx="2540" cy="2540"/>
          </a:xfrm>
          <a:custGeom>
            <a:rect l="l" t="t" r="r" b="b"/>
            <a:pathLst>
              <a:path w="2540" h="2540">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1375" name="object 1375"/>
          <p:cNvSpPr/>
          <p:nvPr/>
        </p:nvSpPr>
        <p:spPr>
          <a:xfrm>
            <a:off x="7088579" y="1556308"/>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76" name="object 1376"/>
          <p:cNvSpPr/>
          <p:nvPr/>
        </p:nvSpPr>
        <p:spPr>
          <a:xfrm>
            <a:off x="7088579" y="1568789"/>
            <a:ext cx="2540" cy="2540"/>
          </a:xfrm>
          <a:custGeom>
            <a:rect l="l" t="t" r="r" b="b"/>
            <a:pathLst>
              <a:path w="2540" h="2540">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377" name="object 1377"/>
          <p:cNvSpPr/>
          <p:nvPr/>
        </p:nvSpPr>
        <p:spPr>
          <a:xfrm>
            <a:off x="7084408" y="1556292"/>
            <a:ext cx="2540" cy="2540"/>
          </a:xfrm>
          <a:custGeom>
            <a:rect l="l" t="t" r="r" b="b"/>
            <a:pathLst>
              <a:path w="2540" h="2540">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378" name="object 1378"/>
          <p:cNvSpPr/>
          <p:nvPr/>
        </p:nvSpPr>
        <p:spPr>
          <a:xfrm>
            <a:off x="7084425" y="1558798"/>
            <a:ext cx="4445" cy="10160"/>
          </a:xfrm>
          <a:custGeom>
            <a:rect l="l" t="t" r="r" b="b"/>
            <a:pathLst>
              <a:path w="4445" h="10159">
                <a:moveTo>
                  <a:pt x="4138" y="9990"/>
                </a:moveTo>
                <a:lnTo>
                  <a:pt x="0" y="9990"/>
                </a:lnTo>
                <a:lnTo>
                  <a:pt x="0" y="0"/>
                </a:lnTo>
                <a:lnTo>
                  <a:pt x="2069" y="0"/>
                </a:lnTo>
                <a:lnTo>
                  <a:pt x="2069" y="2500"/>
                </a:lnTo>
                <a:lnTo>
                  <a:pt x="4138" y="2500"/>
                </a:lnTo>
                <a:lnTo>
                  <a:pt x="2069" y="5013"/>
                </a:lnTo>
                <a:lnTo>
                  <a:pt x="4138" y="5013"/>
                </a:lnTo>
                <a:lnTo>
                  <a:pt x="4138" y="9990"/>
                </a:lnTo>
                <a:close/>
              </a:path>
            </a:pathLst>
          </a:custGeom>
          <a:solidFill>
            <a:srgbClr val="C9CCCC"/>
          </a:solidFill>
        </p:spPr>
        <p:txBody>
          <a:bodyPr wrap="square" lIns="0" tIns="0" rIns="0" bIns="0" rtlCol="0"/>
          <a:lstStyle/>
          <a:p/>
        </p:txBody>
      </p:sp>
      <p:sp>
        <p:nvSpPr>
          <p:cNvPr id="1379" name="object 1379"/>
          <p:cNvSpPr/>
          <p:nvPr/>
        </p:nvSpPr>
        <p:spPr>
          <a:xfrm flipH="1">
            <a:off x="7080269" y="1556308"/>
            <a:ext cx="0" cy="2540"/>
          </a:xfrm>
          <a:custGeom>
            <a:rect l="l" t="t" r="r" b="b"/>
            <a:pathLst>
              <a:path h="2540">
                <a:moveTo>
                  <a:pt x="0" y="0"/>
                </a:moveTo>
                <a:lnTo>
                  <a:pt x="0" y="2488"/>
                </a:lnTo>
              </a:path>
            </a:pathLst>
          </a:custGeom>
          <a:solidFill>
            <a:srgbClr val="C9CCCC"/>
          </a:solidFill>
        </p:spPr>
        <p:txBody>
          <a:bodyPr wrap="square" lIns="0" tIns="0" rIns="0" bIns="0" rtlCol="0"/>
          <a:lstStyle/>
          <a:p/>
        </p:txBody>
      </p:sp>
      <p:sp>
        <p:nvSpPr>
          <p:cNvPr id="1380" name="object 1380"/>
          <p:cNvSpPr/>
          <p:nvPr/>
        </p:nvSpPr>
        <p:spPr>
          <a:xfrm>
            <a:off x="7084424" y="1571295"/>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81" name="object 1381"/>
          <p:cNvSpPr/>
          <p:nvPr/>
        </p:nvSpPr>
        <p:spPr>
          <a:xfrm>
            <a:off x="7092733" y="1571295"/>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82" name="object 1382"/>
          <p:cNvSpPr/>
          <p:nvPr/>
        </p:nvSpPr>
        <p:spPr>
          <a:xfrm>
            <a:off x="7084408" y="1573807"/>
            <a:ext cx="2540" cy="2540"/>
          </a:xfrm>
          <a:custGeom>
            <a:rect l="l" t="t" r="r" b="b"/>
            <a:pathLst>
              <a:path w="2540" h="2540">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383" name="object 1383"/>
          <p:cNvSpPr/>
          <p:nvPr/>
        </p:nvSpPr>
        <p:spPr>
          <a:xfrm>
            <a:off x="7080269" y="1578805"/>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384" name="object 1384"/>
          <p:cNvSpPr/>
          <p:nvPr/>
        </p:nvSpPr>
        <p:spPr>
          <a:xfrm>
            <a:off x="7063664" y="1581311"/>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385" name="object 1385"/>
          <p:cNvSpPr/>
          <p:nvPr/>
        </p:nvSpPr>
        <p:spPr>
          <a:xfrm>
            <a:off x="7069904" y="1581311"/>
            <a:ext cx="2540" cy="2540"/>
          </a:xfrm>
          <a:custGeom>
            <a:rect l="l" t="t" r="r" b="b"/>
            <a:pathLst>
              <a:path w="2540" h="2540">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386" name="object 1386"/>
          <p:cNvSpPr/>
          <p:nvPr/>
        </p:nvSpPr>
        <p:spPr>
          <a:xfrm>
            <a:off x="7096861" y="1598819"/>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387" name="object 1387"/>
          <p:cNvSpPr/>
          <p:nvPr/>
        </p:nvSpPr>
        <p:spPr>
          <a:xfrm>
            <a:off x="7094790" y="1601314"/>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88" name="object 1388"/>
          <p:cNvSpPr/>
          <p:nvPr/>
        </p:nvSpPr>
        <p:spPr>
          <a:xfrm>
            <a:off x="7088579" y="1606329"/>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89" name="object 1389"/>
          <p:cNvSpPr/>
          <p:nvPr/>
        </p:nvSpPr>
        <p:spPr>
          <a:xfrm>
            <a:off x="7086494" y="1606329"/>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390" name="object 1390"/>
          <p:cNvSpPr/>
          <p:nvPr/>
        </p:nvSpPr>
        <p:spPr>
          <a:xfrm>
            <a:off x="7088579" y="1608821"/>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91" name="object 1391"/>
          <p:cNvSpPr/>
          <p:nvPr/>
        </p:nvSpPr>
        <p:spPr>
          <a:xfrm>
            <a:off x="7090635" y="1608821"/>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392" name="object 1392"/>
          <p:cNvSpPr/>
          <p:nvPr/>
        </p:nvSpPr>
        <p:spPr>
          <a:xfrm>
            <a:off x="7086494" y="1608821"/>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393" name="object 1393"/>
          <p:cNvSpPr/>
          <p:nvPr/>
        </p:nvSpPr>
        <p:spPr>
          <a:xfrm>
            <a:off x="7088579" y="1608818"/>
            <a:ext cx="2540" cy="2540"/>
          </a:xfrm>
          <a:custGeom>
            <a:rect l="l" t="t" r="r" b="b"/>
            <a:pathLst>
              <a:path w="2540" h="2540">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394" name="object 1394"/>
          <p:cNvSpPr/>
          <p:nvPr/>
        </p:nvSpPr>
        <p:spPr>
          <a:xfrm>
            <a:off x="7090635" y="1613821"/>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395" name="object 1395"/>
          <p:cNvSpPr/>
          <p:nvPr/>
        </p:nvSpPr>
        <p:spPr>
          <a:xfrm>
            <a:off x="7071974" y="1621331"/>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396" name="object 1396"/>
          <p:cNvSpPr/>
          <p:nvPr/>
        </p:nvSpPr>
        <p:spPr>
          <a:xfrm>
            <a:off x="7080258" y="162384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397" name="object 1397"/>
          <p:cNvSpPr/>
          <p:nvPr/>
        </p:nvSpPr>
        <p:spPr>
          <a:xfrm>
            <a:off x="7082351" y="1621330"/>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398" name="object 1398"/>
          <p:cNvSpPr/>
          <p:nvPr/>
        </p:nvSpPr>
        <p:spPr>
          <a:xfrm>
            <a:off x="7067818" y="1638842"/>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399" name="object 1399"/>
          <p:cNvSpPr/>
          <p:nvPr/>
        </p:nvSpPr>
        <p:spPr>
          <a:xfrm>
            <a:off x="7074044" y="1643852"/>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400" name="object 1400"/>
          <p:cNvSpPr/>
          <p:nvPr/>
        </p:nvSpPr>
        <p:spPr>
          <a:xfrm>
            <a:off x="7074044" y="1648841"/>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401" name="object 1401"/>
          <p:cNvSpPr/>
          <p:nvPr/>
        </p:nvSpPr>
        <p:spPr>
          <a:xfrm flipH="1">
            <a:off x="7074044" y="1648841"/>
            <a:ext cx="0" cy="2540"/>
          </a:xfrm>
          <a:custGeom>
            <a:rect l="l" t="t" r="r" b="b"/>
            <a:pathLst>
              <a:path h="2539">
                <a:moveTo>
                  <a:pt x="0" y="0"/>
                </a:moveTo>
                <a:lnTo>
                  <a:pt x="0" y="2500"/>
                </a:lnTo>
              </a:path>
            </a:pathLst>
          </a:custGeom>
          <a:solidFill>
            <a:srgbClr val="C9CCCC"/>
          </a:solidFill>
        </p:spPr>
        <p:txBody>
          <a:bodyPr wrap="square" lIns="0" tIns="0" rIns="0" bIns="0" rtlCol="0"/>
          <a:lstStyle/>
          <a:p/>
        </p:txBody>
      </p:sp>
      <p:sp>
        <p:nvSpPr>
          <p:cNvPr id="1402" name="object 1402"/>
          <p:cNvSpPr/>
          <p:nvPr/>
        </p:nvSpPr>
        <p:spPr>
          <a:xfrm>
            <a:off x="7076128" y="1653854"/>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03" name="object 1403"/>
          <p:cNvSpPr/>
          <p:nvPr/>
        </p:nvSpPr>
        <p:spPr>
          <a:xfrm>
            <a:off x="7069893" y="1656365"/>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404" name="object 1404"/>
          <p:cNvSpPr/>
          <p:nvPr/>
        </p:nvSpPr>
        <p:spPr>
          <a:xfrm>
            <a:off x="7071969" y="1653849"/>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405" name="object 1405"/>
          <p:cNvSpPr/>
          <p:nvPr/>
        </p:nvSpPr>
        <p:spPr>
          <a:xfrm flipH="1">
            <a:off x="7078198" y="1653842"/>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406" name="object 1406"/>
          <p:cNvSpPr/>
          <p:nvPr/>
        </p:nvSpPr>
        <p:spPr>
          <a:xfrm>
            <a:off x="7076131" y="165636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07" name="object 1407"/>
          <p:cNvSpPr/>
          <p:nvPr/>
        </p:nvSpPr>
        <p:spPr>
          <a:xfrm>
            <a:off x="7080258" y="165886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408" name="object 1408"/>
          <p:cNvSpPr/>
          <p:nvPr/>
        </p:nvSpPr>
        <p:spPr>
          <a:xfrm>
            <a:off x="7231745" y="1656365"/>
            <a:ext cx="4445" cy="2540"/>
          </a:xfrm>
          <a:custGeom>
            <a:rect l="l" t="t" r="r" b="b"/>
            <a:pathLst>
              <a:path w="4445" h="2539">
                <a:moveTo>
                  <a:pt x="4150" y="2488"/>
                </a:moveTo>
                <a:lnTo>
                  <a:pt x="2069" y="2488"/>
                </a:lnTo>
                <a:lnTo>
                  <a:pt x="0" y="0"/>
                </a:lnTo>
                <a:lnTo>
                  <a:pt x="2069" y="0"/>
                </a:lnTo>
                <a:lnTo>
                  <a:pt x="4150" y="2488"/>
                </a:lnTo>
                <a:close/>
              </a:path>
            </a:pathLst>
          </a:custGeom>
          <a:solidFill>
            <a:srgbClr val="C9CCCC"/>
          </a:solidFill>
        </p:spPr>
        <p:txBody>
          <a:bodyPr wrap="square" lIns="0" tIns="0" rIns="0" bIns="0" rtlCol="0"/>
          <a:lstStyle/>
          <a:p/>
        </p:txBody>
      </p:sp>
      <p:sp>
        <p:nvSpPr>
          <p:cNvPr id="1409" name="object 1409"/>
          <p:cNvSpPr/>
          <p:nvPr/>
        </p:nvSpPr>
        <p:spPr>
          <a:xfrm>
            <a:off x="7221364" y="1658854"/>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10" name="object 1410"/>
          <p:cNvSpPr/>
          <p:nvPr/>
        </p:nvSpPr>
        <p:spPr>
          <a:xfrm>
            <a:off x="7204774" y="1658854"/>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411" name="object 1411"/>
          <p:cNvSpPr/>
          <p:nvPr/>
        </p:nvSpPr>
        <p:spPr>
          <a:xfrm>
            <a:off x="7219303" y="165886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12" name="object 1412"/>
          <p:cNvSpPr/>
          <p:nvPr/>
        </p:nvSpPr>
        <p:spPr>
          <a:xfrm>
            <a:off x="7074038" y="165886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413" name="object 1413"/>
          <p:cNvSpPr/>
          <p:nvPr/>
        </p:nvSpPr>
        <p:spPr>
          <a:xfrm flipH="1">
            <a:off x="7076128" y="1658854"/>
            <a:ext cx="0" cy="2540"/>
          </a:xfrm>
          <a:custGeom>
            <a:rect l="l" t="t" r="r" b="b"/>
            <a:pathLst>
              <a:path h="2539">
                <a:moveTo>
                  <a:pt x="0" y="0"/>
                </a:moveTo>
                <a:lnTo>
                  <a:pt x="0" y="2488"/>
                </a:lnTo>
              </a:path>
            </a:pathLst>
          </a:custGeom>
          <a:solidFill>
            <a:srgbClr val="C9CCCC"/>
          </a:solidFill>
        </p:spPr>
        <p:txBody>
          <a:bodyPr wrap="square" lIns="0" tIns="0" rIns="0" bIns="0" rtlCol="0"/>
          <a:lstStyle/>
          <a:p/>
        </p:txBody>
      </p:sp>
      <p:sp>
        <p:nvSpPr>
          <p:cNvPr id="1414" name="object 1414"/>
          <p:cNvSpPr/>
          <p:nvPr/>
        </p:nvSpPr>
        <p:spPr>
          <a:xfrm flipH="1">
            <a:off x="7078198" y="1658854"/>
            <a:ext cx="0" cy="2540"/>
          </a:xfrm>
          <a:custGeom>
            <a:rect l="l" t="t" r="r" b="b"/>
            <a:pathLst>
              <a:path h="2539">
                <a:moveTo>
                  <a:pt x="0" y="0"/>
                </a:moveTo>
                <a:lnTo>
                  <a:pt x="0" y="2488"/>
                </a:lnTo>
              </a:path>
            </a:pathLst>
          </a:custGeom>
          <a:solidFill>
            <a:srgbClr val="C9CCCC"/>
          </a:solidFill>
        </p:spPr>
        <p:txBody>
          <a:bodyPr wrap="square" lIns="0" tIns="0" rIns="0" bIns="0" rtlCol="0"/>
          <a:lstStyle/>
          <a:p/>
        </p:txBody>
      </p:sp>
      <p:sp>
        <p:nvSpPr>
          <p:cNvPr id="1415" name="object 1415"/>
          <p:cNvSpPr/>
          <p:nvPr/>
        </p:nvSpPr>
        <p:spPr>
          <a:xfrm>
            <a:off x="7215153" y="1668840"/>
            <a:ext cx="2540" cy="2540"/>
          </a:xfrm>
          <a:custGeom>
            <a:rect l="l" t="t" r="r" b="b"/>
            <a:pathLst>
              <a:path w="2540" h="2539">
                <a:moveTo>
                  <a:pt x="2057" y="2524"/>
                </a:moveTo>
                <a:lnTo>
                  <a:pt x="0" y="2524"/>
                </a:lnTo>
                <a:lnTo>
                  <a:pt x="2057" y="0"/>
                </a:lnTo>
                <a:lnTo>
                  <a:pt x="2057" y="2524"/>
                </a:lnTo>
                <a:close/>
              </a:path>
            </a:pathLst>
          </a:custGeom>
          <a:solidFill>
            <a:srgbClr val="C9CCCC"/>
          </a:solidFill>
        </p:spPr>
        <p:txBody>
          <a:bodyPr wrap="square" lIns="0" tIns="0" rIns="0" bIns="0" rtlCol="0"/>
          <a:lstStyle/>
          <a:p/>
        </p:txBody>
      </p:sp>
      <p:sp>
        <p:nvSpPr>
          <p:cNvPr id="1416" name="object 1416"/>
          <p:cNvSpPr/>
          <p:nvPr/>
        </p:nvSpPr>
        <p:spPr>
          <a:xfrm>
            <a:off x="7213082" y="1661348"/>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417" name="object 1417"/>
          <p:cNvSpPr/>
          <p:nvPr/>
        </p:nvSpPr>
        <p:spPr>
          <a:xfrm>
            <a:off x="7202708" y="1663850"/>
            <a:ext cx="12700" cy="17780"/>
          </a:xfrm>
          <a:custGeom>
            <a:rect l="l" t="t" r="r" b="b"/>
            <a:pathLst>
              <a:path w="12700" h="17780">
                <a:moveTo>
                  <a:pt x="12439" y="5001"/>
                </a:moveTo>
                <a:lnTo>
                  <a:pt x="6219" y="5001"/>
                </a:lnTo>
                <a:lnTo>
                  <a:pt x="6219" y="2512"/>
                </a:lnTo>
                <a:lnTo>
                  <a:pt x="8276" y="2512"/>
                </a:lnTo>
                <a:lnTo>
                  <a:pt x="8276" y="0"/>
                </a:lnTo>
                <a:lnTo>
                  <a:pt x="12439" y="0"/>
                </a:lnTo>
                <a:lnTo>
                  <a:pt x="12439" y="5001"/>
                </a:lnTo>
                <a:close/>
              </a:path>
              <a:path w="12700" h="17780">
                <a:moveTo>
                  <a:pt x="2069" y="12526"/>
                </a:moveTo>
                <a:lnTo>
                  <a:pt x="0" y="12526"/>
                </a:lnTo>
                <a:lnTo>
                  <a:pt x="0" y="5001"/>
                </a:lnTo>
                <a:lnTo>
                  <a:pt x="10370" y="5001"/>
                </a:lnTo>
                <a:lnTo>
                  <a:pt x="10370" y="7513"/>
                </a:lnTo>
                <a:lnTo>
                  <a:pt x="4150" y="7513"/>
                </a:lnTo>
                <a:lnTo>
                  <a:pt x="4150" y="10002"/>
                </a:lnTo>
                <a:lnTo>
                  <a:pt x="2069" y="10002"/>
                </a:lnTo>
                <a:lnTo>
                  <a:pt x="2069" y="12526"/>
                </a:lnTo>
                <a:close/>
              </a:path>
              <a:path w="12700" h="17780">
                <a:moveTo>
                  <a:pt x="12439" y="10002"/>
                </a:moveTo>
                <a:lnTo>
                  <a:pt x="6219" y="10002"/>
                </a:lnTo>
                <a:lnTo>
                  <a:pt x="4150" y="7513"/>
                </a:lnTo>
                <a:lnTo>
                  <a:pt x="12439" y="7513"/>
                </a:lnTo>
                <a:lnTo>
                  <a:pt x="12439" y="10002"/>
                </a:lnTo>
                <a:close/>
              </a:path>
              <a:path w="12700" h="17780">
                <a:moveTo>
                  <a:pt x="8276" y="17515"/>
                </a:moveTo>
                <a:lnTo>
                  <a:pt x="6219" y="17515"/>
                </a:lnTo>
                <a:lnTo>
                  <a:pt x="4150" y="15003"/>
                </a:lnTo>
                <a:lnTo>
                  <a:pt x="6219" y="15003"/>
                </a:lnTo>
                <a:lnTo>
                  <a:pt x="6219" y="12526"/>
                </a:lnTo>
                <a:lnTo>
                  <a:pt x="4150" y="10002"/>
                </a:lnTo>
                <a:lnTo>
                  <a:pt x="10370" y="10002"/>
                </a:lnTo>
                <a:lnTo>
                  <a:pt x="10370" y="12526"/>
                </a:lnTo>
                <a:lnTo>
                  <a:pt x="8276" y="12526"/>
                </a:lnTo>
                <a:lnTo>
                  <a:pt x="8276" y="17515"/>
                </a:lnTo>
                <a:close/>
              </a:path>
            </a:pathLst>
          </a:custGeom>
          <a:solidFill>
            <a:srgbClr val="C9CCCC"/>
          </a:solidFill>
        </p:spPr>
        <p:txBody>
          <a:bodyPr wrap="square" lIns="0" tIns="0" rIns="0" bIns="0" rtlCol="0"/>
          <a:lstStyle/>
          <a:p/>
        </p:txBody>
      </p:sp>
      <p:sp>
        <p:nvSpPr>
          <p:cNvPr id="1418" name="object 1418"/>
          <p:cNvSpPr/>
          <p:nvPr/>
        </p:nvSpPr>
        <p:spPr>
          <a:xfrm>
            <a:off x="7213084" y="1673853"/>
            <a:ext cx="2540" cy="2540"/>
          </a:xfrm>
          <a:custGeom>
            <a:rect l="l" t="t" r="r" b="b"/>
            <a:pathLst>
              <a:path w="2540" h="2539">
                <a:moveTo>
                  <a:pt x="0" y="0"/>
                </a:moveTo>
                <a:lnTo>
                  <a:pt x="2057" y="0"/>
                </a:lnTo>
                <a:lnTo>
                  <a:pt x="2057" y="2536"/>
                </a:lnTo>
                <a:lnTo>
                  <a:pt x="0" y="2536"/>
                </a:lnTo>
                <a:lnTo>
                  <a:pt x="0" y="0"/>
                </a:lnTo>
                <a:close/>
              </a:path>
            </a:pathLst>
          </a:custGeom>
          <a:solidFill>
            <a:srgbClr val="C9CCCC"/>
          </a:solidFill>
        </p:spPr>
        <p:txBody>
          <a:bodyPr wrap="square" lIns="0" tIns="0" rIns="0" bIns="0" rtlCol="0"/>
          <a:lstStyle/>
          <a:p/>
        </p:txBody>
      </p:sp>
      <p:sp>
        <p:nvSpPr>
          <p:cNvPr id="1419" name="object 1419"/>
          <p:cNvSpPr/>
          <p:nvPr/>
        </p:nvSpPr>
        <p:spPr>
          <a:xfrm>
            <a:off x="7071969" y="166135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420" name="object 1420"/>
          <p:cNvSpPr/>
          <p:nvPr/>
        </p:nvSpPr>
        <p:spPr>
          <a:xfrm>
            <a:off x="7074044" y="1661348"/>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421" name="object 1421"/>
          <p:cNvSpPr/>
          <p:nvPr/>
        </p:nvSpPr>
        <p:spPr>
          <a:xfrm>
            <a:off x="7080269" y="1661333"/>
            <a:ext cx="2540" cy="2540"/>
          </a:xfrm>
          <a:custGeom>
            <a:rect l="l" t="t" r="r" b="b"/>
            <a:pathLst>
              <a:path w="2540" h="2539">
                <a:moveTo>
                  <a:pt x="2081" y="2536"/>
                </a:moveTo>
                <a:lnTo>
                  <a:pt x="0" y="2536"/>
                </a:lnTo>
                <a:lnTo>
                  <a:pt x="0" y="0"/>
                </a:lnTo>
                <a:lnTo>
                  <a:pt x="2081" y="2536"/>
                </a:lnTo>
                <a:close/>
              </a:path>
            </a:pathLst>
          </a:custGeom>
          <a:solidFill>
            <a:srgbClr val="C9CCCC"/>
          </a:solidFill>
        </p:spPr>
        <p:txBody>
          <a:bodyPr wrap="square" lIns="0" tIns="0" rIns="0" bIns="0" rtlCol="0"/>
          <a:lstStyle/>
          <a:p/>
        </p:txBody>
      </p:sp>
      <p:sp>
        <p:nvSpPr>
          <p:cNvPr id="1422" name="object 1422"/>
          <p:cNvSpPr/>
          <p:nvPr/>
        </p:nvSpPr>
        <p:spPr>
          <a:xfrm>
            <a:off x="7173648" y="166386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423" name="object 1423"/>
          <p:cNvSpPr/>
          <p:nvPr/>
        </p:nvSpPr>
        <p:spPr>
          <a:xfrm flipH="1">
            <a:off x="7078198" y="1663855"/>
            <a:ext cx="0" cy="2540"/>
          </a:xfrm>
          <a:custGeom>
            <a:rect l="l" t="t" r="r" b="b"/>
            <a:pathLst>
              <a:path h="2539">
                <a:moveTo>
                  <a:pt x="0" y="0"/>
                </a:moveTo>
                <a:lnTo>
                  <a:pt x="0" y="2512"/>
                </a:lnTo>
              </a:path>
            </a:pathLst>
          </a:custGeom>
          <a:solidFill>
            <a:srgbClr val="C9CCCC"/>
          </a:solidFill>
        </p:spPr>
        <p:txBody>
          <a:bodyPr wrap="square" lIns="0" tIns="0" rIns="0" bIns="0" rtlCol="0"/>
          <a:lstStyle/>
          <a:p/>
        </p:txBody>
      </p:sp>
      <p:sp>
        <p:nvSpPr>
          <p:cNvPr id="1424" name="object 1424"/>
          <p:cNvSpPr/>
          <p:nvPr/>
        </p:nvSpPr>
        <p:spPr>
          <a:xfrm flipH="1">
            <a:off x="7204774" y="1663855"/>
            <a:ext cx="0" cy="2540"/>
          </a:xfrm>
          <a:custGeom>
            <a:rect l="l" t="t" r="r" b="b"/>
            <a:pathLst>
              <a:path h="2539">
                <a:moveTo>
                  <a:pt x="0" y="0"/>
                </a:moveTo>
                <a:lnTo>
                  <a:pt x="0" y="2512"/>
                </a:lnTo>
              </a:path>
            </a:pathLst>
          </a:custGeom>
          <a:solidFill>
            <a:srgbClr val="C9CCCC"/>
          </a:solidFill>
        </p:spPr>
        <p:txBody>
          <a:bodyPr wrap="square" lIns="0" tIns="0" rIns="0" bIns="0" rtlCol="0"/>
          <a:lstStyle/>
          <a:p/>
        </p:txBody>
      </p:sp>
      <p:sp>
        <p:nvSpPr>
          <p:cNvPr id="1425" name="object 1425"/>
          <p:cNvSpPr/>
          <p:nvPr/>
        </p:nvSpPr>
        <p:spPr>
          <a:xfrm flipH="1">
            <a:off x="7202702" y="1663855"/>
            <a:ext cx="0" cy="2540"/>
          </a:xfrm>
          <a:custGeom>
            <a:rect l="l" t="t" r="r" b="b"/>
            <a:pathLst>
              <a:path h="2539">
                <a:moveTo>
                  <a:pt x="0" y="0"/>
                </a:moveTo>
                <a:lnTo>
                  <a:pt x="0" y="2512"/>
                </a:lnTo>
              </a:path>
            </a:pathLst>
          </a:custGeom>
          <a:solidFill>
            <a:srgbClr val="C9CCCC"/>
          </a:solidFill>
        </p:spPr>
        <p:txBody>
          <a:bodyPr wrap="square" lIns="0" tIns="0" rIns="0" bIns="0" rtlCol="0"/>
          <a:lstStyle/>
          <a:p/>
        </p:txBody>
      </p:sp>
      <p:sp>
        <p:nvSpPr>
          <p:cNvPr id="1426" name="object 1426"/>
          <p:cNvSpPr/>
          <p:nvPr/>
        </p:nvSpPr>
        <p:spPr>
          <a:xfrm>
            <a:off x="7161197" y="1666364"/>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427" name="object 1427"/>
          <p:cNvSpPr/>
          <p:nvPr/>
        </p:nvSpPr>
        <p:spPr>
          <a:xfrm>
            <a:off x="7165336" y="1666363"/>
            <a:ext cx="14604" cy="15240"/>
          </a:xfrm>
          <a:custGeom>
            <a:rect l="l" t="t" r="r" b="b"/>
            <a:pathLst>
              <a:path w="14604" h="15239">
                <a:moveTo>
                  <a:pt x="6243" y="15003"/>
                </a:moveTo>
                <a:lnTo>
                  <a:pt x="2105" y="15003"/>
                </a:lnTo>
                <a:lnTo>
                  <a:pt x="2105" y="10014"/>
                </a:lnTo>
                <a:lnTo>
                  <a:pt x="0" y="7489"/>
                </a:lnTo>
                <a:lnTo>
                  <a:pt x="0" y="5013"/>
                </a:lnTo>
                <a:lnTo>
                  <a:pt x="2105" y="5013"/>
                </a:lnTo>
                <a:lnTo>
                  <a:pt x="2105" y="2476"/>
                </a:lnTo>
                <a:lnTo>
                  <a:pt x="4174" y="0"/>
                </a:lnTo>
                <a:lnTo>
                  <a:pt x="6243" y="0"/>
                </a:lnTo>
                <a:lnTo>
                  <a:pt x="6243" y="7489"/>
                </a:lnTo>
                <a:lnTo>
                  <a:pt x="14532" y="7489"/>
                </a:lnTo>
                <a:lnTo>
                  <a:pt x="14532" y="10014"/>
                </a:lnTo>
                <a:lnTo>
                  <a:pt x="12451" y="10014"/>
                </a:lnTo>
                <a:lnTo>
                  <a:pt x="14532" y="12514"/>
                </a:lnTo>
                <a:lnTo>
                  <a:pt x="6243" y="12514"/>
                </a:lnTo>
                <a:lnTo>
                  <a:pt x="6243" y="15003"/>
                </a:lnTo>
                <a:close/>
              </a:path>
              <a:path w="14604" h="15239">
                <a:moveTo>
                  <a:pt x="12451" y="15003"/>
                </a:moveTo>
                <a:lnTo>
                  <a:pt x="8324" y="15003"/>
                </a:lnTo>
                <a:lnTo>
                  <a:pt x="8324" y="12514"/>
                </a:lnTo>
                <a:lnTo>
                  <a:pt x="14532" y="12514"/>
                </a:lnTo>
                <a:lnTo>
                  <a:pt x="12451" y="15003"/>
                </a:lnTo>
                <a:close/>
              </a:path>
            </a:pathLst>
          </a:custGeom>
          <a:solidFill>
            <a:srgbClr val="C9CCCC"/>
          </a:solidFill>
        </p:spPr>
        <p:txBody>
          <a:bodyPr wrap="square" lIns="0" tIns="0" rIns="0" bIns="0" rtlCol="0"/>
          <a:lstStyle/>
          <a:p/>
        </p:txBody>
      </p:sp>
      <p:sp>
        <p:nvSpPr>
          <p:cNvPr id="1428" name="object 1428"/>
          <p:cNvSpPr/>
          <p:nvPr/>
        </p:nvSpPr>
        <p:spPr>
          <a:xfrm>
            <a:off x="7078201" y="1666363"/>
            <a:ext cx="2540" cy="2540"/>
          </a:xfrm>
          <a:custGeom>
            <a:rect l="l" t="t" r="r" b="b"/>
            <a:pathLst>
              <a:path w="2540" h="2539">
                <a:moveTo>
                  <a:pt x="0" y="0"/>
                </a:moveTo>
                <a:lnTo>
                  <a:pt x="2057" y="0"/>
                </a:lnTo>
                <a:lnTo>
                  <a:pt x="2057" y="2476"/>
                </a:lnTo>
                <a:lnTo>
                  <a:pt x="0" y="2476"/>
                </a:lnTo>
                <a:lnTo>
                  <a:pt x="0" y="0"/>
                </a:lnTo>
                <a:close/>
              </a:path>
            </a:pathLst>
          </a:custGeom>
          <a:solidFill>
            <a:srgbClr val="C9CCCC"/>
          </a:solidFill>
        </p:spPr>
        <p:txBody>
          <a:bodyPr wrap="square" lIns="0" tIns="0" rIns="0" bIns="0" rtlCol="0"/>
          <a:lstStyle/>
          <a:p/>
        </p:txBody>
      </p:sp>
      <p:sp>
        <p:nvSpPr>
          <p:cNvPr id="1429" name="object 1429"/>
          <p:cNvSpPr/>
          <p:nvPr/>
        </p:nvSpPr>
        <p:spPr>
          <a:xfrm>
            <a:off x="7084408" y="1671376"/>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1430" name="object 1430"/>
          <p:cNvSpPr/>
          <p:nvPr/>
        </p:nvSpPr>
        <p:spPr>
          <a:xfrm>
            <a:off x="7082353" y="1668840"/>
            <a:ext cx="2540" cy="2540"/>
          </a:xfrm>
          <a:custGeom>
            <a:rect l="l" t="t" r="r" b="b"/>
            <a:pathLst>
              <a:path w="2540"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1431" name="object 1431"/>
          <p:cNvSpPr/>
          <p:nvPr/>
        </p:nvSpPr>
        <p:spPr>
          <a:xfrm>
            <a:off x="7080258" y="1671376"/>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432" name="object 1432"/>
          <p:cNvSpPr/>
          <p:nvPr/>
        </p:nvSpPr>
        <p:spPr>
          <a:xfrm>
            <a:off x="7175731" y="1668844"/>
            <a:ext cx="2540" cy="2540"/>
          </a:xfrm>
          <a:custGeom>
            <a:rect l="l" t="t" r="r" b="b"/>
            <a:pathLst>
              <a:path w="2540" h="2539">
                <a:moveTo>
                  <a:pt x="0" y="2536"/>
                </a:moveTo>
                <a:lnTo>
                  <a:pt x="0" y="0"/>
                </a:lnTo>
                <a:lnTo>
                  <a:pt x="2057" y="0"/>
                </a:lnTo>
                <a:lnTo>
                  <a:pt x="0" y="2536"/>
                </a:lnTo>
                <a:close/>
              </a:path>
            </a:pathLst>
          </a:custGeom>
          <a:solidFill>
            <a:srgbClr val="C9CCCC"/>
          </a:solidFill>
        </p:spPr>
        <p:txBody>
          <a:bodyPr wrap="square" lIns="0" tIns="0" rIns="0" bIns="0" rtlCol="0"/>
          <a:lstStyle/>
          <a:p/>
        </p:txBody>
      </p:sp>
      <p:sp>
        <p:nvSpPr>
          <p:cNvPr id="1433" name="object 1433"/>
          <p:cNvSpPr/>
          <p:nvPr/>
        </p:nvSpPr>
        <p:spPr>
          <a:xfrm>
            <a:off x="7173650" y="1671367"/>
            <a:ext cx="6350" cy="2540"/>
          </a:xfrm>
          <a:custGeom>
            <a:rect l="l" t="t" r="r" b="b"/>
            <a:pathLst>
              <a:path w="6350" h="2539">
                <a:moveTo>
                  <a:pt x="6231" y="2488"/>
                </a:moveTo>
                <a:lnTo>
                  <a:pt x="0" y="2488"/>
                </a:lnTo>
                <a:lnTo>
                  <a:pt x="0" y="0"/>
                </a:lnTo>
                <a:lnTo>
                  <a:pt x="6231" y="0"/>
                </a:lnTo>
                <a:lnTo>
                  <a:pt x="6231" y="2488"/>
                </a:lnTo>
                <a:close/>
              </a:path>
            </a:pathLst>
          </a:custGeom>
          <a:solidFill>
            <a:srgbClr val="C9CCCC"/>
          </a:solidFill>
        </p:spPr>
        <p:txBody>
          <a:bodyPr wrap="square" lIns="0" tIns="0" rIns="0" bIns="0" rtlCol="0"/>
          <a:lstStyle/>
          <a:p/>
        </p:txBody>
      </p:sp>
      <p:sp>
        <p:nvSpPr>
          <p:cNvPr id="1434" name="object 1434"/>
          <p:cNvSpPr/>
          <p:nvPr/>
        </p:nvSpPr>
        <p:spPr>
          <a:xfrm>
            <a:off x="7200632" y="1668844"/>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35" name="object 1435"/>
          <p:cNvSpPr/>
          <p:nvPr/>
        </p:nvSpPr>
        <p:spPr>
          <a:xfrm>
            <a:off x="7159128" y="1668852"/>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436" name="object 1436"/>
          <p:cNvSpPr/>
          <p:nvPr/>
        </p:nvSpPr>
        <p:spPr>
          <a:xfrm flipH="1">
            <a:off x="7071974" y="1668844"/>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437" name="object 1437"/>
          <p:cNvSpPr/>
          <p:nvPr/>
        </p:nvSpPr>
        <p:spPr>
          <a:xfrm>
            <a:off x="7069893" y="1671364"/>
            <a:ext cx="6350" cy="5080"/>
          </a:xfrm>
          <a:custGeom>
            <a:rect l="l" t="t" r="r" b="b"/>
            <a:pathLst>
              <a:path w="6350" h="5080">
                <a:moveTo>
                  <a:pt x="6231" y="2488"/>
                </a:moveTo>
                <a:lnTo>
                  <a:pt x="0" y="2488"/>
                </a:lnTo>
                <a:lnTo>
                  <a:pt x="0" y="0"/>
                </a:lnTo>
                <a:lnTo>
                  <a:pt x="4150" y="0"/>
                </a:lnTo>
                <a:lnTo>
                  <a:pt x="6231" y="2488"/>
                </a:lnTo>
                <a:close/>
              </a:path>
              <a:path w="6350" h="5080">
                <a:moveTo>
                  <a:pt x="4150" y="5013"/>
                </a:moveTo>
                <a:lnTo>
                  <a:pt x="2081" y="5013"/>
                </a:lnTo>
                <a:lnTo>
                  <a:pt x="2081" y="2488"/>
                </a:lnTo>
                <a:lnTo>
                  <a:pt x="4150" y="2488"/>
                </a:lnTo>
                <a:lnTo>
                  <a:pt x="4150" y="5013"/>
                </a:lnTo>
                <a:close/>
              </a:path>
            </a:pathLst>
          </a:custGeom>
          <a:solidFill>
            <a:srgbClr val="C9CCCC"/>
          </a:solidFill>
        </p:spPr>
        <p:txBody>
          <a:bodyPr wrap="square" lIns="0" tIns="0" rIns="0" bIns="0" rtlCol="0"/>
          <a:lstStyle/>
          <a:p/>
        </p:txBody>
      </p:sp>
      <p:sp>
        <p:nvSpPr>
          <p:cNvPr id="1438" name="object 1438"/>
          <p:cNvSpPr/>
          <p:nvPr/>
        </p:nvSpPr>
        <p:spPr>
          <a:xfrm>
            <a:off x="7184028" y="1671367"/>
            <a:ext cx="4445" cy="2540"/>
          </a:xfrm>
          <a:custGeom>
            <a:rect l="l" t="t" r="r" b="b"/>
            <a:pathLst>
              <a:path w="4445" h="2539">
                <a:moveTo>
                  <a:pt x="4138" y="2488"/>
                </a:moveTo>
                <a:lnTo>
                  <a:pt x="0" y="2488"/>
                </a:lnTo>
                <a:lnTo>
                  <a:pt x="2069" y="0"/>
                </a:lnTo>
                <a:lnTo>
                  <a:pt x="4138" y="0"/>
                </a:lnTo>
                <a:lnTo>
                  <a:pt x="4138" y="2488"/>
                </a:lnTo>
                <a:close/>
              </a:path>
            </a:pathLst>
          </a:custGeom>
          <a:solidFill>
            <a:srgbClr val="C9CCCC"/>
          </a:solidFill>
        </p:spPr>
        <p:txBody>
          <a:bodyPr wrap="square" lIns="0" tIns="0" rIns="0" bIns="0" rtlCol="0"/>
          <a:lstStyle/>
          <a:p/>
        </p:txBody>
      </p:sp>
      <p:sp>
        <p:nvSpPr>
          <p:cNvPr id="1439" name="object 1439"/>
          <p:cNvSpPr/>
          <p:nvPr/>
        </p:nvSpPr>
        <p:spPr>
          <a:xfrm>
            <a:off x="7196477" y="1673852"/>
            <a:ext cx="4445" cy="5080"/>
          </a:xfrm>
          <a:custGeom>
            <a:rect l="l" t="t" r="r" b="b"/>
            <a:pathLst>
              <a:path w="4445" h="5080">
                <a:moveTo>
                  <a:pt x="2069" y="5001"/>
                </a:moveTo>
                <a:lnTo>
                  <a:pt x="0" y="2524"/>
                </a:lnTo>
                <a:lnTo>
                  <a:pt x="0" y="0"/>
                </a:lnTo>
                <a:lnTo>
                  <a:pt x="4162" y="0"/>
                </a:lnTo>
                <a:lnTo>
                  <a:pt x="4162" y="2524"/>
                </a:lnTo>
                <a:lnTo>
                  <a:pt x="2069" y="2524"/>
                </a:lnTo>
                <a:lnTo>
                  <a:pt x="2069" y="5001"/>
                </a:lnTo>
                <a:close/>
              </a:path>
            </a:pathLst>
          </a:custGeom>
          <a:solidFill>
            <a:srgbClr val="C9CCCC"/>
          </a:solidFill>
        </p:spPr>
        <p:txBody>
          <a:bodyPr wrap="square" lIns="0" tIns="0" rIns="0" bIns="0" rtlCol="0"/>
          <a:lstStyle/>
          <a:p/>
        </p:txBody>
      </p:sp>
      <p:sp>
        <p:nvSpPr>
          <p:cNvPr id="1440" name="object 1440"/>
          <p:cNvSpPr/>
          <p:nvPr/>
        </p:nvSpPr>
        <p:spPr>
          <a:xfrm>
            <a:off x="7188168" y="1673856"/>
            <a:ext cx="2540" cy="2540"/>
          </a:xfrm>
          <a:custGeom>
            <a:rect l="l" t="t" r="r" b="b"/>
            <a:pathLst>
              <a:path w="2540" h="2539">
                <a:moveTo>
                  <a:pt x="2093" y="2524"/>
                </a:moveTo>
                <a:lnTo>
                  <a:pt x="0" y="0"/>
                </a:lnTo>
                <a:lnTo>
                  <a:pt x="2093" y="0"/>
                </a:lnTo>
                <a:lnTo>
                  <a:pt x="2093" y="2524"/>
                </a:lnTo>
                <a:close/>
              </a:path>
            </a:pathLst>
          </a:custGeom>
          <a:solidFill>
            <a:srgbClr val="C9CCCC"/>
          </a:solidFill>
        </p:spPr>
        <p:txBody>
          <a:bodyPr wrap="square" lIns="0" tIns="0" rIns="0" bIns="0" rtlCol="0"/>
          <a:lstStyle/>
          <a:p/>
        </p:txBody>
      </p:sp>
      <p:sp>
        <p:nvSpPr>
          <p:cNvPr id="1441" name="object 1441"/>
          <p:cNvSpPr/>
          <p:nvPr/>
        </p:nvSpPr>
        <p:spPr>
          <a:xfrm>
            <a:off x="7181943" y="1673856"/>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42" name="object 1442"/>
          <p:cNvSpPr/>
          <p:nvPr/>
        </p:nvSpPr>
        <p:spPr>
          <a:xfrm>
            <a:off x="7200632" y="1673856"/>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43" name="object 1443"/>
          <p:cNvSpPr/>
          <p:nvPr/>
        </p:nvSpPr>
        <p:spPr>
          <a:xfrm flipH="1">
            <a:off x="7204774" y="1673856"/>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444" name="object 1444"/>
          <p:cNvSpPr/>
          <p:nvPr/>
        </p:nvSpPr>
        <p:spPr>
          <a:xfrm>
            <a:off x="7194394" y="1673856"/>
            <a:ext cx="2540" cy="2540"/>
          </a:xfrm>
          <a:custGeom>
            <a:rect l="l" t="t" r="r" b="b"/>
            <a:pathLst>
              <a:path w="2540" h="2539">
                <a:moveTo>
                  <a:pt x="2093" y="2524"/>
                </a:moveTo>
                <a:lnTo>
                  <a:pt x="0" y="0"/>
                </a:lnTo>
                <a:lnTo>
                  <a:pt x="2093" y="0"/>
                </a:lnTo>
                <a:lnTo>
                  <a:pt x="2093" y="2524"/>
                </a:lnTo>
                <a:close/>
              </a:path>
            </a:pathLst>
          </a:custGeom>
          <a:solidFill>
            <a:srgbClr val="C9CCCC"/>
          </a:solidFill>
        </p:spPr>
        <p:txBody>
          <a:bodyPr wrap="square" lIns="0" tIns="0" rIns="0" bIns="0" rtlCol="0"/>
          <a:lstStyle/>
          <a:p/>
        </p:txBody>
      </p:sp>
      <p:sp>
        <p:nvSpPr>
          <p:cNvPr id="1445" name="object 1445"/>
          <p:cNvSpPr/>
          <p:nvPr/>
        </p:nvSpPr>
        <p:spPr>
          <a:xfrm>
            <a:off x="7200632" y="1673853"/>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446" name="object 1446"/>
          <p:cNvSpPr/>
          <p:nvPr/>
        </p:nvSpPr>
        <p:spPr>
          <a:xfrm>
            <a:off x="7200634" y="1676380"/>
            <a:ext cx="4445" cy="2540"/>
          </a:xfrm>
          <a:custGeom>
            <a:rect l="l" t="t" r="r" b="b"/>
            <a:pathLst>
              <a:path w="4445" h="2539">
                <a:moveTo>
                  <a:pt x="4138" y="2476"/>
                </a:moveTo>
                <a:lnTo>
                  <a:pt x="0" y="2476"/>
                </a:lnTo>
                <a:lnTo>
                  <a:pt x="0" y="0"/>
                </a:lnTo>
                <a:lnTo>
                  <a:pt x="4138" y="0"/>
                </a:lnTo>
                <a:lnTo>
                  <a:pt x="4138" y="2476"/>
                </a:lnTo>
                <a:close/>
              </a:path>
            </a:pathLst>
          </a:custGeom>
          <a:solidFill>
            <a:srgbClr val="C9CCCC"/>
          </a:solidFill>
        </p:spPr>
        <p:txBody>
          <a:bodyPr wrap="square" lIns="0" tIns="0" rIns="0" bIns="0" rtlCol="0"/>
          <a:lstStyle/>
          <a:p/>
        </p:txBody>
      </p:sp>
      <p:sp>
        <p:nvSpPr>
          <p:cNvPr id="1447" name="object 1447"/>
          <p:cNvSpPr/>
          <p:nvPr/>
        </p:nvSpPr>
        <p:spPr>
          <a:xfrm flipH="1">
            <a:off x="7084424" y="1673856"/>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448" name="object 1448"/>
          <p:cNvSpPr/>
          <p:nvPr/>
        </p:nvSpPr>
        <p:spPr>
          <a:xfrm>
            <a:off x="7074038" y="1676378"/>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449" name="object 1449"/>
          <p:cNvSpPr/>
          <p:nvPr/>
        </p:nvSpPr>
        <p:spPr>
          <a:xfrm>
            <a:off x="7074044" y="1673852"/>
            <a:ext cx="2540" cy="2540"/>
          </a:xfrm>
          <a:custGeom>
            <a:rect l="l" t="t" r="r" b="b"/>
            <a:pathLst>
              <a:path w="2540"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1450" name="object 1450"/>
          <p:cNvSpPr/>
          <p:nvPr/>
        </p:nvSpPr>
        <p:spPr>
          <a:xfrm>
            <a:off x="7069904" y="1676377"/>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51" name="object 1451"/>
          <p:cNvSpPr/>
          <p:nvPr/>
        </p:nvSpPr>
        <p:spPr>
          <a:xfrm>
            <a:off x="7144592" y="167637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52" name="object 1452"/>
          <p:cNvSpPr/>
          <p:nvPr/>
        </p:nvSpPr>
        <p:spPr>
          <a:xfrm>
            <a:off x="7082351" y="1676378"/>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453" name="object 1453"/>
          <p:cNvSpPr/>
          <p:nvPr/>
        </p:nvSpPr>
        <p:spPr>
          <a:xfrm flipH="1">
            <a:off x="7086494" y="1676377"/>
            <a:ext cx="0" cy="2540"/>
          </a:xfrm>
          <a:custGeom>
            <a:rect l="l" t="t" r="r" b="b"/>
            <a:pathLst>
              <a:path h="2539">
                <a:moveTo>
                  <a:pt x="0" y="0"/>
                </a:moveTo>
                <a:lnTo>
                  <a:pt x="0" y="2476"/>
                </a:lnTo>
              </a:path>
            </a:pathLst>
          </a:custGeom>
          <a:solidFill>
            <a:srgbClr val="C9CCCC"/>
          </a:solidFill>
        </p:spPr>
        <p:txBody>
          <a:bodyPr wrap="square" lIns="0" tIns="0" rIns="0" bIns="0" rtlCol="0"/>
          <a:lstStyle/>
          <a:p/>
        </p:txBody>
      </p:sp>
      <p:sp>
        <p:nvSpPr>
          <p:cNvPr id="1454" name="object 1454"/>
          <p:cNvSpPr/>
          <p:nvPr/>
        </p:nvSpPr>
        <p:spPr>
          <a:xfrm>
            <a:off x="7194394" y="167637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55" name="object 1455"/>
          <p:cNvSpPr/>
          <p:nvPr/>
        </p:nvSpPr>
        <p:spPr>
          <a:xfrm>
            <a:off x="7204774" y="1678857"/>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456" name="object 1456"/>
          <p:cNvSpPr/>
          <p:nvPr/>
        </p:nvSpPr>
        <p:spPr>
          <a:xfrm>
            <a:off x="7074044" y="1678853"/>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1457" name="object 1457"/>
          <p:cNvSpPr/>
          <p:nvPr/>
        </p:nvSpPr>
        <p:spPr>
          <a:xfrm>
            <a:off x="7069904" y="1678857"/>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58" name="object 1458"/>
          <p:cNvSpPr/>
          <p:nvPr/>
        </p:nvSpPr>
        <p:spPr>
          <a:xfrm flipH="1">
            <a:off x="7067818" y="1678857"/>
            <a:ext cx="0" cy="2540"/>
          </a:xfrm>
          <a:custGeom>
            <a:rect l="l" t="t" r="r" b="b"/>
            <a:pathLst>
              <a:path h="2539">
                <a:moveTo>
                  <a:pt x="0" y="0"/>
                </a:moveTo>
                <a:lnTo>
                  <a:pt x="0" y="2512"/>
                </a:lnTo>
              </a:path>
            </a:pathLst>
          </a:custGeom>
          <a:solidFill>
            <a:srgbClr val="C9CCCC"/>
          </a:solidFill>
        </p:spPr>
        <p:txBody>
          <a:bodyPr wrap="square" lIns="0" tIns="0" rIns="0" bIns="0" rtlCol="0"/>
          <a:lstStyle/>
          <a:p/>
        </p:txBody>
      </p:sp>
      <p:sp>
        <p:nvSpPr>
          <p:cNvPr id="1459" name="object 1459"/>
          <p:cNvSpPr/>
          <p:nvPr/>
        </p:nvSpPr>
        <p:spPr>
          <a:xfrm>
            <a:off x="7202702" y="1678853"/>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460" name="object 1460"/>
          <p:cNvSpPr/>
          <p:nvPr/>
        </p:nvSpPr>
        <p:spPr>
          <a:xfrm>
            <a:off x="7036708" y="1678866"/>
            <a:ext cx="2540" cy="2540"/>
          </a:xfrm>
          <a:custGeom>
            <a:rect l="l" t="t" r="r" b="b"/>
            <a:pathLst>
              <a:path w="2540"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1461" name="object 1461"/>
          <p:cNvSpPr/>
          <p:nvPr/>
        </p:nvSpPr>
        <p:spPr>
          <a:xfrm>
            <a:off x="7161188" y="1683884"/>
            <a:ext cx="4445" cy="7620"/>
          </a:xfrm>
          <a:custGeom>
            <a:rect l="l" t="t" r="r" b="b"/>
            <a:pathLst>
              <a:path w="4445" h="7619">
                <a:moveTo>
                  <a:pt x="4162" y="7477"/>
                </a:moveTo>
                <a:lnTo>
                  <a:pt x="2093" y="4989"/>
                </a:lnTo>
                <a:lnTo>
                  <a:pt x="0" y="4989"/>
                </a:lnTo>
                <a:lnTo>
                  <a:pt x="0" y="0"/>
                </a:lnTo>
                <a:lnTo>
                  <a:pt x="4162" y="0"/>
                </a:lnTo>
                <a:lnTo>
                  <a:pt x="4162" y="7477"/>
                </a:lnTo>
                <a:close/>
              </a:path>
            </a:pathLst>
          </a:custGeom>
          <a:solidFill>
            <a:srgbClr val="C9CCCC"/>
          </a:solidFill>
        </p:spPr>
        <p:txBody>
          <a:bodyPr wrap="square" lIns="0" tIns="0" rIns="0" bIns="0" rtlCol="0"/>
          <a:lstStyle/>
          <a:p/>
        </p:txBody>
      </p:sp>
      <p:sp>
        <p:nvSpPr>
          <p:cNvPr id="1462" name="object 1462"/>
          <p:cNvSpPr/>
          <p:nvPr/>
        </p:nvSpPr>
        <p:spPr>
          <a:xfrm>
            <a:off x="7163281" y="1681366"/>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463" name="object 1463"/>
          <p:cNvSpPr/>
          <p:nvPr/>
        </p:nvSpPr>
        <p:spPr>
          <a:xfrm>
            <a:off x="7144592" y="1681366"/>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64" name="object 1464"/>
          <p:cNvSpPr/>
          <p:nvPr/>
        </p:nvSpPr>
        <p:spPr>
          <a:xfrm>
            <a:off x="7022172" y="1681350"/>
            <a:ext cx="2540" cy="2540"/>
          </a:xfrm>
          <a:custGeom>
            <a:rect l="l" t="t" r="r" b="b"/>
            <a:pathLst>
              <a:path w="2540" h="2539">
                <a:moveTo>
                  <a:pt x="2081" y="2536"/>
                </a:moveTo>
                <a:lnTo>
                  <a:pt x="0" y="2536"/>
                </a:lnTo>
                <a:lnTo>
                  <a:pt x="2081" y="0"/>
                </a:lnTo>
                <a:lnTo>
                  <a:pt x="2081" y="2536"/>
                </a:lnTo>
                <a:close/>
              </a:path>
            </a:pathLst>
          </a:custGeom>
          <a:solidFill>
            <a:srgbClr val="C9CCCC"/>
          </a:solidFill>
        </p:spPr>
        <p:txBody>
          <a:bodyPr wrap="square" lIns="0" tIns="0" rIns="0" bIns="0" rtlCol="0"/>
          <a:lstStyle/>
          <a:p/>
        </p:txBody>
      </p:sp>
      <p:sp>
        <p:nvSpPr>
          <p:cNvPr id="1465" name="object 1465"/>
          <p:cNvSpPr/>
          <p:nvPr/>
        </p:nvSpPr>
        <p:spPr>
          <a:xfrm>
            <a:off x="7071974" y="1681366"/>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66" name="object 1466"/>
          <p:cNvSpPr/>
          <p:nvPr/>
        </p:nvSpPr>
        <p:spPr>
          <a:xfrm>
            <a:off x="7076131" y="1681367"/>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467" name="object 1467"/>
          <p:cNvSpPr/>
          <p:nvPr/>
        </p:nvSpPr>
        <p:spPr>
          <a:xfrm>
            <a:off x="7184040" y="1681366"/>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468" name="object 1468"/>
          <p:cNvSpPr/>
          <p:nvPr/>
        </p:nvSpPr>
        <p:spPr>
          <a:xfrm>
            <a:off x="7032538" y="1683887"/>
            <a:ext cx="2540" cy="2540"/>
          </a:xfrm>
          <a:custGeom>
            <a:rect l="l" t="t" r="r" b="b"/>
            <a:pathLst>
              <a:path w="2540" h="2539">
                <a:moveTo>
                  <a:pt x="2081" y="2476"/>
                </a:moveTo>
                <a:lnTo>
                  <a:pt x="0" y="0"/>
                </a:lnTo>
                <a:lnTo>
                  <a:pt x="2081" y="0"/>
                </a:lnTo>
                <a:lnTo>
                  <a:pt x="2081" y="2476"/>
                </a:lnTo>
                <a:close/>
              </a:path>
            </a:pathLst>
          </a:custGeom>
          <a:solidFill>
            <a:srgbClr val="C9CCCC"/>
          </a:solidFill>
        </p:spPr>
        <p:txBody>
          <a:bodyPr wrap="square" lIns="0" tIns="0" rIns="0" bIns="0" rtlCol="0"/>
          <a:lstStyle/>
          <a:p/>
        </p:txBody>
      </p:sp>
      <p:sp>
        <p:nvSpPr>
          <p:cNvPr id="1469" name="object 1469"/>
          <p:cNvSpPr/>
          <p:nvPr/>
        </p:nvSpPr>
        <p:spPr>
          <a:xfrm>
            <a:off x="7034622" y="1681366"/>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470" name="object 1470"/>
          <p:cNvSpPr/>
          <p:nvPr/>
        </p:nvSpPr>
        <p:spPr>
          <a:xfrm>
            <a:off x="7032534" y="1681367"/>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471" name="object 1471"/>
          <p:cNvSpPr/>
          <p:nvPr/>
        </p:nvSpPr>
        <p:spPr>
          <a:xfrm flipH="1">
            <a:off x="7086494" y="1681352"/>
            <a:ext cx="0" cy="2540"/>
          </a:xfrm>
          <a:custGeom>
            <a:rect l="l" t="t" r="r" b="b"/>
            <a:pathLst>
              <a:path h="2539">
                <a:moveTo>
                  <a:pt x="0" y="0"/>
                </a:moveTo>
                <a:lnTo>
                  <a:pt x="0" y="2536"/>
                </a:lnTo>
              </a:path>
            </a:pathLst>
          </a:custGeom>
          <a:solidFill>
            <a:srgbClr val="C9CCCC"/>
          </a:solidFill>
        </p:spPr>
        <p:txBody>
          <a:bodyPr wrap="square" lIns="0" tIns="0" rIns="0" bIns="0" rtlCol="0"/>
          <a:lstStyle/>
          <a:p/>
        </p:txBody>
      </p:sp>
      <p:sp>
        <p:nvSpPr>
          <p:cNvPr id="1472" name="object 1472"/>
          <p:cNvSpPr/>
          <p:nvPr/>
        </p:nvSpPr>
        <p:spPr>
          <a:xfrm flipH="1">
            <a:off x="7074044" y="1681352"/>
            <a:ext cx="0" cy="2540"/>
          </a:xfrm>
          <a:custGeom>
            <a:rect l="l" t="t" r="r" b="b"/>
            <a:pathLst>
              <a:path h="2539">
                <a:moveTo>
                  <a:pt x="0" y="0"/>
                </a:moveTo>
                <a:lnTo>
                  <a:pt x="0" y="2536"/>
                </a:lnTo>
              </a:path>
            </a:pathLst>
          </a:custGeom>
          <a:solidFill>
            <a:srgbClr val="C9CCCC"/>
          </a:solidFill>
        </p:spPr>
        <p:txBody>
          <a:bodyPr wrap="square" lIns="0" tIns="0" rIns="0" bIns="0" rtlCol="0"/>
          <a:lstStyle/>
          <a:p/>
        </p:txBody>
      </p:sp>
      <p:sp>
        <p:nvSpPr>
          <p:cNvPr id="1473" name="object 1473"/>
          <p:cNvSpPr/>
          <p:nvPr/>
        </p:nvSpPr>
        <p:spPr>
          <a:xfrm>
            <a:off x="7144592" y="168388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74" name="object 1474"/>
          <p:cNvSpPr/>
          <p:nvPr/>
        </p:nvSpPr>
        <p:spPr>
          <a:xfrm>
            <a:off x="7069904" y="1683887"/>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75" name="object 1475"/>
          <p:cNvSpPr/>
          <p:nvPr/>
        </p:nvSpPr>
        <p:spPr>
          <a:xfrm>
            <a:off x="7188168" y="168388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76" name="object 1476"/>
          <p:cNvSpPr/>
          <p:nvPr/>
        </p:nvSpPr>
        <p:spPr>
          <a:xfrm>
            <a:off x="7074044" y="1683884"/>
            <a:ext cx="2540" cy="5080"/>
          </a:xfrm>
          <a:custGeom>
            <a:rect l="l" t="t" r="r" b="b"/>
            <a:pathLst>
              <a:path w="2540" h="5080">
                <a:moveTo>
                  <a:pt x="0" y="4989"/>
                </a:moveTo>
                <a:lnTo>
                  <a:pt x="0" y="0"/>
                </a:lnTo>
                <a:lnTo>
                  <a:pt x="2081" y="0"/>
                </a:lnTo>
                <a:lnTo>
                  <a:pt x="2081" y="4989"/>
                </a:lnTo>
                <a:lnTo>
                  <a:pt x="0" y="4989"/>
                </a:lnTo>
                <a:close/>
              </a:path>
            </a:pathLst>
          </a:custGeom>
          <a:solidFill>
            <a:srgbClr val="C9CCCC"/>
          </a:solidFill>
        </p:spPr>
        <p:txBody>
          <a:bodyPr wrap="square" lIns="0" tIns="0" rIns="0" bIns="0" rtlCol="0"/>
          <a:lstStyle/>
          <a:p/>
        </p:txBody>
      </p:sp>
      <p:sp>
        <p:nvSpPr>
          <p:cNvPr id="1477" name="object 1477"/>
          <p:cNvSpPr/>
          <p:nvPr/>
        </p:nvSpPr>
        <p:spPr>
          <a:xfrm flipH="1">
            <a:off x="7069904" y="1683887"/>
            <a:ext cx="0" cy="2540"/>
          </a:xfrm>
          <a:custGeom>
            <a:rect l="l" t="t" r="r" b="b"/>
            <a:pathLst>
              <a:path h="2539">
                <a:moveTo>
                  <a:pt x="0" y="0"/>
                </a:moveTo>
                <a:lnTo>
                  <a:pt x="0" y="2476"/>
                </a:lnTo>
              </a:path>
            </a:pathLst>
          </a:custGeom>
          <a:solidFill>
            <a:srgbClr val="C9CCCC"/>
          </a:solidFill>
        </p:spPr>
        <p:txBody>
          <a:bodyPr wrap="square" lIns="0" tIns="0" rIns="0" bIns="0" rtlCol="0"/>
          <a:lstStyle/>
          <a:p/>
        </p:txBody>
      </p:sp>
      <p:sp>
        <p:nvSpPr>
          <p:cNvPr id="1478" name="object 1478"/>
          <p:cNvSpPr/>
          <p:nvPr/>
        </p:nvSpPr>
        <p:spPr>
          <a:xfrm>
            <a:off x="7188169" y="1686368"/>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479" name="object 1479"/>
          <p:cNvSpPr/>
          <p:nvPr/>
        </p:nvSpPr>
        <p:spPr>
          <a:xfrm>
            <a:off x="7190251" y="168636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480" name="object 1480"/>
          <p:cNvSpPr/>
          <p:nvPr/>
        </p:nvSpPr>
        <p:spPr>
          <a:xfrm>
            <a:off x="7194394" y="1686367"/>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81" name="object 1481"/>
          <p:cNvSpPr/>
          <p:nvPr/>
        </p:nvSpPr>
        <p:spPr>
          <a:xfrm>
            <a:off x="7150844" y="1686367"/>
            <a:ext cx="2540" cy="0"/>
          </a:xfrm>
          <a:custGeom>
            <a:rect l="l" t="t" r="r" b="b"/>
            <a:pathLst>
              <a:path w="2540">
                <a:moveTo>
                  <a:pt x="0" y="0"/>
                </a:moveTo>
                <a:lnTo>
                  <a:pt x="2057" y="0"/>
                </a:lnTo>
              </a:path>
            </a:pathLst>
          </a:custGeom>
          <a:solidFill>
            <a:srgbClr val="C9CCCC"/>
          </a:solidFill>
        </p:spPr>
        <p:txBody>
          <a:bodyPr wrap="square" lIns="0" tIns="0" rIns="0" bIns="0" rtlCol="0"/>
          <a:lstStyle/>
          <a:p/>
        </p:txBody>
      </p:sp>
      <p:sp>
        <p:nvSpPr>
          <p:cNvPr id="1482" name="object 1482"/>
          <p:cNvSpPr/>
          <p:nvPr/>
        </p:nvSpPr>
        <p:spPr>
          <a:xfrm>
            <a:off x="7067818" y="1686366"/>
            <a:ext cx="2540" cy="5080"/>
          </a:xfrm>
          <a:custGeom>
            <a:rect l="l" t="t" r="r" b="b"/>
            <a:pathLst>
              <a:path w="2540" h="5080">
                <a:moveTo>
                  <a:pt x="0" y="5013"/>
                </a:moveTo>
                <a:lnTo>
                  <a:pt x="0" y="0"/>
                </a:lnTo>
                <a:lnTo>
                  <a:pt x="2081" y="0"/>
                </a:lnTo>
                <a:lnTo>
                  <a:pt x="2081" y="5013"/>
                </a:lnTo>
                <a:lnTo>
                  <a:pt x="0" y="5013"/>
                </a:lnTo>
                <a:close/>
              </a:path>
            </a:pathLst>
          </a:custGeom>
          <a:solidFill>
            <a:srgbClr val="C9CCCC"/>
          </a:solidFill>
        </p:spPr>
        <p:txBody>
          <a:bodyPr wrap="square" lIns="0" tIns="0" rIns="0" bIns="0" rtlCol="0"/>
          <a:lstStyle/>
          <a:p/>
        </p:txBody>
      </p:sp>
      <p:sp>
        <p:nvSpPr>
          <p:cNvPr id="1483" name="object 1483"/>
          <p:cNvSpPr/>
          <p:nvPr/>
        </p:nvSpPr>
        <p:spPr>
          <a:xfrm flipH="1">
            <a:off x="7148746" y="1686367"/>
            <a:ext cx="0" cy="2540"/>
          </a:xfrm>
          <a:custGeom>
            <a:rect l="l" t="t" r="r" b="b"/>
            <a:pathLst>
              <a:path h="2539">
                <a:moveTo>
                  <a:pt x="0" y="0"/>
                </a:moveTo>
                <a:lnTo>
                  <a:pt x="0" y="2500"/>
                </a:lnTo>
              </a:path>
            </a:pathLst>
          </a:custGeom>
          <a:solidFill>
            <a:srgbClr val="C9CCCC"/>
          </a:solidFill>
        </p:spPr>
        <p:txBody>
          <a:bodyPr wrap="square" lIns="0" tIns="0" rIns="0" bIns="0" rtlCol="0"/>
          <a:lstStyle/>
          <a:p/>
        </p:txBody>
      </p:sp>
      <p:sp>
        <p:nvSpPr>
          <p:cNvPr id="1484" name="object 1484"/>
          <p:cNvSpPr/>
          <p:nvPr/>
        </p:nvSpPr>
        <p:spPr>
          <a:xfrm>
            <a:off x="7069888" y="1686368"/>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485" name="object 1485"/>
          <p:cNvSpPr/>
          <p:nvPr/>
        </p:nvSpPr>
        <p:spPr>
          <a:xfrm flipH="1">
            <a:off x="7078198" y="1686367"/>
            <a:ext cx="0" cy="2540"/>
          </a:xfrm>
          <a:custGeom>
            <a:rect l="l" t="t" r="r" b="b"/>
            <a:pathLst>
              <a:path h="2539">
                <a:moveTo>
                  <a:pt x="0" y="0"/>
                </a:moveTo>
                <a:lnTo>
                  <a:pt x="0" y="2500"/>
                </a:lnTo>
              </a:path>
            </a:pathLst>
          </a:custGeom>
          <a:solidFill>
            <a:srgbClr val="C9CCCC"/>
          </a:solidFill>
        </p:spPr>
        <p:txBody>
          <a:bodyPr wrap="square" lIns="0" tIns="0" rIns="0" bIns="0" rtlCol="0"/>
          <a:lstStyle/>
          <a:p/>
        </p:txBody>
      </p:sp>
      <p:sp>
        <p:nvSpPr>
          <p:cNvPr id="1486" name="object 1486"/>
          <p:cNvSpPr/>
          <p:nvPr/>
        </p:nvSpPr>
        <p:spPr>
          <a:xfrm>
            <a:off x="7204774" y="1686367"/>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1487" name="object 1487"/>
          <p:cNvSpPr/>
          <p:nvPr/>
        </p:nvSpPr>
        <p:spPr>
          <a:xfrm>
            <a:off x="7154972" y="1688873"/>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88" name="object 1488"/>
          <p:cNvSpPr/>
          <p:nvPr/>
        </p:nvSpPr>
        <p:spPr>
          <a:xfrm>
            <a:off x="7150844" y="1688873"/>
            <a:ext cx="2540" cy="0"/>
          </a:xfrm>
          <a:custGeom>
            <a:rect l="l" t="t" r="r" b="b"/>
            <a:pathLst>
              <a:path w="2540">
                <a:moveTo>
                  <a:pt x="0" y="0"/>
                </a:moveTo>
                <a:lnTo>
                  <a:pt x="2057" y="0"/>
                </a:lnTo>
              </a:path>
            </a:pathLst>
          </a:custGeom>
          <a:solidFill>
            <a:srgbClr val="C9CCCC"/>
          </a:solidFill>
        </p:spPr>
        <p:txBody>
          <a:bodyPr wrap="square" lIns="0" tIns="0" rIns="0" bIns="0" rtlCol="0"/>
          <a:lstStyle/>
          <a:p/>
        </p:txBody>
      </p:sp>
      <p:sp>
        <p:nvSpPr>
          <p:cNvPr id="1489" name="object 1489"/>
          <p:cNvSpPr/>
          <p:nvPr/>
        </p:nvSpPr>
        <p:spPr>
          <a:xfrm>
            <a:off x="7159126" y="1688873"/>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90" name="object 1490"/>
          <p:cNvSpPr/>
          <p:nvPr/>
        </p:nvSpPr>
        <p:spPr>
          <a:xfrm>
            <a:off x="7125930" y="1688873"/>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91" name="object 1491"/>
          <p:cNvSpPr/>
          <p:nvPr/>
        </p:nvSpPr>
        <p:spPr>
          <a:xfrm flipH="1">
            <a:off x="7161197" y="1688859"/>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492" name="object 1492"/>
          <p:cNvSpPr/>
          <p:nvPr/>
        </p:nvSpPr>
        <p:spPr>
          <a:xfrm>
            <a:off x="7080258" y="1688856"/>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493" name="object 1493"/>
          <p:cNvSpPr/>
          <p:nvPr/>
        </p:nvSpPr>
        <p:spPr>
          <a:xfrm>
            <a:off x="7071966" y="1691375"/>
            <a:ext cx="17145" cy="15240"/>
          </a:xfrm>
          <a:custGeom>
            <a:rect l="l" t="t" r="r" b="b"/>
            <a:pathLst>
              <a:path w="17145" h="15239">
                <a:moveTo>
                  <a:pt x="12439" y="2500"/>
                </a:moveTo>
                <a:lnTo>
                  <a:pt x="10370" y="2500"/>
                </a:lnTo>
                <a:lnTo>
                  <a:pt x="10370" y="0"/>
                </a:lnTo>
                <a:lnTo>
                  <a:pt x="12439" y="0"/>
                </a:lnTo>
                <a:lnTo>
                  <a:pt x="12439" y="2500"/>
                </a:lnTo>
                <a:close/>
              </a:path>
              <a:path w="17145" h="15239">
                <a:moveTo>
                  <a:pt x="16601" y="5001"/>
                </a:moveTo>
                <a:lnTo>
                  <a:pt x="4162" y="5001"/>
                </a:lnTo>
                <a:lnTo>
                  <a:pt x="6231" y="2500"/>
                </a:lnTo>
                <a:lnTo>
                  <a:pt x="14532" y="2500"/>
                </a:lnTo>
                <a:lnTo>
                  <a:pt x="16601" y="5001"/>
                </a:lnTo>
                <a:close/>
              </a:path>
              <a:path w="17145" h="15239">
                <a:moveTo>
                  <a:pt x="2069" y="12514"/>
                </a:moveTo>
                <a:lnTo>
                  <a:pt x="0" y="9990"/>
                </a:lnTo>
                <a:lnTo>
                  <a:pt x="0" y="7513"/>
                </a:lnTo>
                <a:lnTo>
                  <a:pt x="2069" y="7513"/>
                </a:lnTo>
                <a:lnTo>
                  <a:pt x="2069" y="5001"/>
                </a:lnTo>
                <a:lnTo>
                  <a:pt x="14532" y="5001"/>
                </a:lnTo>
                <a:lnTo>
                  <a:pt x="14532" y="9990"/>
                </a:lnTo>
                <a:lnTo>
                  <a:pt x="2069" y="9990"/>
                </a:lnTo>
                <a:lnTo>
                  <a:pt x="2069" y="12514"/>
                </a:lnTo>
                <a:close/>
              </a:path>
              <a:path w="17145" h="15239">
                <a:moveTo>
                  <a:pt x="4162" y="15003"/>
                </a:moveTo>
                <a:lnTo>
                  <a:pt x="4162" y="9990"/>
                </a:lnTo>
                <a:lnTo>
                  <a:pt x="10370" y="9990"/>
                </a:lnTo>
                <a:lnTo>
                  <a:pt x="8300" y="12514"/>
                </a:lnTo>
                <a:lnTo>
                  <a:pt x="6231" y="12514"/>
                </a:lnTo>
                <a:lnTo>
                  <a:pt x="4162" y="15003"/>
                </a:lnTo>
                <a:close/>
              </a:path>
            </a:pathLst>
          </a:custGeom>
          <a:solidFill>
            <a:srgbClr val="C9CCCC"/>
          </a:solidFill>
        </p:spPr>
        <p:txBody>
          <a:bodyPr wrap="square" lIns="0" tIns="0" rIns="0" bIns="0" rtlCol="0"/>
          <a:lstStyle/>
          <a:p/>
        </p:txBody>
      </p:sp>
      <p:sp>
        <p:nvSpPr>
          <p:cNvPr id="1494" name="object 1494"/>
          <p:cNvSpPr/>
          <p:nvPr/>
        </p:nvSpPr>
        <p:spPr>
          <a:xfrm>
            <a:off x="7154974" y="1691379"/>
            <a:ext cx="4445" cy="0"/>
          </a:xfrm>
          <a:custGeom>
            <a:rect l="l" t="t" r="r" b="b"/>
            <a:pathLst>
              <a:path w="4445">
                <a:moveTo>
                  <a:pt x="2081" y="0"/>
                </a:moveTo>
                <a:lnTo>
                  <a:pt x="0" y="0"/>
                </a:lnTo>
                <a:lnTo>
                  <a:pt x="2081" y="0"/>
                </a:lnTo>
                <a:lnTo>
                  <a:pt x="4150" y="0"/>
                </a:lnTo>
                <a:lnTo>
                  <a:pt x="2081" y="0"/>
                </a:lnTo>
                <a:close/>
              </a:path>
            </a:pathLst>
          </a:custGeom>
          <a:solidFill>
            <a:srgbClr val="C9CCCC"/>
          </a:solidFill>
        </p:spPr>
        <p:txBody>
          <a:bodyPr wrap="square" lIns="0" tIns="0" rIns="0" bIns="0" rtlCol="0"/>
          <a:lstStyle/>
          <a:p/>
        </p:txBody>
      </p:sp>
      <p:sp>
        <p:nvSpPr>
          <p:cNvPr id="1495" name="object 1495"/>
          <p:cNvSpPr/>
          <p:nvPr/>
        </p:nvSpPr>
        <p:spPr>
          <a:xfrm>
            <a:off x="7159126" y="1691379"/>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496" name="object 1496"/>
          <p:cNvSpPr/>
          <p:nvPr/>
        </p:nvSpPr>
        <p:spPr>
          <a:xfrm>
            <a:off x="7144592" y="1691379"/>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497" name="object 1497"/>
          <p:cNvSpPr/>
          <p:nvPr/>
        </p:nvSpPr>
        <p:spPr>
          <a:xfrm>
            <a:off x="7069888" y="169138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498" name="object 1498"/>
          <p:cNvSpPr/>
          <p:nvPr/>
        </p:nvSpPr>
        <p:spPr>
          <a:xfrm>
            <a:off x="7161197" y="1691379"/>
            <a:ext cx="2540" cy="5080"/>
          </a:xfrm>
          <a:custGeom>
            <a:rect l="l" t="t" r="r" b="b"/>
            <a:pathLst>
              <a:path w="2540" h="5080">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499" name="object 1499"/>
          <p:cNvSpPr/>
          <p:nvPr/>
        </p:nvSpPr>
        <p:spPr>
          <a:xfrm>
            <a:off x="7146676" y="1693879"/>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500" name="object 1500"/>
          <p:cNvSpPr/>
          <p:nvPr/>
        </p:nvSpPr>
        <p:spPr>
          <a:xfrm>
            <a:off x="7090635" y="1693873"/>
            <a:ext cx="2540" cy="0"/>
          </a:xfrm>
          <a:custGeom>
            <a:rect l="l" t="t" r="r" b="b"/>
            <a:pathLst>
              <a:path w="2540">
                <a:moveTo>
                  <a:pt x="0" y="0"/>
                </a:moveTo>
                <a:lnTo>
                  <a:pt x="2093" y="0"/>
                </a:lnTo>
              </a:path>
            </a:pathLst>
          </a:custGeom>
          <a:solidFill>
            <a:srgbClr val="C9CCCC"/>
          </a:solidFill>
        </p:spPr>
        <p:txBody>
          <a:bodyPr wrap="square" lIns="0" tIns="0" rIns="0" bIns="0" rtlCol="0"/>
          <a:lstStyle/>
          <a:p/>
        </p:txBody>
      </p:sp>
      <p:sp>
        <p:nvSpPr>
          <p:cNvPr id="1501" name="object 1501"/>
          <p:cNvSpPr/>
          <p:nvPr/>
        </p:nvSpPr>
        <p:spPr>
          <a:xfrm>
            <a:off x="7125934" y="1696376"/>
            <a:ext cx="8890" cy="5080"/>
          </a:xfrm>
          <a:custGeom>
            <a:rect l="l" t="t" r="r" b="b"/>
            <a:pathLst>
              <a:path w="8890" h="5080">
                <a:moveTo>
                  <a:pt x="6219" y="4989"/>
                </a:moveTo>
                <a:lnTo>
                  <a:pt x="4150" y="2512"/>
                </a:lnTo>
                <a:lnTo>
                  <a:pt x="0" y="2512"/>
                </a:lnTo>
                <a:lnTo>
                  <a:pt x="0" y="0"/>
                </a:lnTo>
                <a:lnTo>
                  <a:pt x="8276" y="0"/>
                </a:lnTo>
                <a:lnTo>
                  <a:pt x="8276" y="2512"/>
                </a:lnTo>
                <a:lnTo>
                  <a:pt x="6219" y="4989"/>
                </a:lnTo>
                <a:close/>
              </a:path>
              <a:path w="8890" h="5080">
                <a:moveTo>
                  <a:pt x="4150" y="4989"/>
                </a:moveTo>
                <a:lnTo>
                  <a:pt x="2069" y="4989"/>
                </a:lnTo>
                <a:lnTo>
                  <a:pt x="2069" y="2512"/>
                </a:lnTo>
                <a:lnTo>
                  <a:pt x="4150" y="2512"/>
                </a:lnTo>
                <a:lnTo>
                  <a:pt x="4150" y="4989"/>
                </a:lnTo>
                <a:close/>
              </a:path>
            </a:pathLst>
          </a:custGeom>
          <a:solidFill>
            <a:srgbClr val="C9CCCC"/>
          </a:solidFill>
        </p:spPr>
        <p:txBody>
          <a:bodyPr wrap="square" lIns="0" tIns="0" rIns="0" bIns="0" rtlCol="0"/>
          <a:lstStyle/>
          <a:p/>
        </p:txBody>
      </p:sp>
      <p:sp>
        <p:nvSpPr>
          <p:cNvPr id="1502" name="object 1502"/>
          <p:cNvSpPr/>
          <p:nvPr/>
        </p:nvSpPr>
        <p:spPr>
          <a:xfrm>
            <a:off x="7148746" y="169888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503" name="object 1503"/>
          <p:cNvSpPr/>
          <p:nvPr/>
        </p:nvSpPr>
        <p:spPr>
          <a:xfrm>
            <a:off x="7146676" y="1698889"/>
            <a:ext cx="2540" cy="2540"/>
          </a:xfrm>
          <a:custGeom>
            <a:rect l="l" t="t" r="r" b="b"/>
            <a:pathLst>
              <a:path w="2540"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1504" name="object 1504"/>
          <p:cNvSpPr/>
          <p:nvPr/>
        </p:nvSpPr>
        <p:spPr>
          <a:xfrm>
            <a:off x="7123831" y="169888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505" name="object 1505"/>
          <p:cNvSpPr/>
          <p:nvPr/>
        </p:nvSpPr>
        <p:spPr>
          <a:xfrm>
            <a:off x="7163279" y="169888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506" name="object 1506"/>
          <p:cNvSpPr/>
          <p:nvPr/>
        </p:nvSpPr>
        <p:spPr>
          <a:xfrm>
            <a:off x="7107243" y="1701365"/>
            <a:ext cx="4445" cy="2540"/>
          </a:xfrm>
          <a:custGeom>
            <a:rect l="l" t="t" r="r" b="b"/>
            <a:pathLst>
              <a:path w="4445" h="2539">
                <a:moveTo>
                  <a:pt x="4150" y="2524"/>
                </a:moveTo>
                <a:lnTo>
                  <a:pt x="0" y="2524"/>
                </a:lnTo>
                <a:lnTo>
                  <a:pt x="0" y="0"/>
                </a:lnTo>
                <a:lnTo>
                  <a:pt x="4150" y="0"/>
                </a:lnTo>
                <a:lnTo>
                  <a:pt x="4150" y="2524"/>
                </a:lnTo>
                <a:close/>
              </a:path>
            </a:pathLst>
          </a:custGeom>
          <a:solidFill>
            <a:srgbClr val="C9CCCC"/>
          </a:solidFill>
        </p:spPr>
        <p:txBody>
          <a:bodyPr wrap="square" lIns="0" tIns="0" rIns="0" bIns="0" rtlCol="0"/>
          <a:lstStyle/>
          <a:p/>
        </p:txBody>
      </p:sp>
      <p:sp>
        <p:nvSpPr>
          <p:cNvPr id="1507" name="object 1507"/>
          <p:cNvSpPr/>
          <p:nvPr/>
        </p:nvSpPr>
        <p:spPr>
          <a:xfrm>
            <a:off x="7134214" y="1701371"/>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508" name="object 1508"/>
          <p:cNvSpPr/>
          <p:nvPr/>
        </p:nvSpPr>
        <p:spPr>
          <a:xfrm>
            <a:off x="7105170" y="1701369"/>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09" name="object 1509"/>
          <p:cNvSpPr/>
          <p:nvPr/>
        </p:nvSpPr>
        <p:spPr>
          <a:xfrm>
            <a:off x="7113468" y="1701365"/>
            <a:ext cx="4445" cy="2540"/>
          </a:xfrm>
          <a:custGeom>
            <a:rect l="l" t="t" r="r" b="b"/>
            <a:pathLst>
              <a:path w="4445" h="2539">
                <a:moveTo>
                  <a:pt x="4138" y="2524"/>
                </a:moveTo>
                <a:lnTo>
                  <a:pt x="0" y="2524"/>
                </a:lnTo>
                <a:lnTo>
                  <a:pt x="0" y="0"/>
                </a:lnTo>
                <a:lnTo>
                  <a:pt x="2081" y="0"/>
                </a:lnTo>
                <a:lnTo>
                  <a:pt x="4138" y="2524"/>
                </a:lnTo>
                <a:close/>
              </a:path>
            </a:pathLst>
          </a:custGeom>
          <a:solidFill>
            <a:srgbClr val="C9CCCC"/>
          </a:solidFill>
        </p:spPr>
        <p:txBody>
          <a:bodyPr wrap="square" lIns="0" tIns="0" rIns="0" bIns="0" rtlCol="0"/>
          <a:lstStyle/>
          <a:p/>
        </p:txBody>
      </p:sp>
      <p:sp>
        <p:nvSpPr>
          <p:cNvPr id="1510" name="object 1510"/>
          <p:cNvSpPr/>
          <p:nvPr/>
        </p:nvSpPr>
        <p:spPr>
          <a:xfrm>
            <a:off x="7028384" y="1701365"/>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1511" name="object 1511"/>
          <p:cNvSpPr/>
          <p:nvPr/>
        </p:nvSpPr>
        <p:spPr>
          <a:xfrm flipH="1">
            <a:off x="7069904" y="1701369"/>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512" name="object 1512"/>
          <p:cNvSpPr/>
          <p:nvPr/>
        </p:nvSpPr>
        <p:spPr>
          <a:xfrm flipH="1">
            <a:off x="7107241" y="1701369"/>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513" name="object 1513"/>
          <p:cNvSpPr/>
          <p:nvPr/>
        </p:nvSpPr>
        <p:spPr>
          <a:xfrm>
            <a:off x="7101020" y="1701374"/>
            <a:ext cx="6350" cy="7620"/>
          </a:xfrm>
          <a:custGeom>
            <a:rect l="l" t="t" r="r" b="b"/>
            <a:pathLst>
              <a:path w="6350" h="7619">
                <a:moveTo>
                  <a:pt x="6219" y="7501"/>
                </a:moveTo>
                <a:lnTo>
                  <a:pt x="4150" y="7501"/>
                </a:lnTo>
                <a:lnTo>
                  <a:pt x="4150" y="5001"/>
                </a:lnTo>
                <a:lnTo>
                  <a:pt x="0" y="5001"/>
                </a:lnTo>
                <a:lnTo>
                  <a:pt x="0" y="2512"/>
                </a:lnTo>
                <a:lnTo>
                  <a:pt x="2081" y="2512"/>
                </a:lnTo>
                <a:lnTo>
                  <a:pt x="2081" y="0"/>
                </a:lnTo>
                <a:lnTo>
                  <a:pt x="4150" y="0"/>
                </a:lnTo>
                <a:lnTo>
                  <a:pt x="6219" y="2512"/>
                </a:lnTo>
                <a:lnTo>
                  <a:pt x="6219" y="7501"/>
                </a:lnTo>
                <a:close/>
              </a:path>
              <a:path w="6350" h="7619">
                <a:moveTo>
                  <a:pt x="2081" y="7501"/>
                </a:moveTo>
                <a:lnTo>
                  <a:pt x="2081" y="5001"/>
                </a:lnTo>
                <a:lnTo>
                  <a:pt x="4150" y="5001"/>
                </a:lnTo>
                <a:lnTo>
                  <a:pt x="2081" y="7501"/>
                </a:lnTo>
                <a:close/>
              </a:path>
            </a:pathLst>
          </a:custGeom>
          <a:solidFill>
            <a:srgbClr val="C9CCCC"/>
          </a:solidFill>
        </p:spPr>
        <p:txBody>
          <a:bodyPr wrap="square" lIns="0" tIns="0" rIns="0" bIns="0" rtlCol="0"/>
          <a:lstStyle/>
          <a:p/>
        </p:txBody>
      </p:sp>
      <p:sp>
        <p:nvSpPr>
          <p:cNvPr id="1514" name="object 1514"/>
          <p:cNvSpPr/>
          <p:nvPr/>
        </p:nvSpPr>
        <p:spPr>
          <a:xfrm flipH="1">
            <a:off x="7101015" y="1701369"/>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515" name="object 1515"/>
          <p:cNvSpPr/>
          <p:nvPr/>
        </p:nvSpPr>
        <p:spPr>
          <a:xfrm flipH="1">
            <a:off x="7123846" y="1701369"/>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516" name="object 1516"/>
          <p:cNvSpPr/>
          <p:nvPr/>
        </p:nvSpPr>
        <p:spPr>
          <a:xfrm>
            <a:off x="7082353" y="1703890"/>
            <a:ext cx="2540" cy="0"/>
          </a:xfrm>
          <a:custGeom>
            <a:rect l="l" t="t" r="r" b="b"/>
            <a:pathLst>
              <a:path w="2540">
                <a:moveTo>
                  <a:pt x="0" y="0"/>
                </a:moveTo>
                <a:lnTo>
                  <a:pt x="2069" y="0"/>
                </a:lnTo>
              </a:path>
              <a:path w="2540">
                <a:moveTo>
                  <a:pt x="0" y="0"/>
                </a:moveTo>
                <a:lnTo>
                  <a:pt x="2069" y="0"/>
                </a:lnTo>
              </a:path>
            </a:pathLst>
          </a:custGeom>
          <a:solidFill>
            <a:srgbClr val="C9CCCC"/>
          </a:solidFill>
        </p:spPr>
        <p:txBody>
          <a:bodyPr wrap="square" lIns="0" tIns="0" rIns="0" bIns="0" rtlCol="0"/>
          <a:lstStyle/>
          <a:p/>
        </p:txBody>
      </p:sp>
      <p:sp>
        <p:nvSpPr>
          <p:cNvPr id="1517" name="object 1517"/>
          <p:cNvSpPr/>
          <p:nvPr/>
        </p:nvSpPr>
        <p:spPr>
          <a:xfrm>
            <a:off x="7111396" y="1703890"/>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18" name="object 1518"/>
          <p:cNvSpPr/>
          <p:nvPr/>
        </p:nvSpPr>
        <p:spPr>
          <a:xfrm>
            <a:off x="7121762" y="170389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519" name="object 1519"/>
          <p:cNvSpPr/>
          <p:nvPr/>
        </p:nvSpPr>
        <p:spPr>
          <a:xfrm>
            <a:off x="7123831" y="1703895"/>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520" name="object 1520"/>
          <p:cNvSpPr/>
          <p:nvPr/>
        </p:nvSpPr>
        <p:spPr>
          <a:xfrm flipH="1">
            <a:off x="7067818" y="1703890"/>
            <a:ext cx="0" cy="2540"/>
          </a:xfrm>
          <a:custGeom>
            <a:rect l="l" t="t" r="r" b="b"/>
            <a:pathLst>
              <a:path h="2539">
                <a:moveTo>
                  <a:pt x="0" y="0"/>
                </a:moveTo>
                <a:lnTo>
                  <a:pt x="0" y="2488"/>
                </a:lnTo>
              </a:path>
            </a:pathLst>
          </a:custGeom>
          <a:solidFill>
            <a:srgbClr val="C9CCCC"/>
          </a:solidFill>
        </p:spPr>
        <p:txBody>
          <a:bodyPr wrap="square" lIns="0" tIns="0" rIns="0" bIns="0" rtlCol="0"/>
          <a:lstStyle/>
          <a:p/>
        </p:txBody>
      </p:sp>
      <p:sp>
        <p:nvSpPr>
          <p:cNvPr id="1521" name="object 1521"/>
          <p:cNvSpPr/>
          <p:nvPr/>
        </p:nvSpPr>
        <p:spPr>
          <a:xfrm>
            <a:off x="7109324" y="170638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522" name="object 1522"/>
          <p:cNvSpPr/>
          <p:nvPr/>
        </p:nvSpPr>
        <p:spPr>
          <a:xfrm>
            <a:off x="7111396" y="1706382"/>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523" name="object 1523"/>
          <p:cNvSpPr/>
          <p:nvPr/>
        </p:nvSpPr>
        <p:spPr>
          <a:xfrm>
            <a:off x="7113461" y="1706372"/>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524" name="object 1524"/>
          <p:cNvSpPr/>
          <p:nvPr/>
        </p:nvSpPr>
        <p:spPr>
          <a:xfrm>
            <a:off x="7065750" y="1706382"/>
            <a:ext cx="4445" cy="0"/>
          </a:xfrm>
          <a:custGeom>
            <a:rect l="l" t="t" r="r" b="b"/>
            <a:pathLst>
              <a:path w="4445">
                <a:moveTo>
                  <a:pt x="2069" y="0"/>
                </a:moveTo>
                <a:lnTo>
                  <a:pt x="0" y="0"/>
                </a:lnTo>
                <a:lnTo>
                  <a:pt x="2069" y="0"/>
                </a:lnTo>
                <a:lnTo>
                  <a:pt x="4150" y="0"/>
                </a:lnTo>
                <a:lnTo>
                  <a:pt x="2069" y="0"/>
                </a:lnTo>
                <a:close/>
              </a:path>
            </a:pathLst>
          </a:custGeom>
          <a:solidFill>
            <a:srgbClr val="C9CCCC"/>
          </a:solidFill>
        </p:spPr>
        <p:txBody>
          <a:bodyPr wrap="square" lIns="0" tIns="0" rIns="0" bIns="0" rtlCol="0"/>
          <a:lstStyle/>
          <a:p/>
        </p:txBody>
      </p:sp>
      <p:sp>
        <p:nvSpPr>
          <p:cNvPr id="1525" name="object 1525"/>
          <p:cNvSpPr/>
          <p:nvPr/>
        </p:nvSpPr>
        <p:spPr>
          <a:xfrm>
            <a:off x="7119705" y="170637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526" name="object 1526"/>
          <p:cNvSpPr/>
          <p:nvPr/>
        </p:nvSpPr>
        <p:spPr>
          <a:xfrm flipH="1">
            <a:off x="7065748" y="1706370"/>
            <a:ext cx="0" cy="2540"/>
          </a:xfrm>
          <a:custGeom>
            <a:rect l="l" t="t" r="r" b="b"/>
            <a:pathLst>
              <a:path h="2539">
                <a:moveTo>
                  <a:pt x="0" y="0"/>
                </a:moveTo>
                <a:lnTo>
                  <a:pt x="0" y="2500"/>
                </a:lnTo>
              </a:path>
            </a:pathLst>
          </a:custGeom>
          <a:solidFill>
            <a:srgbClr val="C9CCCC"/>
          </a:solidFill>
        </p:spPr>
        <p:txBody>
          <a:bodyPr wrap="square" lIns="0" tIns="0" rIns="0" bIns="0" rtlCol="0"/>
          <a:lstStyle/>
          <a:p/>
        </p:txBody>
      </p:sp>
      <p:sp>
        <p:nvSpPr>
          <p:cNvPr id="1527" name="object 1527"/>
          <p:cNvSpPr/>
          <p:nvPr/>
        </p:nvSpPr>
        <p:spPr>
          <a:xfrm>
            <a:off x="7069904" y="1708875"/>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528" name="object 1528"/>
          <p:cNvSpPr/>
          <p:nvPr/>
        </p:nvSpPr>
        <p:spPr>
          <a:xfrm flipH="1">
            <a:off x="7142522" y="1708875"/>
            <a:ext cx="0" cy="2540"/>
          </a:xfrm>
          <a:custGeom>
            <a:rect l="l" t="t" r="r" b="b"/>
            <a:pathLst>
              <a:path h="2539">
                <a:moveTo>
                  <a:pt x="0" y="0"/>
                </a:moveTo>
                <a:lnTo>
                  <a:pt x="0" y="2524"/>
                </a:lnTo>
                <a:lnTo>
                  <a:pt x="0" y="0"/>
                </a:lnTo>
                <a:lnTo>
                  <a:pt x="0" y="2524"/>
                </a:lnTo>
                <a:lnTo>
                  <a:pt x="0" y="0"/>
                </a:lnTo>
                <a:close/>
              </a:path>
            </a:pathLst>
          </a:custGeom>
          <a:solidFill>
            <a:srgbClr val="C9CCCC"/>
          </a:solidFill>
        </p:spPr>
        <p:txBody>
          <a:bodyPr wrap="square" lIns="0" tIns="0" rIns="0" bIns="0" rtlCol="0"/>
          <a:lstStyle/>
          <a:p/>
        </p:txBody>
      </p:sp>
      <p:sp>
        <p:nvSpPr>
          <p:cNvPr id="1529" name="object 1529"/>
          <p:cNvSpPr/>
          <p:nvPr/>
        </p:nvSpPr>
        <p:spPr>
          <a:xfrm>
            <a:off x="7140464" y="1708875"/>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1530" name="object 1530"/>
          <p:cNvSpPr/>
          <p:nvPr/>
        </p:nvSpPr>
        <p:spPr>
          <a:xfrm>
            <a:off x="7098944" y="1708875"/>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531" name="object 1531"/>
          <p:cNvSpPr/>
          <p:nvPr/>
        </p:nvSpPr>
        <p:spPr>
          <a:xfrm>
            <a:off x="7096861" y="1708872"/>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1532" name="object 1532"/>
          <p:cNvSpPr/>
          <p:nvPr/>
        </p:nvSpPr>
        <p:spPr>
          <a:xfrm>
            <a:off x="7065748" y="1711396"/>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33" name="object 1533"/>
          <p:cNvSpPr/>
          <p:nvPr/>
        </p:nvSpPr>
        <p:spPr>
          <a:xfrm flipH="1">
            <a:off x="7076128" y="1711396"/>
            <a:ext cx="0" cy="2540"/>
          </a:xfrm>
          <a:custGeom>
            <a:rect l="l" t="t" r="r" b="b"/>
            <a:pathLst>
              <a:path h="2539">
                <a:moveTo>
                  <a:pt x="0" y="0"/>
                </a:moveTo>
                <a:lnTo>
                  <a:pt x="0" y="2476"/>
                </a:lnTo>
              </a:path>
            </a:pathLst>
          </a:custGeom>
          <a:solidFill>
            <a:srgbClr val="C9CCCC"/>
          </a:solidFill>
        </p:spPr>
        <p:txBody>
          <a:bodyPr wrap="square" lIns="0" tIns="0" rIns="0" bIns="0" rtlCol="0"/>
          <a:lstStyle/>
          <a:p/>
        </p:txBody>
      </p:sp>
      <p:sp>
        <p:nvSpPr>
          <p:cNvPr id="1534" name="object 1534"/>
          <p:cNvSpPr/>
          <p:nvPr/>
        </p:nvSpPr>
        <p:spPr>
          <a:xfrm>
            <a:off x="7061580" y="1711396"/>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1535" name="object 1535"/>
          <p:cNvSpPr/>
          <p:nvPr/>
        </p:nvSpPr>
        <p:spPr>
          <a:xfrm flipH="1">
            <a:off x="7121776" y="1711396"/>
            <a:ext cx="0" cy="2540"/>
          </a:xfrm>
          <a:custGeom>
            <a:rect l="l" t="t" r="r" b="b"/>
            <a:pathLst>
              <a:path h="2539">
                <a:moveTo>
                  <a:pt x="0" y="0"/>
                </a:moveTo>
                <a:lnTo>
                  <a:pt x="0" y="2476"/>
                </a:lnTo>
              </a:path>
            </a:pathLst>
          </a:custGeom>
          <a:solidFill>
            <a:srgbClr val="C9CCCC"/>
          </a:solidFill>
        </p:spPr>
        <p:txBody>
          <a:bodyPr wrap="square" lIns="0" tIns="0" rIns="0" bIns="0" rtlCol="0"/>
          <a:lstStyle/>
          <a:p/>
        </p:txBody>
      </p:sp>
      <p:sp>
        <p:nvSpPr>
          <p:cNvPr id="1536" name="object 1536"/>
          <p:cNvSpPr/>
          <p:nvPr/>
        </p:nvSpPr>
        <p:spPr>
          <a:xfrm>
            <a:off x="7144592" y="1711400"/>
            <a:ext cx="2540" cy="2540"/>
          </a:xfrm>
          <a:custGeom>
            <a:rect l="l" t="t" r="r" b="b"/>
            <a:pathLst>
              <a:path w="2540" h="2539">
                <a:moveTo>
                  <a:pt x="2093" y="2476"/>
                </a:moveTo>
                <a:lnTo>
                  <a:pt x="0" y="2476"/>
                </a:lnTo>
                <a:lnTo>
                  <a:pt x="2093" y="0"/>
                </a:lnTo>
                <a:lnTo>
                  <a:pt x="2093" y="2476"/>
                </a:lnTo>
                <a:close/>
              </a:path>
            </a:pathLst>
          </a:custGeom>
          <a:solidFill>
            <a:srgbClr val="C9CCCC"/>
          </a:solidFill>
        </p:spPr>
        <p:txBody>
          <a:bodyPr wrap="square" lIns="0" tIns="0" rIns="0" bIns="0" rtlCol="0"/>
          <a:lstStyle/>
          <a:p/>
        </p:txBody>
      </p:sp>
      <p:sp>
        <p:nvSpPr>
          <p:cNvPr id="1537" name="object 1537"/>
          <p:cNvSpPr/>
          <p:nvPr/>
        </p:nvSpPr>
        <p:spPr>
          <a:xfrm>
            <a:off x="7134214" y="1711397"/>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538" name="object 1538"/>
          <p:cNvSpPr/>
          <p:nvPr/>
        </p:nvSpPr>
        <p:spPr>
          <a:xfrm>
            <a:off x="7098953" y="1711397"/>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539" name="object 1539"/>
          <p:cNvSpPr/>
          <p:nvPr/>
        </p:nvSpPr>
        <p:spPr>
          <a:xfrm flipH="1">
            <a:off x="7063664" y="1711396"/>
            <a:ext cx="0" cy="2540"/>
          </a:xfrm>
          <a:custGeom>
            <a:rect l="l" t="t" r="r" b="b"/>
            <a:pathLst>
              <a:path h="2539">
                <a:moveTo>
                  <a:pt x="0" y="0"/>
                </a:moveTo>
                <a:lnTo>
                  <a:pt x="0" y="2476"/>
                </a:lnTo>
                <a:lnTo>
                  <a:pt x="0" y="0"/>
                </a:lnTo>
                <a:lnTo>
                  <a:pt x="0" y="2476"/>
                </a:lnTo>
                <a:lnTo>
                  <a:pt x="0" y="0"/>
                </a:lnTo>
                <a:close/>
              </a:path>
            </a:pathLst>
          </a:custGeom>
          <a:solidFill>
            <a:srgbClr val="C9CCCC"/>
          </a:solidFill>
        </p:spPr>
        <p:txBody>
          <a:bodyPr wrap="square" lIns="0" tIns="0" rIns="0" bIns="0" rtlCol="0"/>
          <a:lstStyle/>
          <a:p/>
        </p:txBody>
      </p:sp>
      <p:sp>
        <p:nvSpPr>
          <p:cNvPr id="1540" name="object 1540"/>
          <p:cNvSpPr/>
          <p:nvPr/>
        </p:nvSpPr>
        <p:spPr>
          <a:xfrm>
            <a:off x="7088579" y="1713876"/>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41" name="object 1541"/>
          <p:cNvSpPr/>
          <p:nvPr/>
        </p:nvSpPr>
        <p:spPr>
          <a:xfrm>
            <a:off x="7096863" y="1713873"/>
            <a:ext cx="4445" cy="2540"/>
          </a:xfrm>
          <a:custGeom>
            <a:rect l="l" t="t" r="r" b="b"/>
            <a:pathLst>
              <a:path w="4445" h="2539">
                <a:moveTo>
                  <a:pt x="4150" y="2536"/>
                </a:moveTo>
                <a:lnTo>
                  <a:pt x="0" y="2536"/>
                </a:lnTo>
                <a:lnTo>
                  <a:pt x="0" y="0"/>
                </a:lnTo>
                <a:lnTo>
                  <a:pt x="4150" y="0"/>
                </a:lnTo>
                <a:lnTo>
                  <a:pt x="4150" y="2536"/>
                </a:lnTo>
                <a:close/>
              </a:path>
            </a:pathLst>
          </a:custGeom>
          <a:solidFill>
            <a:srgbClr val="C9CCCC"/>
          </a:solidFill>
        </p:spPr>
        <p:txBody>
          <a:bodyPr wrap="square" lIns="0" tIns="0" rIns="0" bIns="0" rtlCol="0"/>
          <a:lstStyle/>
          <a:p/>
        </p:txBody>
      </p:sp>
      <p:sp>
        <p:nvSpPr>
          <p:cNvPr id="1542" name="object 1542"/>
          <p:cNvSpPr/>
          <p:nvPr/>
        </p:nvSpPr>
        <p:spPr>
          <a:xfrm flipH="1">
            <a:off x="7038763" y="1713876"/>
            <a:ext cx="0" cy="2540"/>
          </a:xfrm>
          <a:custGeom>
            <a:rect l="l" t="t" r="r" b="b"/>
            <a:pathLst>
              <a:path h="2539">
                <a:moveTo>
                  <a:pt x="0" y="0"/>
                </a:moveTo>
                <a:lnTo>
                  <a:pt x="0" y="2524"/>
                </a:lnTo>
              </a:path>
            </a:pathLst>
          </a:custGeom>
          <a:solidFill>
            <a:srgbClr val="C9CCCC"/>
          </a:solidFill>
        </p:spPr>
        <p:txBody>
          <a:bodyPr wrap="square" lIns="0" tIns="0" rIns="0" bIns="0" rtlCol="0"/>
          <a:lstStyle/>
          <a:p/>
        </p:txBody>
      </p:sp>
      <p:sp>
        <p:nvSpPr>
          <p:cNvPr id="1543" name="object 1543"/>
          <p:cNvSpPr/>
          <p:nvPr/>
        </p:nvSpPr>
        <p:spPr>
          <a:xfrm>
            <a:off x="7113468" y="1713876"/>
            <a:ext cx="4445" cy="5080"/>
          </a:xfrm>
          <a:custGeom>
            <a:rect l="l" t="t" r="r" b="b"/>
            <a:pathLst>
              <a:path w="4445" h="5080">
                <a:moveTo>
                  <a:pt x="4138" y="5013"/>
                </a:moveTo>
                <a:lnTo>
                  <a:pt x="0" y="5013"/>
                </a:lnTo>
                <a:lnTo>
                  <a:pt x="0" y="0"/>
                </a:lnTo>
                <a:lnTo>
                  <a:pt x="2081" y="0"/>
                </a:lnTo>
                <a:lnTo>
                  <a:pt x="2081" y="2536"/>
                </a:lnTo>
                <a:lnTo>
                  <a:pt x="4138" y="2536"/>
                </a:lnTo>
                <a:lnTo>
                  <a:pt x="4138" y="5013"/>
                </a:lnTo>
                <a:close/>
              </a:path>
            </a:pathLst>
          </a:custGeom>
          <a:solidFill>
            <a:srgbClr val="C9CCCC"/>
          </a:solidFill>
        </p:spPr>
        <p:txBody>
          <a:bodyPr wrap="square" lIns="0" tIns="0" rIns="0" bIns="0" rtlCol="0"/>
          <a:lstStyle/>
          <a:p/>
        </p:txBody>
      </p:sp>
      <p:sp>
        <p:nvSpPr>
          <p:cNvPr id="1544" name="object 1544"/>
          <p:cNvSpPr/>
          <p:nvPr/>
        </p:nvSpPr>
        <p:spPr>
          <a:xfrm>
            <a:off x="7130084" y="1713876"/>
            <a:ext cx="2540" cy="2540"/>
          </a:xfrm>
          <a:custGeom>
            <a:rect l="l" t="t" r="r" b="b"/>
            <a:pathLst>
              <a:path w="2540"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1545" name="object 1545"/>
          <p:cNvSpPr/>
          <p:nvPr/>
        </p:nvSpPr>
        <p:spPr>
          <a:xfrm>
            <a:off x="7107241" y="1713873"/>
            <a:ext cx="2540" cy="2540"/>
          </a:xfrm>
          <a:custGeom>
            <a:rect l="l" t="t" r="r" b="b"/>
            <a:pathLst>
              <a:path w="2540" h="2539">
                <a:moveTo>
                  <a:pt x="2093" y="2524"/>
                </a:moveTo>
                <a:lnTo>
                  <a:pt x="0" y="2524"/>
                </a:lnTo>
                <a:lnTo>
                  <a:pt x="2093" y="0"/>
                </a:lnTo>
                <a:lnTo>
                  <a:pt x="2093" y="2524"/>
                </a:lnTo>
                <a:close/>
              </a:path>
            </a:pathLst>
          </a:custGeom>
          <a:solidFill>
            <a:srgbClr val="C9CCCC"/>
          </a:solidFill>
        </p:spPr>
        <p:txBody>
          <a:bodyPr wrap="square" lIns="0" tIns="0" rIns="0" bIns="0" rtlCol="0"/>
          <a:lstStyle/>
          <a:p/>
        </p:txBody>
      </p:sp>
      <p:sp>
        <p:nvSpPr>
          <p:cNvPr id="1546" name="object 1546"/>
          <p:cNvSpPr/>
          <p:nvPr/>
        </p:nvSpPr>
        <p:spPr>
          <a:xfrm>
            <a:off x="7092733" y="1716397"/>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47" name="object 1547"/>
          <p:cNvSpPr/>
          <p:nvPr/>
        </p:nvSpPr>
        <p:spPr>
          <a:xfrm>
            <a:off x="7101015" y="1716401"/>
            <a:ext cx="2540" cy="5080"/>
          </a:xfrm>
          <a:custGeom>
            <a:rect l="l" t="t" r="r" b="b"/>
            <a:pathLst>
              <a:path w="2540" h="5080">
                <a:moveTo>
                  <a:pt x="0" y="4977"/>
                </a:moveTo>
                <a:lnTo>
                  <a:pt x="0" y="2488"/>
                </a:lnTo>
                <a:lnTo>
                  <a:pt x="2093" y="0"/>
                </a:lnTo>
                <a:lnTo>
                  <a:pt x="2093" y="2488"/>
                </a:lnTo>
                <a:lnTo>
                  <a:pt x="0" y="4977"/>
                </a:lnTo>
                <a:close/>
              </a:path>
            </a:pathLst>
          </a:custGeom>
          <a:solidFill>
            <a:srgbClr val="C9CCCC"/>
          </a:solidFill>
        </p:spPr>
        <p:txBody>
          <a:bodyPr wrap="square" lIns="0" tIns="0" rIns="0" bIns="0" rtlCol="0"/>
          <a:lstStyle/>
          <a:p/>
        </p:txBody>
      </p:sp>
      <p:sp>
        <p:nvSpPr>
          <p:cNvPr id="1548" name="object 1548"/>
          <p:cNvSpPr/>
          <p:nvPr/>
        </p:nvSpPr>
        <p:spPr>
          <a:xfrm>
            <a:off x="7096861" y="1716401"/>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549" name="object 1549"/>
          <p:cNvSpPr/>
          <p:nvPr/>
        </p:nvSpPr>
        <p:spPr>
          <a:xfrm>
            <a:off x="7094790" y="1716397"/>
            <a:ext cx="2540" cy="5080"/>
          </a:xfrm>
          <a:custGeom>
            <a:rect l="l" t="t" r="r" b="b"/>
            <a:pathLst>
              <a:path w="2540"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1550" name="object 1550"/>
          <p:cNvSpPr/>
          <p:nvPr/>
        </p:nvSpPr>
        <p:spPr>
          <a:xfrm>
            <a:off x="7018017" y="1721385"/>
            <a:ext cx="2540" cy="5080"/>
          </a:xfrm>
          <a:custGeom>
            <a:rect l="l" t="t" r="r" b="b"/>
            <a:pathLst>
              <a:path w="2540" h="5080">
                <a:moveTo>
                  <a:pt x="2081" y="5013"/>
                </a:moveTo>
                <a:lnTo>
                  <a:pt x="0" y="5013"/>
                </a:lnTo>
                <a:lnTo>
                  <a:pt x="0" y="0"/>
                </a:lnTo>
                <a:lnTo>
                  <a:pt x="2081" y="2524"/>
                </a:lnTo>
                <a:lnTo>
                  <a:pt x="2081" y="5013"/>
                </a:lnTo>
                <a:close/>
              </a:path>
            </a:pathLst>
          </a:custGeom>
          <a:solidFill>
            <a:srgbClr val="C9CCCC"/>
          </a:solidFill>
        </p:spPr>
        <p:txBody>
          <a:bodyPr wrap="square" lIns="0" tIns="0" rIns="0" bIns="0" rtlCol="0"/>
          <a:lstStyle/>
          <a:p/>
        </p:txBody>
      </p:sp>
      <p:sp>
        <p:nvSpPr>
          <p:cNvPr id="1551" name="object 1551"/>
          <p:cNvSpPr/>
          <p:nvPr/>
        </p:nvSpPr>
        <p:spPr>
          <a:xfrm>
            <a:off x="7136310" y="1723910"/>
            <a:ext cx="2540" cy="5080"/>
          </a:xfrm>
          <a:custGeom>
            <a:rect l="l" t="t" r="r" b="b"/>
            <a:pathLst>
              <a:path w="2540" h="5080">
                <a:moveTo>
                  <a:pt x="2069" y="4965"/>
                </a:moveTo>
                <a:lnTo>
                  <a:pt x="0" y="2488"/>
                </a:lnTo>
                <a:lnTo>
                  <a:pt x="0" y="0"/>
                </a:lnTo>
                <a:lnTo>
                  <a:pt x="2069" y="0"/>
                </a:lnTo>
                <a:lnTo>
                  <a:pt x="2069" y="4965"/>
                </a:lnTo>
                <a:close/>
              </a:path>
            </a:pathLst>
          </a:custGeom>
          <a:solidFill>
            <a:srgbClr val="C9CCCC"/>
          </a:solidFill>
        </p:spPr>
        <p:txBody>
          <a:bodyPr wrap="square" lIns="0" tIns="0" rIns="0" bIns="0" rtlCol="0"/>
          <a:lstStyle/>
          <a:p/>
        </p:txBody>
      </p:sp>
      <p:sp>
        <p:nvSpPr>
          <p:cNvPr id="1552" name="object 1552"/>
          <p:cNvSpPr/>
          <p:nvPr/>
        </p:nvSpPr>
        <p:spPr>
          <a:xfrm flipH="1">
            <a:off x="7142522" y="1723905"/>
            <a:ext cx="0" cy="2540"/>
          </a:xfrm>
          <a:custGeom>
            <a:rect l="l" t="t" r="r" b="b"/>
            <a:pathLst>
              <a:path h="2539">
                <a:moveTo>
                  <a:pt x="0" y="0"/>
                </a:moveTo>
                <a:lnTo>
                  <a:pt x="0" y="2488"/>
                </a:lnTo>
              </a:path>
            </a:pathLst>
          </a:custGeom>
          <a:solidFill>
            <a:srgbClr val="C9CCCC"/>
          </a:solidFill>
        </p:spPr>
        <p:txBody>
          <a:bodyPr wrap="square" lIns="0" tIns="0" rIns="0" bIns="0" rtlCol="0"/>
          <a:lstStyle/>
          <a:p/>
        </p:txBody>
      </p:sp>
      <p:sp>
        <p:nvSpPr>
          <p:cNvPr id="1553" name="object 1553"/>
          <p:cNvSpPr/>
          <p:nvPr/>
        </p:nvSpPr>
        <p:spPr>
          <a:xfrm>
            <a:off x="7084424" y="1728878"/>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54" name="object 1554"/>
          <p:cNvSpPr/>
          <p:nvPr/>
        </p:nvSpPr>
        <p:spPr>
          <a:xfrm>
            <a:off x="7115554" y="1728877"/>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555" name="object 1555"/>
          <p:cNvSpPr/>
          <p:nvPr/>
        </p:nvSpPr>
        <p:spPr>
          <a:xfrm>
            <a:off x="7082353" y="1731399"/>
            <a:ext cx="2540" cy="0"/>
          </a:xfrm>
          <a:custGeom>
            <a:rect l="l" t="t" r="r" b="b"/>
            <a:pathLst>
              <a:path w="2540">
                <a:moveTo>
                  <a:pt x="0" y="0"/>
                </a:moveTo>
                <a:lnTo>
                  <a:pt x="2069" y="0"/>
                </a:lnTo>
              </a:path>
            </a:pathLst>
          </a:custGeom>
          <a:solidFill>
            <a:srgbClr val="C9CCCC"/>
          </a:solidFill>
        </p:spPr>
        <p:txBody>
          <a:bodyPr wrap="square" lIns="0" tIns="0" rIns="0" bIns="0" rtlCol="0"/>
          <a:lstStyle/>
          <a:p/>
        </p:txBody>
      </p:sp>
      <p:sp>
        <p:nvSpPr>
          <p:cNvPr id="1556" name="object 1556"/>
          <p:cNvSpPr/>
          <p:nvPr/>
        </p:nvSpPr>
        <p:spPr>
          <a:xfrm>
            <a:off x="7076130" y="1756425"/>
            <a:ext cx="41910" cy="25400"/>
          </a:xfrm>
          <a:custGeom>
            <a:rect l="l" t="t" r="r" b="b"/>
            <a:pathLst>
              <a:path w="41909" h="25400">
                <a:moveTo>
                  <a:pt x="35248" y="2488"/>
                </a:moveTo>
                <a:lnTo>
                  <a:pt x="29041" y="2488"/>
                </a:lnTo>
                <a:lnTo>
                  <a:pt x="29041" y="0"/>
                </a:lnTo>
                <a:lnTo>
                  <a:pt x="35248" y="0"/>
                </a:lnTo>
                <a:lnTo>
                  <a:pt x="35248" y="2488"/>
                </a:lnTo>
                <a:close/>
              </a:path>
              <a:path w="41909" h="25400">
                <a:moveTo>
                  <a:pt x="39423" y="7501"/>
                </a:moveTo>
                <a:lnTo>
                  <a:pt x="10358" y="7501"/>
                </a:lnTo>
                <a:lnTo>
                  <a:pt x="10358" y="4977"/>
                </a:lnTo>
                <a:lnTo>
                  <a:pt x="16589" y="4977"/>
                </a:lnTo>
                <a:lnTo>
                  <a:pt x="16589" y="2488"/>
                </a:lnTo>
                <a:lnTo>
                  <a:pt x="39423" y="2488"/>
                </a:lnTo>
                <a:lnTo>
                  <a:pt x="39423" y="7501"/>
                </a:lnTo>
                <a:close/>
              </a:path>
              <a:path w="41909" h="25400">
                <a:moveTo>
                  <a:pt x="41492" y="9990"/>
                </a:moveTo>
                <a:lnTo>
                  <a:pt x="6207" y="9990"/>
                </a:lnTo>
                <a:lnTo>
                  <a:pt x="6207" y="7501"/>
                </a:lnTo>
                <a:lnTo>
                  <a:pt x="41492" y="7501"/>
                </a:lnTo>
                <a:lnTo>
                  <a:pt x="41492" y="9990"/>
                </a:lnTo>
                <a:close/>
              </a:path>
              <a:path w="41909" h="25400">
                <a:moveTo>
                  <a:pt x="31110" y="20004"/>
                </a:moveTo>
                <a:lnTo>
                  <a:pt x="0" y="20004"/>
                </a:lnTo>
                <a:lnTo>
                  <a:pt x="0" y="15003"/>
                </a:lnTo>
                <a:lnTo>
                  <a:pt x="2069" y="15003"/>
                </a:lnTo>
                <a:lnTo>
                  <a:pt x="2069" y="12466"/>
                </a:lnTo>
                <a:lnTo>
                  <a:pt x="4138" y="12466"/>
                </a:lnTo>
                <a:lnTo>
                  <a:pt x="4138" y="9990"/>
                </a:lnTo>
                <a:lnTo>
                  <a:pt x="39423" y="9990"/>
                </a:lnTo>
                <a:lnTo>
                  <a:pt x="39423" y="12466"/>
                </a:lnTo>
                <a:lnTo>
                  <a:pt x="37318" y="15003"/>
                </a:lnTo>
                <a:lnTo>
                  <a:pt x="37318" y="17503"/>
                </a:lnTo>
                <a:lnTo>
                  <a:pt x="31110" y="17503"/>
                </a:lnTo>
                <a:lnTo>
                  <a:pt x="31110" y="20004"/>
                </a:lnTo>
                <a:close/>
              </a:path>
              <a:path w="41909" h="25400">
                <a:moveTo>
                  <a:pt x="24878" y="22504"/>
                </a:moveTo>
                <a:lnTo>
                  <a:pt x="2069" y="22504"/>
                </a:lnTo>
                <a:lnTo>
                  <a:pt x="2069" y="20004"/>
                </a:lnTo>
                <a:lnTo>
                  <a:pt x="24878" y="20004"/>
                </a:lnTo>
                <a:lnTo>
                  <a:pt x="24878" y="22504"/>
                </a:lnTo>
                <a:close/>
              </a:path>
              <a:path w="41909" h="25400">
                <a:moveTo>
                  <a:pt x="6207" y="24993"/>
                </a:moveTo>
                <a:lnTo>
                  <a:pt x="4138" y="24993"/>
                </a:lnTo>
                <a:lnTo>
                  <a:pt x="4138" y="22504"/>
                </a:lnTo>
                <a:lnTo>
                  <a:pt x="6207" y="22504"/>
                </a:lnTo>
                <a:lnTo>
                  <a:pt x="6207" y="24993"/>
                </a:lnTo>
                <a:close/>
              </a:path>
            </a:pathLst>
          </a:custGeom>
          <a:solidFill>
            <a:srgbClr val="C9CCCC"/>
          </a:solidFill>
        </p:spPr>
        <p:txBody>
          <a:bodyPr wrap="square" lIns="0" tIns="0" rIns="0" bIns="0" rtlCol="0"/>
          <a:lstStyle/>
          <a:p/>
        </p:txBody>
      </p:sp>
      <p:sp>
        <p:nvSpPr>
          <p:cNvPr id="1557" name="object 1557"/>
          <p:cNvSpPr/>
          <p:nvPr/>
        </p:nvSpPr>
        <p:spPr>
          <a:xfrm flipH="1">
            <a:off x="7082353" y="1781407"/>
            <a:ext cx="0" cy="2540"/>
          </a:xfrm>
          <a:custGeom>
            <a:rect l="l" t="t" r="r" b="b"/>
            <a:pathLst>
              <a:path h="2539">
                <a:moveTo>
                  <a:pt x="0" y="0"/>
                </a:moveTo>
                <a:lnTo>
                  <a:pt x="0" y="2536"/>
                </a:lnTo>
              </a:path>
            </a:pathLst>
          </a:custGeom>
          <a:solidFill>
            <a:srgbClr val="C9CCCC"/>
          </a:solidFill>
        </p:spPr>
        <p:txBody>
          <a:bodyPr wrap="square" lIns="0" tIns="0" rIns="0" bIns="0" rtlCol="0"/>
          <a:lstStyle/>
          <a:p/>
        </p:txBody>
      </p:sp>
      <p:sp>
        <p:nvSpPr>
          <p:cNvPr id="1558" name="object 1558"/>
          <p:cNvSpPr/>
          <p:nvPr/>
        </p:nvSpPr>
        <p:spPr>
          <a:xfrm>
            <a:off x="6708857" y="3640077"/>
            <a:ext cx="4445" cy="15240"/>
          </a:xfrm>
          <a:custGeom>
            <a:rect l="l" t="t" r="r" b="b"/>
            <a:pathLst>
              <a:path w="4445" h="15239">
                <a:moveTo>
                  <a:pt x="2069" y="15003"/>
                </a:moveTo>
                <a:lnTo>
                  <a:pt x="2069" y="2500"/>
                </a:lnTo>
                <a:lnTo>
                  <a:pt x="0" y="2500"/>
                </a:lnTo>
                <a:lnTo>
                  <a:pt x="0" y="0"/>
                </a:lnTo>
                <a:lnTo>
                  <a:pt x="2069" y="0"/>
                </a:lnTo>
                <a:lnTo>
                  <a:pt x="4138" y="2500"/>
                </a:lnTo>
                <a:lnTo>
                  <a:pt x="4138" y="12514"/>
                </a:lnTo>
                <a:lnTo>
                  <a:pt x="2069" y="15003"/>
                </a:lnTo>
                <a:close/>
              </a:path>
            </a:pathLst>
          </a:custGeom>
          <a:solidFill>
            <a:srgbClr val="C9CCCC"/>
          </a:solidFill>
        </p:spPr>
        <p:txBody>
          <a:bodyPr wrap="square" lIns="0" tIns="0" rIns="0" bIns="0" rtlCol="0"/>
          <a:lstStyle/>
          <a:p/>
        </p:txBody>
      </p:sp>
      <p:sp>
        <p:nvSpPr>
          <p:cNvPr id="1559" name="object 1559"/>
          <p:cNvSpPr/>
          <p:nvPr/>
        </p:nvSpPr>
        <p:spPr>
          <a:xfrm>
            <a:off x="6725460" y="3627569"/>
            <a:ext cx="2540" cy="5080"/>
          </a:xfrm>
          <a:custGeom>
            <a:rect l="l" t="t" r="r" b="b"/>
            <a:pathLst>
              <a:path w="2540" h="5079">
                <a:moveTo>
                  <a:pt x="0" y="5001"/>
                </a:moveTo>
                <a:lnTo>
                  <a:pt x="0" y="0"/>
                </a:lnTo>
                <a:lnTo>
                  <a:pt x="2057" y="0"/>
                </a:lnTo>
                <a:lnTo>
                  <a:pt x="2057" y="5001"/>
                </a:lnTo>
                <a:lnTo>
                  <a:pt x="0" y="5001"/>
                </a:lnTo>
                <a:close/>
              </a:path>
            </a:pathLst>
          </a:custGeom>
          <a:solidFill>
            <a:srgbClr val="C9CCCC"/>
          </a:solidFill>
        </p:spPr>
        <p:txBody>
          <a:bodyPr wrap="square" lIns="0" tIns="0" rIns="0" bIns="0" rtlCol="0"/>
          <a:lstStyle/>
          <a:p/>
        </p:txBody>
      </p:sp>
      <p:sp>
        <p:nvSpPr>
          <p:cNvPr id="1560" name="object 1560"/>
          <p:cNvSpPr/>
          <p:nvPr/>
        </p:nvSpPr>
        <p:spPr>
          <a:xfrm>
            <a:off x="6727533" y="3610049"/>
            <a:ext cx="29209" cy="20320"/>
          </a:xfrm>
          <a:custGeom>
            <a:rect l="l" t="t" r="r" b="b"/>
            <a:pathLst>
              <a:path w="29209" h="20320">
                <a:moveTo>
                  <a:pt x="24878" y="7501"/>
                </a:moveTo>
                <a:lnTo>
                  <a:pt x="14508" y="7501"/>
                </a:lnTo>
                <a:lnTo>
                  <a:pt x="18659" y="2512"/>
                </a:lnTo>
                <a:lnTo>
                  <a:pt x="20740" y="2512"/>
                </a:lnTo>
                <a:lnTo>
                  <a:pt x="20740" y="0"/>
                </a:lnTo>
                <a:lnTo>
                  <a:pt x="24878" y="0"/>
                </a:lnTo>
                <a:lnTo>
                  <a:pt x="24878" y="7501"/>
                </a:lnTo>
                <a:close/>
              </a:path>
              <a:path w="29209" h="20320">
                <a:moveTo>
                  <a:pt x="26971" y="12526"/>
                </a:moveTo>
                <a:lnTo>
                  <a:pt x="22809" y="12526"/>
                </a:lnTo>
                <a:lnTo>
                  <a:pt x="20740" y="10014"/>
                </a:lnTo>
                <a:lnTo>
                  <a:pt x="10382" y="10014"/>
                </a:lnTo>
                <a:lnTo>
                  <a:pt x="10382" y="7501"/>
                </a:lnTo>
                <a:lnTo>
                  <a:pt x="29041" y="7501"/>
                </a:lnTo>
                <a:lnTo>
                  <a:pt x="29041" y="10014"/>
                </a:lnTo>
                <a:lnTo>
                  <a:pt x="26971" y="12526"/>
                </a:lnTo>
                <a:close/>
              </a:path>
              <a:path w="29209" h="20320">
                <a:moveTo>
                  <a:pt x="18659" y="12526"/>
                </a:moveTo>
                <a:lnTo>
                  <a:pt x="8276" y="12526"/>
                </a:lnTo>
                <a:lnTo>
                  <a:pt x="8276" y="10014"/>
                </a:lnTo>
                <a:lnTo>
                  <a:pt x="18659" y="10014"/>
                </a:lnTo>
                <a:lnTo>
                  <a:pt x="18659" y="12526"/>
                </a:lnTo>
                <a:close/>
              </a:path>
              <a:path w="29209" h="20320">
                <a:moveTo>
                  <a:pt x="10382" y="17527"/>
                </a:moveTo>
                <a:lnTo>
                  <a:pt x="0" y="17527"/>
                </a:lnTo>
                <a:lnTo>
                  <a:pt x="0" y="15027"/>
                </a:lnTo>
                <a:lnTo>
                  <a:pt x="2057" y="15027"/>
                </a:lnTo>
                <a:lnTo>
                  <a:pt x="4138" y="12526"/>
                </a:lnTo>
                <a:lnTo>
                  <a:pt x="12451" y="12526"/>
                </a:lnTo>
                <a:lnTo>
                  <a:pt x="12451" y="15027"/>
                </a:lnTo>
                <a:lnTo>
                  <a:pt x="10382" y="17527"/>
                </a:lnTo>
                <a:close/>
              </a:path>
              <a:path w="29209" h="20320">
                <a:moveTo>
                  <a:pt x="24878" y="15027"/>
                </a:moveTo>
                <a:lnTo>
                  <a:pt x="20740" y="15027"/>
                </a:lnTo>
                <a:lnTo>
                  <a:pt x="20740" y="12526"/>
                </a:lnTo>
                <a:lnTo>
                  <a:pt x="24878" y="12526"/>
                </a:lnTo>
                <a:lnTo>
                  <a:pt x="24878" y="15027"/>
                </a:lnTo>
                <a:close/>
              </a:path>
              <a:path w="29209" h="20320">
                <a:moveTo>
                  <a:pt x="6207" y="20016"/>
                </a:moveTo>
                <a:lnTo>
                  <a:pt x="2057" y="20016"/>
                </a:lnTo>
                <a:lnTo>
                  <a:pt x="2057" y="17527"/>
                </a:lnTo>
                <a:lnTo>
                  <a:pt x="6207" y="17527"/>
                </a:lnTo>
                <a:lnTo>
                  <a:pt x="6207" y="20016"/>
                </a:lnTo>
                <a:close/>
              </a:path>
            </a:pathLst>
          </a:custGeom>
          <a:solidFill>
            <a:srgbClr val="C9CCCC"/>
          </a:solidFill>
        </p:spPr>
        <p:txBody>
          <a:bodyPr wrap="square" lIns="0" tIns="0" rIns="0" bIns="0" rtlCol="0"/>
          <a:lstStyle/>
          <a:p/>
        </p:txBody>
      </p:sp>
      <p:sp>
        <p:nvSpPr>
          <p:cNvPr id="1561" name="object 1561"/>
          <p:cNvSpPr/>
          <p:nvPr/>
        </p:nvSpPr>
        <p:spPr>
          <a:xfrm>
            <a:off x="6779407" y="3592559"/>
            <a:ext cx="10795" cy="7620"/>
          </a:xfrm>
          <a:custGeom>
            <a:rect l="l" t="t" r="r" b="b"/>
            <a:pathLst>
              <a:path w="10795" h="7620">
                <a:moveTo>
                  <a:pt x="8288" y="4989"/>
                </a:moveTo>
                <a:lnTo>
                  <a:pt x="2069" y="4989"/>
                </a:lnTo>
                <a:lnTo>
                  <a:pt x="4138" y="2476"/>
                </a:lnTo>
                <a:lnTo>
                  <a:pt x="6207" y="2476"/>
                </a:lnTo>
                <a:lnTo>
                  <a:pt x="6207" y="0"/>
                </a:lnTo>
                <a:lnTo>
                  <a:pt x="8288" y="2476"/>
                </a:lnTo>
                <a:lnTo>
                  <a:pt x="8288" y="4989"/>
                </a:lnTo>
                <a:close/>
              </a:path>
              <a:path w="10795" h="7620">
                <a:moveTo>
                  <a:pt x="8288" y="7489"/>
                </a:moveTo>
                <a:lnTo>
                  <a:pt x="0" y="7489"/>
                </a:lnTo>
                <a:lnTo>
                  <a:pt x="0" y="4989"/>
                </a:lnTo>
                <a:lnTo>
                  <a:pt x="10358" y="4989"/>
                </a:lnTo>
                <a:lnTo>
                  <a:pt x="8288" y="7489"/>
                </a:lnTo>
                <a:close/>
              </a:path>
            </a:pathLst>
          </a:custGeom>
          <a:solidFill>
            <a:srgbClr val="C9CCCC"/>
          </a:solidFill>
        </p:spPr>
        <p:txBody>
          <a:bodyPr wrap="square" lIns="0" tIns="0" rIns="0" bIns="0" rtlCol="0"/>
          <a:lstStyle/>
          <a:p/>
        </p:txBody>
      </p:sp>
      <p:sp>
        <p:nvSpPr>
          <p:cNvPr id="1562" name="object 1562"/>
          <p:cNvSpPr/>
          <p:nvPr/>
        </p:nvSpPr>
        <p:spPr>
          <a:xfrm>
            <a:off x="6787702" y="3562519"/>
            <a:ext cx="31115" cy="15240"/>
          </a:xfrm>
          <a:custGeom>
            <a:rect l="l" t="t" r="r" b="b"/>
            <a:pathLst>
              <a:path w="31115" h="15239">
                <a:moveTo>
                  <a:pt x="16601" y="10014"/>
                </a:moveTo>
                <a:lnTo>
                  <a:pt x="0" y="10014"/>
                </a:lnTo>
                <a:lnTo>
                  <a:pt x="0" y="5001"/>
                </a:lnTo>
                <a:lnTo>
                  <a:pt x="2069" y="2524"/>
                </a:lnTo>
                <a:lnTo>
                  <a:pt x="6219" y="2524"/>
                </a:lnTo>
                <a:lnTo>
                  <a:pt x="6219" y="0"/>
                </a:lnTo>
                <a:lnTo>
                  <a:pt x="14520" y="0"/>
                </a:lnTo>
                <a:lnTo>
                  <a:pt x="16601" y="2524"/>
                </a:lnTo>
                <a:lnTo>
                  <a:pt x="16601" y="5001"/>
                </a:lnTo>
                <a:lnTo>
                  <a:pt x="29041" y="5001"/>
                </a:lnTo>
                <a:lnTo>
                  <a:pt x="31110" y="7513"/>
                </a:lnTo>
                <a:lnTo>
                  <a:pt x="16601" y="7513"/>
                </a:lnTo>
                <a:lnTo>
                  <a:pt x="16601" y="10014"/>
                </a:lnTo>
                <a:close/>
              </a:path>
              <a:path w="31115" h="15239">
                <a:moveTo>
                  <a:pt x="22821" y="5001"/>
                </a:moveTo>
                <a:lnTo>
                  <a:pt x="20728" y="5001"/>
                </a:lnTo>
                <a:lnTo>
                  <a:pt x="22821" y="2524"/>
                </a:lnTo>
                <a:lnTo>
                  <a:pt x="22821" y="5001"/>
                </a:lnTo>
                <a:close/>
              </a:path>
              <a:path w="31115" h="15239">
                <a:moveTo>
                  <a:pt x="29041" y="5001"/>
                </a:moveTo>
                <a:lnTo>
                  <a:pt x="26983" y="5001"/>
                </a:lnTo>
                <a:lnTo>
                  <a:pt x="26983" y="2524"/>
                </a:lnTo>
                <a:lnTo>
                  <a:pt x="29041" y="2524"/>
                </a:lnTo>
                <a:lnTo>
                  <a:pt x="29041" y="5001"/>
                </a:lnTo>
                <a:close/>
              </a:path>
              <a:path w="31115" h="15239">
                <a:moveTo>
                  <a:pt x="26983" y="12514"/>
                </a:moveTo>
                <a:lnTo>
                  <a:pt x="26983" y="10014"/>
                </a:lnTo>
                <a:lnTo>
                  <a:pt x="18659" y="10014"/>
                </a:lnTo>
                <a:lnTo>
                  <a:pt x="16601" y="7513"/>
                </a:lnTo>
                <a:lnTo>
                  <a:pt x="29041" y="7513"/>
                </a:lnTo>
                <a:lnTo>
                  <a:pt x="29041" y="10014"/>
                </a:lnTo>
                <a:lnTo>
                  <a:pt x="26983" y="12514"/>
                </a:lnTo>
                <a:close/>
              </a:path>
              <a:path w="31115" h="15239">
                <a:moveTo>
                  <a:pt x="4126" y="12514"/>
                </a:moveTo>
                <a:lnTo>
                  <a:pt x="2069" y="12514"/>
                </a:lnTo>
                <a:lnTo>
                  <a:pt x="2069" y="10014"/>
                </a:lnTo>
                <a:lnTo>
                  <a:pt x="6219" y="10014"/>
                </a:lnTo>
                <a:lnTo>
                  <a:pt x="4126" y="12514"/>
                </a:lnTo>
                <a:close/>
              </a:path>
              <a:path w="31115" h="15239">
                <a:moveTo>
                  <a:pt x="12451" y="12514"/>
                </a:moveTo>
                <a:lnTo>
                  <a:pt x="10370" y="12514"/>
                </a:lnTo>
                <a:lnTo>
                  <a:pt x="8288" y="10014"/>
                </a:lnTo>
                <a:lnTo>
                  <a:pt x="14520" y="10014"/>
                </a:lnTo>
                <a:lnTo>
                  <a:pt x="12451" y="12514"/>
                </a:lnTo>
                <a:close/>
              </a:path>
              <a:path w="31115" h="15239">
                <a:moveTo>
                  <a:pt x="24890" y="12514"/>
                </a:moveTo>
                <a:lnTo>
                  <a:pt x="18659" y="12514"/>
                </a:lnTo>
                <a:lnTo>
                  <a:pt x="20728" y="10014"/>
                </a:lnTo>
                <a:lnTo>
                  <a:pt x="24890" y="10014"/>
                </a:lnTo>
                <a:lnTo>
                  <a:pt x="24890" y="12514"/>
                </a:lnTo>
                <a:close/>
              </a:path>
              <a:path w="31115" h="15239">
                <a:moveTo>
                  <a:pt x="22821" y="15003"/>
                </a:moveTo>
                <a:lnTo>
                  <a:pt x="20728" y="15003"/>
                </a:lnTo>
                <a:lnTo>
                  <a:pt x="20728" y="12514"/>
                </a:lnTo>
                <a:lnTo>
                  <a:pt x="22821" y="12514"/>
                </a:lnTo>
                <a:lnTo>
                  <a:pt x="22821" y="15003"/>
                </a:lnTo>
                <a:close/>
              </a:path>
            </a:pathLst>
          </a:custGeom>
          <a:solidFill>
            <a:srgbClr val="C9CCCC"/>
          </a:solidFill>
        </p:spPr>
        <p:txBody>
          <a:bodyPr wrap="square" lIns="0" tIns="0" rIns="0" bIns="0" rtlCol="0"/>
          <a:lstStyle/>
          <a:p/>
        </p:txBody>
      </p:sp>
      <p:sp>
        <p:nvSpPr>
          <p:cNvPr id="1563" name="object 1563"/>
          <p:cNvSpPr/>
          <p:nvPr/>
        </p:nvSpPr>
        <p:spPr>
          <a:xfrm>
            <a:off x="6837499" y="3517494"/>
            <a:ext cx="29209" cy="22860"/>
          </a:xfrm>
          <a:custGeom>
            <a:rect l="l" t="t" r="r" b="b"/>
            <a:pathLst>
              <a:path w="29209" h="22860">
                <a:moveTo>
                  <a:pt x="22821" y="7513"/>
                </a:moveTo>
                <a:lnTo>
                  <a:pt x="8300" y="7513"/>
                </a:lnTo>
                <a:lnTo>
                  <a:pt x="8300" y="5013"/>
                </a:lnTo>
                <a:lnTo>
                  <a:pt x="12451" y="0"/>
                </a:lnTo>
                <a:lnTo>
                  <a:pt x="12451" y="2512"/>
                </a:lnTo>
                <a:lnTo>
                  <a:pt x="18670" y="2512"/>
                </a:lnTo>
                <a:lnTo>
                  <a:pt x="18670" y="5013"/>
                </a:lnTo>
                <a:lnTo>
                  <a:pt x="20764" y="5013"/>
                </a:lnTo>
                <a:lnTo>
                  <a:pt x="22821" y="7513"/>
                </a:lnTo>
                <a:close/>
              </a:path>
              <a:path w="29209" h="22860">
                <a:moveTo>
                  <a:pt x="16601" y="2512"/>
                </a:moveTo>
                <a:lnTo>
                  <a:pt x="12451" y="2512"/>
                </a:lnTo>
                <a:lnTo>
                  <a:pt x="14508" y="0"/>
                </a:lnTo>
                <a:lnTo>
                  <a:pt x="16601" y="2512"/>
                </a:lnTo>
                <a:close/>
              </a:path>
              <a:path w="29209" h="22860">
                <a:moveTo>
                  <a:pt x="22821" y="20016"/>
                </a:moveTo>
                <a:lnTo>
                  <a:pt x="6231" y="20016"/>
                </a:lnTo>
                <a:lnTo>
                  <a:pt x="6231" y="17515"/>
                </a:lnTo>
                <a:lnTo>
                  <a:pt x="4138" y="17515"/>
                </a:lnTo>
                <a:lnTo>
                  <a:pt x="4138" y="12514"/>
                </a:lnTo>
                <a:lnTo>
                  <a:pt x="2069" y="12514"/>
                </a:lnTo>
                <a:lnTo>
                  <a:pt x="0" y="10014"/>
                </a:lnTo>
                <a:lnTo>
                  <a:pt x="0" y="7513"/>
                </a:lnTo>
                <a:lnTo>
                  <a:pt x="2069" y="5013"/>
                </a:lnTo>
                <a:lnTo>
                  <a:pt x="4138" y="5013"/>
                </a:lnTo>
                <a:lnTo>
                  <a:pt x="4138" y="7513"/>
                </a:lnTo>
                <a:lnTo>
                  <a:pt x="29041" y="7513"/>
                </a:lnTo>
                <a:lnTo>
                  <a:pt x="29041" y="10014"/>
                </a:lnTo>
                <a:lnTo>
                  <a:pt x="24890" y="10014"/>
                </a:lnTo>
                <a:lnTo>
                  <a:pt x="22821" y="12514"/>
                </a:lnTo>
                <a:lnTo>
                  <a:pt x="22821" y="15027"/>
                </a:lnTo>
                <a:lnTo>
                  <a:pt x="20764" y="15027"/>
                </a:lnTo>
                <a:lnTo>
                  <a:pt x="22821" y="17515"/>
                </a:lnTo>
                <a:lnTo>
                  <a:pt x="22821" y="20016"/>
                </a:lnTo>
                <a:close/>
              </a:path>
              <a:path w="29209" h="22860">
                <a:moveTo>
                  <a:pt x="8300" y="7513"/>
                </a:moveTo>
                <a:lnTo>
                  <a:pt x="6231" y="7513"/>
                </a:lnTo>
                <a:lnTo>
                  <a:pt x="6231" y="5013"/>
                </a:lnTo>
                <a:lnTo>
                  <a:pt x="8300" y="7513"/>
                </a:lnTo>
                <a:close/>
              </a:path>
              <a:path w="29209" h="22860">
                <a:moveTo>
                  <a:pt x="24890" y="12514"/>
                </a:moveTo>
                <a:lnTo>
                  <a:pt x="24890" y="10014"/>
                </a:lnTo>
                <a:lnTo>
                  <a:pt x="26971" y="10014"/>
                </a:lnTo>
                <a:lnTo>
                  <a:pt x="24890" y="12514"/>
                </a:lnTo>
                <a:close/>
              </a:path>
              <a:path w="29209" h="22860">
                <a:moveTo>
                  <a:pt x="26971" y="12514"/>
                </a:moveTo>
                <a:lnTo>
                  <a:pt x="26971" y="10014"/>
                </a:lnTo>
                <a:lnTo>
                  <a:pt x="29041" y="10014"/>
                </a:lnTo>
                <a:lnTo>
                  <a:pt x="26971" y="12514"/>
                </a:lnTo>
                <a:close/>
              </a:path>
              <a:path w="29209" h="22860">
                <a:moveTo>
                  <a:pt x="16601" y="22516"/>
                </a:moveTo>
                <a:lnTo>
                  <a:pt x="8300" y="22516"/>
                </a:lnTo>
                <a:lnTo>
                  <a:pt x="8300" y="20016"/>
                </a:lnTo>
                <a:lnTo>
                  <a:pt x="18670" y="20016"/>
                </a:lnTo>
                <a:lnTo>
                  <a:pt x="16601" y="22516"/>
                </a:lnTo>
                <a:close/>
              </a:path>
            </a:pathLst>
          </a:custGeom>
          <a:solidFill>
            <a:srgbClr val="C9CCCC"/>
          </a:solidFill>
        </p:spPr>
        <p:txBody>
          <a:bodyPr wrap="square" lIns="0" tIns="0" rIns="0" bIns="0" rtlCol="0"/>
          <a:lstStyle/>
          <a:p/>
        </p:txBody>
      </p:sp>
      <p:sp>
        <p:nvSpPr>
          <p:cNvPr id="1564" name="object 1564"/>
          <p:cNvSpPr/>
          <p:nvPr/>
        </p:nvSpPr>
        <p:spPr>
          <a:xfrm>
            <a:off x="6825036" y="3522502"/>
            <a:ext cx="4445" cy="5080"/>
          </a:xfrm>
          <a:custGeom>
            <a:rect l="l" t="t" r="r" b="b"/>
            <a:pathLst>
              <a:path w="4445" h="5079">
                <a:moveTo>
                  <a:pt x="2093" y="5001"/>
                </a:moveTo>
                <a:lnTo>
                  <a:pt x="0" y="5001"/>
                </a:lnTo>
                <a:lnTo>
                  <a:pt x="0" y="0"/>
                </a:lnTo>
                <a:lnTo>
                  <a:pt x="2093" y="0"/>
                </a:lnTo>
                <a:lnTo>
                  <a:pt x="2093" y="2524"/>
                </a:lnTo>
                <a:lnTo>
                  <a:pt x="4150" y="2524"/>
                </a:lnTo>
                <a:lnTo>
                  <a:pt x="2093" y="5001"/>
                </a:lnTo>
                <a:close/>
              </a:path>
            </a:pathLst>
          </a:custGeom>
          <a:solidFill>
            <a:srgbClr val="C9CCCC"/>
          </a:solidFill>
        </p:spPr>
        <p:txBody>
          <a:bodyPr wrap="square" lIns="0" tIns="0" rIns="0" bIns="0" rtlCol="0"/>
          <a:lstStyle/>
          <a:p/>
        </p:txBody>
      </p:sp>
      <p:sp>
        <p:nvSpPr>
          <p:cNvPr id="1565" name="object 1565"/>
          <p:cNvSpPr/>
          <p:nvPr/>
        </p:nvSpPr>
        <p:spPr>
          <a:xfrm>
            <a:off x="7063664" y="3337388"/>
            <a:ext cx="2540" cy="2540"/>
          </a:xfrm>
          <a:custGeom>
            <a:rect l="l" t="t" r="r" b="b"/>
            <a:pathLst>
              <a:path w="2540"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566" name="object 1566"/>
          <p:cNvSpPr/>
          <p:nvPr/>
        </p:nvSpPr>
        <p:spPr>
          <a:xfrm>
            <a:off x="6843725" y="3317380"/>
            <a:ext cx="255270" cy="279400"/>
          </a:xfrm>
          <a:custGeom>
            <a:rect l="l" t="t" r="r" b="b"/>
            <a:pathLst>
              <a:path w="255270" h="279400">
                <a:moveTo>
                  <a:pt x="209566" y="16510"/>
                </a:moveTo>
                <a:lnTo>
                  <a:pt x="190896" y="16510"/>
                </a:lnTo>
                <a:lnTo>
                  <a:pt x="190896" y="1270"/>
                </a:lnTo>
                <a:lnTo>
                  <a:pt x="192965" y="0"/>
                </a:lnTo>
                <a:lnTo>
                  <a:pt x="195034" y="0"/>
                </a:lnTo>
                <a:lnTo>
                  <a:pt x="195034" y="1270"/>
                </a:lnTo>
                <a:lnTo>
                  <a:pt x="199208" y="1270"/>
                </a:lnTo>
                <a:lnTo>
                  <a:pt x="199208" y="3810"/>
                </a:lnTo>
                <a:lnTo>
                  <a:pt x="201278" y="3810"/>
                </a:lnTo>
                <a:lnTo>
                  <a:pt x="201278" y="11430"/>
                </a:lnTo>
                <a:lnTo>
                  <a:pt x="207485" y="11430"/>
                </a:lnTo>
                <a:lnTo>
                  <a:pt x="207485" y="13970"/>
                </a:lnTo>
                <a:lnTo>
                  <a:pt x="209566" y="13970"/>
                </a:lnTo>
                <a:lnTo>
                  <a:pt x="209566" y="16510"/>
                </a:lnTo>
                <a:close/>
              </a:path>
              <a:path w="255270" h="279400">
                <a:moveTo>
                  <a:pt x="213717" y="16510"/>
                </a:moveTo>
                <a:lnTo>
                  <a:pt x="211648" y="16510"/>
                </a:lnTo>
                <a:lnTo>
                  <a:pt x="211648" y="13970"/>
                </a:lnTo>
                <a:lnTo>
                  <a:pt x="213717" y="16510"/>
                </a:lnTo>
                <a:close/>
              </a:path>
              <a:path w="255270" h="279400">
                <a:moveTo>
                  <a:pt x="222018" y="31750"/>
                </a:moveTo>
                <a:lnTo>
                  <a:pt x="195034" y="31750"/>
                </a:lnTo>
                <a:lnTo>
                  <a:pt x="195034" y="26670"/>
                </a:lnTo>
                <a:lnTo>
                  <a:pt x="192965" y="24130"/>
                </a:lnTo>
                <a:lnTo>
                  <a:pt x="192965" y="16510"/>
                </a:lnTo>
                <a:lnTo>
                  <a:pt x="215810" y="16510"/>
                </a:lnTo>
                <a:lnTo>
                  <a:pt x="215810" y="19050"/>
                </a:lnTo>
                <a:lnTo>
                  <a:pt x="217867" y="19050"/>
                </a:lnTo>
                <a:lnTo>
                  <a:pt x="217867" y="21590"/>
                </a:lnTo>
                <a:lnTo>
                  <a:pt x="219937" y="21590"/>
                </a:lnTo>
                <a:lnTo>
                  <a:pt x="219937" y="24130"/>
                </a:lnTo>
                <a:lnTo>
                  <a:pt x="217867" y="24130"/>
                </a:lnTo>
                <a:lnTo>
                  <a:pt x="217867" y="26670"/>
                </a:lnTo>
                <a:lnTo>
                  <a:pt x="222018" y="26670"/>
                </a:lnTo>
                <a:lnTo>
                  <a:pt x="222018" y="31750"/>
                </a:lnTo>
                <a:close/>
              </a:path>
              <a:path w="255270" h="279400">
                <a:moveTo>
                  <a:pt x="236526" y="52070"/>
                </a:moveTo>
                <a:lnTo>
                  <a:pt x="197103" y="52070"/>
                </a:lnTo>
                <a:lnTo>
                  <a:pt x="197103" y="31750"/>
                </a:lnTo>
                <a:lnTo>
                  <a:pt x="224099" y="31750"/>
                </a:lnTo>
                <a:lnTo>
                  <a:pt x="224099" y="34290"/>
                </a:lnTo>
                <a:lnTo>
                  <a:pt x="226180" y="36830"/>
                </a:lnTo>
                <a:lnTo>
                  <a:pt x="232388" y="36830"/>
                </a:lnTo>
                <a:lnTo>
                  <a:pt x="232388" y="46990"/>
                </a:lnTo>
                <a:lnTo>
                  <a:pt x="234457" y="46990"/>
                </a:lnTo>
                <a:lnTo>
                  <a:pt x="234457" y="49530"/>
                </a:lnTo>
                <a:lnTo>
                  <a:pt x="236526" y="49530"/>
                </a:lnTo>
                <a:lnTo>
                  <a:pt x="236526" y="52070"/>
                </a:lnTo>
                <a:close/>
              </a:path>
              <a:path w="255270" h="279400">
                <a:moveTo>
                  <a:pt x="232388" y="36830"/>
                </a:moveTo>
                <a:lnTo>
                  <a:pt x="230319" y="36830"/>
                </a:lnTo>
                <a:lnTo>
                  <a:pt x="230319" y="34290"/>
                </a:lnTo>
                <a:lnTo>
                  <a:pt x="232388" y="34290"/>
                </a:lnTo>
                <a:lnTo>
                  <a:pt x="232388" y="31750"/>
                </a:lnTo>
                <a:lnTo>
                  <a:pt x="234457" y="31750"/>
                </a:lnTo>
                <a:lnTo>
                  <a:pt x="234457" y="34290"/>
                </a:lnTo>
                <a:lnTo>
                  <a:pt x="232388" y="36830"/>
                </a:lnTo>
                <a:close/>
              </a:path>
              <a:path w="255270" h="279400">
                <a:moveTo>
                  <a:pt x="240701" y="64770"/>
                </a:moveTo>
                <a:lnTo>
                  <a:pt x="174294" y="64770"/>
                </a:lnTo>
                <a:lnTo>
                  <a:pt x="176375" y="62230"/>
                </a:lnTo>
                <a:lnTo>
                  <a:pt x="178432" y="62230"/>
                </a:lnTo>
                <a:lnTo>
                  <a:pt x="178432" y="46990"/>
                </a:lnTo>
                <a:lnTo>
                  <a:pt x="180525" y="46990"/>
                </a:lnTo>
                <a:lnTo>
                  <a:pt x="180525" y="49530"/>
                </a:lnTo>
                <a:lnTo>
                  <a:pt x="182607" y="49530"/>
                </a:lnTo>
                <a:lnTo>
                  <a:pt x="182607" y="52070"/>
                </a:lnTo>
                <a:lnTo>
                  <a:pt x="188826" y="52070"/>
                </a:lnTo>
                <a:lnTo>
                  <a:pt x="188826" y="54610"/>
                </a:lnTo>
                <a:lnTo>
                  <a:pt x="240701" y="54610"/>
                </a:lnTo>
                <a:lnTo>
                  <a:pt x="240701" y="64770"/>
                </a:lnTo>
                <a:close/>
              </a:path>
              <a:path w="255270" h="279400">
                <a:moveTo>
                  <a:pt x="163924" y="54610"/>
                </a:moveTo>
                <a:lnTo>
                  <a:pt x="157692" y="54610"/>
                </a:lnTo>
                <a:lnTo>
                  <a:pt x="157692" y="52070"/>
                </a:lnTo>
                <a:lnTo>
                  <a:pt x="163924" y="52070"/>
                </a:lnTo>
                <a:lnTo>
                  <a:pt x="163924" y="54610"/>
                </a:lnTo>
                <a:close/>
              </a:path>
              <a:path w="255270" h="279400">
                <a:moveTo>
                  <a:pt x="236526" y="54610"/>
                </a:moveTo>
                <a:lnTo>
                  <a:pt x="192965" y="54610"/>
                </a:lnTo>
                <a:lnTo>
                  <a:pt x="192965" y="52070"/>
                </a:lnTo>
                <a:lnTo>
                  <a:pt x="238631" y="52070"/>
                </a:lnTo>
                <a:lnTo>
                  <a:pt x="236526" y="54610"/>
                </a:lnTo>
                <a:close/>
              </a:path>
              <a:path w="255270" h="279400">
                <a:moveTo>
                  <a:pt x="168062" y="57150"/>
                </a:moveTo>
                <a:lnTo>
                  <a:pt x="155611" y="57150"/>
                </a:lnTo>
                <a:lnTo>
                  <a:pt x="155611" y="54610"/>
                </a:lnTo>
                <a:lnTo>
                  <a:pt x="165993" y="54610"/>
                </a:lnTo>
                <a:lnTo>
                  <a:pt x="168062" y="57150"/>
                </a:lnTo>
                <a:close/>
              </a:path>
              <a:path w="255270" h="279400">
                <a:moveTo>
                  <a:pt x="234457" y="72390"/>
                </a:moveTo>
                <a:lnTo>
                  <a:pt x="157692" y="72390"/>
                </a:lnTo>
                <a:lnTo>
                  <a:pt x="157692" y="69850"/>
                </a:lnTo>
                <a:lnTo>
                  <a:pt x="155611" y="67310"/>
                </a:lnTo>
                <a:lnTo>
                  <a:pt x="157692" y="64770"/>
                </a:lnTo>
                <a:lnTo>
                  <a:pt x="157692" y="57150"/>
                </a:lnTo>
                <a:lnTo>
                  <a:pt x="170155" y="57150"/>
                </a:lnTo>
                <a:lnTo>
                  <a:pt x="170155" y="59690"/>
                </a:lnTo>
                <a:lnTo>
                  <a:pt x="172225" y="59690"/>
                </a:lnTo>
                <a:lnTo>
                  <a:pt x="172225" y="64770"/>
                </a:lnTo>
                <a:lnTo>
                  <a:pt x="240701" y="64770"/>
                </a:lnTo>
                <a:lnTo>
                  <a:pt x="240701" y="67310"/>
                </a:lnTo>
                <a:lnTo>
                  <a:pt x="236526" y="67310"/>
                </a:lnTo>
                <a:lnTo>
                  <a:pt x="236526" y="69850"/>
                </a:lnTo>
                <a:lnTo>
                  <a:pt x="234457" y="69850"/>
                </a:lnTo>
                <a:lnTo>
                  <a:pt x="234457" y="72390"/>
                </a:lnTo>
                <a:close/>
              </a:path>
              <a:path w="255270" h="279400">
                <a:moveTo>
                  <a:pt x="87147" y="77470"/>
                </a:moveTo>
                <a:lnTo>
                  <a:pt x="82996" y="77470"/>
                </a:lnTo>
                <a:lnTo>
                  <a:pt x="82996" y="74930"/>
                </a:lnTo>
                <a:lnTo>
                  <a:pt x="80939" y="74930"/>
                </a:lnTo>
                <a:lnTo>
                  <a:pt x="82996" y="72390"/>
                </a:lnTo>
                <a:lnTo>
                  <a:pt x="87147" y="72390"/>
                </a:lnTo>
                <a:lnTo>
                  <a:pt x="87147" y="77470"/>
                </a:lnTo>
                <a:close/>
              </a:path>
              <a:path w="255270" h="279400">
                <a:moveTo>
                  <a:pt x="244851" y="86360"/>
                </a:moveTo>
                <a:lnTo>
                  <a:pt x="153542" y="86360"/>
                </a:lnTo>
                <a:lnTo>
                  <a:pt x="155611" y="83820"/>
                </a:lnTo>
                <a:lnTo>
                  <a:pt x="155611" y="72390"/>
                </a:lnTo>
                <a:lnTo>
                  <a:pt x="232388" y="72390"/>
                </a:lnTo>
                <a:lnTo>
                  <a:pt x="232388" y="74930"/>
                </a:lnTo>
                <a:lnTo>
                  <a:pt x="228249" y="74930"/>
                </a:lnTo>
                <a:lnTo>
                  <a:pt x="228249" y="80010"/>
                </a:lnTo>
                <a:lnTo>
                  <a:pt x="230319" y="80010"/>
                </a:lnTo>
                <a:lnTo>
                  <a:pt x="230319" y="83820"/>
                </a:lnTo>
                <a:lnTo>
                  <a:pt x="244851" y="83820"/>
                </a:lnTo>
                <a:lnTo>
                  <a:pt x="244851" y="86360"/>
                </a:lnTo>
                <a:close/>
              </a:path>
              <a:path w="255270" h="279400">
                <a:moveTo>
                  <a:pt x="105830" y="91440"/>
                </a:moveTo>
                <a:lnTo>
                  <a:pt x="60187" y="91440"/>
                </a:lnTo>
                <a:lnTo>
                  <a:pt x="60187" y="86360"/>
                </a:lnTo>
                <a:lnTo>
                  <a:pt x="62256" y="86360"/>
                </a:lnTo>
                <a:lnTo>
                  <a:pt x="62256" y="83820"/>
                </a:lnTo>
                <a:lnTo>
                  <a:pt x="76777" y="83820"/>
                </a:lnTo>
                <a:lnTo>
                  <a:pt x="76777" y="82550"/>
                </a:lnTo>
                <a:lnTo>
                  <a:pt x="78846" y="82550"/>
                </a:lnTo>
                <a:lnTo>
                  <a:pt x="78846" y="77470"/>
                </a:lnTo>
                <a:lnTo>
                  <a:pt x="99598" y="77470"/>
                </a:lnTo>
                <a:lnTo>
                  <a:pt x="101655" y="80010"/>
                </a:lnTo>
                <a:lnTo>
                  <a:pt x="101655" y="82550"/>
                </a:lnTo>
                <a:lnTo>
                  <a:pt x="103760" y="83820"/>
                </a:lnTo>
                <a:lnTo>
                  <a:pt x="103760" y="88900"/>
                </a:lnTo>
                <a:lnTo>
                  <a:pt x="105830" y="88900"/>
                </a:lnTo>
                <a:lnTo>
                  <a:pt x="105830" y="91440"/>
                </a:lnTo>
                <a:close/>
              </a:path>
              <a:path w="255270" h="279400">
                <a:moveTo>
                  <a:pt x="141078" y="80010"/>
                </a:moveTo>
                <a:lnTo>
                  <a:pt x="136952" y="80010"/>
                </a:lnTo>
                <a:lnTo>
                  <a:pt x="136952" y="77470"/>
                </a:lnTo>
                <a:lnTo>
                  <a:pt x="141078" y="77470"/>
                </a:lnTo>
                <a:lnTo>
                  <a:pt x="141078" y="80010"/>
                </a:lnTo>
                <a:close/>
              </a:path>
              <a:path w="255270" h="279400">
                <a:moveTo>
                  <a:pt x="143183" y="82550"/>
                </a:moveTo>
                <a:lnTo>
                  <a:pt x="132801" y="82550"/>
                </a:lnTo>
                <a:lnTo>
                  <a:pt x="134871" y="80010"/>
                </a:lnTo>
                <a:lnTo>
                  <a:pt x="143183" y="80010"/>
                </a:lnTo>
                <a:lnTo>
                  <a:pt x="143183" y="82550"/>
                </a:lnTo>
                <a:close/>
              </a:path>
              <a:path w="255270" h="279400">
                <a:moveTo>
                  <a:pt x="70545" y="83820"/>
                </a:moveTo>
                <a:lnTo>
                  <a:pt x="68476" y="83820"/>
                </a:lnTo>
                <a:lnTo>
                  <a:pt x="70545" y="82550"/>
                </a:lnTo>
                <a:lnTo>
                  <a:pt x="70545" y="83820"/>
                </a:lnTo>
                <a:close/>
              </a:path>
              <a:path w="255270" h="279400">
                <a:moveTo>
                  <a:pt x="244851" y="91440"/>
                </a:moveTo>
                <a:lnTo>
                  <a:pt x="130732" y="91440"/>
                </a:lnTo>
                <a:lnTo>
                  <a:pt x="130732" y="82550"/>
                </a:lnTo>
                <a:lnTo>
                  <a:pt x="145253" y="82550"/>
                </a:lnTo>
                <a:lnTo>
                  <a:pt x="145253" y="83820"/>
                </a:lnTo>
                <a:lnTo>
                  <a:pt x="149403" y="83820"/>
                </a:lnTo>
                <a:lnTo>
                  <a:pt x="151460" y="86360"/>
                </a:lnTo>
                <a:lnTo>
                  <a:pt x="242782" y="86360"/>
                </a:lnTo>
                <a:lnTo>
                  <a:pt x="242782" y="88900"/>
                </a:lnTo>
                <a:lnTo>
                  <a:pt x="244851" y="88900"/>
                </a:lnTo>
                <a:lnTo>
                  <a:pt x="244851" y="91440"/>
                </a:lnTo>
                <a:close/>
              </a:path>
              <a:path w="255270" h="279400">
                <a:moveTo>
                  <a:pt x="234457" y="83820"/>
                </a:moveTo>
                <a:lnTo>
                  <a:pt x="232388" y="83820"/>
                </a:lnTo>
                <a:lnTo>
                  <a:pt x="232388" y="82550"/>
                </a:lnTo>
                <a:lnTo>
                  <a:pt x="234457" y="83820"/>
                </a:lnTo>
                <a:close/>
              </a:path>
              <a:path w="255270" h="279400">
                <a:moveTo>
                  <a:pt x="242782" y="83820"/>
                </a:moveTo>
                <a:lnTo>
                  <a:pt x="236526" y="83820"/>
                </a:lnTo>
                <a:lnTo>
                  <a:pt x="234457" y="82550"/>
                </a:lnTo>
                <a:lnTo>
                  <a:pt x="242782" y="82550"/>
                </a:lnTo>
                <a:lnTo>
                  <a:pt x="242782" y="83820"/>
                </a:lnTo>
                <a:close/>
              </a:path>
              <a:path w="255270" h="279400">
                <a:moveTo>
                  <a:pt x="105830" y="101600"/>
                </a:moveTo>
                <a:lnTo>
                  <a:pt x="58106" y="101600"/>
                </a:lnTo>
                <a:lnTo>
                  <a:pt x="58106" y="99060"/>
                </a:lnTo>
                <a:lnTo>
                  <a:pt x="56012" y="99060"/>
                </a:lnTo>
                <a:lnTo>
                  <a:pt x="56012" y="96520"/>
                </a:lnTo>
                <a:lnTo>
                  <a:pt x="58106" y="96520"/>
                </a:lnTo>
                <a:lnTo>
                  <a:pt x="60187" y="93980"/>
                </a:lnTo>
                <a:lnTo>
                  <a:pt x="58106" y="93980"/>
                </a:lnTo>
                <a:lnTo>
                  <a:pt x="58106" y="88900"/>
                </a:lnTo>
                <a:lnTo>
                  <a:pt x="60187" y="91440"/>
                </a:lnTo>
                <a:lnTo>
                  <a:pt x="105830" y="91440"/>
                </a:lnTo>
                <a:lnTo>
                  <a:pt x="105830" y="101600"/>
                </a:lnTo>
                <a:close/>
              </a:path>
              <a:path w="255270" h="279400">
                <a:moveTo>
                  <a:pt x="242782" y="101600"/>
                </a:moveTo>
                <a:lnTo>
                  <a:pt x="128639" y="101600"/>
                </a:lnTo>
                <a:lnTo>
                  <a:pt x="128639" y="91440"/>
                </a:lnTo>
                <a:lnTo>
                  <a:pt x="242782" y="91440"/>
                </a:lnTo>
                <a:lnTo>
                  <a:pt x="242782" y="93980"/>
                </a:lnTo>
                <a:lnTo>
                  <a:pt x="240701" y="93980"/>
                </a:lnTo>
                <a:lnTo>
                  <a:pt x="240701" y="96520"/>
                </a:lnTo>
                <a:lnTo>
                  <a:pt x="244851" y="96520"/>
                </a:lnTo>
                <a:lnTo>
                  <a:pt x="244851" y="99060"/>
                </a:lnTo>
                <a:lnTo>
                  <a:pt x="242782" y="99060"/>
                </a:lnTo>
                <a:lnTo>
                  <a:pt x="242782" y="101600"/>
                </a:lnTo>
                <a:close/>
              </a:path>
              <a:path w="255270" h="279400">
                <a:moveTo>
                  <a:pt x="107899" y="106680"/>
                </a:moveTo>
                <a:lnTo>
                  <a:pt x="58106" y="106680"/>
                </a:lnTo>
                <a:lnTo>
                  <a:pt x="58106" y="104140"/>
                </a:lnTo>
                <a:lnTo>
                  <a:pt x="60187" y="104140"/>
                </a:lnTo>
                <a:lnTo>
                  <a:pt x="60187" y="101600"/>
                </a:lnTo>
                <a:lnTo>
                  <a:pt x="107899" y="101600"/>
                </a:lnTo>
                <a:lnTo>
                  <a:pt x="107899" y="106680"/>
                </a:lnTo>
                <a:close/>
              </a:path>
              <a:path w="255270" h="279400">
                <a:moveTo>
                  <a:pt x="242782" y="106680"/>
                </a:moveTo>
                <a:lnTo>
                  <a:pt x="122431" y="106680"/>
                </a:lnTo>
                <a:lnTo>
                  <a:pt x="122431" y="104140"/>
                </a:lnTo>
                <a:lnTo>
                  <a:pt x="126570" y="104140"/>
                </a:lnTo>
                <a:lnTo>
                  <a:pt x="126570" y="101600"/>
                </a:lnTo>
                <a:lnTo>
                  <a:pt x="240701" y="101600"/>
                </a:lnTo>
                <a:lnTo>
                  <a:pt x="240701" y="104140"/>
                </a:lnTo>
                <a:lnTo>
                  <a:pt x="242782" y="106680"/>
                </a:lnTo>
                <a:close/>
              </a:path>
              <a:path w="255270" h="279400">
                <a:moveTo>
                  <a:pt x="246908" y="116840"/>
                </a:moveTo>
                <a:lnTo>
                  <a:pt x="101655" y="116840"/>
                </a:lnTo>
                <a:lnTo>
                  <a:pt x="101655" y="114300"/>
                </a:lnTo>
                <a:lnTo>
                  <a:pt x="103760" y="114300"/>
                </a:lnTo>
                <a:lnTo>
                  <a:pt x="103760" y="111760"/>
                </a:lnTo>
                <a:lnTo>
                  <a:pt x="107899" y="111760"/>
                </a:lnTo>
                <a:lnTo>
                  <a:pt x="107899" y="109220"/>
                </a:lnTo>
                <a:lnTo>
                  <a:pt x="109968" y="109220"/>
                </a:lnTo>
                <a:lnTo>
                  <a:pt x="109968" y="106680"/>
                </a:lnTo>
                <a:lnTo>
                  <a:pt x="242782" y="106680"/>
                </a:lnTo>
                <a:lnTo>
                  <a:pt x="242782" y="104140"/>
                </a:lnTo>
                <a:lnTo>
                  <a:pt x="244851" y="104140"/>
                </a:lnTo>
                <a:lnTo>
                  <a:pt x="246908" y="101600"/>
                </a:lnTo>
                <a:lnTo>
                  <a:pt x="246908" y="116840"/>
                </a:lnTo>
                <a:close/>
              </a:path>
              <a:path w="255270" h="279400">
                <a:moveTo>
                  <a:pt x="120362" y="106680"/>
                </a:moveTo>
                <a:lnTo>
                  <a:pt x="114118" y="106680"/>
                </a:lnTo>
                <a:lnTo>
                  <a:pt x="114118" y="104140"/>
                </a:lnTo>
                <a:lnTo>
                  <a:pt x="118269" y="104140"/>
                </a:lnTo>
                <a:lnTo>
                  <a:pt x="120362" y="106680"/>
                </a:lnTo>
                <a:close/>
              </a:path>
              <a:path w="255270" h="279400">
                <a:moveTo>
                  <a:pt x="105830" y="109220"/>
                </a:moveTo>
                <a:lnTo>
                  <a:pt x="56012" y="109220"/>
                </a:lnTo>
                <a:lnTo>
                  <a:pt x="56012" y="106680"/>
                </a:lnTo>
                <a:lnTo>
                  <a:pt x="105830" y="106680"/>
                </a:lnTo>
                <a:lnTo>
                  <a:pt x="105830" y="109220"/>
                </a:lnTo>
                <a:close/>
              </a:path>
              <a:path w="255270" h="279400">
                <a:moveTo>
                  <a:pt x="45642" y="111760"/>
                </a:moveTo>
                <a:lnTo>
                  <a:pt x="39423" y="111760"/>
                </a:lnTo>
                <a:lnTo>
                  <a:pt x="39423" y="109220"/>
                </a:lnTo>
                <a:lnTo>
                  <a:pt x="43573" y="109220"/>
                </a:lnTo>
                <a:lnTo>
                  <a:pt x="45642" y="111760"/>
                </a:lnTo>
                <a:close/>
              </a:path>
              <a:path w="255270" h="279400">
                <a:moveTo>
                  <a:pt x="103760" y="111760"/>
                </a:moveTo>
                <a:lnTo>
                  <a:pt x="45642" y="111760"/>
                </a:lnTo>
                <a:lnTo>
                  <a:pt x="47735" y="109220"/>
                </a:lnTo>
                <a:lnTo>
                  <a:pt x="103760" y="109220"/>
                </a:lnTo>
                <a:lnTo>
                  <a:pt x="103760" y="111760"/>
                </a:lnTo>
                <a:close/>
              </a:path>
              <a:path w="255270" h="279400">
                <a:moveTo>
                  <a:pt x="101667" y="114300"/>
                </a:moveTo>
                <a:lnTo>
                  <a:pt x="33191" y="114300"/>
                </a:lnTo>
                <a:lnTo>
                  <a:pt x="33191" y="111760"/>
                </a:lnTo>
                <a:lnTo>
                  <a:pt x="101667" y="111760"/>
                </a:lnTo>
                <a:lnTo>
                  <a:pt x="101667" y="114300"/>
                </a:lnTo>
                <a:close/>
              </a:path>
              <a:path w="255270" h="279400">
                <a:moveTo>
                  <a:pt x="95448" y="121920"/>
                </a:moveTo>
                <a:lnTo>
                  <a:pt x="16589" y="121920"/>
                </a:lnTo>
                <a:lnTo>
                  <a:pt x="16589" y="119380"/>
                </a:lnTo>
                <a:lnTo>
                  <a:pt x="18659" y="119380"/>
                </a:lnTo>
                <a:lnTo>
                  <a:pt x="20764" y="116840"/>
                </a:lnTo>
                <a:lnTo>
                  <a:pt x="22833" y="116840"/>
                </a:lnTo>
                <a:lnTo>
                  <a:pt x="24914" y="114300"/>
                </a:lnTo>
                <a:lnTo>
                  <a:pt x="97529" y="114300"/>
                </a:lnTo>
                <a:lnTo>
                  <a:pt x="95448" y="116840"/>
                </a:lnTo>
                <a:lnTo>
                  <a:pt x="95448" y="121920"/>
                </a:lnTo>
                <a:close/>
              </a:path>
              <a:path w="255270" h="279400">
                <a:moveTo>
                  <a:pt x="244851" y="119380"/>
                </a:moveTo>
                <a:lnTo>
                  <a:pt x="99598" y="119380"/>
                </a:lnTo>
                <a:lnTo>
                  <a:pt x="99598" y="116840"/>
                </a:lnTo>
                <a:lnTo>
                  <a:pt x="244851" y="116840"/>
                </a:lnTo>
                <a:lnTo>
                  <a:pt x="244851" y="119380"/>
                </a:lnTo>
                <a:close/>
              </a:path>
              <a:path w="255270" h="279400">
                <a:moveTo>
                  <a:pt x="244851" y="121920"/>
                </a:moveTo>
                <a:lnTo>
                  <a:pt x="97529" y="121920"/>
                </a:lnTo>
                <a:lnTo>
                  <a:pt x="97529" y="119380"/>
                </a:lnTo>
                <a:lnTo>
                  <a:pt x="246908" y="119380"/>
                </a:lnTo>
                <a:lnTo>
                  <a:pt x="244851" y="121920"/>
                </a:lnTo>
                <a:close/>
              </a:path>
              <a:path w="255270" h="279400">
                <a:moveTo>
                  <a:pt x="242782" y="129540"/>
                </a:moveTo>
                <a:lnTo>
                  <a:pt x="91297" y="129540"/>
                </a:lnTo>
                <a:lnTo>
                  <a:pt x="91297" y="127000"/>
                </a:lnTo>
                <a:lnTo>
                  <a:pt x="16589" y="127000"/>
                </a:lnTo>
                <a:lnTo>
                  <a:pt x="16589" y="124460"/>
                </a:lnTo>
                <a:lnTo>
                  <a:pt x="18659" y="124460"/>
                </a:lnTo>
                <a:lnTo>
                  <a:pt x="18659" y="121920"/>
                </a:lnTo>
                <a:lnTo>
                  <a:pt x="242782" y="121920"/>
                </a:lnTo>
                <a:lnTo>
                  <a:pt x="242782" y="129540"/>
                </a:lnTo>
                <a:close/>
              </a:path>
              <a:path w="255270" h="279400">
                <a:moveTo>
                  <a:pt x="82996" y="134620"/>
                </a:moveTo>
                <a:lnTo>
                  <a:pt x="47735" y="134620"/>
                </a:lnTo>
                <a:lnTo>
                  <a:pt x="47735" y="132080"/>
                </a:lnTo>
                <a:lnTo>
                  <a:pt x="12451" y="132080"/>
                </a:lnTo>
                <a:lnTo>
                  <a:pt x="12451" y="129540"/>
                </a:lnTo>
                <a:lnTo>
                  <a:pt x="14520" y="127000"/>
                </a:lnTo>
                <a:lnTo>
                  <a:pt x="89228" y="127000"/>
                </a:lnTo>
                <a:lnTo>
                  <a:pt x="87147" y="129540"/>
                </a:lnTo>
                <a:lnTo>
                  <a:pt x="82996" y="129540"/>
                </a:lnTo>
                <a:lnTo>
                  <a:pt x="82996" y="134620"/>
                </a:lnTo>
                <a:close/>
              </a:path>
              <a:path w="255270" h="279400">
                <a:moveTo>
                  <a:pt x="248990" y="134620"/>
                </a:moveTo>
                <a:lnTo>
                  <a:pt x="99598" y="134620"/>
                </a:lnTo>
                <a:lnTo>
                  <a:pt x="99598" y="132080"/>
                </a:lnTo>
                <a:lnTo>
                  <a:pt x="97529" y="132080"/>
                </a:lnTo>
                <a:lnTo>
                  <a:pt x="97529" y="129540"/>
                </a:lnTo>
                <a:lnTo>
                  <a:pt x="246908" y="129540"/>
                </a:lnTo>
                <a:lnTo>
                  <a:pt x="246908" y="132080"/>
                </a:lnTo>
                <a:lnTo>
                  <a:pt x="248990" y="134620"/>
                </a:lnTo>
                <a:close/>
              </a:path>
              <a:path w="255270" h="279400">
                <a:moveTo>
                  <a:pt x="35296" y="137160"/>
                </a:moveTo>
                <a:lnTo>
                  <a:pt x="10382" y="137160"/>
                </a:lnTo>
                <a:lnTo>
                  <a:pt x="10382" y="132080"/>
                </a:lnTo>
                <a:lnTo>
                  <a:pt x="39423" y="132080"/>
                </a:lnTo>
                <a:lnTo>
                  <a:pt x="39423" y="134620"/>
                </a:lnTo>
                <a:lnTo>
                  <a:pt x="35296" y="134620"/>
                </a:lnTo>
                <a:lnTo>
                  <a:pt x="35296" y="137160"/>
                </a:lnTo>
                <a:close/>
              </a:path>
              <a:path w="255270" h="279400">
                <a:moveTo>
                  <a:pt x="64337" y="139700"/>
                </a:moveTo>
                <a:lnTo>
                  <a:pt x="49805" y="139700"/>
                </a:lnTo>
                <a:lnTo>
                  <a:pt x="49805" y="134620"/>
                </a:lnTo>
                <a:lnTo>
                  <a:pt x="85065" y="134620"/>
                </a:lnTo>
                <a:lnTo>
                  <a:pt x="85065" y="137160"/>
                </a:lnTo>
                <a:lnTo>
                  <a:pt x="64337" y="137160"/>
                </a:lnTo>
                <a:lnTo>
                  <a:pt x="64337" y="139700"/>
                </a:lnTo>
                <a:close/>
              </a:path>
              <a:path w="255270" h="279400">
                <a:moveTo>
                  <a:pt x="253140" y="157480"/>
                </a:moveTo>
                <a:lnTo>
                  <a:pt x="122431" y="157480"/>
                </a:lnTo>
                <a:lnTo>
                  <a:pt x="122431" y="154940"/>
                </a:lnTo>
                <a:lnTo>
                  <a:pt x="120362" y="152400"/>
                </a:lnTo>
                <a:lnTo>
                  <a:pt x="120362" y="149860"/>
                </a:lnTo>
                <a:lnTo>
                  <a:pt x="118269" y="149860"/>
                </a:lnTo>
                <a:lnTo>
                  <a:pt x="118269" y="144780"/>
                </a:lnTo>
                <a:lnTo>
                  <a:pt x="116200" y="144780"/>
                </a:lnTo>
                <a:lnTo>
                  <a:pt x="116200" y="142240"/>
                </a:lnTo>
                <a:lnTo>
                  <a:pt x="112037" y="142240"/>
                </a:lnTo>
                <a:lnTo>
                  <a:pt x="112037" y="139700"/>
                </a:lnTo>
                <a:lnTo>
                  <a:pt x="109968" y="139700"/>
                </a:lnTo>
                <a:lnTo>
                  <a:pt x="107899" y="137160"/>
                </a:lnTo>
                <a:lnTo>
                  <a:pt x="101655" y="137160"/>
                </a:lnTo>
                <a:lnTo>
                  <a:pt x="101655" y="134620"/>
                </a:lnTo>
                <a:lnTo>
                  <a:pt x="253140" y="134620"/>
                </a:lnTo>
                <a:lnTo>
                  <a:pt x="253140" y="147320"/>
                </a:lnTo>
                <a:lnTo>
                  <a:pt x="255221" y="147320"/>
                </a:lnTo>
                <a:lnTo>
                  <a:pt x="255221" y="154940"/>
                </a:lnTo>
                <a:lnTo>
                  <a:pt x="253140" y="154940"/>
                </a:lnTo>
                <a:lnTo>
                  <a:pt x="253140" y="157480"/>
                </a:lnTo>
                <a:close/>
              </a:path>
              <a:path w="255270" h="279400">
                <a:moveTo>
                  <a:pt x="31122" y="144780"/>
                </a:moveTo>
                <a:lnTo>
                  <a:pt x="12451" y="144780"/>
                </a:lnTo>
                <a:lnTo>
                  <a:pt x="12451" y="137160"/>
                </a:lnTo>
                <a:lnTo>
                  <a:pt x="33191" y="137160"/>
                </a:lnTo>
                <a:lnTo>
                  <a:pt x="33191" y="139700"/>
                </a:lnTo>
                <a:lnTo>
                  <a:pt x="31122" y="142240"/>
                </a:lnTo>
                <a:lnTo>
                  <a:pt x="31122" y="144780"/>
                </a:lnTo>
                <a:close/>
              </a:path>
              <a:path w="255270" h="279400">
                <a:moveTo>
                  <a:pt x="47735" y="144780"/>
                </a:moveTo>
                <a:lnTo>
                  <a:pt x="47735" y="137160"/>
                </a:lnTo>
                <a:lnTo>
                  <a:pt x="49805" y="139700"/>
                </a:lnTo>
                <a:lnTo>
                  <a:pt x="62256" y="139700"/>
                </a:lnTo>
                <a:lnTo>
                  <a:pt x="62256" y="142240"/>
                </a:lnTo>
                <a:lnTo>
                  <a:pt x="49805" y="142240"/>
                </a:lnTo>
                <a:lnTo>
                  <a:pt x="47735" y="144780"/>
                </a:lnTo>
                <a:close/>
              </a:path>
              <a:path w="255270" h="279400">
                <a:moveTo>
                  <a:pt x="85065" y="142240"/>
                </a:moveTo>
                <a:lnTo>
                  <a:pt x="66406" y="142240"/>
                </a:lnTo>
                <a:lnTo>
                  <a:pt x="66406" y="139700"/>
                </a:lnTo>
                <a:lnTo>
                  <a:pt x="68476" y="139700"/>
                </a:lnTo>
                <a:lnTo>
                  <a:pt x="66406" y="137160"/>
                </a:lnTo>
                <a:lnTo>
                  <a:pt x="85065" y="137160"/>
                </a:lnTo>
                <a:lnTo>
                  <a:pt x="85065" y="142240"/>
                </a:lnTo>
                <a:close/>
              </a:path>
              <a:path w="255270" h="279400">
                <a:moveTo>
                  <a:pt x="60187" y="154940"/>
                </a:moveTo>
                <a:lnTo>
                  <a:pt x="58106" y="154940"/>
                </a:lnTo>
                <a:lnTo>
                  <a:pt x="58106" y="152400"/>
                </a:lnTo>
                <a:lnTo>
                  <a:pt x="56012" y="152400"/>
                </a:lnTo>
                <a:lnTo>
                  <a:pt x="56012" y="149860"/>
                </a:lnTo>
                <a:lnTo>
                  <a:pt x="49805" y="149860"/>
                </a:lnTo>
                <a:lnTo>
                  <a:pt x="49805" y="142240"/>
                </a:lnTo>
                <a:lnTo>
                  <a:pt x="62256" y="142240"/>
                </a:lnTo>
                <a:lnTo>
                  <a:pt x="62256" y="144780"/>
                </a:lnTo>
                <a:lnTo>
                  <a:pt x="60187" y="149860"/>
                </a:lnTo>
                <a:lnTo>
                  <a:pt x="60187" y="154940"/>
                </a:lnTo>
                <a:close/>
              </a:path>
              <a:path w="255270" h="279400">
                <a:moveTo>
                  <a:pt x="82996" y="144780"/>
                </a:moveTo>
                <a:lnTo>
                  <a:pt x="68476" y="144780"/>
                </a:lnTo>
                <a:lnTo>
                  <a:pt x="68476" y="142240"/>
                </a:lnTo>
                <a:lnTo>
                  <a:pt x="82996" y="142240"/>
                </a:lnTo>
                <a:lnTo>
                  <a:pt x="82996" y="144780"/>
                </a:lnTo>
                <a:close/>
              </a:path>
              <a:path w="255270" h="279400">
                <a:moveTo>
                  <a:pt x="26983" y="160020"/>
                </a:moveTo>
                <a:lnTo>
                  <a:pt x="8300" y="160020"/>
                </a:lnTo>
                <a:lnTo>
                  <a:pt x="8300" y="149860"/>
                </a:lnTo>
                <a:lnTo>
                  <a:pt x="10382" y="149860"/>
                </a:lnTo>
                <a:lnTo>
                  <a:pt x="10382" y="147320"/>
                </a:lnTo>
                <a:lnTo>
                  <a:pt x="12451" y="147320"/>
                </a:lnTo>
                <a:lnTo>
                  <a:pt x="10382" y="144780"/>
                </a:lnTo>
                <a:lnTo>
                  <a:pt x="29041" y="144780"/>
                </a:lnTo>
                <a:lnTo>
                  <a:pt x="29041" y="149860"/>
                </a:lnTo>
                <a:lnTo>
                  <a:pt x="26983" y="152400"/>
                </a:lnTo>
                <a:lnTo>
                  <a:pt x="24914" y="152400"/>
                </a:lnTo>
                <a:lnTo>
                  <a:pt x="24914" y="157480"/>
                </a:lnTo>
                <a:lnTo>
                  <a:pt x="26983" y="157480"/>
                </a:lnTo>
                <a:lnTo>
                  <a:pt x="26983" y="160020"/>
                </a:lnTo>
                <a:close/>
              </a:path>
              <a:path w="255270" h="279400">
                <a:moveTo>
                  <a:pt x="68476" y="154940"/>
                </a:moveTo>
                <a:lnTo>
                  <a:pt x="68476" y="152400"/>
                </a:lnTo>
                <a:lnTo>
                  <a:pt x="66406" y="152400"/>
                </a:lnTo>
                <a:lnTo>
                  <a:pt x="66406" y="147320"/>
                </a:lnTo>
                <a:lnTo>
                  <a:pt x="70545" y="147320"/>
                </a:lnTo>
                <a:lnTo>
                  <a:pt x="70545" y="144780"/>
                </a:lnTo>
                <a:lnTo>
                  <a:pt x="78846" y="144780"/>
                </a:lnTo>
                <a:lnTo>
                  <a:pt x="78846" y="149860"/>
                </a:lnTo>
                <a:lnTo>
                  <a:pt x="70545" y="149860"/>
                </a:lnTo>
                <a:lnTo>
                  <a:pt x="70545" y="152400"/>
                </a:lnTo>
                <a:lnTo>
                  <a:pt x="68476" y="154940"/>
                </a:lnTo>
                <a:close/>
              </a:path>
              <a:path w="255270" h="279400">
                <a:moveTo>
                  <a:pt x="80939" y="147320"/>
                </a:moveTo>
                <a:lnTo>
                  <a:pt x="78846" y="144780"/>
                </a:lnTo>
                <a:lnTo>
                  <a:pt x="80939" y="144780"/>
                </a:lnTo>
                <a:lnTo>
                  <a:pt x="80939" y="147320"/>
                </a:lnTo>
                <a:close/>
              </a:path>
              <a:path w="255270" h="279400">
                <a:moveTo>
                  <a:pt x="56012" y="162560"/>
                </a:moveTo>
                <a:lnTo>
                  <a:pt x="47735" y="162560"/>
                </a:lnTo>
                <a:lnTo>
                  <a:pt x="47735" y="157480"/>
                </a:lnTo>
                <a:lnTo>
                  <a:pt x="49805" y="157480"/>
                </a:lnTo>
                <a:lnTo>
                  <a:pt x="49805" y="152400"/>
                </a:lnTo>
                <a:lnTo>
                  <a:pt x="47735" y="152400"/>
                </a:lnTo>
                <a:lnTo>
                  <a:pt x="47735" y="149860"/>
                </a:lnTo>
                <a:lnTo>
                  <a:pt x="53955" y="149860"/>
                </a:lnTo>
                <a:lnTo>
                  <a:pt x="53955" y="152400"/>
                </a:lnTo>
                <a:lnTo>
                  <a:pt x="51886" y="154940"/>
                </a:lnTo>
                <a:lnTo>
                  <a:pt x="51886" y="160020"/>
                </a:lnTo>
                <a:lnTo>
                  <a:pt x="56012" y="160020"/>
                </a:lnTo>
                <a:lnTo>
                  <a:pt x="56012" y="162560"/>
                </a:lnTo>
                <a:close/>
              </a:path>
              <a:path w="255270" h="279400">
                <a:moveTo>
                  <a:pt x="80939" y="154940"/>
                </a:moveTo>
                <a:lnTo>
                  <a:pt x="74719" y="154940"/>
                </a:lnTo>
                <a:lnTo>
                  <a:pt x="74719" y="149860"/>
                </a:lnTo>
                <a:lnTo>
                  <a:pt x="80939" y="149860"/>
                </a:lnTo>
                <a:lnTo>
                  <a:pt x="80939" y="154940"/>
                </a:lnTo>
                <a:close/>
              </a:path>
              <a:path w="255270" h="279400">
                <a:moveTo>
                  <a:pt x="82996" y="154940"/>
                </a:moveTo>
                <a:lnTo>
                  <a:pt x="80939" y="154940"/>
                </a:lnTo>
                <a:lnTo>
                  <a:pt x="82996" y="152400"/>
                </a:lnTo>
                <a:lnTo>
                  <a:pt x="82996" y="154940"/>
                </a:lnTo>
                <a:close/>
              </a:path>
              <a:path w="255270" h="279400">
                <a:moveTo>
                  <a:pt x="58106" y="160020"/>
                </a:moveTo>
                <a:lnTo>
                  <a:pt x="53955" y="160020"/>
                </a:lnTo>
                <a:lnTo>
                  <a:pt x="53955" y="154940"/>
                </a:lnTo>
                <a:lnTo>
                  <a:pt x="58106" y="160020"/>
                </a:lnTo>
                <a:close/>
              </a:path>
              <a:path w="255270" h="279400">
                <a:moveTo>
                  <a:pt x="85065" y="160020"/>
                </a:moveTo>
                <a:lnTo>
                  <a:pt x="80939" y="160020"/>
                </a:lnTo>
                <a:lnTo>
                  <a:pt x="80939" y="157480"/>
                </a:lnTo>
                <a:lnTo>
                  <a:pt x="76777" y="157480"/>
                </a:lnTo>
                <a:lnTo>
                  <a:pt x="76777" y="154940"/>
                </a:lnTo>
                <a:lnTo>
                  <a:pt x="85065" y="154940"/>
                </a:lnTo>
                <a:lnTo>
                  <a:pt x="82996" y="157480"/>
                </a:lnTo>
                <a:lnTo>
                  <a:pt x="85065" y="160020"/>
                </a:lnTo>
                <a:close/>
              </a:path>
              <a:path w="255270" h="279400">
                <a:moveTo>
                  <a:pt x="253140" y="168910"/>
                </a:moveTo>
                <a:lnTo>
                  <a:pt x="213717" y="168910"/>
                </a:lnTo>
                <a:lnTo>
                  <a:pt x="213717" y="162560"/>
                </a:lnTo>
                <a:lnTo>
                  <a:pt x="215810" y="162560"/>
                </a:lnTo>
                <a:lnTo>
                  <a:pt x="215810" y="160020"/>
                </a:lnTo>
                <a:lnTo>
                  <a:pt x="126570" y="160020"/>
                </a:lnTo>
                <a:lnTo>
                  <a:pt x="128639" y="157480"/>
                </a:lnTo>
                <a:lnTo>
                  <a:pt x="255221" y="157480"/>
                </a:lnTo>
                <a:lnTo>
                  <a:pt x="253140" y="160020"/>
                </a:lnTo>
                <a:lnTo>
                  <a:pt x="253140" y="165100"/>
                </a:lnTo>
                <a:lnTo>
                  <a:pt x="255221" y="165100"/>
                </a:lnTo>
                <a:lnTo>
                  <a:pt x="255221" y="166370"/>
                </a:lnTo>
                <a:lnTo>
                  <a:pt x="253140" y="168910"/>
                </a:lnTo>
                <a:close/>
              </a:path>
              <a:path w="255270" h="279400">
                <a:moveTo>
                  <a:pt x="22833" y="165100"/>
                </a:moveTo>
                <a:lnTo>
                  <a:pt x="22833" y="162560"/>
                </a:lnTo>
                <a:lnTo>
                  <a:pt x="6231" y="162560"/>
                </a:lnTo>
                <a:lnTo>
                  <a:pt x="6231" y="160020"/>
                </a:lnTo>
                <a:lnTo>
                  <a:pt x="24914" y="160020"/>
                </a:lnTo>
                <a:lnTo>
                  <a:pt x="24914" y="162560"/>
                </a:lnTo>
                <a:lnTo>
                  <a:pt x="22833" y="165100"/>
                </a:lnTo>
                <a:close/>
              </a:path>
              <a:path w="255270" h="279400">
                <a:moveTo>
                  <a:pt x="211648" y="162560"/>
                </a:moveTo>
                <a:lnTo>
                  <a:pt x="128639" y="162560"/>
                </a:lnTo>
                <a:lnTo>
                  <a:pt x="128639" y="160020"/>
                </a:lnTo>
                <a:lnTo>
                  <a:pt x="213717" y="160020"/>
                </a:lnTo>
                <a:lnTo>
                  <a:pt x="211648" y="162560"/>
                </a:lnTo>
                <a:close/>
              </a:path>
              <a:path w="255270" h="279400">
                <a:moveTo>
                  <a:pt x="14520" y="189230"/>
                </a:moveTo>
                <a:lnTo>
                  <a:pt x="6231" y="189230"/>
                </a:lnTo>
                <a:lnTo>
                  <a:pt x="4126" y="186690"/>
                </a:lnTo>
                <a:lnTo>
                  <a:pt x="2069" y="186690"/>
                </a:lnTo>
                <a:lnTo>
                  <a:pt x="2069" y="184150"/>
                </a:lnTo>
                <a:lnTo>
                  <a:pt x="0" y="184150"/>
                </a:lnTo>
                <a:lnTo>
                  <a:pt x="0" y="171450"/>
                </a:lnTo>
                <a:lnTo>
                  <a:pt x="4126" y="166370"/>
                </a:lnTo>
                <a:lnTo>
                  <a:pt x="6231" y="166370"/>
                </a:lnTo>
                <a:lnTo>
                  <a:pt x="6231" y="165100"/>
                </a:lnTo>
                <a:lnTo>
                  <a:pt x="8300" y="165100"/>
                </a:lnTo>
                <a:lnTo>
                  <a:pt x="8300" y="162560"/>
                </a:lnTo>
                <a:lnTo>
                  <a:pt x="20764" y="162560"/>
                </a:lnTo>
                <a:lnTo>
                  <a:pt x="20764" y="168910"/>
                </a:lnTo>
                <a:lnTo>
                  <a:pt x="18659" y="168910"/>
                </a:lnTo>
                <a:lnTo>
                  <a:pt x="18659" y="176530"/>
                </a:lnTo>
                <a:lnTo>
                  <a:pt x="16589" y="176530"/>
                </a:lnTo>
                <a:lnTo>
                  <a:pt x="16589" y="181610"/>
                </a:lnTo>
                <a:lnTo>
                  <a:pt x="14520" y="184150"/>
                </a:lnTo>
                <a:lnTo>
                  <a:pt x="14520" y="189230"/>
                </a:lnTo>
                <a:close/>
              </a:path>
              <a:path w="255270" h="279400">
                <a:moveTo>
                  <a:pt x="51886" y="165100"/>
                </a:moveTo>
                <a:lnTo>
                  <a:pt x="49805" y="165100"/>
                </a:lnTo>
                <a:lnTo>
                  <a:pt x="49805" y="162560"/>
                </a:lnTo>
                <a:lnTo>
                  <a:pt x="51886" y="162560"/>
                </a:lnTo>
                <a:lnTo>
                  <a:pt x="51886" y="165100"/>
                </a:lnTo>
                <a:close/>
              </a:path>
              <a:path w="255270" h="279400">
                <a:moveTo>
                  <a:pt x="197103" y="184150"/>
                </a:moveTo>
                <a:lnTo>
                  <a:pt x="114118" y="184150"/>
                </a:lnTo>
                <a:lnTo>
                  <a:pt x="114118" y="179070"/>
                </a:lnTo>
                <a:lnTo>
                  <a:pt x="116200" y="176530"/>
                </a:lnTo>
                <a:lnTo>
                  <a:pt x="116200" y="173990"/>
                </a:lnTo>
                <a:lnTo>
                  <a:pt x="120362" y="173990"/>
                </a:lnTo>
                <a:lnTo>
                  <a:pt x="120362" y="171450"/>
                </a:lnTo>
                <a:lnTo>
                  <a:pt x="124489" y="171450"/>
                </a:lnTo>
                <a:lnTo>
                  <a:pt x="124489" y="166370"/>
                </a:lnTo>
                <a:lnTo>
                  <a:pt x="126570" y="165100"/>
                </a:lnTo>
                <a:lnTo>
                  <a:pt x="126570" y="162560"/>
                </a:lnTo>
                <a:lnTo>
                  <a:pt x="209566" y="162560"/>
                </a:lnTo>
                <a:lnTo>
                  <a:pt x="209566" y="165100"/>
                </a:lnTo>
                <a:lnTo>
                  <a:pt x="207485" y="165100"/>
                </a:lnTo>
                <a:lnTo>
                  <a:pt x="205416" y="166370"/>
                </a:lnTo>
                <a:lnTo>
                  <a:pt x="203359" y="166370"/>
                </a:lnTo>
                <a:lnTo>
                  <a:pt x="203359" y="171450"/>
                </a:lnTo>
                <a:lnTo>
                  <a:pt x="205416" y="173990"/>
                </a:lnTo>
                <a:lnTo>
                  <a:pt x="203359" y="176530"/>
                </a:lnTo>
                <a:lnTo>
                  <a:pt x="203359" y="179070"/>
                </a:lnTo>
                <a:lnTo>
                  <a:pt x="201278" y="179070"/>
                </a:lnTo>
                <a:lnTo>
                  <a:pt x="201278" y="181610"/>
                </a:lnTo>
                <a:lnTo>
                  <a:pt x="197103" y="181610"/>
                </a:lnTo>
                <a:lnTo>
                  <a:pt x="197103" y="184150"/>
                </a:lnTo>
                <a:close/>
              </a:path>
              <a:path w="255270" h="279400">
                <a:moveTo>
                  <a:pt x="253140" y="171450"/>
                </a:moveTo>
                <a:lnTo>
                  <a:pt x="215810" y="171450"/>
                </a:lnTo>
                <a:lnTo>
                  <a:pt x="215810" y="168910"/>
                </a:lnTo>
                <a:lnTo>
                  <a:pt x="251059" y="168910"/>
                </a:lnTo>
                <a:lnTo>
                  <a:pt x="253140" y="171450"/>
                </a:lnTo>
                <a:close/>
              </a:path>
              <a:path w="255270" h="279400">
                <a:moveTo>
                  <a:pt x="251059" y="176530"/>
                </a:moveTo>
                <a:lnTo>
                  <a:pt x="217867" y="176530"/>
                </a:lnTo>
                <a:lnTo>
                  <a:pt x="215810" y="173990"/>
                </a:lnTo>
                <a:lnTo>
                  <a:pt x="217867" y="173990"/>
                </a:lnTo>
                <a:lnTo>
                  <a:pt x="217867" y="171450"/>
                </a:lnTo>
                <a:lnTo>
                  <a:pt x="251059" y="171450"/>
                </a:lnTo>
                <a:lnTo>
                  <a:pt x="251059" y="176530"/>
                </a:lnTo>
                <a:close/>
              </a:path>
              <a:path w="255270" h="279400">
                <a:moveTo>
                  <a:pt x="18659" y="179070"/>
                </a:moveTo>
                <a:lnTo>
                  <a:pt x="16589" y="176530"/>
                </a:lnTo>
                <a:lnTo>
                  <a:pt x="18659" y="176530"/>
                </a:lnTo>
                <a:lnTo>
                  <a:pt x="18659" y="179070"/>
                </a:lnTo>
                <a:close/>
              </a:path>
              <a:path w="255270" h="279400">
                <a:moveTo>
                  <a:pt x="232388" y="194310"/>
                </a:moveTo>
                <a:lnTo>
                  <a:pt x="226180" y="194310"/>
                </a:lnTo>
                <a:lnTo>
                  <a:pt x="226180" y="191770"/>
                </a:lnTo>
                <a:lnTo>
                  <a:pt x="224099" y="191770"/>
                </a:lnTo>
                <a:lnTo>
                  <a:pt x="222018" y="189230"/>
                </a:lnTo>
                <a:lnTo>
                  <a:pt x="222018" y="181610"/>
                </a:lnTo>
                <a:lnTo>
                  <a:pt x="219937" y="181610"/>
                </a:lnTo>
                <a:lnTo>
                  <a:pt x="219937" y="176530"/>
                </a:lnTo>
                <a:lnTo>
                  <a:pt x="248990" y="176530"/>
                </a:lnTo>
                <a:lnTo>
                  <a:pt x="248990" y="179070"/>
                </a:lnTo>
                <a:lnTo>
                  <a:pt x="246908" y="179070"/>
                </a:lnTo>
                <a:lnTo>
                  <a:pt x="246908" y="181610"/>
                </a:lnTo>
                <a:lnTo>
                  <a:pt x="248990" y="184150"/>
                </a:lnTo>
                <a:lnTo>
                  <a:pt x="240701" y="184150"/>
                </a:lnTo>
                <a:lnTo>
                  <a:pt x="240701" y="186690"/>
                </a:lnTo>
                <a:lnTo>
                  <a:pt x="232388" y="186690"/>
                </a:lnTo>
                <a:lnTo>
                  <a:pt x="232388" y="194310"/>
                </a:lnTo>
                <a:close/>
              </a:path>
              <a:path w="255270" h="279400">
                <a:moveTo>
                  <a:pt x="114118" y="199390"/>
                </a:moveTo>
                <a:lnTo>
                  <a:pt x="112037" y="199390"/>
                </a:lnTo>
                <a:lnTo>
                  <a:pt x="112037" y="184150"/>
                </a:lnTo>
                <a:lnTo>
                  <a:pt x="195034" y="184150"/>
                </a:lnTo>
                <a:lnTo>
                  <a:pt x="195034" y="189230"/>
                </a:lnTo>
                <a:lnTo>
                  <a:pt x="192965" y="191770"/>
                </a:lnTo>
                <a:lnTo>
                  <a:pt x="192965" y="194310"/>
                </a:lnTo>
                <a:lnTo>
                  <a:pt x="190896" y="194310"/>
                </a:lnTo>
                <a:lnTo>
                  <a:pt x="190896" y="196850"/>
                </a:lnTo>
                <a:lnTo>
                  <a:pt x="114118" y="196850"/>
                </a:lnTo>
                <a:lnTo>
                  <a:pt x="114118" y="199390"/>
                </a:lnTo>
                <a:close/>
              </a:path>
              <a:path w="255270" h="279400">
                <a:moveTo>
                  <a:pt x="238631" y="189230"/>
                </a:moveTo>
                <a:lnTo>
                  <a:pt x="236526" y="189230"/>
                </a:lnTo>
                <a:lnTo>
                  <a:pt x="236526" y="186690"/>
                </a:lnTo>
                <a:lnTo>
                  <a:pt x="238631" y="186690"/>
                </a:lnTo>
                <a:lnTo>
                  <a:pt x="238631" y="189230"/>
                </a:lnTo>
                <a:close/>
              </a:path>
              <a:path w="255270" h="279400">
                <a:moveTo>
                  <a:pt x="12451" y="191770"/>
                </a:moveTo>
                <a:lnTo>
                  <a:pt x="10382" y="191770"/>
                </a:lnTo>
                <a:lnTo>
                  <a:pt x="8300" y="189230"/>
                </a:lnTo>
                <a:lnTo>
                  <a:pt x="12451" y="189230"/>
                </a:lnTo>
                <a:lnTo>
                  <a:pt x="12451" y="191770"/>
                </a:lnTo>
                <a:close/>
              </a:path>
              <a:path w="255270" h="279400">
                <a:moveTo>
                  <a:pt x="234457" y="232410"/>
                </a:moveTo>
                <a:lnTo>
                  <a:pt x="232388" y="232410"/>
                </a:lnTo>
                <a:lnTo>
                  <a:pt x="232388" y="224790"/>
                </a:lnTo>
                <a:lnTo>
                  <a:pt x="230319" y="224790"/>
                </a:lnTo>
                <a:lnTo>
                  <a:pt x="230319" y="219710"/>
                </a:lnTo>
                <a:lnTo>
                  <a:pt x="228249" y="219710"/>
                </a:lnTo>
                <a:lnTo>
                  <a:pt x="228249" y="209550"/>
                </a:lnTo>
                <a:lnTo>
                  <a:pt x="226180" y="207010"/>
                </a:lnTo>
                <a:lnTo>
                  <a:pt x="228249" y="204470"/>
                </a:lnTo>
                <a:lnTo>
                  <a:pt x="228249" y="194310"/>
                </a:lnTo>
                <a:lnTo>
                  <a:pt x="234457" y="194310"/>
                </a:lnTo>
                <a:lnTo>
                  <a:pt x="234457" y="196850"/>
                </a:lnTo>
                <a:lnTo>
                  <a:pt x="236526" y="199390"/>
                </a:lnTo>
                <a:lnTo>
                  <a:pt x="236526" y="204470"/>
                </a:lnTo>
                <a:lnTo>
                  <a:pt x="234457" y="204470"/>
                </a:lnTo>
                <a:lnTo>
                  <a:pt x="234457" y="232410"/>
                </a:lnTo>
                <a:close/>
              </a:path>
              <a:path w="255270" h="279400">
                <a:moveTo>
                  <a:pt x="203359" y="229870"/>
                </a:moveTo>
                <a:lnTo>
                  <a:pt x="120362" y="229870"/>
                </a:lnTo>
                <a:lnTo>
                  <a:pt x="118269" y="227330"/>
                </a:lnTo>
                <a:lnTo>
                  <a:pt x="118269" y="224790"/>
                </a:lnTo>
                <a:lnTo>
                  <a:pt x="116200" y="224790"/>
                </a:lnTo>
                <a:lnTo>
                  <a:pt x="116200" y="196850"/>
                </a:lnTo>
                <a:lnTo>
                  <a:pt x="190896" y="196850"/>
                </a:lnTo>
                <a:lnTo>
                  <a:pt x="188826" y="199390"/>
                </a:lnTo>
                <a:lnTo>
                  <a:pt x="188826" y="209550"/>
                </a:lnTo>
                <a:lnTo>
                  <a:pt x="190896" y="209550"/>
                </a:lnTo>
                <a:lnTo>
                  <a:pt x="190896" y="212090"/>
                </a:lnTo>
                <a:lnTo>
                  <a:pt x="197103" y="212090"/>
                </a:lnTo>
                <a:lnTo>
                  <a:pt x="197103" y="214630"/>
                </a:lnTo>
                <a:lnTo>
                  <a:pt x="201278" y="214630"/>
                </a:lnTo>
                <a:lnTo>
                  <a:pt x="201278" y="222250"/>
                </a:lnTo>
                <a:lnTo>
                  <a:pt x="203359" y="224790"/>
                </a:lnTo>
                <a:lnTo>
                  <a:pt x="203359" y="229870"/>
                </a:lnTo>
                <a:close/>
              </a:path>
              <a:path w="255270" h="279400">
                <a:moveTo>
                  <a:pt x="195034" y="212090"/>
                </a:moveTo>
                <a:lnTo>
                  <a:pt x="192965" y="212090"/>
                </a:lnTo>
                <a:lnTo>
                  <a:pt x="192965" y="209550"/>
                </a:lnTo>
                <a:lnTo>
                  <a:pt x="195034" y="212090"/>
                </a:lnTo>
                <a:close/>
              </a:path>
              <a:path w="255270" h="279400">
                <a:moveTo>
                  <a:pt x="207485" y="246380"/>
                </a:moveTo>
                <a:lnTo>
                  <a:pt x="182607" y="246380"/>
                </a:lnTo>
                <a:lnTo>
                  <a:pt x="182607" y="242570"/>
                </a:lnTo>
                <a:lnTo>
                  <a:pt x="130732" y="242570"/>
                </a:lnTo>
                <a:lnTo>
                  <a:pt x="130732" y="240030"/>
                </a:lnTo>
                <a:lnTo>
                  <a:pt x="128639" y="240030"/>
                </a:lnTo>
                <a:lnTo>
                  <a:pt x="126570" y="237490"/>
                </a:lnTo>
                <a:lnTo>
                  <a:pt x="124489" y="237490"/>
                </a:lnTo>
                <a:lnTo>
                  <a:pt x="124489" y="234950"/>
                </a:lnTo>
                <a:lnTo>
                  <a:pt x="122431" y="232410"/>
                </a:lnTo>
                <a:lnTo>
                  <a:pt x="122431" y="229870"/>
                </a:lnTo>
                <a:lnTo>
                  <a:pt x="205416" y="229870"/>
                </a:lnTo>
                <a:lnTo>
                  <a:pt x="205416" y="234950"/>
                </a:lnTo>
                <a:lnTo>
                  <a:pt x="207485" y="234950"/>
                </a:lnTo>
                <a:lnTo>
                  <a:pt x="207485" y="246380"/>
                </a:lnTo>
                <a:close/>
              </a:path>
              <a:path w="255270" h="279400">
                <a:moveTo>
                  <a:pt x="134871" y="245110"/>
                </a:moveTo>
                <a:lnTo>
                  <a:pt x="134871" y="242570"/>
                </a:lnTo>
                <a:lnTo>
                  <a:pt x="136952" y="242570"/>
                </a:lnTo>
                <a:lnTo>
                  <a:pt x="134871" y="245110"/>
                </a:lnTo>
                <a:close/>
              </a:path>
              <a:path w="255270" h="279400">
                <a:moveTo>
                  <a:pt x="176375" y="248920"/>
                </a:moveTo>
                <a:lnTo>
                  <a:pt x="143183" y="248920"/>
                </a:lnTo>
                <a:lnTo>
                  <a:pt x="143183" y="246380"/>
                </a:lnTo>
                <a:lnTo>
                  <a:pt x="139009" y="245110"/>
                </a:lnTo>
                <a:lnTo>
                  <a:pt x="136952" y="245110"/>
                </a:lnTo>
                <a:lnTo>
                  <a:pt x="136952" y="242570"/>
                </a:lnTo>
                <a:lnTo>
                  <a:pt x="176375" y="242570"/>
                </a:lnTo>
                <a:lnTo>
                  <a:pt x="176375" y="248920"/>
                </a:lnTo>
                <a:close/>
              </a:path>
              <a:path w="255270" h="279400">
                <a:moveTo>
                  <a:pt x="205416" y="254000"/>
                </a:moveTo>
                <a:lnTo>
                  <a:pt x="182607" y="254000"/>
                </a:lnTo>
                <a:lnTo>
                  <a:pt x="184676" y="251460"/>
                </a:lnTo>
                <a:lnTo>
                  <a:pt x="184676" y="246380"/>
                </a:lnTo>
                <a:lnTo>
                  <a:pt x="205416" y="246380"/>
                </a:lnTo>
                <a:lnTo>
                  <a:pt x="205416" y="254000"/>
                </a:lnTo>
                <a:close/>
              </a:path>
              <a:path w="255270" h="279400">
                <a:moveTo>
                  <a:pt x="172225" y="259080"/>
                </a:moveTo>
                <a:lnTo>
                  <a:pt x="163924" y="259080"/>
                </a:lnTo>
                <a:lnTo>
                  <a:pt x="163924" y="256540"/>
                </a:lnTo>
                <a:lnTo>
                  <a:pt x="159785" y="256540"/>
                </a:lnTo>
                <a:lnTo>
                  <a:pt x="157692" y="254000"/>
                </a:lnTo>
                <a:lnTo>
                  <a:pt x="153542" y="254000"/>
                </a:lnTo>
                <a:lnTo>
                  <a:pt x="151460" y="251460"/>
                </a:lnTo>
                <a:lnTo>
                  <a:pt x="149403" y="251460"/>
                </a:lnTo>
                <a:lnTo>
                  <a:pt x="149403" y="248920"/>
                </a:lnTo>
                <a:lnTo>
                  <a:pt x="174294" y="248920"/>
                </a:lnTo>
                <a:lnTo>
                  <a:pt x="174294" y="254000"/>
                </a:lnTo>
                <a:lnTo>
                  <a:pt x="172225" y="256540"/>
                </a:lnTo>
                <a:lnTo>
                  <a:pt x="172225" y="259080"/>
                </a:lnTo>
                <a:close/>
              </a:path>
              <a:path w="255270" h="279400">
                <a:moveTo>
                  <a:pt x="197103" y="266700"/>
                </a:moveTo>
                <a:lnTo>
                  <a:pt x="180525" y="266700"/>
                </a:lnTo>
                <a:lnTo>
                  <a:pt x="180525" y="264160"/>
                </a:lnTo>
                <a:lnTo>
                  <a:pt x="178432" y="264160"/>
                </a:lnTo>
                <a:lnTo>
                  <a:pt x="178432" y="259080"/>
                </a:lnTo>
                <a:lnTo>
                  <a:pt x="180525" y="259080"/>
                </a:lnTo>
                <a:lnTo>
                  <a:pt x="180525" y="254000"/>
                </a:lnTo>
                <a:lnTo>
                  <a:pt x="203359" y="254000"/>
                </a:lnTo>
                <a:lnTo>
                  <a:pt x="203359" y="256540"/>
                </a:lnTo>
                <a:lnTo>
                  <a:pt x="201278" y="256540"/>
                </a:lnTo>
                <a:lnTo>
                  <a:pt x="201278" y="259080"/>
                </a:lnTo>
                <a:lnTo>
                  <a:pt x="199208" y="261620"/>
                </a:lnTo>
                <a:lnTo>
                  <a:pt x="197103" y="264160"/>
                </a:lnTo>
                <a:lnTo>
                  <a:pt x="197103" y="266700"/>
                </a:lnTo>
                <a:close/>
              </a:path>
              <a:path w="255270" h="279400">
                <a:moveTo>
                  <a:pt x="188826" y="279400"/>
                </a:moveTo>
                <a:lnTo>
                  <a:pt x="188826" y="276860"/>
                </a:lnTo>
                <a:lnTo>
                  <a:pt x="184676" y="276860"/>
                </a:lnTo>
                <a:lnTo>
                  <a:pt x="184676" y="269240"/>
                </a:lnTo>
                <a:lnTo>
                  <a:pt x="182607" y="269240"/>
                </a:lnTo>
                <a:lnTo>
                  <a:pt x="182607" y="266700"/>
                </a:lnTo>
                <a:lnTo>
                  <a:pt x="195034" y="266700"/>
                </a:lnTo>
                <a:lnTo>
                  <a:pt x="195034" y="271780"/>
                </a:lnTo>
                <a:lnTo>
                  <a:pt x="192965" y="271780"/>
                </a:lnTo>
                <a:lnTo>
                  <a:pt x="192965" y="274320"/>
                </a:lnTo>
                <a:lnTo>
                  <a:pt x="188826" y="279400"/>
                </a:lnTo>
                <a:close/>
              </a:path>
            </a:pathLst>
          </a:custGeom>
          <a:solidFill>
            <a:srgbClr val="C9CCCC"/>
          </a:solidFill>
        </p:spPr>
        <p:txBody>
          <a:bodyPr wrap="square" lIns="0" tIns="0" rIns="0" bIns="0" rtlCol="0"/>
          <a:lstStyle/>
          <a:p/>
        </p:txBody>
      </p:sp>
      <p:sp>
        <p:nvSpPr>
          <p:cNvPr id="1567" name="object 1567"/>
          <p:cNvSpPr/>
          <p:nvPr/>
        </p:nvSpPr>
        <p:spPr>
          <a:xfrm>
            <a:off x="7049148" y="3489984"/>
            <a:ext cx="6350" cy="20320"/>
          </a:xfrm>
          <a:custGeom>
            <a:rect l="l" t="t" r="r" b="b"/>
            <a:pathLst>
              <a:path w="6350" h="20320">
                <a:moveTo>
                  <a:pt x="4150" y="20004"/>
                </a:moveTo>
                <a:lnTo>
                  <a:pt x="4150" y="15015"/>
                </a:lnTo>
                <a:lnTo>
                  <a:pt x="2069" y="15015"/>
                </a:lnTo>
                <a:lnTo>
                  <a:pt x="2069" y="7489"/>
                </a:lnTo>
                <a:lnTo>
                  <a:pt x="0" y="7489"/>
                </a:lnTo>
                <a:lnTo>
                  <a:pt x="0" y="0"/>
                </a:lnTo>
                <a:lnTo>
                  <a:pt x="4150" y="0"/>
                </a:lnTo>
                <a:lnTo>
                  <a:pt x="6207" y="2512"/>
                </a:lnTo>
                <a:lnTo>
                  <a:pt x="6207" y="17515"/>
                </a:lnTo>
                <a:lnTo>
                  <a:pt x="4150" y="20004"/>
                </a:lnTo>
                <a:close/>
              </a:path>
            </a:pathLst>
          </a:custGeom>
          <a:solidFill>
            <a:srgbClr val="C9CCCC"/>
          </a:solidFill>
        </p:spPr>
        <p:txBody>
          <a:bodyPr wrap="square" lIns="0" tIns="0" rIns="0" bIns="0" rtlCol="0"/>
          <a:lstStyle/>
          <a:p/>
        </p:txBody>
      </p:sp>
      <p:sp>
        <p:nvSpPr>
          <p:cNvPr id="1568" name="object 1568"/>
          <p:cNvSpPr/>
          <p:nvPr/>
        </p:nvSpPr>
        <p:spPr>
          <a:xfrm>
            <a:off x="6654901" y="3499994"/>
            <a:ext cx="4445" cy="5080"/>
          </a:xfrm>
          <a:custGeom>
            <a:rect l="l" t="t" r="r" b="b"/>
            <a:pathLst>
              <a:path w="4445" h="5079">
                <a:moveTo>
                  <a:pt x="4162" y="5001"/>
                </a:moveTo>
                <a:lnTo>
                  <a:pt x="2069" y="5001"/>
                </a:lnTo>
                <a:lnTo>
                  <a:pt x="2069" y="2500"/>
                </a:lnTo>
                <a:lnTo>
                  <a:pt x="0" y="2500"/>
                </a:lnTo>
                <a:lnTo>
                  <a:pt x="0" y="0"/>
                </a:lnTo>
                <a:lnTo>
                  <a:pt x="4162" y="0"/>
                </a:lnTo>
                <a:lnTo>
                  <a:pt x="4162" y="5001"/>
                </a:lnTo>
                <a:close/>
              </a:path>
            </a:pathLst>
          </a:custGeom>
          <a:solidFill>
            <a:srgbClr val="C9CCCC"/>
          </a:solidFill>
        </p:spPr>
        <p:txBody>
          <a:bodyPr wrap="square" lIns="0" tIns="0" rIns="0" bIns="0" rtlCol="0"/>
          <a:lstStyle/>
          <a:p/>
        </p:txBody>
      </p:sp>
      <p:sp>
        <p:nvSpPr>
          <p:cNvPr id="1569" name="object 1569"/>
          <p:cNvSpPr/>
          <p:nvPr/>
        </p:nvSpPr>
        <p:spPr>
          <a:xfrm>
            <a:off x="6586422" y="3029714"/>
            <a:ext cx="489690" cy="395246"/>
          </a:xfrm>
          <a:prstGeom prst="rect">
            <a:avLst/>
          </a:prstGeom>
          <a:blipFill>
            <a:blip r:embed="rId4"/>
            <a:stretch>
              <a:fillRect/>
            </a:stretch>
          </a:blipFill>
        </p:spPr>
        <p:txBody>
          <a:bodyPr wrap="square" lIns="0" tIns="0" rIns="0" bIns="0" rtlCol="0"/>
          <a:lstStyle/>
          <a:p/>
        </p:txBody>
      </p:sp>
      <p:sp>
        <p:nvSpPr>
          <p:cNvPr id="1570" name="object 1570"/>
          <p:cNvSpPr/>
          <p:nvPr/>
        </p:nvSpPr>
        <p:spPr>
          <a:xfrm>
            <a:off x="6860330" y="2889602"/>
            <a:ext cx="2540" cy="2540"/>
          </a:xfrm>
          <a:custGeom>
            <a:rect l="l" t="t" r="r" b="b"/>
            <a:pathLst>
              <a:path w="2540"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1571" name="object 1571"/>
          <p:cNvSpPr/>
          <p:nvPr/>
        </p:nvSpPr>
        <p:spPr>
          <a:xfrm>
            <a:off x="6725464" y="2737018"/>
            <a:ext cx="243204" cy="402590"/>
          </a:xfrm>
          <a:custGeom>
            <a:rect l="l" t="t" r="r" b="b"/>
            <a:pathLst>
              <a:path w="243202" h="402589">
                <a:moveTo>
                  <a:pt x="62232" y="3810"/>
                </a:moveTo>
                <a:lnTo>
                  <a:pt x="58082" y="3810"/>
                </a:lnTo>
                <a:lnTo>
                  <a:pt x="58082" y="0"/>
                </a:lnTo>
                <a:lnTo>
                  <a:pt x="62232" y="0"/>
                </a:lnTo>
                <a:lnTo>
                  <a:pt x="62232" y="3810"/>
                </a:lnTo>
                <a:close/>
              </a:path>
              <a:path w="243202" h="402589">
                <a:moveTo>
                  <a:pt x="78834" y="1270"/>
                </a:moveTo>
                <a:lnTo>
                  <a:pt x="74683" y="1270"/>
                </a:lnTo>
                <a:lnTo>
                  <a:pt x="74683" y="0"/>
                </a:lnTo>
                <a:lnTo>
                  <a:pt x="76753" y="0"/>
                </a:lnTo>
                <a:lnTo>
                  <a:pt x="78834" y="1270"/>
                </a:lnTo>
                <a:close/>
              </a:path>
              <a:path w="243202" h="402589">
                <a:moveTo>
                  <a:pt x="136940" y="31750"/>
                </a:moveTo>
                <a:lnTo>
                  <a:pt x="43549" y="31750"/>
                </a:lnTo>
                <a:lnTo>
                  <a:pt x="43549" y="26670"/>
                </a:lnTo>
                <a:lnTo>
                  <a:pt x="45630" y="24130"/>
                </a:lnTo>
                <a:lnTo>
                  <a:pt x="45630" y="21590"/>
                </a:lnTo>
                <a:lnTo>
                  <a:pt x="47700" y="19050"/>
                </a:lnTo>
                <a:lnTo>
                  <a:pt x="47700" y="13970"/>
                </a:lnTo>
                <a:lnTo>
                  <a:pt x="45630" y="11430"/>
                </a:lnTo>
                <a:lnTo>
                  <a:pt x="45630" y="6350"/>
                </a:lnTo>
                <a:lnTo>
                  <a:pt x="56012" y="6350"/>
                </a:lnTo>
                <a:lnTo>
                  <a:pt x="56012" y="3810"/>
                </a:lnTo>
                <a:lnTo>
                  <a:pt x="66371" y="3810"/>
                </a:lnTo>
                <a:lnTo>
                  <a:pt x="68464" y="1270"/>
                </a:lnTo>
                <a:lnTo>
                  <a:pt x="80915" y="1270"/>
                </a:lnTo>
                <a:lnTo>
                  <a:pt x="87123" y="8890"/>
                </a:lnTo>
                <a:lnTo>
                  <a:pt x="93342" y="8890"/>
                </a:lnTo>
                <a:lnTo>
                  <a:pt x="93342" y="11430"/>
                </a:lnTo>
                <a:lnTo>
                  <a:pt x="95448" y="11430"/>
                </a:lnTo>
                <a:lnTo>
                  <a:pt x="95448" y="13970"/>
                </a:lnTo>
                <a:lnTo>
                  <a:pt x="99574" y="13970"/>
                </a:lnTo>
                <a:lnTo>
                  <a:pt x="101655" y="16510"/>
                </a:lnTo>
                <a:lnTo>
                  <a:pt x="101655" y="19050"/>
                </a:lnTo>
                <a:lnTo>
                  <a:pt x="109956" y="19050"/>
                </a:lnTo>
                <a:lnTo>
                  <a:pt x="112037" y="21590"/>
                </a:lnTo>
                <a:lnTo>
                  <a:pt x="116164" y="21590"/>
                </a:lnTo>
                <a:lnTo>
                  <a:pt x="116164" y="24130"/>
                </a:lnTo>
                <a:lnTo>
                  <a:pt x="141078" y="24130"/>
                </a:lnTo>
                <a:lnTo>
                  <a:pt x="141078" y="26670"/>
                </a:lnTo>
                <a:lnTo>
                  <a:pt x="139009" y="26670"/>
                </a:lnTo>
                <a:lnTo>
                  <a:pt x="139009" y="29210"/>
                </a:lnTo>
                <a:lnTo>
                  <a:pt x="136940" y="29210"/>
                </a:lnTo>
                <a:lnTo>
                  <a:pt x="136940" y="31750"/>
                </a:lnTo>
                <a:close/>
              </a:path>
              <a:path w="243202" h="402589">
                <a:moveTo>
                  <a:pt x="139009" y="16510"/>
                </a:moveTo>
                <a:lnTo>
                  <a:pt x="130708" y="16510"/>
                </a:lnTo>
                <a:lnTo>
                  <a:pt x="130708" y="8890"/>
                </a:lnTo>
                <a:lnTo>
                  <a:pt x="132801" y="8890"/>
                </a:lnTo>
                <a:lnTo>
                  <a:pt x="132801" y="6350"/>
                </a:lnTo>
                <a:lnTo>
                  <a:pt x="136940" y="6350"/>
                </a:lnTo>
                <a:lnTo>
                  <a:pt x="136940" y="13970"/>
                </a:lnTo>
                <a:lnTo>
                  <a:pt x="139009" y="13970"/>
                </a:lnTo>
                <a:lnTo>
                  <a:pt x="139009" y="16510"/>
                </a:lnTo>
                <a:close/>
              </a:path>
              <a:path w="243202" h="402589">
                <a:moveTo>
                  <a:pt x="105830" y="19050"/>
                </a:moveTo>
                <a:lnTo>
                  <a:pt x="101655" y="19050"/>
                </a:lnTo>
                <a:lnTo>
                  <a:pt x="103724" y="16510"/>
                </a:lnTo>
                <a:lnTo>
                  <a:pt x="105830" y="19050"/>
                </a:lnTo>
                <a:close/>
              </a:path>
              <a:path w="243202" h="402589">
                <a:moveTo>
                  <a:pt x="141078" y="24130"/>
                </a:moveTo>
                <a:lnTo>
                  <a:pt x="122407" y="24130"/>
                </a:lnTo>
                <a:lnTo>
                  <a:pt x="124477" y="21590"/>
                </a:lnTo>
                <a:lnTo>
                  <a:pt x="126546" y="21590"/>
                </a:lnTo>
                <a:lnTo>
                  <a:pt x="126546" y="19050"/>
                </a:lnTo>
                <a:lnTo>
                  <a:pt x="128639" y="19050"/>
                </a:lnTo>
                <a:lnTo>
                  <a:pt x="128639" y="16510"/>
                </a:lnTo>
                <a:lnTo>
                  <a:pt x="141078" y="16510"/>
                </a:lnTo>
                <a:lnTo>
                  <a:pt x="141078" y="24130"/>
                </a:lnTo>
                <a:close/>
              </a:path>
              <a:path w="243202" h="402589">
                <a:moveTo>
                  <a:pt x="136940" y="83820"/>
                </a:moveTo>
                <a:lnTo>
                  <a:pt x="39423" y="83820"/>
                </a:lnTo>
                <a:lnTo>
                  <a:pt x="39423" y="77470"/>
                </a:lnTo>
                <a:lnTo>
                  <a:pt x="37329" y="77470"/>
                </a:lnTo>
                <a:lnTo>
                  <a:pt x="37329" y="72390"/>
                </a:lnTo>
                <a:lnTo>
                  <a:pt x="33167" y="72390"/>
                </a:lnTo>
                <a:lnTo>
                  <a:pt x="33167" y="64770"/>
                </a:lnTo>
                <a:lnTo>
                  <a:pt x="35260" y="64770"/>
                </a:lnTo>
                <a:lnTo>
                  <a:pt x="35260" y="62230"/>
                </a:lnTo>
                <a:lnTo>
                  <a:pt x="37329" y="62230"/>
                </a:lnTo>
                <a:lnTo>
                  <a:pt x="37329" y="57150"/>
                </a:lnTo>
                <a:lnTo>
                  <a:pt x="35260" y="54610"/>
                </a:lnTo>
                <a:lnTo>
                  <a:pt x="39423" y="54610"/>
                </a:lnTo>
                <a:lnTo>
                  <a:pt x="39423" y="52070"/>
                </a:lnTo>
                <a:lnTo>
                  <a:pt x="37329" y="49530"/>
                </a:lnTo>
                <a:lnTo>
                  <a:pt x="39423" y="49530"/>
                </a:lnTo>
                <a:lnTo>
                  <a:pt x="39423" y="44450"/>
                </a:lnTo>
                <a:lnTo>
                  <a:pt x="41492" y="44450"/>
                </a:lnTo>
                <a:lnTo>
                  <a:pt x="41492" y="36830"/>
                </a:lnTo>
                <a:lnTo>
                  <a:pt x="39423" y="36830"/>
                </a:lnTo>
                <a:lnTo>
                  <a:pt x="41492" y="34290"/>
                </a:lnTo>
                <a:lnTo>
                  <a:pt x="41492" y="31750"/>
                </a:lnTo>
                <a:lnTo>
                  <a:pt x="134871" y="31750"/>
                </a:lnTo>
                <a:lnTo>
                  <a:pt x="134871" y="34290"/>
                </a:lnTo>
                <a:lnTo>
                  <a:pt x="132801" y="34290"/>
                </a:lnTo>
                <a:lnTo>
                  <a:pt x="132801" y="39370"/>
                </a:lnTo>
                <a:lnTo>
                  <a:pt x="134871" y="41910"/>
                </a:lnTo>
                <a:lnTo>
                  <a:pt x="132801" y="41910"/>
                </a:lnTo>
                <a:lnTo>
                  <a:pt x="132801" y="52070"/>
                </a:lnTo>
                <a:lnTo>
                  <a:pt x="130708" y="52070"/>
                </a:lnTo>
                <a:lnTo>
                  <a:pt x="130708" y="59690"/>
                </a:lnTo>
                <a:lnTo>
                  <a:pt x="132801" y="59690"/>
                </a:lnTo>
                <a:lnTo>
                  <a:pt x="132801" y="69850"/>
                </a:lnTo>
                <a:lnTo>
                  <a:pt x="134871" y="72390"/>
                </a:lnTo>
                <a:lnTo>
                  <a:pt x="134871" y="77470"/>
                </a:lnTo>
                <a:lnTo>
                  <a:pt x="136940" y="80010"/>
                </a:lnTo>
                <a:lnTo>
                  <a:pt x="136940" y="83820"/>
                </a:lnTo>
                <a:close/>
              </a:path>
              <a:path w="243202" h="402589">
                <a:moveTo>
                  <a:pt x="149403" y="116840"/>
                </a:moveTo>
                <a:lnTo>
                  <a:pt x="35260" y="116840"/>
                </a:lnTo>
                <a:lnTo>
                  <a:pt x="35260" y="114300"/>
                </a:lnTo>
                <a:lnTo>
                  <a:pt x="37329" y="114300"/>
                </a:lnTo>
                <a:lnTo>
                  <a:pt x="37329" y="111760"/>
                </a:lnTo>
                <a:lnTo>
                  <a:pt x="39423" y="109220"/>
                </a:lnTo>
                <a:lnTo>
                  <a:pt x="39423" y="104140"/>
                </a:lnTo>
                <a:lnTo>
                  <a:pt x="37329" y="101600"/>
                </a:lnTo>
                <a:lnTo>
                  <a:pt x="37329" y="83820"/>
                </a:lnTo>
                <a:lnTo>
                  <a:pt x="145229" y="83820"/>
                </a:lnTo>
                <a:lnTo>
                  <a:pt x="145229" y="86360"/>
                </a:lnTo>
                <a:lnTo>
                  <a:pt x="147298" y="86360"/>
                </a:lnTo>
                <a:lnTo>
                  <a:pt x="147298" y="93980"/>
                </a:lnTo>
                <a:lnTo>
                  <a:pt x="145229" y="93980"/>
                </a:lnTo>
                <a:lnTo>
                  <a:pt x="145229" y="96520"/>
                </a:lnTo>
                <a:lnTo>
                  <a:pt x="147298" y="96520"/>
                </a:lnTo>
                <a:lnTo>
                  <a:pt x="147298" y="99060"/>
                </a:lnTo>
                <a:lnTo>
                  <a:pt x="151460" y="99060"/>
                </a:lnTo>
                <a:lnTo>
                  <a:pt x="151460" y="106680"/>
                </a:lnTo>
                <a:lnTo>
                  <a:pt x="149403" y="106680"/>
                </a:lnTo>
                <a:lnTo>
                  <a:pt x="149403" y="116840"/>
                </a:lnTo>
                <a:close/>
              </a:path>
              <a:path w="243202" h="402589">
                <a:moveTo>
                  <a:pt x="132801" y="160020"/>
                </a:moveTo>
                <a:lnTo>
                  <a:pt x="130708" y="160020"/>
                </a:lnTo>
                <a:lnTo>
                  <a:pt x="130708" y="157480"/>
                </a:lnTo>
                <a:lnTo>
                  <a:pt x="35260" y="157480"/>
                </a:lnTo>
                <a:lnTo>
                  <a:pt x="33167" y="154940"/>
                </a:lnTo>
                <a:lnTo>
                  <a:pt x="33167" y="142240"/>
                </a:lnTo>
                <a:lnTo>
                  <a:pt x="31098" y="139700"/>
                </a:lnTo>
                <a:lnTo>
                  <a:pt x="31098" y="134620"/>
                </a:lnTo>
                <a:lnTo>
                  <a:pt x="29041" y="132080"/>
                </a:lnTo>
                <a:lnTo>
                  <a:pt x="31098" y="132080"/>
                </a:lnTo>
                <a:lnTo>
                  <a:pt x="31098" y="129540"/>
                </a:lnTo>
                <a:lnTo>
                  <a:pt x="33167" y="129540"/>
                </a:lnTo>
                <a:lnTo>
                  <a:pt x="33167" y="116840"/>
                </a:lnTo>
                <a:lnTo>
                  <a:pt x="147298" y="116840"/>
                </a:lnTo>
                <a:lnTo>
                  <a:pt x="147298" y="121920"/>
                </a:lnTo>
                <a:lnTo>
                  <a:pt x="145229" y="121920"/>
                </a:lnTo>
                <a:lnTo>
                  <a:pt x="145229" y="127000"/>
                </a:lnTo>
                <a:lnTo>
                  <a:pt x="143172" y="127000"/>
                </a:lnTo>
                <a:lnTo>
                  <a:pt x="143172" y="129540"/>
                </a:lnTo>
                <a:lnTo>
                  <a:pt x="141078" y="132080"/>
                </a:lnTo>
                <a:lnTo>
                  <a:pt x="141078" y="134620"/>
                </a:lnTo>
                <a:lnTo>
                  <a:pt x="139009" y="137160"/>
                </a:lnTo>
                <a:lnTo>
                  <a:pt x="139009" y="139700"/>
                </a:lnTo>
                <a:lnTo>
                  <a:pt x="136940" y="139700"/>
                </a:lnTo>
                <a:lnTo>
                  <a:pt x="136940" y="142240"/>
                </a:lnTo>
                <a:lnTo>
                  <a:pt x="134871" y="142240"/>
                </a:lnTo>
                <a:lnTo>
                  <a:pt x="134871" y="147320"/>
                </a:lnTo>
                <a:lnTo>
                  <a:pt x="136940" y="147320"/>
                </a:lnTo>
                <a:lnTo>
                  <a:pt x="136940" y="149860"/>
                </a:lnTo>
                <a:lnTo>
                  <a:pt x="134871" y="149860"/>
                </a:lnTo>
                <a:lnTo>
                  <a:pt x="134871" y="152400"/>
                </a:lnTo>
                <a:lnTo>
                  <a:pt x="132801" y="154940"/>
                </a:lnTo>
                <a:lnTo>
                  <a:pt x="134871" y="154940"/>
                </a:lnTo>
                <a:lnTo>
                  <a:pt x="134871" y="157480"/>
                </a:lnTo>
                <a:lnTo>
                  <a:pt x="132801" y="160020"/>
                </a:lnTo>
                <a:close/>
              </a:path>
              <a:path w="243202" h="402589">
                <a:moveTo>
                  <a:pt x="103724" y="176530"/>
                </a:moveTo>
                <a:lnTo>
                  <a:pt x="0" y="176530"/>
                </a:lnTo>
                <a:lnTo>
                  <a:pt x="0" y="173990"/>
                </a:lnTo>
                <a:lnTo>
                  <a:pt x="2057" y="173990"/>
                </a:lnTo>
                <a:lnTo>
                  <a:pt x="2057" y="152400"/>
                </a:lnTo>
                <a:lnTo>
                  <a:pt x="4126" y="149860"/>
                </a:lnTo>
                <a:lnTo>
                  <a:pt x="6207" y="149860"/>
                </a:lnTo>
                <a:lnTo>
                  <a:pt x="6207" y="147320"/>
                </a:lnTo>
                <a:lnTo>
                  <a:pt x="10346" y="147320"/>
                </a:lnTo>
                <a:lnTo>
                  <a:pt x="10346" y="152400"/>
                </a:lnTo>
                <a:lnTo>
                  <a:pt x="14520" y="152400"/>
                </a:lnTo>
                <a:lnTo>
                  <a:pt x="14520" y="154940"/>
                </a:lnTo>
                <a:lnTo>
                  <a:pt x="10346" y="154940"/>
                </a:lnTo>
                <a:lnTo>
                  <a:pt x="8276" y="157480"/>
                </a:lnTo>
                <a:lnTo>
                  <a:pt x="12451" y="157480"/>
                </a:lnTo>
                <a:lnTo>
                  <a:pt x="12451" y="160020"/>
                </a:lnTo>
                <a:lnTo>
                  <a:pt x="14520" y="160020"/>
                </a:lnTo>
                <a:lnTo>
                  <a:pt x="14520" y="162560"/>
                </a:lnTo>
                <a:lnTo>
                  <a:pt x="20728" y="162560"/>
                </a:lnTo>
                <a:lnTo>
                  <a:pt x="20728" y="165100"/>
                </a:lnTo>
                <a:lnTo>
                  <a:pt x="18659" y="165100"/>
                </a:lnTo>
                <a:lnTo>
                  <a:pt x="18659" y="166370"/>
                </a:lnTo>
                <a:lnTo>
                  <a:pt x="20728" y="166370"/>
                </a:lnTo>
                <a:lnTo>
                  <a:pt x="20728" y="168910"/>
                </a:lnTo>
                <a:lnTo>
                  <a:pt x="22809" y="168910"/>
                </a:lnTo>
                <a:lnTo>
                  <a:pt x="24878" y="171450"/>
                </a:lnTo>
                <a:lnTo>
                  <a:pt x="105812" y="171450"/>
                </a:lnTo>
                <a:lnTo>
                  <a:pt x="103724" y="173990"/>
                </a:lnTo>
                <a:lnTo>
                  <a:pt x="103724" y="176530"/>
                </a:lnTo>
                <a:close/>
              </a:path>
              <a:path w="243202" h="402589">
                <a:moveTo>
                  <a:pt x="14520" y="152400"/>
                </a:moveTo>
                <a:lnTo>
                  <a:pt x="12451" y="152400"/>
                </a:lnTo>
                <a:lnTo>
                  <a:pt x="12451" y="149860"/>
                </a:lnTo>
                <a:lnTo>
                  <a:pt x="14520" y="149860"/>
                </a:lnTo>
                <a:lnTo>
                  <a:pt x="14520" y="152400"/>
                </a:lnTo>
                <a:close/>
              </a:path>
              <a:path w="243202" h="402589">
                <a:moveTo>
                  <a:pt x="14520" y="157480"/>
                </a:moveTo>
                <a:lnTo>
                  <a:pt x="12451" y="157480"/>
                </a:lnTo>
                <a:lnTo>
                  <a:pt x="12451" y="154940"/>
                </a:lnTo>
                <a:lnTo>
                  <a:pt x="14520" y="154940"/>
                </a:lnTo>
                <a:lnTo>
                  <a:pt x="14520" y="157480"/>
                </a:lnTo>
                <a:close/>
              </a:path>
              <a:path w="243202" h="402589">
                <a:moveTo>
                  <a:pt x="122407" y="165100"/>
                </a:moveTo>
                <a:lnTo>
                  <a:pt x="37329" y="165100"/>
                </a:lnTo>
                <a:lnTo>
                  <a:pt x="37329" y="157480"/>
                </a:lnTo>
                <a:lnTo>
                  <a:pt x="126546" y="157480"/>
                </a:lnTo>
                <a:lnTo>
                  <a:pt x="126546" y="162560"/>
                </a:lnTo>
                <a:lnTo>
                  <a:pt x="122407" y="162560"/>
                </a:lnTo>
                <a:lnTo>
                  <a:pt x="122407" y="165100"/>
                </a:lnTo>
                <a:close/>
              </a:path>
              <a:path w="243202" h="402589">
                <a:moveTo>
                  <a:pt x="116164" y="166370"/>
                </a:moveTo>
                <a:lnTo>
                  <a:pt x="35260" y="166370"/>
                </a:lnTo>
                <a:lnTo>
                  <a:pt x="35260" y="165100"/>
                </a:lnTo>
                <a:lnTo>
                  <a:pt x="116164" y="165100"/>
                </a:lnTo>
                <a:lnTo>
                  <a:pt x="116164" y="166370"/>
                </a:lnTo>
                <a:close/>
              </a:path>
              <a:path w="243202" h="402589">
                <a:moveTo>
                  <a:pt x="109956" y="168910"/>
                </a:moveTo>
                <a:lnTo>
                  <a:pt x="33167" y="168910"/>
                </a:lnTo>
                <a:lnTo>
                  <a:pt x="33167" y="166370"/>
                </a:lnTo>
                <a:lnTo>
                  <a:pt x="109956" y="166370"/>
                </a:lnTo>
                <a:lnTo>
                  <a:pt x="109956" y="168910"/>
                </a:lnTo>
                <a:close/>
              </a:path>
              <a:path w="243202" h="402589">
                <a:moveTo>
                  <a:pt x="112037" y="168910"/>
                </a:moveTo>
                <a:lnTo>
                  <a:pt x="109956" y="166370"/>
                </a:lnTo>
                <a:lnTo>
                  <a:pt x="112037" y="166370"/>
                </a:lnTo>
                <a:lnTo>
                  <a:pt x="112037" y="168910"/>
                </a:lnTo>
                <a:close/>
              </a:path>
              <a:path w="243202" h="402589">
                <a:moveTo>
                  <a:pt x="105812" y="171450"/>
                </a:moveTo>
                <a:lnTo>
                  <a:pt x="26959" y="171450"/>
                </a:lnTo>
                <a:lnTo>
                  <a:pt x="26959" y="168910"/>
                </a:lnTo>
                <a:lnTo>
                  <a:pt x="107899" y="168910"/>
                </a:lnTo>
                <a:lnTo>
                  <a:pt x="105812" y="171450"/>
                </a:lnTo>
                <a:close/>
              </a:path>
              <a:path w="243202" h="402589">
                <a:moveTo>
                  <a:pt x="99574" y="189230"/>
                </a:moveTo>
                <a:lnTo>
                  <a:pt x="10346" y="189230"/>
                </a:lnTo>
                <a:lnTo>
                  <a:pt x="8276" y="186690"/>
                </a:lnTo>
                <a:lnTo>
                  <a:pt x="8276" y="184150"/>
                </a:lnTo>
                <a:lnTo>
                  <a:pt x="10346" y="184150"/>
                </a:lnTo>
                <a:lnTo>
                  <a:pt x="10346" y="181610"/>
                </a:lnTo>
                <a:lnTo>
                  <a:pt x="8276" y="181610"/>
                </a:lnTo>
                <a:lnTo>
                  <a:pt x="8276" y="176530"/>
                </a:lnTo>
                <a:lnTo>
                  <a:pt x="101655" y="176530"/>
                </a:lnTo>
                <a:lnTo>
                  <a:pt x="99574" y="179070"/>
                </a:lnTo>
                <a:lnTo>
                  <a:pt x="99574" y="189230"/>
                </a:lnTo>
                <a:close/>
              </a:path>
              <a:path w="243202" h="402589">
                <a:moveTo>
                  <a:pt x="103724" y="191770"/>
                </a:moveTo>
                <a:lnTo>
                  <a:pt x="8276" y="191770"/>
                </a:lnTo>
                <a:lnTo>
                  <a:pt x="8276" y="189230"/>
                </a:lnTo>
                <a:lnTo>
                  <a:pt x="103724" y="189230"/>
                </a:lnTo>
                <a:lnTo>
                  <a:pt x="103724" y="191770"/>
                </a:lnTo>
                <a:close/>
              </a:path>
              <a:path w="243202" h="402589">
                <a:moveTo>
                  <a:pt x="101655" y="196850"/>
                </a:moveTo>
                <a:lnTo>
                  <a:pt x="10346" y="196850"/>
                </a:lnTo>
                <a:lnTo>
                  <a:pt x="10346" y="191770"/>
                </a:lnTo>
                <a:lnTo>
                  <a:pt x="101655" y="191770"/>
                </a:lnTo>
                <a:lnTo>
                  <a:pt x="101655" y="196850"/>
                </a:lnTo>
                <a:close/>
              </a:path>
              <a:path w="243202" h="402589">
                <a:moveTo>
                  <a:pt x="99574" y="201930"/>
                </a:moveTo>
                <a:lnTo>
                  <a:pt x="10346" y="201930"/>
                </a:lnTo>
                <a:lnTo>
                  <a:pt x="10346" y="199390"/>
                </a:lnTo>
                <a:lnTo>
                  <a:pt x="8276" y="196850"/>
                </a:lnTo>
                <a:lnTo>
                  <a:pt x="99574" y="196850"/>
                </a:lnTo>
                <a:lnTo>
                  <a:pt x="99574" y="201930"/>
                </a:lnTo>
                <a:close/>
              </a:path>
              <a:path w="243202" h="402589">
                <a:moveTo>
                  <a:pt x="95448" y="212090"/>
                </a:moveTo>
                <a:lnTo>
                  <a:pt x="8276" y="212090"/>
                </a:lnTo>
                <a:lnTo>
                  <a:pt x="8276" y="209550"/>
                </a:lnTo>
                <a:lnTo>
                  <a:pt x="10346" y="209550"/>
                </a:lnTo>
                <a:lnTo>
                  <a:pt x="8276" y="207010"/>
                </a:lnTo>
                <a:lnTo>
                  <a:pt x="12451" y="207010"/>
                </a:lnTo>
                <a:lnTo>
                  <a:pt x="12451" y="201930"/>
                </a:lnTo>
                <a:lnTo>
                  <a:pt x="97505" y="201930"/>
                </a:lnTo>
                <a:lnTo>
                  <a:pt x="97505" y="204470"/>
                </a:lnTo>
                <a:lnTo>
                  <a:pt x="95448" y="204470"/>
                </a:lnTo>
                <a:lnTo>
                  <a:pt x="95448" y="212090"/>
                </a:lnTo>
                <a:close/>
              </a:path>
              <a:path w="243202" h="402589">
                <a:moveTo>
                  <a:pt x="93342" y="214630"/>
                </a:moveTo>
                <a:lnTo>
                  <a:pt x="10346" y="214630"/>
                </a:lnTo>
                <a:lnTo>
                  <a:pt x="10346" y="212090"/>
                </a:lnTo>
                <a:lnTo>
                  <a:pt x="93342" y="212090"/>
                </a:lnTo>
                <a:lnTo>
                  <a:pt x="93342" y="214630"/>
                </a:lnTo>
                <a:close/>
              </a:path>
              <a:path w="243202" h="402589">
                <a:moveTo>
                  <a:pt x="91285" y="224790"/>
                </a:moveTo>
                <a:lnTo>
                  <a:pt x="14520" y="224790"/>
                </a:lnTo>
                <a:lnTo>
                  <a:pt x="14520" y="219710"/>
                </a:lnTo>
                <a:lnTo>
                  <a:pt x="12451" y="217170"/>
                </a:lnTo>
                <a:lnTo>
                  <a:pt x="12451" y="214630"/>
                </a:lnTo>
                <a:lnTo>
                  <a:pt x="89216" y="214630"/>
                </a:lnTo>
                <a:lnTo>
                  <a:pt x="89216" y="219710"/>
                </a:lnTo>
                <a:lnTo>
                  <a:pt x="91285" y="222250"/>
                </a:lnTo>
                <a:lnTo>
                  <a:pt x="91285" y="224790"/>
                </a:lnTo>
                <a:close/>
              </a:path>
              <a:path w="243202" h="402589">
                <a:moveTo>
                  <a:pt x="103724" y="254000"/>
                </a:moveTo>
                <a:lnTo>
                  <a:pt x="49769" y="254000"/>
                </a:lnTo>
                <a:lnTo>
                  <a:pt x="49769" y="251460"/>
                </a:lnTo>
                <a:lnTo>
                  <a:pt x="45630" y="251460"/>
                </a:lnTo>
                <a:lnTo>
                  <a:pt x="45630" y="248920"/>
                </a:lnTo>
                <a:lnTo>
                  <a:pt x="47700" y="248920"/>
                </a:lnTo>
                <a:lnTo>
                  <a:pt x="47700" y="247650"/>
                </a:lnTo>
                <a:lnTo>
                  <a:pt x="16577" y="247650"/>
                </a:lnTo>
                <a:lnTo>
                  <a:pt x="16577" y="242570"/>
                </a:lnTo>
                <a:lnTo>
                  <a:pt x="18659" y="240030"/>
                </a:lnTo>
                <a:lnTo>
                  <a:pt x="18659" y="234950"/>
                </a:lnTo>
                <a:lnTo>
                  <a:pt x="16577" y="227330"/>
                </a:lnTo>
                <a:lnTo>
                  <a:pt x="16577" y="224790"/>
                </a:lnTo>
                <a:lnTo>
                  <a:pt x="93342" y="224790"/>
                </a:lnTo>
                <a:lnTo>
                  <a:pt x="93342" y="227330"/>
                </a:lnTo>
                <a:lnTo>
                  <a:pt x="95448" y="227330"/>
                </a:lnTo>
                <a:lnTo>
                  <a:pt x="95448" y="234950"/>
                </a:lnTo>
                <a:lnTo>
                  <a:pt x="99574" y="240030"/>
                </a:lnTo>
                <a:lnTo>
                  <a:pt x="99574" y="245110"/>
                </a:lnTo>
                <a:lnTo>
                  <a:pt x="101655" y="247650"/>
                </a:lnTo>
                <a:lnTo>
                  <a:pt x="101655" y="248920"/>
                </a:lnTo>
                <a:lnTo>
                  <a:pt x="103724" y="251460"/>
                </a:lnTo>
                <a:lnTo>
                  <a:pt x="103724" y="254000"/>
                </a:lnTo>
                <a:close/>
              </a:path>
              <a:path w="243202" h="402589">
                <a:moveTo>
                  <a:pt x="24878" y="254000"/>
                </a:moveTo>
                <a:lnTo>
                  <a:pt x="20728" y="254000"/>
                </a:lnTo>
                <a:lnTo>
                  <a:pt x="20728" y="248920"/>
                </a:lnTo>
                <a:lnTo>
                  <a:pt x="18659" y="248920"/>
                </a:lnTo>
                <a:lnTo>
                  <a:pt x="18659" y="247650"/>
                </a:lnTo>
                <a:lnTo>
                  <a:pt x="24878" y="247650"/>
                </a:lnTo>
                <a:lnTo>
                  <a:pt x="24878" y="254000"/>
                </a:lnTo>
                <a:close/>
              </a:path>
              <a:path w="243202" h="402589">
                <a:moveTo>
                  <a:pt x="45630" y="248920"/>
                </a:moveTo>
                <a:lnTo>
                  <a:pt x="26959" y="248920"/>
                </a:lnTo>
                <a:lnTo>
                  <a:pt x="26959" y="247650"/>
                </a:lnTo>
                <a:lnTo>
                  <a:pt x="45630" y="247650"/>
                </a:lnTo>
                <a:lnTo>
                  <a:pt x="45630" y="248920"/>
                </a:lnTo>
                <a:close/>
              </a:path>
              <a:path w="243202" h="402589">
                <a:moveTo>
                  <a:pt x="43549" y="259080"/>
                </a:moveTo>
                <a:lnTo>
                  <a:pt x="26959" y="259080"/>
                </a:lnTo>
                <a:lnTo>
                  <a:pt x="26959" y="256540"/>
                </a:lnTo>
                <a:lnTo>
                  <a:pt x="29041" y="256540"/>
                </a:lnTo>
                <a:lnTo>
                  <a:pt x="29041" y="251460"/>
                </a:lnTo>
                <a:lnTo>
                  <a:pt x="31098" y="251460"/>
                </a:lnTo>
                <a:lnTo>
                  <a:pt x="31098" y="248920"/>
                </a:lnTo>
                <a:lnTo>
                  <a:pt x="43549" y="248920"/>
                </a:lnTo>
                <a:lnTo>
                  <a:pt x="43549" y="259080"/>
                </a:lnTo>
                <a:close/>
              </a:path>
              <a:path w="243202" h="402589">
                <a:moveTo>
                  <a:pt x="107899" y="256540"/>
                </a:moveTo>
                <a:lnTo>
                  <a:pt x="60151" y="256540"/>
                </a:lnTo>
                <a:lnTo>
                  <a:pt x="60151" y="254000"/>
                </a:lnTo>
                <a:lnTo>
                  <a:pt x="105830" y="254000"/>
                </a:lnTo>
                <a:lnTo>
                  <a:pt x="107899" y="256540"/>
                </a:lnTo>
                <a:close/>
              </a:path>
              <a:path w="243202" h="402589">
                <a:moveTo>
                  <a:pt x="105830" y="259080"/>
                </a:moveTo>
                <a:lnTo>
                  <a:pt x="64301" y="259080"/>
                </a:lnTo>
                <a:lnTo>
                  <a:pt x="64301" y="256540"/>
                </a:lnTo>
                <a:lnTo>
                  <a:pt x="105830" y="256540"/>
                </a:lnTo>
                <a:lnTo>
                  <a:pt x="105830" y="259080"/>
                </a:lnTo>
                <a:close/>
              </a:path>
              <a:path w="243202" h="402589">
                <a:moveTo>
                  <a:pt x="47700" y="274320"/>
                </a:moveTo>
                <a:lnTo>
                  <a:pt x="35260" y="274320"/>
                </a:lnTo>
                <a:lnTo>
                  <a:pt x="35260" y="264160"/>
                </a:lnTo>
                <a:lnTo>
                  <a:pt x="33167" y="264160"/>
                </a:lnTo>
                <a:lnTo>
                  <a:pt x="33167" y="261620"/>
                </a:lnTo>
                <a:lnTo>
                  <a:pt x="31098" y="261620"/>
                </a:lnTo>
                <a:lnTo>
                  <a:pt x="29041" y="259080"/>
                </a:lnTo>
                <a:lnTo>
                  <a:pt x="45630" y="259080"/>
                </a:lnTo>
                <a:lnTo>
                  <a:pt x="45630" y="266700"/>
                </a:lnTo>
                <a:lnTo>
                  <a:pt x="47700" y="266700"/>
                </a:lnTo>
                <a:lnTo>
                  <a:pt x="47700" y="274320"/>
                </a:lnTo>
                <a:close/>
              </a:path>
              <a:path w="243202" h="402589">
                <a:moveTo>
                  <a:pt x="107899" y="287020"/>
                </a:moveTo>
                <a:lnTo>
                  <a:pt x="51874" y="287020"/>
                </a:lnTo>
                <a:lnTo>
                  <a:pt x="51874" y="284480"/>
                </a:lnTo>
                <a:lnTo>
                  <a:pt x="56012" y="284480"/>
                </a:lnTo>
                <a:lnTo>
                  <a:pt x="56012" y="281940"/>
                </a:lnTo>
                <a:lnTo>
                  <a:pt x="58082" y="281940"/>
                </a:lnTo>
                <a:lnTo>
                  <a:pt x="58082" y="279400"/>
                </a:lnTo>
                <a:lnTo>
                  <a:pt x="60151" y="276860"/>
                </a:lnTo>
                <a:lnTo>
                  <a:pt x="62232" y="276860"/>
                </a:lnTo>
                <a:lnTo>
                  <a:pt x="62232" y="274320"/>
                </a:lnTo>
                <a:lnTo>
                  <a:pt x="66371" y="274320"/>
                </a:lnTo>
                <a:lnTo>
                  <a:pt x="68464" y="271780"/>
                </a:lnTo>
                <a:lnTo>
                  <a:pt x="68464" y="266700"/>
                </a:lnTo>
                <a:lnTo>
                  <a:pt x="66371" y="264160"/>
                </a:lnTo>
                <a:lnTo>
                  <a:pt x="66371" y="259080"/>
                </a:lnTo>
                <a:lnTo>
                  <a:pt x="101655" y="259080"/>
                </a:lnTo>
                <a:lnTo>
                  <a:pt x="101655" y="264160"/>
                </a:lnTo>
                <a:lnTo>
                  <a:pt x="103724" y="266700"/>
                </a:lnTo>
                <a:lnTo>
                  <a:pt x="103724" y="276860"/>
                </a:lnTo>
                <a:lnTo>
                  <a:pt x="107899" y="281940"/>
                </a:lnTo>
                <a:lnTo>
                  <a:pt x="107899" y="287020"/>
                </a:lnTo>
                <a:close/>
              </a:path>
              <a:path w="243202" h="402589">
                <a:moveTo>
                  <a:pt x="45630" y="276860"/>
                </a:moveTo>
                <a:lnTo>
                  <a:pt x="39423" y="276860"/>
                </a:lnTo>
                <a:lnTo>
                  <a:pt x="39423" y="274320"/>
                </a:lnTo>
                <a:lnTo>
                  <a:pt x="45630" y="274320"/>
                </a:lnTo>
                <a:lnTo>
                  <a:pt x="45630" y="276860"/>
                </a:lnTo>
                <a:close/>
              </a:path>
              <a:path w="243202" h="402589">
                <a:moveTo>
                  <a:pt x="153542" y="284480"/>
                </a:moveTo>
                <a:lnTo>
                  <a:pt x="147298" y="284480"/>
                </a:lnTo>
                <a:lnTo>
                  <a:pt x="147298" y="281940"/>
                </a:lnTo>
                <a:lnTo>
                  <a:pt x="153542" y="281940"/>
                </a:lnTo>
                <a:lnTo>
                  <a:pt x="153542" y="284480"/>
                </a:lnTo>
                <a:close/>
              </a:path>
              <a:path w="243202" h="402589">
                <a:moveTo>
                  <a:pt x="157680" y="287020"/>
                </a:moveTo>
                <a:lnTo>
                  <a:pt x="145229" y="287020"/>
                </a:lnTo>
                <a:lnTo>
                  <a:pt x="145229" y="284480"/>
                </a:lnTo>
                <a:lnTo>
                  <a:pt x="157680" y="284480"/>
                </a:lnTo>
                <a:lnTo>
                  <a:pt x="157680" y="287020"/>
                </a:lnTo>
                <a:close/>
              </a:path>
              <a:path w="243202" h="402589">
                <a:moveTo>
                  <a:pt x="176375" y="297180"/>
                </a:moveTo>
                <a:lnTo>
                  <a:pt x="143172" y="297180"/>
                </a:lnTo>
                <a:lnTo>
                  <a:pt x="143172" y="294640"/>
                </a:lnTo>
                <a:lnTo>
                  <a:pt x="141078" y="294640"/>
                </a:lnTo>
                <a:lnTo>
                  <a:pt x="141078" y="292100"/>
                </a:lnTo>
                <a:lnTo>
                  <a:pt x="143172" y="292100"/>
                </a:lnTo>
                <a:lnTo>
                  <a:pt x="143172" y="287020"/>
                </a:lnTo>
                <a:lnTo>
                  <a:pt x="161842" y="287020"/>
                </a:lnTo>
                <a:lnTo>
                  <a:pt x="161842" y="284480"/>
                </a:lnTo>
                <a:lnTo>
                  <a:pt x="168062" y="284480"/>
                </a:lnTo>
                <a:lnTo>
                  <a:pt x="172213" y="289560"/>
                </a:lnTo>
                <a:lnTo>
                  <a:pt x="174294" y="289560"/>
                </a:lnTo>
                <a:lnTo>
                  <a:pt x="174294" y="292100"/>
                </a:lnTo>
                <a:lnTo>
                  <a:pt x="176375" y="294640"/>
                </a:lnTo>
                <a:lnTo>
                  <a:pt x="176375" y="297180"/>
                </a:lnTo>
                <a:close/>
              </a:path>
              <a:path w="243202" h="402589">
                <a:moveTo>
                  <a:pt x="109956" y="292100"/>
                </a:moveTo>
                <a:lnTo>
                  <a:pt x="47700" y="292100"/>
                </a:lnTo>
                <a:lnTo>
                  <a:pt x="47700" y="287020"/>
                </a:lnTo>
                <a:lnTo>
                  <a:pt x="109956" y="287020"/>
                </a:lnTo>
                <a:lnTo>
                  <a:pt x="109956" y="292100"/>
                </a:lnTo>
                <a:close/>
              </a:path>
              <a:path w="243202" h="402589">
                <a:moveTo>
                  <a:pt x="118257" y="304800"/>
                </a:moveTo>
                <a:lnTo>
                  <a:pt x="47700" y="304800"/>
                </a:lnTo>
                <a:lnTo>
                  <a:pt x="47700" y="294640"/>
                </a:lnTo>
                <a:lnTo>
                  <a:pt x="45630" y="292100"/>
                </a:lnTo>
                <a:lnTo>
                  <a:pt x="107899" y="292100"/>
                </a:lnTo>
                <a:lnTo>
                  <a:pt x="109956" y="294640"/>
                </a:lnTo>
                <a:lnTo>
                  <a:pt x="109956" y="297180"/>
                </a:lnTo>
                <a:lnTo>
                  <a:pt x="112037" y="297180"/>
                </a:lnTo>
                <a:lnTo>
                  <a:pt x="114107" y="299720"/>
                </a:lnTo>
                <a:lnTo>
                  <a:pt x="116164" y="299720"/>
                </a:lnTo>
                <a:lnTo>
                  <a:pt x="116164" y="302260"/>
                </a:lnTo>
                <a:lnTo>
                  <a:pt x="118257" y="302260"/>
                </a:lnTo>
                <a:lnTo>
                  <a:pt x="118257" y="304800"/>
                </a:lnTo>
                <a:close/>
              </a:path>
              <a:path w="243202" h="402589">
                <a:moveTo>
                  <a:pt x="141078" y="297180"/>
                </a:moveTo>
                <a:lnTo>
                  <a:pt x="132801" y="297180"/>
                </a:lnTo>
                <a:lnTo>
                  <a:pt x="132801" y="294640"/>
                </a:lnTo>
                <a:lnTo>
                  <a:pt x="134871" y="292100"/>
                </a:lnTo>
                <a:lnTo>
                  <a:pt x="136940" y="292100"/>
                </a:lnTo>
                <a:lnTo>
                  <a:pt x="139009" y="294640"/>
                </a:lnTo>
                <a:lnTo>
                  <a:pt x="141078" y="294640"/>
                </a:lnTo>
                <a:lnTo>
                  <a:pt x="141078" y="297180"/>
                </a:lnTo>
                <a:close/>
              </a:path>
              <a:path w="243202" h="402589">
                <a:moveTo>
                  <a:pt x="180501" y="304800"/>
                </a:moveTo>
                <a:lnTo>
                  <a:pt x="141078" y="304800"/>
                </a:lnTo>
                <a:lnTo>
                  <a:pt x="141078" y="302260"/>
                </a:lnTo>
                <a:lnTo>
                  <a:pt x="136940" y="302260"/>
                </a:lnTo>
                <a:lnTo>
                  <a:pt x="136940" y="299720"/>
                </a:lnTo>
                <a:lnTo>
                  <a:pt x="134871" y="299720"/>
                </a:lnTo>
                <a:lnTo>
                  <a:pt x="134871" y="297180"/>
                </a:lnTo>
                <a:lnTo>
                  <a:pt x="180501" y="297180"/>
                </a:lnTo>
                <a:lnTo>
                  <a:pt x="180501" y="304800"/>
                </a:lnTo>
                <a:close/>
              </a:path>
              <a:path w="243202" h="402589">
                <a:moveTo>
                  <a:pt x="199184" y="304800"/>
                </a:moveTo>
                <a:lnTo>
                  <a:pt x="192965" y="304800"/>
                </a:lnTo>
                <a:lnTo>
                  <a:pt x="192965" y="299720"/>
                </a:lnTo>
                <a:lnTo>
                  <a:pt x="195034" y="299720"/>
                </a:lnTo>
                <a:lnTo>
                  <a:pt x="195034" y="297180"/>
                </a:lnTo>
                <a:lnTo>
                  <a:pt x="197103" y="297180"/>
                </a:lnTo>
                <a:lnTo>
                  <a:pt x="197103" y="302260"/>
                </a:lnTo>
                <a:lnTo>
                  <a:pt x="199184" y="302260"/>
                </a:lnTo>
                <a:lnTo>
                  <a:pt x="199184" y="304800"/>
                </a:lnTo>
                <a:close/>
              </a:path>
              <a:path w="243202" h="402589">
                <a:moveTo>
                  <a:pt x="139009" y="304800"/>
                </a:moveTo>
                <a:lnTo>
                  <a:pt x="139009" y="302260"/>
                </a:lnTo>
                <a:lnTo>
                  <a:pt x="141078" y="302260"/>
                </a:lnTo>
                <a:lnTo>
                  <a:pt x="139009" y="304800"/>
                </a:lnTo>
                <a:close/>
              </a:path>
              <a:path w="243202" h="402589">
                <a:moveTo>
                  <a:pt x="49769" y="317500"/>
                </a:moveTo>
                <a:lnTo>
                  <a:pt x="47700" y="314960"/>
                </a:lnTo>
                <a:lnTo>
                  <a:pt x="47700" y="307340"/>
                </a:lnTo>
                <a:lnTo>
                  <a:pt x="49769" y="304800"/>
                </a:lnTo>
                <a:lnTo>
                  <a:pt x="122407" y="304800"/>
                </a:lnTo>
                <a:lnTo>
                  <a:pt x="122407" y="307340"/>
                </a:lnTo>
                <a:lnTo>
                  <a:pt x="107899" y="307340"/>
                </a:lnTo>
                <a:lnTo>
                  <a:pt x="107899" y="309880"/>
                </a:lnTo>
                <a:lnTo>
                  <a:pt x="51874" y="309880"/>
                </a:lnTo>
                <a:lnTo>
                  <a:pt x="51874" y="312420"/>
                </a:lnTo>
                <a:lnTo>
                  <a:pt x="53931" y="312420"/>
                </a:lnTo>
                <a:lnTo>
                  <a:pt x="53931" y="314960"/>
                </a:lnTo>
                <a:lnTo>
                  <a:pt x="49769" y="314960"/>
                </a:lnTo>
                <a:lnTo>
                  <a:pt x="49769" y="317500"/>
                </a:lnTo>
                <a:close/>
              </a:path>
              <a:path w="243202" h="402589">
                <a:moveTo>
                  <a:pt x="182583" y="322580"/>
                </a:moveTo>
                <a:lnTo>
                  <a:pt x="168062" y="322580"/>
                </a:lnTo>
                <a:lnTo>
                  <a:pt x="168062" y="320040"/>
                </a:lnTo>
                <a:lnTo>
                  <a:pt x="163912" y="320040"/>
                </a:lnTo>
                <a:lnTo>
                  <a:pt x="165993" y="317500"/>
                </a:lnTo>
                <a:lnTo>
                  <a:pt x="161842" y="317500"/>
                </a:lnTo>
                <a:lnTo>
                  <a:pt x="161842" y="314960"/>
                </a:lnTo>
                <a:lnTo>
                  <a:pt x="159761" y="314960"/>
                </a:lnTo>
                <a:lnTo>
                  <a:pt x="157680" y="312420"/>
                </a:lnTo>
                <a:lnTo>
                  <a:pt x="155611" y="312420"/>
                </a:lnTo>
                <a:lnTo>
                  <a:pt x="153542" y="309880"/>
                </a:lnTo>
                <a:lnTo>
                  <a:pt x="153542" y="307340"/>
                </a:lnTo>
                <a:lnTo>
                  <a:pt x="139009" y="307340"/>
                </a:lnTo>
                <a:lnTo>
                  <a:pt x="139009" y="304800"/>
                </a:lnTo>
                <a:lnTo>
                  <a:pt x="182583" y="304800"/>
                </a:lnTo>
                <a:lnTo>
                  <a:pt x="182583" y="312420"/>
                </a:lnTo>
                <a:lnTo>
                  <a:pt x="180501" y="314960"/>
                </a:lnTo>
                <a:lnTo>
                  <a:pt x="180501" y="320040"/>
                </a:lnTo>
                <a:lnTo>
                  <a:pt x="182583" y="322580"/>
                </a:lnTo>
                <a:close/>
              </a:path>
              <a:path w="243202" h="402589">
                <a:moveTo>
                  <a:pt x="201254" y="307340"/>
                </a:moveTo>
                <a:lnTo>
                  <a:pt x="190896" y="307340"/>
                </a:lnTo>
                <a:lnTo>
                  <a:pt x="190896" y="304800"/>
                </a:lnTo>
                <a:lnTo>
                  <a:pt x="201254" y="304800"/>
                </a:lnTo>
                <a:lnTo>
                  <a:pt x="201254" y="307340"/>
                </a:lnTo>
                <a:close/>
              </a:path>
              <a:path w="243202" h="402589">
                <a:moveTo>
                  <a:pt x="134871" y="312420"/>
                </a:moveTo>
                <a:lnTo>
                  <a:pt x="116164" y="312420"/>
                </a:lnTo>
                <a:lnTo>
                  <a:pt x="114107" y="309880"/>
                </a:lnTo>
                <a:lnTo>
                  <a:pt x="114107" y="307340"/>
                </a:lnTo>
                <a:lnTo>
                  <a:pt x="126546" y="307340"/>
                </a:lnTo>
                <a:lnTo>
                  <a:pt x="126546" y="309880"/>
                </a:lnTo>
                <a:lnTo>
                  <a:pt x="134871" y="309880"/>
                </a:lnTo>
                <a:lnTo>
                  <a:pt x="134871" y="312420"/>
                </a:lnTo>
                <a:close/>
              </a:path>
              <a:path w="243202" h="402589">
                <a:moveTo>
                  <a:pt x="149403" y="314960"/>
                </a:moveTo>
                <a:lnTo>
                  <a:pt x="118257" y="314960"/>
                </a:lnTo>
                <a:lnTo>
                  <a:pt x="118257" y="312420"/>
                </a:lnTo>
                <a:lnTo>
                  <a:pt x="136940" y="312420"/>
                </a:lnTo>
                <a:lnTo>
                  <a:pt x="136940" y="307340"/>
                </a:lnTo>
                <a:lnTo>
                  <a:pt x="145229" y="307340"/>
                </a:lnTo>
                <a:lnTo>
                  <a:pt x="147298" y="309880"/>
                </a:lnTo>
                <a:lnTo>
                  <a:pt x="149403" y="312420"/>
                </a:lnTo>
                <a:lnTo>
                  <a:pt x="149403" y="314960"/>
                </a:lnTo>
                <a:close/>
              </a:path>
              <a:path w="243202" h="402589">
                <a:moveTo>
                  <a:pt x="151460" y="309880"/>
                </a:moveTo>
                <a:lnTo>
                  <a:pt x="147298" y="309880"/>
                </a:lnTo>
                <a:lnTo>
                  <a:pt x="147298" y="307340"/>
                </a:lnTo>
                <a:lnTo>
                  <a:pt x="153542" y="307340"/>
                </a:lnTo>
                <a:lnTo>
                  <a:pt x="151460" y="309880"/>
                </a:lnTo>
                <a:close/>
              </a:path>
              <a:path w="243202" h="402589">
                <a:moveTo>
                  <a:pt x="209543" y="312420"/>
                </a:moveTo>
                <a:lnTo>
                  <a:pt x="192965" y="312420"/>
                </a:lnTo>
                <a:lnTo>
                  <a:pt x="192965" y="307340"/>
                </a:lnTo>
                <a:lnTo>
                  <a:pt x="195034" y="307340"/>
                </a:lnTo>
                <a:lnTo>
                  <a:pt x="195034" y="309880"/>
                </a:lnTo>
                <a:lnTo>
                  <a:pt x="209543" y="309880"/>
                </a:lnTo>
                <a:lnTo>
                  <a:pt x="209543" y="312420"/>
                </a:lnTo>
                <a:close/>
              </a:path>
              <a:path w="243202" h="402589">
                <a:moveTo>
                  <a:pt x="205416" y="309880"/>
                </a:moveTo>
                <a:lnTo>
                  <a:pt x="195034" y="309880"/>
                </a:lnTo>
                <a:lnTo>
                  <a:pt x="197103" y="307340"/>
                </a:lnTo>
                <a:lnTo>
                  <a:pt x="205416" y="307340"/>
                </a:lnTo>
                <a:lnTo>
                  <a:pt x="205416" y="309880"/>
                </a:lnTo>
                <a:close/>
              </a:path>
              <a:path w="243202" h="402589">
                <a:moveTo>
                  <a:pt x="217867" y="312420"/>
                </a:moveTo>
                <a:lnTo>
                  <a:pt x="215798" y="312420"/>
                </a:lnTo>
                <a:lnTo>
                  <a:pt x="215798" y="307340"/>
                </a:lnTo>
                <a:lnTo>
                  <a:pt x="217867" y="307340"/>
                </a:lnTo>
                <a:lnTo>
                  <a:pt x="217867" y="312420"/>
                </a:lnTo>
                <a:close/>
              </a:path>
              <a:path w="243202" h="402589">
                <a:moveTo>
                  <a:pt x="101655" y="312420"/>
                </a:moveTo>
                <a:lnTo>
                  <a:pt x="62232" y="312420"/>
                </a:lnTo>
                <a:lnTo>
                  <a:pt x="62232" y="309880"/>
                </a:lnTo>
                <a:lnTo>
                  <a:pt x="103724" y="309880"/>
                </a:lnTo>
                <a:lnTo>
                  <a:pt x="101655" y="312420"/>
                </a:lnTo>
                <a:close/>
              </a:path>
              <a:path w="243202" h="402589">
                <a:moveTo>
                  <a:pt x="66371" y="322580"/>
                </a:moveTo>
                <a:lnTo>
                  <a:pt x="64301" y="322580"/>
                </a:lnTo>
                <a:lnTo>
                  <a:pt x="64301" y="312420"/>
                </a:lnTo>
                <a:lnTo>
                  <a:pt x="97505" y="312420"/>
                </a:lnTo>
                <a:lnTo>
                  <a:pt x="97505" y="314960"/>
                </a:lnTo>
                <a:lnTo>
                  <a:pt x="93342" y="314960"/>
                </a:lnTo>
                <a:lnTo>
                  <a:pt x="93342" y="320040"/>
                </a:lnTo>
                <a:lnTo>
                  <a:pt x="66371" y="320040"/>
                </a:lnTo>
                <a:lnTo>
                  <a:pt x="66371" y="322580"/>
                </a:lnTo>
                <a:close/>
              </a:path>
              <a:path w="243202" h="402589">
                <a:moveTo>
                  <a:pt x="230319" y="322580"/>
                </a:moveTo>
                <a:lnTo>
                  <a:pt x="192965" y="322580"/>
                </a:lnTo>
                <a:lnTo>
                  <a:pt x="192965" y="320040"/>
                </a:lnTo>
                <a:lnTo>
                  <a:pt x="195034" y="320040"/>
                </a:lnTo>
                <a:lnTo>
                  <a:pt x="195034" y="312420"/>
                </a:lnTo>
                <a:lnTo>
                  <a:pt x="219925" y="312420"/>
                </a:lnTo>
                <a:lnTo>
                  <a:pt x="219925" y="314960"/>
                </a:lnTo>
                <a:lnTo>
                  <a:pt x="222006" y="314960"/>
                </a:lnTo>
                <a:lnTo>
                  <a:pt x="224075" y="317500"/>
                </a:lnTo>
                <a:lnTo>
                  <a:pt x="228249" y="317500"/>
                </a:lnTo>
                <a:lnTo>
                  <a:pt x="230319" y="320040"/>
                </a:lnTo>
                <a:lnTo>
                  <a:pt x="230319" y="322580"/>
                </a:lnTo>
                <a:close/>
              </a:path>
              <a:path w="243202" h="402589">
                <a:moveTo>
                  <a:pt x="151460" y="330200"/>
                </a:moveTo>
                <a:lnTo>
                  <a:pt x="134871" y="330200"/>
                </a:lnTo>
                <a:lnTo>
                  <a:pt x="134871" y="327660"/>
                </a:lnTo>
                <a:lnTo>
                  <a:pt x="132801" y="327660"/>
                </a:lnTo>
                <a:lnTo>
                  <a:pt x="132801" y="325120"/>
                </a:lnTo>
                <a:lnTo>
                  <a:pt x="130708" y="325120"/>
                </a:lnTo>
                <a:lnTo>
                  <a:pt x="130708" y="322580"/>
                </a:lnTo>
                <a:lnTo>
                  <a:pt x="126546" y="317500"/>
                </a:lnTo>
                <a:lnTo>
                  <a:pt x="122407" y="317500"/>
                </a:lnTo>
                <a:lnTo>
                  <a:pt x="122407" y="314960"/>
                </a:lnTo>
                <a:lnTo>
                  <a:pt x="151460" y="314960"/>
                </a:lnTo>
                <a:lnTo>
                  <a:pt x="151460" y="322580"/>
                </a:lnTo>
                <a:lnTo>
                  <a:pt x="149403" y="322580"/>
                </a:lnTo>
                <a:lnTo>
                  <a:pt x="149403" y="325120"/>
                </a:lnTo>
                <a:lnTo>
                  <a:pt x="151460" y="327660"/>
                </a:lnTo>
                <a:lnTo>
                  <a:pt x="151460" y="330200"/>
                </a:lnTo>
                <a:close/>
              </a:path>
              <a:path w="243202" h="402589">
                <a:moveTo>
                  <a:pt x="226144" y="317500"/>
                </a:moveTo>
                <a:lnTo>
                  <a:pt x="224075" y="317500"/>
                </a:lnTo>
                <a:lnTo>
                  <a:pt x="226144" y="314960"/>
                </a:lnTo>
                <a:lnTo>
                  <a:pt x="226144" y="317500"/>
                </a:lnTo>
                <a:close/>
              </a:path>
              <a:path w="243202" h="402589">
                <a:moveTo>
                  <a:pt x="126546" y="320040"/>
                </a:moveTo>
                <a:lnTo>
                  <a:pt x="124477" y="317500"/>
                </a:lnTo>
                <a:lnTo>
                  <a:pt x="126546" y="317500"/>
                </a:lnTo>
                <a:lnTo>
                  <a:pt x="126546" y="320040"/>
                </a:lnTo>
                <a:close/>
              </a:path>
              <a:path w="243202" h="402589">
                <a:moveTo>
                  <a:pt x="93342" y="327660"/>
                </a:moveTo>
                <a:lnTo>
                  <a:pt x="72614" y="327660"/>
                </a:lnTo>
                <a:lnTo>
                  <a:pt x="72614" y="322580"/>
                </a:lnTo>
                <a:lnTo>
                  <a:pt x="70533" y="322580"/>
                </a:lnTo>
                <a:lnTo>
                  <a:pt x="72614" y="320040"/>
                </a:lnTo>
                <a:lnTo>
                  <a:pt x="93342" y="320040"/>
                </a:lnTo>
                <a:lnTo>
                  <a:pt x="93342" y="327660"/>
                </a:lnTo>
                <a:close/>
              </a:path>
              <a:path w="243202" h="402589">
                <a:moveTo>
                  <a:pt x="207473" y="331470"/>
                </a:moveTo>
                <a:lnTo>
                  <a:pt x="170143" y="331470"/>
                </a:lnTo>
                <a:lnTo>
                  <a:pt x="170143" y="330200"/>
                </a:lnTo>
                <a:lnTo>
                  <a:pt x="168062" y="330200"/>
                </a:lnTo>
                <a:lnTo>
                  <a:pt x="168062" y="327660"/>
                </a:lnTo>
                <a:lnTo>
                  <a:pt x="170143" y="325120"/>
                </a:lnTo>
                <a:lnTo>
                  <a:pt x="170143" y="322580"/>
                </a:lnTo>
                <a:lnTo>
                  <a:pt x="209543" y="322580"/>
                </a:lnTo>
                <a:lnTo>
                  <a:pt x="209543" y="325120"/>
                </a:lnTo>
                <a:lnTo>
                  <a:pt x="207473" y="325120"/>
                </a:lnTo>
                <a:lnTo>
                  <a:pt x="207473" y="331470"/>
                </a:lnTo>
                <a:close/>
              </a:path>
              <a:path w="243202" h="402589">
                <a:moveTo>
                  <a:pt x="224075" y="325120"/>
                </a:moveTo>
                <a:lnTo>
                  <a:pt x="217867" y="325120"/>
                </a:lnTo>
                <a:lnTo>
                  <a:pt x="215798" y="322580"/>
                </a:lnTo>
                <a:lnTo>
                  <a:pt x="224075" y="322580"/>
                </a:lnTo>
                <a:lnTo>
                  <a:pt x="224075" y="325120"/>
                </a:lnTo>
                <a:close/>
              </a:path>
              <a:path w="243202" h="402589">
                <a:moveTo>
                  <a:pt x="76753" y="330200"/>
                </a:moveTo>
                <a:lnTo>
                  <a:pt x="70533" y="330200"/>
                </a:lnTo>
                <a:lnTo>
                  <a:pt x="70533" y="327660"/>
                </a:lnTo>
                <a:lnTo>
                  <a:pt x="76753" y="327660"/>
                </a:lnTo>
                <a:lnTo>
                  <a:pt x="76753" y="330200"/>
                </a:lnTo>
                <a:close/>
              </a:path>
              <a:path w="243202" h="402589">
                <a:moveTo>
                  <a:pt x="87123" y="330200"/>
                </a:moveTo>
                <a:lnTo>
                  <a:pt x="78834" y="330200"/>
                </a:lnTo>
                <a:lnTo>
                  <a:pt x="78834" y="327660"/>
                </a:lnTo>
                <a:lnTo>
                  <a:pt x="87123" y="327660"/>
                </a:lnTo>
                <a:lnTo>
                  <a:pt x="87123" y="330200"/>
                </a:lnTo>
                <a:close/>
              </a:path>
              <a:path w="243202" h="402589">
                <a:moveTo>
                  <a:pt x="85053" y="331470"/>
                </a:moveTo>
                <a:lnTo>
                  <a:pt x="82984" y="330200"/>
                </a:lnTo>
                <a:lnTo>
                  <a:pt x="85053" y="330200"/>
                </a:lnTo>
                <a:lnTo>
                  <a:pt x="85053" y="331470"/>
                </a:lnTo>
                <a:close/>
              </a:path>
              <a:path w="243202" h="402589">
                <a:moveTo>
                  <a:pt x="153542" y="334010"/>
                </a:moveTo>
                <a:lnTo>
                  <a:pt x="141078" y="334010"/>
                </a:lnTo>
                <a:lnTo>
                  <a:pt x="141078" y="331470"/>
                </a:lnTo>
                <a:lnTo>
                  <a:pt x="139009" y="331470"/>
                </a:lnTo>
                <a:lnTo>
                  <a:pt x="139009" y="330200"/>
                </a:lnTo>
                <a:lnTo>
                  <a:pt x="153542" y="330200"/>
                </a:lnTo>
                <a:lnTo>
                  <a:pt x="153542" y="334010"/>
                </a:lnTo>
                <a:close/>
              </a:path>
              <a:path w="243202" h="402589">
                <a:moveTo>
                  <a:pt x="209543" y="334010"/>
                </a:moveTo>
                <a:lnTo>
                  <a:pt x="174294" y="334010"/>
                </a:lnTo>
                <a:lnTo>
                  <a:pt x="172213" y="331470"/>
                </a:lnTo>
                <a:lnTo>
                  <a:pt x="209543" y="331470"/>
                </a:lnTo>
                <a:lnTo>
                  <a:pt x="209543" y="334010"/>
                </a:lnTo>
                <a:close/>
              </a:path>
              <a:path w="243202" h="402589">
                <a:moveTo>
                  <a:pt x="157680" y="339090"/>
                </a:moveTo>
                <a:lnTo>
                  <a:pt x="145229" y="339090"/>
                </a:lnTo>
                <a:lnTo>
                  <a:pt x="145229" y="334010"/>
                </a:lnTo>
                <a:lnTo>
                  <a:pt x="155611" y="334010"/>
                </a:lnTo>
                <a:lnTo>
                  <a:pt x="155611" y="336550"/>
                </a:lnTo>
                <a:lnTo>
                  <a:pt x="157680" y="336550"/>
                </a:lnTo>
                <a:lnTo>
                  <a:pt x="157680" y="339090"/>
                </a:lnTo>
                <a:close/>
              </a:path>
              <a:path w="243202" h="402589">
                <a:moveTo>
                  <a:pt x="213705" y="339090"/>
                </a:moveTo>
                <a:lnTo>
                  <a:pt x="182583" y="339090"/>
                </a:lnTo>
                <a:lnTo>
                  <a:pt x="182583" y="336550"/>
                </a:lnTo>
                <a:lnTo>
                  <a:pt x="176375" y="336550"/>
                </a:lnTo>
                <a:lnTo>
                  <a:pt x="176375" y="334010"/>
                </a:lnTo>
                <a:lnTo>
                  <a:pt x="211636" y="334010"/>
                </a:lnTo>
                <a:lnTo>
                  <a:pt x="211636" y="336550"/>
                </a:lnTo>
                <a:lnTo>
                  <a:pt x="213705" y="339090"/>
                </a:lnTo>
                <a:close/>
              </a:path>
              <a:path w="243202" h="402589">
                <a:moveTo>
                  <a:pt x="157680" y="359410"/>
                </a:moveTo>
                <a:lnTo>
                  <a:pt x="153542" y="359410"/>
                </a:lnTo>
                <a:lnTo>
                  <a:pt x="153542" y="356870"/>
                </a:lnTo>
                <a:lnTo>
                  <a:pt x="151460" y="354330"/>
                </a:lnTo>
                <a:lnTo>
                  <a:pt x="151460" y="344170"/>
                </a:lnTo>
                <a:lnTo>
                  <a:pt x="149403" y="344170"/>
                </a:lnTo>
                <a:lnTo>
                  <a:pt x="149403" y="341630"/>
                </a:lnTo>
                <a:lnTo>
                  <a:pt x="147298" y="341630"/>
                </a:lnTo>
                <a:lnTo>
                  <a:pt x="147298" y="339090"/>
                </a:lnTo>
                <a:lnTo>
                  <a:pt x="159761" y="339090"/>
                </a:lnTo>
                <a:lnTo>
                  <a:pt x="159761" y="351790"/>
                </a:lnTo>
                <a:lnTo>
                  <a:pt x="161842" y="351790"/>
                </a:lnTo>
                <a:lnTo>
                  <a:pt x="161842" y="354330"/>
                </a:lnTo>
                <a:lnTo>
                  <a:pt x="159761" y="356870"/>
                </a:lnTo>
                <a:lnTo>
                  <a:pt x="157680" y="356870"/>
                </a:lnTo>
                <a:lnTo>
                  <a:pt x="157680" y="359410"/>
                </a:lnTo>
                <a:close/>
              </a:path>
              <a:path w="243202" h="402589">
                <a:moveTo>
                  <a:pt x="215798" y="341630"/>
                </a:moveTo>
                <a:lnTo>
                  <a:pt x="186721" y="341630"/>
                </a:lnTo>
                <a:lnTo>
                  <a:pt x="186721" y="339090"/>
                </a:lnTo>
                <a:lnTo>
                  <a:pt x="215798" y="339090"/>
                </a:lnTo>
                <a:lnTo>
                  <a:pt x="215798" y="341630"/>
                </a:lnTo>
                <a:close/>
              </a:path>
              <a:path w="243202" h="402589">
                <a:moveTo>
                  <a:pt x="222006" y="354330"/>
                </a:moveTo>
                <a:lnTo>
                  <a:pt x="192965" y="354330"/>
                </a:lnTo>
                <a:lnTo>
                  <a:pt x="192965" y="351790"/>
                </a:lnTo>
                <a:lnTo>
                  <a:pt x="190896" y="351790"/>
                </a:lnTo>
                <a:lnTo>
                  <a:pt x="190896" y="349250"/>
                </a:lnTo>
                <a:lnTo>
                  <a:pt x="188826" y="346710"/>
                </a:lnTo>
                <a:lnTo>
                  <a:pt x="188826" y="341630"/>
                </a:lnTo>
                <a:lnTo>
                  <a:pt x="217867" y="341630"/>
                </a:lnTo>
                <a:lnTo>
                  <a:pt x="217867" y="349250"/>
                </a:lnTo>
                <a:lnTo>
                  <a:pt x="222006" y="349250"/>
                </a:lnTo>
                <a:lnTo>
                  <a:pt x="222006" y="354330"/>
                </a:lnTo>
                <a:close/>
              </a:path>
              <a:path w="243202" h="402589">
                <a:moveTo>
                  <a:pt x="219925" y="367030"/>
                </a:moveTo>
                <a:lnTo>
                  <a:pt x="192965" y="367030"/>
                </a:lnTo>
                <a:lnTo>
                  <a:pt x="192965" y="359410"/>
                </a:lnTo>
                <a:lnTo>
                  <a:pt x="195034" y="359410"/>
                </a:lnTo>
                <a:lnTo>
                  <a:pt x="195034" y="354330"/>
                </a:lnTo>
                <a:lnTo>
                  <a:pt x="219925" y="354330"/>
                </a:lnTo>
                <a:lnTo>
                  <a:pt x="219925" y="367030"/>
                </a:lnTo>
                <a:close/>
              </a:path>
              <a:path w="243202" h="402589">
                <a:moveTo>
                  <a:pt x="228249" y="361950"/>
                </a:moveTo>
                <a:lnTo>
                  <a:pt x="226144" y="361950"/>
                </a:lnTo>
                <a:lnTo>
                  <a:pt x="226144" y="359410"/>
                </a:lnTo>
                <a:lnTo>
                  <a:pt x="228249" y="361950"/>
                </a:lnTo>
                <a:close/>
              </a:path>
              <a:path w="243202" h="402589">
                <a:moveTo>
                  <a:pt x="234457" y="367030"/>
                </a:moveTo>
                <a:lnTo>
                  <a:pt x="222006" y="367030"/>
                </a:lnTo>
                <a:lnTo>
                  <a:pt x="222006" y="364490"/>
                </a:lnTo>
                <a:lnTo>
                  <a:pt x="224075" y="364490"/>
                </a:lnTo>
                <a:lnTo>
                  <a:pt x="224075" y="361950"/>
                </a:lnTo>
                <a:lnTo>
                  <a:pt x="230319" y="361950"/>
                </a:lnTo>
                <a:lnTo>
                  <a:pt x="234457" y="367030"/>
                </a:lnTo>
                <a:close/>
              </a:path>
              <a:path w="243202" h="402589">
                <a:moveTo>
                  <a:pt x="242746" y="369570"/>
                </a:moveTo>
                <a:lnTo>
                  <a:pt x="236526" y="369570"/>
                </a:lnTo>
                <a:lnTo>
                  <a:pt x="238608" y="367030"/>
                </a:lnTo>
                <a:lnTo>
                  <a:pt x="238608" y="364490"/>
                </a:lnTo>
                <a:lnTo>
                  <a:pt x="242746" y="364490"/>
                </a:lnTo>
                <a:lnTo>
                  <a:pt x="242746" y="369570"/>
                </a:lnTo>
                <a:close/>
              </a:path>
              <a:path w="243202" h="402589">
                <a:moveTo>
                  <a:pt x="197103" y="369570"/>
                </a:moveTo>
                <a:lnTo>
                  <a:pt x="195034" y="369570"/>
                </a:lnTo>
                <a:lnTo>
                  <a:pt x="195034" y="367030"/>
                </a:lnTo>
                <a:lnTo>
                  <a:pt x="197103" y="367030"/>
                </a:lnTo>
                <a:lnTo>
                  <a:pt x="197103" y="369570"/>
                </a:lnTo>
                <a:close/>
              </a:path>
              <a:path w="243202" h="402589">
                <a:moveTo>
                  <a:pt x="226144" y="374650"/>
                </a:moveTo>
                <a:lnTo>
                  <a:pt x="205416" y="374650"/>
                </a:lnTo>
                <a:lnTo>
                  <a:pt x="205416" y="372110"/>
                </a:lnTo>
                <a:lnTo>
                  <a:pt x="203335" y="369570"/>
                </a:lnTo>
                <a:lnTo>
                  <a:pt x="203335" y="367030"/>
                </a:lnTo>
                <a:lnTo>
                  <a:pt x="236526" y="367030"/>
                </a:lnTo>
                <a:lnTo>
                  <a:pt x="236526" y="369570"/>
                </a:lnTo>
                <a:lnTo>
                  <a:pt x="240677" y="369570"/>
                </a:lnTo>
                <a:lnTo>
                  <a:pt x="240677" y="372110"/>
                </a:lnTo>
                <a:lnTo>
                  <a:pt x="226144" y="372110"/>
                </a:lnTo>
                <a:lnTo>
                  <a:pt x="226144" y="374650"/>
                </a:lnTo>
                <a:close/>
              </a:path>
              <a:path w="243202" h="402589">
                <a:moveTo>
                  <a:pt x="238608" y="377190"/>
                </a:moveTo>
                <a:lnTo>
                  <a:pt x="234457" y="377190"/>
                </a:lnTo>
                <a:lnTo>
                  <a:pt x="234457" y="372110"/>
                </a:lnTo>
                <a:lnTo>
                  <a:pt x="240677" y="372110"/>
                </a:lnTo>
                <a:lnTo>
                  <a:pt x="240677" y="374650"/>
                </a:lnTo>
                <a:lnTo>
                  <a:pt x="238608" y="374650"/>
                </a:lnTo>
                <a:lnTo>
                  <a:pt x="238608" y="377190"/>
                </a:lnTo>
                <a:close/>
              </a:path>
              <a:path w="243202" h="402589">
                <a:moveTo>
                  <a:pt x="213705" y="377190"/>
                </a:moveTo>
                <a:lnTo>
                  <a:pt x="209543" y="377190"/>
                </a:lnTo>
                <a:lnTo>
                  <a:pt x="209543" y="374650"/>
                </a:lnTo>
                <a:lnTo>
                  <a:pt x="213705" y="374650"/>
                </a:lnTo>
                <a:lnTo>
                  <a:pt x="213705" y="377190"/>
                </a:lnTo>
                <a:close/>
              </a:path>
              <a:path w="243202" h="402589">
                <a:moveTo>
                  <a:pt x="224075" y="377190"/>
                </a:moveTo>
                <a:lnTo>
                  <a:pt x="215798" y="377190"/>
                </a:lnTo>
                <a:lnTo>
                  <a:pt x="215798" y="374650"/>
                </a:lnTo>
                <a:lnTo>
                  <a:pt x="224075" y="374650"/>
                </a:lnTo>
                <a:lnTo>
                  <a:pt x="224075" y="377190"/>
                </a:lnTo>
                <a:close/>
              </a:path>
              <a:path w="243202" h="402589">
                <a:moveTo>
                  <a:pt x="222006" y="379730"/>
                </a:moveTo>
                <a:lnTo>
                  <a:pt x="217867" y="379730"/>
                </a:lnTo>
                <a:lnTo>
                  <a:pt x="217867" y="377190"/>
                </a:lnTo>
                <a:lnTo>
                  <a:pt x="222006" y="377190"/>
                </a:lnTo>
                <a:lnTo>
                  <a:pt x="222006" y="379730"/>
                </a:lnTo>
                <a:close/>
              </a:path>
              <a:path w="243202" h="402589">
                <a:moveTo>
                  <a:pt x="238608" y="402590"/>
                </a:moveTo>
                <a:lnTo>
                  <a:pt x="236526" y="402590"/>
                </a:lnTo>
                <a:lnTo>
                  <a:pt x="236526" y="400050"/>
                </a:lnTo>
                <a:lnTo>
                  <a:pt x="230319" y="400050"/>
                </a:lnTo>
                <a:lnTo>
                  <a:pt x="230319" y="397510"/>
                </a:lnTo>
                <a:lnTo>
                  <a:pt x="228249" y="397510"/>
                </a:lnTo>
                <a:lnTo>
                  <a:pt x="230319" y="394970"/>
                </a:lnTo>
                <a:lnTo>
                  <a:pt x="228249" y="394970"/>
                </a:lnTo>
                <a:lnTo>
                  <a:pt x="226144" y="392430"/>
                </a:lnTo>
                <a:lnTo>
                  <a:pt x="224075" y="389890"/>
                </a:lnTo>
                <a:lnTo>
                  <a:pt x="224075" y="377190"/>
                </a:lnTo>
                <a:lnTo>
                  <a:pt x="226144" y="377190"/>
                </a:lnTo>
                <a:lnTo>
                  <a:pt x="226144" y="379730"/>
                </a:lnTo>
                <a:lnTo>
                  <a:pt x="240677" y="379730"/>
                </a:lnTo>
                <a:lnTo>
                  <a:pt x="240677" y="392430"/>
                </a:lnTo>
                <a:lnTo>
                  <a:pt x="238608" y="392430"/>
                </a:lnTo>
                <a:lnTo>
                  <a:pt x="238608" y="402590"/>
                </a:lnTo>
                <a:close/>
              </a:path>
              <a:path w="243202" h="402589">
                <a:moveTo>
                  <a:pt x="240677" y="379730"/>
                </a:moveTo>
                <a:lnTo>
                  <a:pt x="230319" y="379730"/>
                </a:lnTo>
                <a:lnTo>
                  <a:pt x="230319" y="377190"/>
                </a:lnTo>
                <a:lnTo>
                  <a:pt x="240677" y="377190"/>
                </a:lnTo>
                <a:lnTo>
                  <a:pt x="240677" y="379730"/>
                </a:lnTo>
                <a:close/>
              </a:path>
            </a:pathLst>
          </a:custGeom>
          <a:solidFill>
            <a:srgbClr val="C9CCCC"/>
          </a:solidFill>
        </p:spPr>
        <p:txBody>
          <a:bodyPr wrap="square" lIns="0" tIns="0" rIns="0" bIns="0" rtlCol="0"/>
          <a:lstStyle/>
          <a:p/>
        </p:txBody>
      </p:sp>
      <p:sp>
        <p:nvSpPr>
          <p:cNvPr id="1572" name="object 1572"/>
          <p:cNvSpPr/>
          <p:nvPr/>
        </p:nvSpPr>
        <p:spPr>
          <a:xfrm>
            <a:off x="6862388" y="3024704"/>
            <a:ext cx="2540" cy="5080"/>
          </a:xfrm>
          <a:custGeom>
            <a:rect l="l" t="t" r="r" b="b"/>
            <a:pathLst>
              <a:path w="2540" h="5080">
                <a:moveTo>
                  <a:pt x="0" y="5013"/>
                </a:moveTo>
                <a:lnTo>
                  <a:pt x="0" y="0"/>
                </a:lnTo>
                <a:lnTo>
                  <a:pt x="2093" y="2488"/>
                </a:lnTo>
                <a:lnTo>
                  <a:pt x="0" y="5013"/>
                </a:lnTo>
                <a:close/>
              </a:path>
            </a:pathLst>
          </a:custGeom>
          <a:solidFill>
            <a:srgbClr val="C9CCCC"/>
          </a:solidFill>
        </p:spPr>
        <p:txBody>
          <a:bodyPr wrap="square" lIns="0" tIns="0" rIns="0" bIns="0" rtlCol="0"/>
          <a:lstStyle/>
          <a:p/>
        </p:txBody>
      </p:sp>
      <p:sp>
        <p:nvSpPr>
          <p:cNvPr id="1573" name="object 1573"/>
          <p:cNvSpPr/>
          <p:nvPr/>
        </p:nvSpPr>
        <p:spPr>
          <a:xfrm>
            <a:off x="6854101" y="2897098"/>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574" name="object 1574"/>
          <p:cNvSpPr/>
          <p:nvPr/>
        </p:nvSpPr>
        <p:spPr>
          <a:xfrm>
            <a:off x="6837495" y="2972177"/>
            <a:ext cx="14604" cy="27940"/>
          </a:xfrm>
          <a:custGeom>
            <a:rect l="l" t="t" r="r" b="b"/>
            <a:pathLst>
              <a:path w="14604" h="27939">
                <a:moveTo>
                  <a:pt x="12451" y="2476"/>
                </a:moveTo>
                <a:lnTo>
                  <a:pt x="6231" y="2476"/>
                </a:lnTo>
                <a:lnTo>
                  <a:pt x="6231" y="0"/>
                </a:lnTo>
                <a:lnTo>
                  <a:pt x="10370" y="0"/>
                </a:lnTo>
                <a:lnTo>
                  <a:pt x="12451" y="2476"/>
                </a:lnTo>
                <a:close/>
              </a:path>
              <a:path w="14604" h="27939">
                <a:moveTo>
                  <a:pt x="10370" y="7489"/>
                </a:moveTo>
                <a:lnTo>
                  <a:pt x="2081" y="7489"/>
                </a:lnTo>
                <a:lnTo>
                  <a:pt x="2081" y="2476"/>
                </a:lnTo>
                <a:lnTo>
                  <a:pt x="14508" y="2476"/>
                </a:lnTo>
                <a:lnTo>
                  <a:pt x="14508" y="5013"/>
                </a:lnTo>
                <a:lnTo>
                  <a:pt x="10370" y="5013"/>
                </a:lnTo>
                <a:lnTo>
                  <a:pt x="10370" y="7489"/>
                </a:lnTo>
                <a:close/>
              </a:path>
              <a:path w="14604" h="27939">
                <a:moveTo>
                  <a:pt x="12451" y="9990"/>
                </a:moveTo>
                <a:lnTo>
                  <a:pt x="0" y="9990"/>
                </a:lnTo>
                <a:lnTo>
                  <a:pt x="0" y="7489"/>
                </a:lnTo>
                <a:lnTo>
                  <a:pt x="12451" y="7489"/>
                </a:lnTo>
                <a:lnTo>
                  <a:pt x="12451" y="9990"/>
                </a:lnTo>
                <a:close/>
              </a:path>
              <a:path w="14604" h="27939">
                <a:moveTo>
                  <a:pt x="10370" y="15003"/>
                </a:moveTo>
                <a:lnTo>
                  <a:pt x="4150" y="15003"/>
                </a:lnTo>
                <a:lnTo>
                  <a:pt x="4150" y="9990"/>
                </a:lnTo>
                <a:lnTo>
                  <a:pt x="10370" y="9990"/>
                </a:lnTo>
                <a:lnTo>
                  <a:pt x="10370" y="15003"/>
                </a:lnTo>
                <a:close/>
              </a:path>
              <a:path w="14604" h="27939">
                <a:moveTo>
                  <a:pt x="10370" y="27505"/>
                </a:moveTo>
                <a:lnTo>
                  <a:pt x="6231" y="27505"/>
                </a:lnTo>
                <a:lnTo>
                  <a:pt x="6231" y="22492"/>
                </a:lnTo>
                <a:lnTo>
                  <a:pt x="8300" y="22492"/>
                </a:lnTo>
                <a:lnTo>
                  <a:pt x="8300" y="20016"/>
                </a:lnTo>
                <a:lnTo>
                  <a:pt x="6231" y="20016"/>
                </a:lnTo>
                <a:lnTo>
                  <a:pt x="6231" y="15003"/>
                </a:lnTo>
                <a:lnTo>
                  <a:pt x="12451" y="15003"/>
                </a:lnTo>
                <a:lnTo>
                  <a:pt x="12451" y="25017"/>
                </a:lnTo>
                <a:lnTo>
                  <a:pt x="10370" y="25017"/>
                </a:lnTo>
                <a:lnTo>
                  <a:pt x="10370" y="27505"/>
                </a:lnTo>
                <a:close/>
              </a:path>
            </a:pathLst>
          </a:custGeom>
          <a:solidFill>
            <a:srgbClr val="C9CCCC"/>
          </a:solidFill>
        </p:spPr>
        <p:txBody>
          <a:bodyPr wrap="square" lIns="0" tIns="0" rIns="0" bIns="0" rtlCol="0"/>
          <a:lstStyle/>
          <a:p/>
        </p:txBody>
      </p:sp>
      <p:sp>
        <p:nvSpPr>
          <p:cNvPr id="1575" name="object 1575"/>
          <p:cNvSpPr/>
          <p:nvPr/>
        </p:nvSpPr>
        <p:spPr>
          <a:xfrm>
            <a:off x="6854111" y="2987174"/>
            <a:ext cx="8890" cy="5080"/>
          </a:xfrm>
          <a:custGeom>
            <a:rect l="l" t="t" r="r" b="b"/>
            <a:pathLst>
              <a:path w="8890" h="5080">
                <a:moveTo>
                  <a:pt x="6219" y="2512"/>
                </a:moveTo>
                <a:lnTo>
                  <a:pt x="0" y="2512"/>
                </a:lnTo>
                <a:lnTo>
                  <a:pt x="0" y="0"/>
                </a:lnTo>
                <a:lnTo>
                  <a:pt x="6219" y="0"/>
                </a:lnTo>
                <a:lnTo>
                  <a:pt x="6219" y="2512"/>
                </a:lnTo>
                <a:close/>
              </a:path>
              <a:path w="8890" h="5080">
                <a:moveTo>
                  <a:pt x="8288" y="5001"/>
                </a:moveTo>
                <a:lnTo>
                  <a:pt x="4150" y="5001"/>
                </a:lnTo>
                <a:lnTo>
                  <a:pt x="4150" y="2512"/>
                </a:lnTo>
                <a:lnTo>
                  <a:pt x="8288" y="2512"/>
                </a:lnTo>
                <a:lnTo>
                  <a:pt x="8288" y="5001"/>
                </a:lnTo>
                <a:close/>
              </a:path>
            </a:pathLst>
          </a:custGeom>
          <a:solidFill>
            <a:srgbClr val="C9CCCC"/>
          </a:solidFill>
        </p:spPr>
        <p:txBody>
          <a:bodyPr wrap="square" lIns="0" tIns="0" rIns="0" bIns="0" rtlCol="0"/>
          <a:lstStyle/>
          <a:p/>
        </p:txBody>
      </p:sp>
      <p:sp>
        <p:nvSpPr>
          <p:cNvPr id="1576" name="object 1576"/>
          <p:cNvSpPr/>
          <p:nvPr/>
        </p:nvSpPr>
        <p:spPr>
          <a:xfrm>
            <a:off x="6804293" y="2704493"/>
            <a:ext cx="4445" cy="7620"/>
          </a:xfrm>
          <a:custGeom>
            <a:rect l="l" t="t" r="r" b="b"/>
            <a:pathLst>
              <a:path w="4445" h="7619">
                <a:moveTo>
                  <a:pt x="4150" y="7525"/>
                </a:moveTo>
                <a:lnTo>
                  <a:pt x="2081" y="7525"/>
                </a:lnTo>
                <a:lnTo>
                  <a:pt x="2081" y="5001"/>
                </a:lnTo>
                <a:lnTo>
                  <a:pt x="0" y="5001"/>
                </a:lnTo>
                <a:lnTo>
                  <a:pt x="0" y="2524"/>
                </a:lnTo>
                <a:lnTo>
                  <a:pt x="2081" y="0"/>
                </a:lnTo>
                <a:lnTo>
                  <a:pt x="4150" y="0"/>
                </a:lnTo>
                <a:lnTo>
                  <a:pt x="4150" y="7525"/>
                </a:lnTo>
                <a:close/>
              </a:path>
            </a:pathLst>
          </a:custGeom>
          <a:solidFill>
            <a:srgbClr val="C9CCCC"/>
          </a:solidFill>
        </p:spPr>
        <p:txBody>
          <a:bodyPr wrap="square" lIns="0" tIns="0" rIns="0" bIns="0" rtlCol="0"/>
          <a:lstStyle/>
          <a:p/>
        </p:txBody>
      </p:sp>
      <p:sp>
        <p:nvSpPr>
          <p:cNvPr id="1577" name="object 1577"/>
          <p:cNvSpPr/>
          <p:nvPr/>
        </p:nvSpPr>
        <p:spPr>
          <a:xfrm>
            <a:off x="6814687" y="2686997"/>
            <a:ext cx="8890" cy="10160"/>
          </a:xfrm>
          <a:custGeom>
            <a:rect l="l" t="t" r="r" b="b"/>
            <a:pathLst>
              <a:path w="8890" h="10160">
                <a:moveTo>
                  <a:pt x="4138" y="2500"/>
                </a:moveTo>
                <a:lnTo>
                  <a:pt x="2069" y="2500"/>
                </a:lnTo>
                <a:lnTo>
                  <a:pt x="2069" y="0"/>
                </a:lnTo>
                <a:lnTo>
                  <a:pt x="4138" y="2500"/>
                </a:lnTo>
                <a:close/>
              </a:path>
              <a:path w="8890" h="10160">
                <a:moveTo>
                  <a:pt x="8276" y="9990"/>
                </a:moveTo>
                <a:lnTo>
                  <a:pt x="4138" y="9990"/>
                </a:lnTo>
                <a:lnTo>
                  <a:pt x="4138" y="7501"/>
                </a:lnTo>
                <a:lnTo>
                  <a:pt x="2069" y="7501"/>
                </a:lnTo>
                <a:lnTo>
                  <a:pt x="2069" y="5013"/>
                </a:lnTo>
                <a:lnTo>
                  <a:pt x="0" y="5013"/>
                </a:lnTo>
                <a:lnTo>
                  <a:pt x="0" y="2500"/>
                </a:lnTo>
                <a:lnTo>
                  <a:pt x="8276" y="2500"/>
                </a:lnTo>
                <a:lnTo>
                  <a:pt x="8276" y="9990"/>
                </a:lnTo>
                <a:close/>
              </a:path>
            </a:pathLst>
          </a:custGeom>
          <a:solidFill>
            <a:srgbClr val="C9CCCC"/>
          </a:solidFill>
        </p:spPr>
        <p:txBody>
          <a:bodyPr wrap="square" lIns="0" tIns="0" rIns="0" bIns="0" rtlCol="0"/>
          <a:lstStyle/>
          <a:p/>
        </p:txBody>
      </p:sp>
      <p:sp>
        <p:nvSpPr>
          <p:cNvPr id="1578" name="object 1578"/>
          <p:cNvSpPr/>
          <p:nvPr/>
        </p:nvSpPr>
        <p:spPr>
          <a:xfrm>
            <a:off x="6839572" y="2624442"/>
            <a:ext cx="4445" cy="5080"/>
          </a:xfrm>
          <a:custGeom>
            <a:rect l="l" t="t" r="r" b="b"/>
            <a:pathLst>
              <a:path w="4445" h="5080">
                <a:moveTo>
                  <a:pt x="4150" y="5001"/>
                </a:moveTo>
                <a:lnTo>
                  <a:pt x="0" y="5001"/>
                </a:lnTo>
                <a:lnTo>
                  <a:pt x="0" y="0"/>
                </a:lnTo>
                <a:lnTo>
                  <a:pt x="2069" y="0"/>
                </a:lnTo>
                <a:lnTo>
                  <a:pt x="2069" y="2524"/>
                </a:lnTo>
                <a:lnTo>
                  <a:pt x="4150" y="2524"/>
                </a:lnTo>
                <a:lnTo>
                  <a:pt x="4150" y="5001"/>
                </a:lnTo>
                <a:close/>
              </a:path>
            </a:pathLst>
          </a:custGeom>
          <a:solidFill>
            <a:srgbClr val="C9CCCC"/>
          </a:solidFill>
        </p:spPr>
        <p:txBody>
          <a:bodyPr wrap="square" lIns="0" tIns="0" rIns="0" bIns="0" rtlCol="0"/>
          <a:lstStyle/>
          <a:p/>
        </p:txBody>
      </p:sp>
      <p:sp>
        <p:nvSpPr>
          <p:cNvPr id="1579" name="object 1579"/>
          <p:cNvSpPr/>
          <p:nvPr/>
        </p:nvSpPr>
        <p:spPr>
          <a:xfrm>
            <a:off x="6706772" y="3647578"/>
            <a:ext cx="2540" cy="7620"/>
          </a:xfrm>
          <a:custGeom>
            <a:rect l="l" t="t" r="r" b="b"/>
            <a:pathLst>
              <a:path w="2540" h="7620">
                <a:moveTo>
                  <a:pt x="0" y="7501"/>
                </a:moveTo>
                <a:lnTo>
                  <a:pt x="0" y="2500"/>
                </a:lnTo>
                <a:lnTo>
                  <a:pt x="2081" y="0"/>
                </a:lnTo>
                <a:lnTo>
                  <a:pt x="2081" y="5013"/>
                </a:lnTo>
                <a:lnTo>
                  <a:pt x="0" y="7501"/>
                </a:lnTo>
                <a:close/>
              </a:path>
            </a:pathLst>
          </a:custGeom>
          <a:solidFill>
            <a:srgbClr val="C9CCCC"/>
          </a:solidFill>
        </p:spPr>
        <p:txBody>
          <a:bodyPr wrap="square" lIns="0" tIns="0" rIns="0" bIns="0" rtlCol="0"/>
          <a:lstStyle/>
          <a:p/>
        </p:txBody>
      </p:sp>
      <p:sp>
        <p:nvSpPr>
          <p:cNvPr id="1580" name="object 1580"/>
          <p:cNvSpPr/>
          <p:nvPr/>
        </p:nvSpPr>
        <p:spPr>
          <a:xfrm>
            <a:off x="6729600" y="3645084"/>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581" name="object 1581"/>
          <p:cNvSpPr/>
          <p:nvPr/>
        </p:nvSpPr>
        <p:spPr>
          <a:xfrm>
            <a:off x="6706772" y="3640078"/>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582" name="object 1582"/>
          <p:cNvSpPr/>
          <p:nvPr/>
        </p:nvSpPr>
        <p:spPr>
          <a:xfrm>
            <a:off x="6727520" y="3637559"/>
            <a:ext cx="4445" cy="5080"/>
          </a:xfrm>
          <a:custGeom>
            <a:rect l="l" t="t" r="r" b="b"/>
            <a:pathLst>
              <a:path w="4445" h="5079">
                <a:moveTo>
                  <a:pt x="4162" y="5001"/>
                </a:moveTo>
                <a:lnTo>
                  <a:pt x="2081" y="5001"/>
                </a:lnTo>
                <a:lnTo>
                  <a:pt x="0" y="2512"/>
                </a:lnTo>
                <a:lnTo>
                  <a:pt x="0" y="0"/>
                </a:lnTo>
                <a:lnTo>
                  <a:pt x="4162" y="0"/>
                </a:lnTo>
                <a:lnTo>
                  <a:pt x="4162" y="5001"/>
                </a:lnTo>
                <a:close/>
              </a:path>
            </a:pathLst>
          </a:custGeom>
          <a:solidFill>
            <a:srgbClr val="C9CCCC"/>
          </a:solidFill>
        </p:spPr>
        <p:txBody>
          <a:bodyPr wrap="square" lIns="0" tIns="0" rIns="0" bIns="0" rtlCol="0"/>
          <a:lstStyle/>
          <a:p/>
        </p:txBody>
      </p:sp>
      <p:sp>
        <p:nvSpPr>
          <p:cNvPr id="1583" name="object 1583"/>
          <p:cNvSpPr/>
          <p:nvPr/>
        </p:nvSpPr>
        <p:spPr>
          <a:xfrm>
            <a:off x="6739968" y="3632588"/>
            <a:ext cx="2540" cy="2540"/>
          </a:xfrm>
          <a:custGeom>
            <a:rect l="l" t="t" r="r" b="b"/>
            <a:pathLst>
              <a:path w="2540" h="2539">
                <a:moveTo>
                  <a:pt x="0" y="2476"/>
                </a:moveTo>
                <a:lnTo>
                  <a:pt x="0" y="0"/>
                </a:lnTo>
                <a:lnTo>
                  <a:pt x="2081" y="0"/>
                </a:lnTo>
                <a:lnTo>
                  <a:pt x="0" y="2476"/>
                </a:lnTo>
                <a:close/>
              </a:path>
            </a:pathLst>
          </a:custGeom>
          <a:solidFill>
            <a:srgbClr val="C9CCCC"/>
          </a:solidFill>
        </p:spPr>
        <p:txBody>
          <a:bodyPr wrap="square" lIns="0" tIns="0" rIns="0" bIns="0" rtlCol="0"/>
          <a:lstStyle/>
          <a:p/>
        </p:txBody>
      </p:sp>
      <p:sp>
        <p:nvSpPr>
          <p:cNvPr id="1584" name="object 1584"/>
          <p:cNvSpPr/>
          <p:nvPr/>
        </p:nvSpPr>
        <p:spPr>
          <a:xfrm>
            <a:off x="6746193" y="3630052"/>
            <a:ext cx="2540" cy="2540"/>
          </a:xfrm>
          <a:custGeom>
            <a:rect l="l" t="t" r="r" b="b"/>
            <a:pathLst>
              <a:path w="2540" h="2539">
                <a:moveTo>
                  <a:pt x="2081" y="2536"/>
                </a:moveTo>
                <a:lnTo>
                  <a:pt x="0" y="2536"/>
                </a:lnTo>
                <a:lnTo>
                  <a:pt x="0" y="0"/>
                </a:lnTo>
                <a:lnTo>
                  <a:pt x="2081" y="2536"/>
                </a:lnTo>
                <a:close/>
              </a:path>
            </a:pathLst>
          </a:custGeom>
          <a:solidFill>
            <a:srgbClr val="C9CCCC"/>
          </a:solidFill>
        </p:spPr>
        <p:txBody>
          <a:bodyPr wrap="square" lIns="0" tIns="0" rIns="0" bIns="0" rtlCol="0"/>
          <a:lstStyle/>
          <a:p/>
        </p:txBody>
      </p:sp>
      <p:sp>
        <p:nvSpPr>
          <p:cNvPr id="1585" name="object 1585"/>
          <p:cNvSpPr/>
          <p:nvPr/>
        </p:nvSpPr>
        <p:spPr>
          <a:xfrm>
            <a:off x="6750353" y="3630056"/>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586" name="object 1586"/>
          <p:cNvSpPr/>
          <p:nvPr/>
        </p:nvSpPr>
        <p:spPr>
          <a:xfrm>
            <a:off x="6752418" y="3627570"/>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587" name="object 1587"/>
          <p:cNvSpPr/>
          <p:nvPr/>
        </p:nvSpPr>
        <p:spPr>
          <a:xfrm>
            <a:off x="6754503" y="3625082"/>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588" name="object 1588"/>
          <p:cNvSpPr/>
          <p:nvPr/>
        </p:nvSpPr>
        <p:spPr>
          <a:xfrm>
            <a:off x="6756560" y="3622567"/>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589" name="object 1589"/>
          <p:cNvSpPr/>
          <p:nvPr/>
        </p:nvSpPr>
        <p:spPr>
          <a:xfrm>
            <a:off x="6735827" y="3615057"/>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590" name="object 1590"/>
          <p:cNvSpPr/>
          <p:nvPr/>
        </p:nvSpPr>
        <p:spPr>
          <a:xfrm>
            <a:off x="6756560" y="360756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591" name="object 1591"/>
          <p:cNvSpPr/>
          <p:nvPr/>
        </p:nvSpPr>
        <p:spPr>
          <a:xfrm>
            <a:off x="7030481" y="3605067"/>
            <a:ext cx="6350" cy="2540"/>
          </a:xfrm>
          <a:custGeom>
            <a:rect l="l" t="t" r="r" b="b"/>
            <a:pathLst>
              <a:path w="6350" h="2539">
                <a:moveTo>
                  <a:pt x="4138" y="2488"/>
                </a:moveTo>
                <a:lnTo>
                  <a:pt x="0" y="2488"/>
                </a:lnTo>
                <a:lnTo>
                  <a:pt x="2057" y="0"/>
                </a:lnTo>
                <a:lnTo>
                  <a:pt x="6219" y="0"/>
                </a:lnTo>
                <a:lnTo>
                  <a:pt x="4138" y="2488"/>
                </a:lnTo>
                <a:close/>
              </a:path>
            </a:pathLst>
          </a:custGeom>
          <a:solidFill>
            <a:srgbClr val="C9CCCC"/>
          </a:solidFill>
        </p:spPr>
        <p:txBody>
          <a:bodyPr wrap="square" lIns="0" tIns="0" rIns="0" bIns="0" rtlCol="0"/>
          <a:lstStyle/>
          <a:p/>
        </p:txBody>
      </p:sp>
      <p:sp>
        <p:nvSpPr>
          <p:cNvPr id="1592" name="object 1592"/>
          <p:cNvSpPr/>
          <p:nvPr/>
        </p:nvSpPr>
        <p:spPr>
          <a:xfrm>
            <a:off x="7036692" y="3602542"/>
            <a:ext cx="2540" cy="5080"/>
          </a:xfrm>
          <a:custGeom>
            <a:rect l="l" t="t" r="r" b="b"/>
            <a:pathLst>
              <a:path w="2540" h="5079">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1593" name="object 1593"/>
          <p:cNvSpPr/>
          <p:nvPr/>
        </p:nvSpPr>
        <p:spPr>
          <a:xfrm>
            <a:off x="6783545" y="3587547"/>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594" name="object 1594"/>
          <p:cNvSpPr/>
          <p:nvPr/>
        </p:nvSpPr>
        <p:spPr>
          <a:xfrm>
            <a:off x="6795995" y="3587547"/>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595" name="object 1595"/>
          <p:cNvSpPr/>
          <p:nvPr/>
        </p:nvSpPr>
        <p:spPr>
          <a:xfrm>
            <a:off x="6787699" y="3582540"/>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596" name="object 1596"/>
          <p:cNvSpPr/>
          <p:nvPr/>
        </p:nvSpPr>
        <p:spPr>
          <a:xfrm>
            <a:off x="6793924" y="3585047"/>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597" name="object 1597"/>
          <p:cNvSpPr/>
          <p:nvPr/>
        </p:nvSpPr>
        <p:spPr>
          <a:xfrm>
            <a:off x="6760714" y="3580046"/>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598" name="object 1598"/>
          <p:cNvSpPr/>
          <p:nvPr/>
        </p:nvSpPr>
        <p:spPr>
          <a:xfrm>
            <a:off x="6802219" y="3577527"/>
            <a:ext cx="2540" cy="5080"/>
          </a:xfrm>
          <a:custGeom>
            <a:rect l="l" t="t" r="r" b="b"/>
            <a:pathLst>
              <a:path w="2540" h="5079">
                <a:moveTo>
                  <a:pt x="0" y="5013"/>
                </a:moveTo>
                <a:lnTo>
                  <a:pt x="0" y="0"/>
                </a:lnTo>
                <a:lnTo>
                  <a:pt x="2081" y="0"/>
                </a:lnTo>
                <a:lnTo>
                  <a:pt x="2081" y="5013"/>
                </a:lnTo>
                <a:lnTo>
                  <a:pt x="0" y="5013"/>
                </a:lnTo>
                <a:close/>
              </a:path>
            </a:pathLst>
          </a:custGeom>
          <a:solidFill>
            <a:srgbClr val="C9CCCC"/>
          </a:solidFill>
        </p:spPr>
        <p:txBody>
          <a:bodyPr wrap="square" lIns="0" tIns="0" rIns="0" bIns="0" rtlCol="0"/>
          <a:lstStyle/>
          <a:p/>
        </p:txBody>
      </p:sp>
      <p:sp>
        <p:nvSpPr>
          <p:cNvPr id="1599" name="object 1599"/>
          <p:cNvSpPr/>
          <p:nvPr/>
        </p:nvSpPr>
        <p:spPr>
          <a:xfrm>
            <a:off x="6781473" y="3577523"/>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600" name="object 1600"/>
          <p:cNvSpPr/>
          <p:nvPr/>
        </p:nvSpPr>
        <p:spPr>
          <a:xfrm>
            <a:off x="6737901" y="357503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601" name="object 1601"/>
          <p:cNvSpPr/>
          <p:nvPr/>
        </p:nvSpPr>
        <p:spPr>
          <a:xfrm>
            <a:off x="6825036" y="3570031"/>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602" name="object 1602"/>
          <p:cNvSpPr/>
          <p:nvPr/>
        </p:nvSpPr>
        <p:spPr>
          <a:xfrm>
            <a:off x="6760714" y="3567520"/>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1603" name="object 1603"/>
          <p:cNvSpPr/>
          <p:nvPr/>
        </p:nvSpPr>
        <p:spPr>
          <a:xfrm>
            <a:off x="6810529" y="3565044"/>
            <a:ext cx="2540" cy="2540"/>
          </a:xfrm>
          <a:custGeom>
            <a:rect l="l" t="t" r="r" b="b"/>
            <a:pathLst>
              <a:path w="2540" h="2539">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1604" name="object 1604"/>
          <p:cNvSpPr/>
          <p:nvPr/>
        </p:nvSpPr>
        <p:spPr>
          <a:xfrm>
            <a:off x="6822967" y="356503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05" name="object 1605"/>
          <p:cNvSpPr/>
          <p:nvPr/>
        </p:nvSpPr>
        <p:spPr>
          <a:xfrm>
            <a:off x="6831290" y="3565044"/>
            <a:ext cx="2540" cy="2540"/>
          </a:xfrm>
          <a:custGeom>
            <a:rect l="l" t="t" r="r" b="b"/>
            <a:pathLst>
              <a:path w="2540"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1606" name="object 1606"/>
          <p:cNvSpPr/>
          <p:nvPr/>
        </p:nvSpPr>
        <p:spPr>
          <a:xfrm>
            <a:off x="6839572" y="3565044"/>
            <a:ext cx="4445" cy="2540"/>
          </a:xfrm>
          <a:custGeom>
            <a:rect l="l" t="t" r="r" b="b"/>
            <a:pathLst>
              <a:path w="4445" h="2539">
                <a:moveTo>
                  <a:pt x="4162" y="2476"/>
                </a:moveTo>
                <a:lnTo>
                  <a:pt x="0" y="2476"/>
                </a:lnTo>
                <a:lnTo>
                  <a:pt x="0" y="0"/>
                </a:lnTo>
                <a:lnTo>
                  <a:pt x="4162" y="0"/>
                </a:lnTo>
                <a:lnTo>
                  <a:pt x="4162" y="2476"/>
                </a:lnTo>
                <a:close/>
              </a:path>
            </a:pathLst>
          </a:custGeom>
          <a:solidFill>
            <a:srgbClr val="C9CCCC"/>
          </a:solidFill>
        </p:spPr>
        <p:txBody>
          <a:bodyPr wrap="square" lIns="0" tIns="0" rIns="0" bIns="0" rtlCol="0"/>
          <a:lstStyle/>
          <a:p/>
        </p:txBody>
      </p:sp>
      <p:sp>
        <p:nvSpPr>
          <p:cNvPr id="1607" name="object 1607"/>
          <p:cNvSpPr/>
          <p:nvPr/>
        </p:nvSpPr>
        <p:spPr>
          <a:xfrm>
            <a:off x="6837501" y="3562519"/>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1608" name="object 1608"/>
          <p:cNvSpPr/>
          <p:nvPr/>
        </p:nvSpPr>
        <p:spPr>
          <a:xfrm>
            <a:off x="6835416" y="3560032"/>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609" name="object 1609"/>
          <p:cNvSpPr/>
          <p:nvPr/>
        </p:nvSpPr>
        <p:spPr>
          <a:xfrm>
            <a:off x="6769011" y="3557516"/>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10" name="object 1610"/>
          <p:cNvSpPr/>
          <p:nvPr/>
        </p:nvSpPr>
        <p:spPr>
          <a:xfrm>
            <a:off x="6787694" y="3557516"/>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11" name="object 1611"/>
          <p:cNvSpPr/>
          <p:nvPr/>
        </p:nvSpPr>
        <p:spPr>
          <a:xfrm>
            <a:off x="6791845" y="3557516"/>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12" name="object 1612"/>
          <p:cNvSpPr/>
          <p:nvPr/>
        </p:nvSpPr>
        <p:spPr>
          <a:xfrm>
            <a:off x="6839571" y="3557506"/>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1613" name="object 1613"/>
          <p:cNvSpPr/>
          <p:nvPr/>
        </p:nvSpPr>
        <p:spPr>
          <a:xfrm>
            <a:off x="6762798" y="3555031"/>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614" name="object 1614"/>
          <p:cNvSpPr/>
          <p:nvPr/>
        </p:nvSpPr>
        <p:spPr>
          <a:xfrm>
            <a:off x="6837499" y="3555028"/>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1615" name="object 1615"/>
          <p:cNvSpPr/>
          <p:nvPr/>
        </p:nvSpPr>
        <p:spPr>
          <a:xfrm>
            <a:off x="6766942" y="3542528"/>
            <a:ext cx="4445" cy="10160"/>
          </a:xfrm>
          <a:custGeom>
            <a:rect l="l" t="t" r="r" b="b"/>
            <a:pathLst>
              <a:path w="4445" h="10160">
                <a:moveTo>
                  <a:pt x="4150" y="9990"/>
                </a:moveTo>
                <a:lnTo>
                  <a:pt x="2081" y="9990"/>
                </a:lnTo>
                <a:lnTo>
                  <a:pt x="0" y="7489"/>
                </a:lnTo>
                <a:lnTo>
                  <a:pt x="2081" y="7489"/>
                </a:lnTo>
                <a:lnTo>
                  <a:pt x="2081" y="0"/>
                </a:lnTo>
                <a:lnTo>
                  <a:pt x="4150" y="0"/>
                </a:lnTo>
                <a:lnTo>
                  <a:pt x="4150" y="9990"/>
                </a:lnTo>
                <a:close/>
              </a:path>
            </a:pathLst>
          </a:custGeom>
          <a:solidFill>
            <a:srgbClr val="C9CCCC"/>
          </a:solidFill>
        </p:spPr>
        <p:txBody>
          <a:bodyPr wrap="square" lIns="0" tIns="0" rIns="0" bIns="0" rtlCol="0"/>
          <a:lstStyle/>
          <a:p/>
        </p:txBody>
      </p:sp>
      <p:sp>
        <p:nvSpPr>
          <p:cNvPr id="1616" name="object 1616"/>
          <p:cNvSpPr/>
          <p:nvPr/>
        </p:nvSpPr>
        <p:spPr>
          <a:xfrm>
            <a:off x="6634140" y="3547526"/>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617" name="object 1617"/>
          <p:cNvSpPr/>
          <p:nvPr/>
        </p:nvSpPr>
        <p:spPr>
          <a:xfrm>
            <a:off x="6773164" y="3547529"/>
            <a:ext cx="2540" cy="2540"/>
          </a:xfrm>
          <a:custGeom>
            <a:rect l="l" t="t" r="r" b="b"/>
            <a:pathLst>
              <a:path w="2540" h="2539">
                <a:moveTo>
                  <a:pt x="2081" y="2500"/>
                </a:moveTo>
                <a:lnTo>
                  <a:pt x="0" y="2500"/>
                </a:lnTo>
                <a:lnTo>
                  <a:pt x="2081" y="0"/>
                </a:lnTo>
                <a:lnTo>
                  <a:pt x="2081" y="2500"/>
                </a:lnTo>
                <a:close/>
              </a:path>
            </a:pathLst>
          </a:custGeom>
          <a:solidFill>
            <a:srgbClr val="C9CCCC"/>
          </a:solidFill>
        </p:spPr>
        <p:txBody>
          <a:bodyPr wrap="square" lIns="0" tIns="0" rIns="0" bIns="0" rtlCol="0"/>
          <a:lstStyle/>
          <a:p/>
        </p:txBody>
      </p:sp>
      <p:sp>
        <p:nvSpPr>
          <p:cNvPr id="1618" name="object 1618"/>
          <p:cNvSpPr/>
          <p:nvPr/>
        </p:nvSpPr>
        <p:spPr>
          <a:xfrm>
            <a:off x="6777336" y="354001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619" name="object 1619"/>
          <p:cNvSpPr/>
          <p:nvPr/>
        </p:nvSpPr>
        <p:spPr>
          <a:xfrm>
            <a:off x="6781473" y="3537510"/>
            <a:ext cx="2540" cy="2540"/>
          </a:xfrm>
          <a:custGeom>
            <a:rect l="l" t="t" r="r" b="b"/>
            <a:pathLst>
              <a:path w="2540"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1620" name="object 1620"/>
          <p:cNvSpPr/>
          <p:nvPr/>
        </p:nvSpPr>
        <p:spPr>
          <a:xfrm>
            <a:off x="6827129" y="3527510"/>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621" name="object 1621"/>
          <p:cNvSpPr/>
          <p:nvPr/>
        </p:nvSpPr>
        <p:spPr>
          <a:xfrm>
            <a:off x="7034622" y="3525015"/>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622" name="object 1622"/>
          <p:cNvSpPr/>
          <p:nvPr/>
        </p:nvSpPr>
        <p:spPr>
          <a:xfrm>
            <a:off x="6818828" y="3517496"/>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623" name="object 1623"/>
          <p:cNvSpPr/>
          <p:nvPr/>
        </p:nvSpPr>
        <p:spPr>
          <a:xfrm>
            <a:off x="6845796" y="3517495"/>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1624" name="object 1624"/>
          <p:cNvSpPr/>
          <p:nvPr/>
        </p:nvSpPr>
        <p:spPr>
          <a:xfrm>
            <a:off x="7080269" y="3515008"/>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625" name="object 1625"/>
          <p:cNvSpPr/>
          <p:nvPr/>
        </p:nvSpPr>
        <p:spPr>
          <a:xfrm>
            <a:off x="6822980" y="3512507"/>
            <a:ext cx="2540" cy="2540"/>
          </a:xfrm>
          <a:custGeom>
            <a:rect l="l" t="t" r="r" b="b"/>
            <a:pathLst>
              <a:path w="2540"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1626" name="object 1626"/>
          <p:cNvSpPr/>
          <p:nvPr/>
        </p:nvSpPr>
        <p:spPr>
          <a:xfrm>
            <a:off x="7082355" y="3509995"/>
            <a:ext cx="4445" cy="5080"/>
          </a:xfrm>
          <a:custGeom>
            <a:rect l="l" t="t" r="r" b="b"/>
            <a:pathLst>
              <a:path w="4445" h="5079">
                <a:moveTo>
                  <a:pt x="4138" y="5013"/>
                </a:moveTo>
                <a:lnTo>
                  <a:pt x="0" y="5013"/>
                </a:lnTo>
                <a:lnTo>
                  <a:pt x="0" y="0"/>
                </a:lnTo>
                <a:lnTo>
                  <a:pt x="4138" y="0"/>
                </a:lnTo>
                <a:lnTo>
                  <a:pt x="4138" y="5013"/>
                </a:lnTo>
                <a:close/>
              </a:path>
            </a:pathLst>
          </a:custGeom>
          <a:solidFill>
            <a:srgbClr val="C9CCCC"/>
          </a:solidFill>
        </p:spPr>
        <p:txBody>
          <a:bodyPr wrap="square" lIns="0" tIns="0" rIns="0" bIns="0" rtlCol="0"/>
          <a:lstStyle/>
          <a:p/>
        </p:txBody>
      </p:sp>
      <p:sp>
        <p:nvSpPr>
          <p:cNvPr id="1627" name="object 1627"/>
          <p:cNvSpPr/>
          <p:nvPr/>
        </p:nvSpPr>
        <p:spPr>
          <a:xfrm>
            <a:off x="6856176" y="3507506"/>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628" name="object 1628"/>
          <p:cNvSpPr/>
          <p:nvPr/>
        </p:nvSpPr>
        <p:spPr>
          <a:xfrm>
            <a:off x="7049148" y="350499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629" name="object 1629"/>
          <p:cNvSpPr/>
          <p:nvPr/>
        </p:nvSpPr>
        <p:spPr>
          <a:xfrm>
            <a:off x="6860330" y="3502493"/>
            <a:ext cx="4445" cy="2540"/>
          </a:xfrm>
          <a:custGeom>
            <a:rect l="l" t="t" r="r" b="b"/>
            <a:pathLst>
              <a:path w="4445" h="2539">
                <a:moveTo>
                  <a:pt x="4150" y="2512"/>
                </a:moveTo>
                <a:lnTo>
                  <a:pt x="0" y="2512"/>
                </a:lnTo>
                <a:lnTo>
                  <a:pt x="0" y="0"/>
                </a:lnTo>
                <a:lnTo>
                  <a:pt x="4150" y="0"/>
                </a:lnTo>
                <a:lnTo>
                  <a:pt x="4150" y="2512"/>
                </a:lnTo>
                <a:close/>
              </a:path>
            </a:pathLst>
          </a:custGeom>
          <a:solidFill>
            <a:srgbClr val="C9CCCC"/>
          </a:solidFill>
        </p:spPr>
        <p:txBody>
          <a:bodyPr wrap="square" lIns="0" tIns="0" rIns="0" bIns="0" rtlCol="0"/>
          <a:lstStyle/>
          <a:p/>
        </p:txBody>
      </p:sp>
      <p:sp>
        <p:nvSpPr>
          <p:cNvPr id="1630" name="object 1630"/>
          <p:cNvSpPr/>
          <p:nvPr/>
        </p:nvSpPr>
        <p:spPr>
          <a:xfrm>
            <a:off x="6957850" y="34799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31" name="object 1631"/>
          <p:cNvSpPr/>
          <p:nvPr/>
        </p:nvSpPr>
        <p:spPr>
          <a:xfrm>
            <a:off x="6959920" y="3477473"/>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1632" name="object 1632"/>
          <p:cNvSpPr/>
          <p:nvPr/>
        </p:nvSpPr>
        <p:spPr>
          <a:xfrm>
            <a:off x="6968220" y="3477463"/>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33" name="object 1633"/>
          <p:cNvSpPr/>
          <p:nvPr/>
        </p:nvSpPr>
        <p:spPr>
          <a:xfrm>
            <a:off x="6872768" y="3467471"/>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1634" name="object 1634"/>
          <p:cNvSpPr/>
          <p:nvPr/>
        </p:nvSpPr>
        <p:spPr>
          <a:xfrm>
            <a:off x="6872768" y="3464988"/>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635" name="object 1635"/>
          <p:cNvSpPr/>
          <p:nvPr/>
        </p:nvSpPr>
        <p:spPr>
          <a:xfrm>
            <a:off x="7096861" y="3459982"/>
            <a:ext cx="2540" cy="2540"/>
          </a:xfrm>
          <a:custGeom>
            <a:rect l="l" t="t" r="r" b="b"/>
            <a:pathLst>
              <a:path w="2540"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1636" name="object 1636"/>
          <p:cNvSpPr/>
          <p:nvPr/>
        </p:nvSpPr>
        <p:spPr>
          <a:xfrm>
            <a:off x="6889373" y="3449944"/>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1637" name="object 1637"/>
          <p:cNvSpPr/>
          <p:nvPr/>
        </p:nvSpPr>
        <p:spPr>
          <a:xfrm>
            <a:off x="6573972" y="3429941"/>
            <a:ext cx="8890" cy="20320"/>
          </a:xfrm>
          <a:custGeom>
            <a:rect l="l" t="t" r="r" b="b"/>
            <a:pathLst>
              <a:path w="8890" h="20320">
                <a:moveTo>
                  <a:pt x="4150" y="20004"/>
                </a:moveTo>
                <a:lnTo>
                  <a:pt x="2057" y="20004"/>
                </a:lnTo>
                <a:lnTo>
                  <a:pt x="2057" y="15027"/>
                </a:lnTo>
                <a:lnTo>
                  <a:pt x="0" y="12514"/>
                </a:lnTo>
                <a:lnTo>
                  <a:pt x="0" y="5025"/>
                </a:lnTo>
                <a:lnTo>
                  <a:pt x="2057" y="5025"/>
                </a:lnTo>
                <a:lnTo>
                  <a:pt x="2057" y="2512"/>
                </a:lnTo>
                <a:lnTo>
                  <a:pt x="4150" y="2512"/>
                </a:lnTo>
                <a:lnTo>
                  <a:pt x="6219" y="0"/>
                </a:lnTo>
                <a:lnTo>
                  <a:pt x="6219" y="10026"/>
                </a:lnTo>
                <a:lnTo>
                  <a:pt x="8312" y="12514"/>
                </a:lnTo>
                <a:lnTo>
                  <a:pt x="6219" y="12514"/>
                </a:lnTo>
                <a:lnTo>
                  <a:pt x="6219" y="17527"/>
                </a:lnTo>
                <a:lnTo>
                  <a:pt x="4150" y="17527"/>
                </a:lnTo>
                <a:lnTo>
                  <a:pt x="4150" y="20004"/>
                </a:lnTo>
                <a:close/>
              </a:path>
            </a:pathLst>
          </a:custGeom>
          <a:solidFill>
            <a:srgbClr val="C9CCCC"/>
          </a:solidFill>
        </p:spPr>
        <p:txBody>
          <a:bodyPr wrap="square" lIns="0" tIns="0" rIns="0" bIns="0" rtlCol="0"/>
          <a:lstStyle/>
          <a:p/>
        </p:txBody>
      </p:sp>
      <p:sp>
        <p:nvSpPr>
          <p:cNvPr id="1638" name="object 1638"/>
          <p:cNvSpPr/>
          <p:nvPr/>
        </p:nvSpPr>
        <p:spPr>
          <a:xfrm>
            <a:off x="6576042" y="3427454"/>
            <a:ext cx="2540" cy="5080"/>
          </a:xfrm>
          <a:custGeom>
            <a:rect l="l" t="t" r="r" b="b"/>
            <a:pathLst>
              <a:path w="2540" h="5079">
                <a:moveTo>
                  <a:pt x="2081" y="5013"/>
                </a:moveTo>
                <a:lnTo>
                  <a:pt x="0" y="2488"/>
                </a:lnTo>
                <a:lnTo>
                  <a:pt x="2081" y="0"/>
                </a:lnTo>
                <a:lnTo>
                  <a:pt x="2081" y="5013"/>
                </a:lnTo>
                <a:close/>
              </a:path>
            </a:pathLst>
          </a:custGeom>
          <a:solidFill>
            <a:srgbClr val="C9CCCC"/>
          </a:solidFill>
        </p:spPr>
        <p:txBody>
          <a:bodyPr wrap="square" lIns="0" tIns="0" rIns="0" bIns="0" rtlCol="0"/>
          <a:lstStyle/>
          <a:p/>
        </p:txBody>
      </p:sp>
      <p:sp>
        <p:nvSpPr>
          <p:cNvPr id="1639" name="object 1639"/>
          <p:cNvSpPr/>
          <p:nvPr/>
        </p:nvSpPr>
        <p:spPr>
          <a:xfrm>
            <a:off x="6584352" y="3424959"/>
            <a:ext cx="4445" cy="2540"/>
          </a:xfrm>
          <a:custGeom>
            <a:rect l="l" t="t" r="r" b="b"/>
            <a:pathLst>
              <a:path w="4445" h="2539">
                <a:moveTo>
                  <a:pt x="2069" y="2488"/>
                </a:moveTo>
                <a:lnTo>
                  <a:pt x="0" y="2488"/>
                </a:lnTo>
                <a:lnTo>
                  <a:pt x="0" y="0"/>
                </a:lnTo>
                <a:lnTo>
                  <a:pt x="4150" y="0"/>
                </a:lnTo>
                <a:lnTo>
                  <a:pt x="2069" y="2488"/>
                </a:lnTo>
                <a:close/>
              </a:path>
            </a:pathLst>
          </a:custGeom>
          <a:solidFill>
            <a:srgbClr val="C9CCCC"/>
          </a:solidFill>
        </p:spPr>
        <p:txBody>
          <a:bodyPr wrap="square" lIns="0" tIns="0" rIns="0" bIns="0" rtlCol="0"/>
          <a:lstStyle/>
          <a:p/>
        </p:txBody>
      </p:sp>
      <p:sp>
        <p:nvSpPr>
          <p:cNvPr id="1640" name="object 1640"/>
          <p:cNvSpPr/>
          <p:nvPr/>
        </p:nvSpPr>
        <p:spPr>
          <a:xfrm>
            <a:off x="6580185" y="3419963"/>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641" name="object 1641"/>
          <p:cNvSpPr/>
          <p:nvPr/>
        </p:nvSpPr>
        <p:spPr>
          <a:xfrm>
            <a:off x="6924653" y="3387425"/>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642" name="object 1642"/>
          <p:cNvSpPr/>
          <p:nvPr/>
        </p:nvSpPr>
        <p:spPr>
          <a:xfrm>
            <a:off x="6627927" y="3349890"/>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643" name="object 1643"/>
          <p:cNvSpPr/>
          <p:nvPr/>
        </p:nvSpPr>
        <p:spPr>
          <a:xfrm>
            <a:off x="6806375" y="3329893"/>
            <a:ext cx="4445" cy="2540"/>
          </a:xfrm>
          <a:custGeom>
            <a:rect l="l" t="t" r="r" b="b"/>
            <a:pathLst>
              <a:path w="4445" h="2539">
                <a:moveTo>
                  <a:pt x="2069" y="2488"/>
                </a:moveTo>
                <a:lnTo>
                  <a:pt x="0" y="2488"/>
                </a:lnTo>
                <a:lnTo>
                  <a:pt x="0" y="0"/>
                </a:lnTo>
                <a:lnTo>
                  <a:pt x="4150" y="0"/>
                </a:lnTo>
                <a:lnTo>
                  <a:pt x="2069" y="2488"/>
                </a:lnTo>
                <a:close/>
              </a:path>
            </a:pathLst>
          </a:custGeom>
          <a:solidFill>
            <a:srgbClr val="C9CCCC"/>
          </a:solidFill>
        </p:spPr>
        <p:txBody>
          <a:bodyPr wrap="square" lIns="0" tIns="0" rIns="0" bIns="0" rtlCol="0"/>
          <a:lstStyle/>
          <a:p/>
        </p:txBody>
      </p:sp>
      <p:sp>
        <p:nvSpPr>
          <p:cNvPr id="1644" name="object 1644"/>
          <p:cNvSpPr/>
          <p:nvPr/>
        </p:nvSpPr>
        <p:spPr>
          <a:xfrm>
            <a:off x="7047079" y="332488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645" name="object 1645"/>
          <p:cNvSpPr/>
          <p:nvPr/>
        </p:nvSpPr>
        <p:spPr>
          <a:xfrm>
            <a:off x="7047072" y="3322397"/>
            <a:ext cx="2540" cy="2540"/>
          </a:xfrm>
          <a:custGeom>
            <a:rect l="l" t="t" r="r" b="b"/>
            <a:pathLst>
              <a:path w="2540"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1646" name="object 1646"/>
          <p:cNvSpPr/>
          <p:nvPr/>
        </p:nvSpPr>
        <p:spPr>
          <a:xfrm>
            <a:off x="7045002" y="3319861"/>
            <a:ext cx="2540" cy="2540"/>
          </a:xfrm>
          <a:custGeom>
            <a:rect l="l" t="t" r="r" b="b"/>
            <a:pathLst>
              <a:path w="2540" h="2539">
                <a:moveTo>
                  <a:pt x="2069" y="2536"/>
                </a:moveTo>
                <a:lnTo>
                  <a:pt x="0" y="2536"/>
                </a:lnTo>
                <a:lnTo>
                  <a:pt x="0" y="0"/>
                </a:lnTo>
                <a:lnTo>
                  <a:pt x="2069" y="2536"/>
                </a:lnTo>
                <a:close/>
              </a:path>
            </a:pathLst>
          </a:custGeom>
          <a:solidFill>
            <a:srgbClr val="C9CCCC"/>
          </a:solidFill>
        </p:spPr>
        <p:txBody>
          <a:bodyPr wrap="square" lIns="0" tIns="0" rIns="0" bIns="0" rtlCol="0"/>
          <a:lstStyle/>
          <a:p/>
        </p:txBody>
      </p:sp>
      <p:sp>
        <p:nvSpPr>
          <p:cNvPr id="1647" name="object 1647"/>
          <p:cNvSpPr/>
          <p:nvPr/>
        </p:nvSpPr>
        <p:spPr>
          <a:xfrm>
            <a:off x="7049143" y="3319861"/>
            <a:ext cx="2540" cy="2540"/>
          </a:xfrm>
          <a:custGeom>
            <a:rect l="l" t="t" r="r" b="b"/>
            <a:pathLst>
              <a:path w="2540" h="2539">
                <a:moveTo>
                  <a:pt x="2081" y="2536"/>
                </a:moveTo>
                <a:lnTo>
                  <a:pt x="0" y="2536"/>
                </a:lnTo>
                <a:lnTo>
                  <a:pt x="2081" y="0"/>
                </a:lnTo>
                <a:lnTo>
                  <a:pt x="2081" y="2536"/>
                </a:lnTo>
                <a:close/>
              </a:path>
            </a:pathLst>
          </a:custGeom>
          <a:solidFill>
            <a:srgbClr val="C9CCCC"/>
          </a:solidFill>
        </p:spPr>
        <p:txBody>
          <a:bodyPr wrap="square" lIns="0" tIns="0" rIns="0" bIns="0" rtlCol="0"/>
          <a:lstStyle/>
          <a:p/>
        </p:txBody>
      </p:sp>
      <p:sp>
        <p:nvSpPr>
          <p:cNvPr id="1648" name="object 1648"/>
          <p:cNvSpPr/>
          <p:nvPr/>
        </p:nvSpPr>
        <p:spPr>
          <a:xfrm>
            <a:off x="7042921" y="3312373"/>
            <a:ext cx="4445" cy="5080"/>
          </a:xfrm>
          <a:custGeom>
            <a:rect l="l" t="t" r="r" b="b"/>
            <a:pathLst>
              <a:path w="4445" h="5079">
                <a:moveTo>
                  <a:pt x="4150" y="5025"/>
                </a:moveTo>
                <a:lnTo>
                  <a:pt x="2081" y="5025"/>
                </a:lnTo>
                <a:lnTo>
                  <a:pt x="0" y="2512"/>
                </a:lnTo>
                <a:lnTo>
                  <a:pt x="2081" y="0"/>
                </a:lnTo>
                <a:lnTo>
                  <a:pt x="4150" y="0"/>
                </a:lnTo>
                <a:lnTo>
                  <a:pt x="4150" y="5025"/>
                </a:lnTo>
                <a:close/>
              </a:path>
            </a:pathLst>
          </a:custGeom>
          <a:solidFill>
            <a:srgbClr val="C9CCCC"/>
          </a:solidFill>
        </p:spPr>
        <p:txBody>
          <a:bodyPr wrap="square" lIns="0" tIns="0" rIns="0" bIns="0" rtlCol="0"/>
          <a:lstStyle/>
          <a:p/>
        </p:txBody>
      </p:sp>
      <p:sp>
        <p:nvSpPr>
          <p:cNvPr id="1649" name="object 1649"/>
          <p:cNvSpPr/>
          <p:nvPr/>
        </p:nvSpPr>
        <p:spPr>
          <a:xfrm>
            <a:off x="6945386" y="3312367"/>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1650" name="object 1650"/>
          <p:cNvSpPr/>
          <p:nvPr/>
        </p:nvSpPr>
        <p:spPr>
          <a:xfrm>
            <a:off x="7040848" y="3312368"/>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651" name="object 1651"/>
          <p:cNvSpPr/>
          <p:nvPr/>
        </p:nvSpPr>
        <p:spPr>
          <a:xfrm>
            <a:off x="6947483" y="3309879"/>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652" name="object 1652"/>
          <p:cNvSpPr/>
          <p:nvPr/>
        </p:nvSpPr>
        <p:spPr>
          <a:xfrm>
            <a:off x="7015946" y="3309879"/>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653" name="object 1653"/>
          <p:cNvSpPr/>
          <p:nvPr/>
        </p:nvSpPr>
        <p:spPr>
          <a:xfrm>
            <a:off x="7015946" y="3307361"/>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1654" name="object 1654"/>
          <p:cNvSpPr/>
          <p:nvPr/>
        </p:nvSpPr>
        <p:spPr>
          <a:xfrm>
            <a:off x="7042918" y="3309879"/>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655" name="object 1655"/>
          <p:cNvSpPr/>
          <p:nvPr/>
        </p:nvSpPr>
        <p:spPr>
          <a:xfrm>
            <a:off x="7063664" y="3309873"/>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1656" name="object 1656"/>
          <p:cNvSpPr/>
          <p:nvPr/>
        </p:nvSpPr>
        <p:spPr>
          <a:xfrm>
            <a:off x="6679786" y="3307361"/>
            <a:ext cx="2540" cy="2540"/>
          </a:xfrm>
          <a:custGeom>
            <a:rect l="l" t="t" r="r" b="b"/>
            <a:pathLst>
              <a:path w="2540" h="2539">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1657" name="object 1657"/>
          <p:cNvSpPr/>
          <p:nvPr/>
        </p:nvSpPr>
        <p:spPr>
          <a:xfrm>
            <a:off x="6976521" y="3292351"/>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658" name="object 1658"/>
          <p:cNvSpPr/>
          <p:nvPr/>
        </p:nvSpPr>
        <p:spPr>
          <a:xfrm>
            <a:off x="6959920" y="3287338"/>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659" name="object 1659"/>
          <p:cNvSpPr/>
          <p:nvPr/>
        </p:nvSpPr>
        <p:spPr>
          <a:xfrm>
            <a:off x="6953694" y="3284846"/>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660" name="object 1660"/>
          <p:cNvSpPr/>
          <p:nvPr/>
        </p:nvSpPr>
        <p:spPr>
          <a:xfrm>
            <a:off x="6881076" y="3277357"/>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661" name="object 1661"/>
          <p:cNvSpPr/>
          <p:nvPr/>
        </p:nvSpPr>
        <p:spPr>
          <a:xfrm>
            <a:off x="6926724" y="3272356"/>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1662" name="object 1662"/>
          <p:cNvSpPr/>
          <p:nvPr/>
        </p:nvSpPr>
        <p:spPr>
          <a:xfrm>
            <a:off x="6723363" y="3269855"/>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663" name="object 1663"/>
          <p:cNvSpPr/>
          <p:nvPr/>
        </p:nvSpPr>
        <p:spPr>
          <a:xfrm>
            <a:off x="6752434" y="325984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664" name="object 1664"/>
          <p:cNvSpPr/>
          <p:nvPr/>
        </p:nvSpPr>
        <p:spPr>
          <a:xfrm>
            <a:off x="6984807" y="3252334"/>
            <a:ext cx="4445" cy="5080"/>
          </a:xfrm>
          <a:custGeom>
            <a:rect l="l" t="t" r="r" b="b"/>
            <a:pathLst>
              <a:path w="4445" h="5079">
                <a:moveTo>
                  <a:pt x="2093" y="5013"/>
                </a:moveTo>
                <a:lnTo>
                  <a:pt x="0" y="5013"/>
                </a:lnTo>
                <a:lnTo>
                  <a:pt x="0" y="2524"/>
                </a:lnTo>
                <a:lnTo>
                  <a:pt x="2093" y="0"/>
                </a:lnTo>
                <a:lnTo>
                  <a:pt x="4162" y="0"/>
                </a:lnTo>
                <a:lnTo>
                  <a:pt x="4162" y="2524"/>
                </a:lnTo>
                <a:lnTo>
                  <a:pt x="2093" y="2524"/>
                </a:lnTo>
                <a:lnTo>
                  <a:pt x="2093" y="5013"/>
                </a:lnTo>
                <a:close/>
              </a:path>
            </a:pathLst>
          </a:custGeom>
          <a:solidFill>
            <a:srgbClr val="C9CCCC"/>
          </a:solidFill>
        </p:spPr>
        <p:txBody>
          <a:bodyPr wrap="square" lIns="0" tIns="0" rIns="0" bIns="0" rtlCol="0"/>
          <a:lstStyle/>
          <a:p/>
        </p:txBody>
      </p:sp>
      <p:sp>
        <p:nvSpPr>
          <p:cNvPr id="1665" name="object 1665"/>
          <p:cNvSpPr/>
          <p:nvPr/>
        </p:nvSpPr>
        <p:spPr>
          <a:xfrm>
            <a:off x="7049143" y="3249840"/>
            <a:ext cx="2540" cy="7620"/>
          </a:xfrm>
          <a:custGeom>
            <a:rect l="l" t="t" r="r" b="b"/>
            <a:pathLst>
              <a:path w="2540" h="7620">
                <a:moveTo>
                  <a:pt x="0" y="7489"/>
                </a:moveTo>
                <a:lnTo>
                  <a:pt x="0" y="0"/>
                </a:lnTo>
                <a:lnTo>
                  <a:pt x="2081" y="0"/>
                </a:lnTo>
                <a:lnTo>
                  <a:pt x="2081" y="5001"/>
                </a:lnTo>
                <a:lnTo>
                  <a:pt x="0" y="7489"/>
                </a:lnTo>
                <a:close/>
              </a:path>
            </a:pathLst>
          </a:custGeom>
          <a:solidFill>
            <a:srgbClr val="C9CCCC"/>
          </a:solidFill>
        </p:spPr>
        <p:txBody>
          <a:bodyPr wrap="square" lIns="0" tIns="0" rIns="0" bIns="0" rtlCol="0"/>
          <a:lstStyle/>
          <a:p/>
        </p:txBody>
      </p:sp>
      <p:sp>
        <p:nvSpPr>
          <p:cNvPr id="1666" name="object 1666"/>
          <p:cNvSpPr/>
          <p:nvPr/>
        </p:nvSpPr>
        <p:spPr>
          <a:xfrm>
            <a:off x="6719206" y="3249854"/>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667" name="object 1667"/>
          <p:cNvSpPr/>
          <p:nvPr/>
        </p:nvSpPr>
        <p:spPr>
          <a:xfrm>
            <a:off x="6791845" y="3249854"/>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1668" name="object 1668"/>
          <p:cNvSpPr/>
          <p:nvPr/>
        </p:nvSpPr>
        <p:spPr>
          <a:xfrm>
            <a:off x="6795995" y="3244828"/>
            <a:ext cx="4445" cy="7620"/>
          </a:xfrm>
          <a:custGeom>
            <a:rect l="l" t="t" r="r" b="b"/>
            <a:pathLst>
              <a:path w="4445" h="7620">
                <a:moveTo>
                  <a:pt x="2081" y="7501"/>
                </a:moveTo>
                <a:lnTo>
                  <a:pt x="0" y="7501"/>
                </a:lnTo>
                <a:lnTo>
                  <a:pt x="0" y="2500"/>
                </a:lnTo>
                <a:lnTo>
                  <a:pt x="2081" y="2500"/>
                </a:lnTo>
                <a:lnTo>
                  <a:pt x="2081" y="0"/>
                </a:lnTo>
                <a:lnTo>
                  <a:pt x="4150" y="0"/>
                </a:lnTo>
                <a:lnTo>
                  <a:pt x="4150" y="2500"/>
                </a:lnTo>
                <a:lnTo>
                  <a:pt x="2081" y="5013"/>
                </a:lnTo>
                <a:lnTo>
                  <a:pt x="2081" y="7501"/>
                </a:lnTo>
                <a:close/>
              </a:path>
            </a:pathLst>
          </a:custGeom>
          <a:solidFill>
            <a:srgbClr val="C9CCCC"/>
          </a:solidFill>
        </p:spPr>
        <p:txBody>
          <a:bodyPr wrap="square" lIns="0" tIns="0" rIns="0" bIns="0" rtlCol="0"/>
          <a:lstStyle/>
          <a:p/>
        </p:txBody>
      </p:sp>
      <p:sp>
        <p:nvSpPr>
          <p:cNvPr id="1669" name="object 1669"/>
          <p:cNvSpPr/>
          <p:nvPr/>
        </p:nvSpPr>
        <p:spPr>
          <a:xfrm>
            <a:off x="6696382" y="3242328"/>
            <a:ext cx="4445" cy="7620"/>
          </a:xfrm>
          <a:custGeom>
            <a:rect l="l" t="t" r="r" b="b"/>
            <a:pathLst>
              <a:path w="4445" h="7619">
                <a:moveTo>
                  <a:pt x="4162" y="7513"/>
                </a:moveTo>
                <a:lnTo>
                  <a:pt x="0" y="7513"/>
                </a:lnTo>
                <a:lnTo>
                  <a:pt x="0" y="5001"/>
                </a:lnTo>
                <a:lnTo>
                  <a:pt x="2093" y="5001"/>
                </a:lnTo>
                <a:lnTo>
                  <a:pt x="2093" y="0"/>
                </a:lnTo>
                <a:lnTo>
                  <a:pt x="4162" y="0"/>
                </a:lnTo>
                <a:lnTo>
                  <a:pt x="4162" y="7513"/>
                </a:lnTo>
                <a:close/>
              </a:path>
            </a:pathLst>
          </a:custGeom>
          <a:solidFill>
            <a:srgbClr val="C9CCCC"/>
          </a:solidFill>
        </p:spPr>
        <p:txBody>
          <a:bodyPr wrap="square" lIns="0" tIns="0" rIns="0" bIns="0" rtlCol="0"/>
          <a:lstStyle/>
          <a:p/>
        </p:txBody>
      </p:sp>
      <p:sp>
        <p:nvSpPr>
          <p:cNvPr id="1670" name="object 1670"/>
          <p:cNvSpPr/>
          <p:nvPr/>
        </p:nvSpPr>
        <p:spPr>
          <a:xfrm>
            <a:off x="6806377" y="3239816"/>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671" name="object 1671"/>
          <p:cNvSpPr/>
          <p:nvPr/>
        </p:nvSpPr>
        <p:spPr>
          <a:xfrm>
            <a:off x="7053299" y="3237333"/>
            <a:ext cx="4445" cy="5080"/>
          </a:xfrm>
          <a:custGeom>
            <a:rect l="l" t="t" r="r" b="b"/>
            <a:pathLst>
              <a:path w="4445" h="5080">
                <a:moveTo>
                  <a:pt x="4138" y="5013"/>
                </a:moveTo>
                <a:lnTo>
                  <a:pt x="0" y="0"/>
                </a:lnTo>
                <a:lnTo>
                  <a:pt x="2069" y="0"/>
                </a:lnTo>
                <a:lnTo>
                  <a:pt x="4138" y="2488"/>
                </a:lnTo>
                <a:lnTo>
                  <a:pt x="4138" y="5013"/>
                </a:lnTo>
                <a:close/>
              </a:path>
            </a:pathLst>
          </a:custGeom>
          <a:solidFill>
            <a:srgbClr val="C9CCCC"/>
          </a:solidFill>
        </p:spPr>
        <p:txBody>
          <a:bodyPr wrap="square" lIns="0" tIns="0" rIns="0" bIns="0" rtlCol="0"/>
          <a:lstStyle/>
          <a:p/>
        </p:txBody>
      </p:sp>
      <p:sp>
        <p:nvSpPr>
          <p:cNvPr id="1672" name="object 1672"/>
          <p:cNvSpPr/>
          <p:nvPr/>
        </p:nvSpPr>
        <p:spPr>
          <a:xfrm>
            <a:off x="6715080" y="3237327"/>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73" name="object 1673"/>
          <p:cNvSpPr/>
          <p:nvPr/>
        </p:nvSpPr>
        <p:spPr>
          <a:xfrm>
            <a:off x="6783544" y="3237327"/>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74" name="object 1674"/>
          <p:cNvSpPr/>
          <p:nvPr/>
        </p:nvSpPr>
        <p:spPr>
          <a:xfrm>
            <a:off x="6702631" y="3234839"/>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675" name="object 1675"/>
          <p:cNvSpPr/>
          <p:nvPr/>
        </p:nvSpPr>
        <p:spPr>
          <a:xfrm>
            <a:off x="6715081" y="3232326"/>
            <a:ext cx="4445" cy="5080"/>
          </a:xfrm>
          <a:custGeom>
            <a:rect l="l" t="t" r="r" b="b"/>
            <a:pathLst>
              <a:path w="4445" h="5080">
                <a:moveTo>
                  <a:pt x="4126" y="5001"/>
                </a:moveTo>
                <a:lnTo>
                  <a:pt x="2057" y="5001"/>
                </a:lnTo>
                <a:lnTo>
                  <a:pt x="0" y="2512"/>
                </a:lnTo>
                <a:lnTo>
                  <a:pt x="2057" y="2512"/>
                </a:lnTo>
                <a:lnTo>
                  <a:pt x="2057" y="0"/>
                </a:lnTo>
                <a:lnTo>
                  <a:pt x="4126" y="2512"/>
                </a:lnTo>
                <a:lnTo>
                  <a:pt x="4126" y="5001"/>
                </a:lnTo>
                <a:close/>
              </a:path>
            </a:pathLst>
          </a:custGeom>
          <a:solidFill>
            <a:srgbClr val="C9CCCC"/>
          </a:solidFill>
        </p:spPr>
        <p:txBody>
          <a:bodyPr wrap="square" lIns="0" tIns="0" rIns="0" bIns="0" rtlCol="0"/>
          <a:lstStyle/>
          <a:p/>
        </p:txBody>
      </p:sp>
      <p:sp>
        <p:nvSpPr>
          <p:cNvPr id="1676" name="object 1676"/>
          <p:cNvSpPr/>
          <p:nvPr/>
        </p:nvSpPr>
        <p:spPr>
          <a:xfrm>
            <a:off x="6721306" y="3232326"/>
            <a:ext cx="2540" cy="5080"/>
          </a:xfrm>
          <a:custGeom>
            <a:rect l="l" t="t" r="r" b="b"/>
            <a:pathLst>
              <a:path w="2540" h="5080">
                <a:moveTo>
                  <a:pt x="2057" y="5001"/>
                </a:moveTo>
                <a:lnTo>
                  <a:pt x="0" y="5001"/>
                </a:lnTo>
                <a:lnTo>
                  <a:pt x="0" y="2512"/>
                </a:lnTo>
                <a:lnTo>
                  <a:pt x="2057" y="0"/>
                </a:lnTo>
                <a:lnTo>
                  <a:pt x="2057" y="5001"/>
                </a:lnTo>
                <a:close/>
              </a:path>
            </a:pathLst>
          </a:custGeom>
          <a:solidFill>
            <a:srgbClr val="C9CCCC"/>
          </a:solidFill>
        </p:spPr>
        <p:txBody>
          <a:bodyPr wrap="square" lIns="0" tIns="0" rIns="0" bIns="0" rtlCol="0"/>
          <a:lstStyle/>
          <a:p/>
        </p:txBody>
      </p:sp>
      <p:sp>
        <p:nvSpPr>
          <p:cNvPr id="1677" name="object 1677"/>
          <p:cNvSpPr/>
          <p:nvPr/>
        </p:nvSpPr>
        <p:spPr>
          <a:xfrm>
            <a:off x="7049147" y="3229838"/>
            <a:ext cx="4445" cy="7620"/>
          </a:xfrm>
          <a:custGeom>
            <a:rect l="l" t="t" r="r" b="b"/>
            <a:pathLst>
              <a:path w="4445" h="7619">
                <a:moveTo>
                  <a:pt x="4150" y="7489"/>
                </a:moveTo>
                <a:lnTo>
                  <a:pt x="0" y="7489"/>
                </a:lnTo>
                <a:lnTo>
                  <a:pt x="0" y="0"/>
                </a:lnTo>
                <a:lnTo>
                  <a:pt x="2081" y="0"/>
                </a:lnTo>
                <a:lnTo>
                  <a:pt x="4150" y="2488"/>
                </a:lnTo>
                <a:lnTo>
                  <a:pt x="4150" y="7489"/>
                </a:lnTo>
                <a:close/>
              </a:path>
            </a:pathLst>
          </a:custGeom>
          <a:solidFill>
            <a:srgbClr val="C9CCCC"/>
          </a:solidFill>
        </p:spPr>
        <p:txBody>
          <a:bodyPr wrap="square" lIns="0" tIns="0" rIns="0" bIns="0" rtlCol="0"/>
          <a:lstStyle/>
          <a:p/>
        </p:txBody>
      </p:sp>
      <p:sp>
        <p:nvSpPr>
          <p:cNvPr id="1678" name="object 1678"/>
          <p:cNvSpPr/>
          <p:nvPr/>
        </p:nvSpPr>
        <p:spPr>
          <a:xfrm>
            <a:off x="6702628" y="323231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679" name="object 1679"/>
          <p:cNvSpPr/>
          <p:nvPr/>
        </p:nvSpPr>
        <p:spPr>
          <a:xfrm>
            <a:off x="6698475" y="3229826"/>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680" name="object 1680"/>
          <p:cNvSpPr/>
          <p:nvPr/>
        </p:nvSpPr>
        <p:spPr>
          <a:xfrm>
            <a:off x="6721311" y="322982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81" name="object 1681"/>
          <p:cNvSpPr/>
          <p:nvPr/>
        </p:nvSpPr>
        <p:spPr>
          <a:xfrm>
            <a:off x="6791845" y="3227301"/>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1682" name="object 1682"/>
          <p:cNvSpPr/>
          <p:nvPr/>
        </p:nvSpPr>
        <p:spPr>
          <a:xfrm>
            <a:off x="6700535" y="3224825"/>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683" name="object 1683"/>
          <p:cNvSpPr/>
          <p:nvPr/>
        </p:nvSpPr>
        <p:spPr>
          <a:xfrm>
            <a:off x="6912189" y="3224820"/>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684" name="object 1684"/>
          <p:cNvSpPr/>
          <p:nvPr/>
        </p:nvSpPr>
        <p:spPr>
          <a:xfrm>
            <a:off x="6947480" y="322482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85" name="object 1685"/>
          <p:cNvSpPr/>
          <p:nvPr/>
        </p:nvSpPr>
        <p:spPr>
          <a:xfrm>
            <a:off x="6789787" y="322233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86" name="object 1686"/>
          <p:cNvSpPr/>
          <p:nvPr/>
        </p:nvSpPr>
        <p:spPr>
          <a:xfrm>
            <a:off x="6721306" y="3217317"/>
            <a:ext cx="2540" cy="5080"/>
          </a:xfrm>
          <a:custGeom>
            <a:rect l="l" t="t" r="r" b="b"/>
            <a:pathLst>
              <a:path w="2540" h="5080">
                <a:moveTo>
                  <a:pt x="2057" y="5025"/>
                </a:moveTo>
                <a:lnTo>
                  <a:pt x="0" y="5025"/>
                </a:lnTo>
                <a:lnTo>
                  <a:pt x="0" y="2488"/>
                </a:lnTo>
                <a:lnTo>
                  <a:pt x="2057" y="0"/>
                </a:lnTo>
                <a:lnTo>
                  <a:pt x="2057" y="5025"/>
                </a:lnTo>
                <a:close/>
              </a:path>
            </a:pathLst>
          </a:custGeom>
          <a:solidFill>
            <a:srgbClr val="C9CCCC"/>
          </a:solidFill>
        </p:spPr>
        <p:txBody>
          <a:bodyPr wrap="square" lIns="0" tIns="0" rIns="0" bIns="0" rtlCol="0"/>
          <a:lstStyle/>
          <a:p/>
        </p:txBody>
      </p:sp>
      <p:sp>
        <p:nvSpPr>
          <p:cNvPr id="1687" name="object 1687"/>
          <p:cNvSpPr/>
          <p:nvPr/>
        </p:nvSpPr>
        <p:spPr>
          <a:xfrm>
            <a:off x="6729601" y="3212305"/>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1688" name="object 1688"/>
          <p:cNvSpPr/>
          <p:nvPr/>
        </p:nvSpPr>
        <p:spPr>
          <a:xfrm>
            <a:off x="6744123" y="3212305"/>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689" name="object 1689"/>
          <p:cNvSpPr/>
          <p:nvPr/>
        </p:nvSpPr>
        <p:spPr>
          <a:xfrm>
            <a:off x="6719209" y="3209818"/>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690" name="object 1690"/>
          <p:cNvSpPr/>
          <p:nvPr/>
        </p:nvSpPr>
        <p:spPr>
          <a:xfrm>
            <a:off x="6748277" y="320982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691" name="object 1691"/>
          <p:cNvSpPr/>
          <p:nvPr/>
        </p:nvSpPr>
        <p:spPr>
          <a:xfrm>
            <a:off x="6723368" y="3207297"/>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692" name="object 1692"/>
          <p:cNvSpPr/>
          <p:nvPr/>
        </p:nvSpPr>
        <p:spPr>
          <a:xfrm>
            <a:off x="7005566" y="3207299"/>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1693" name="object 1693"/>
          <p:cNvSpPr/>
          <p:nvPr/>
        </p:nvSpPr>
        <p:spPr>
          <a:xfrm>
            <a:off x="6721311" y="320480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694" name="object 1694"/>
          <p:cNvSpPr/>
          <p:nvPr/>
        </p:nvSpPr>
        <p:spPr>
          <a:xfrm>
            <a:off x="6920499" y="3199793"/>
            <a:ext cx="2540" cy="2540"/>
          </a:xfrm>
          <a:custGeom>
            <a:rect l="l" t="t" r="r" b="b"/>
            <a:pathLst>
              <a:path w="2540"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1695" name="object 1695"/>
          <p:cNvSpPr/>
          <p:nvPr/>
        </p:nvSpPr>
        <p:spPr>
          <a:xfrm>
            <a:off x="6997272" y="3189809"/>
            <a:ext cx="4445" cy="7620"/>
          </a:xfrm>
          <a:custGeom>
            <a:rect l="l" t="t" r="r" b="b"/>
            <a:pathLst>
              <a:path w="4445" h="7619">
                <a:moveTo>
                  <a:pt x="4138" y="7489"/>
                </a:moveTo>
                <a:lnTo>
                  <a:pt x="0" y="7489"/>
                </a:lnTo>
                <a:lnTo>
                  <a:pt x="0" y="2488"/>
                </a:lnTo>
                <a:lnTo>
                  <a:pt x="2069" y="2488"/>
                </a:lnTo>
                <a:lnTo>
                  <a:pt x="2069" y="0"/>
                </a:lnTo>
                <a:lnTo>
                  <a:pt x="4138" y="2488"/>
                </a:lnTo>
                <a:lnTo>
                  <a:pt x="4138" y="7489"/>
                </a:lnTo>
                <a:close/>
              </a:path>
            </a:pathLst>
          </a:custGeom>
          <a:solidFill>
            <a:srgbClr val="C9CCCC"/>
          </a:solidFill>
        </p:spPr>
        <p:txBody>
          <a:bodyPr wrap="square" lIns="0" tIns="0" rIns="0" bIns="0" rtlCol="0"/>
          <a:lstStyle/>
          <a:p/>
        </p:txBody>
      </p:sp>
      <p:sp>
        <p:nvSpPr>
          <p:cNvPr id="1696" name="object 1696"/>
          <p:cNvSpPr/>
          <p:nvPr/>
        </p:nvSpPr>
        <p:spPr>
          <a:xfrm>
            <a:off x="7003496" y="3192297"/>
            <a:ext cx="2540" cy="5080"/>
          </a:xfrm>
          <a:custGeom>
            <a:rect l="l" t="t" r="r" b="b"/>
            <a:pathLst>
              <a:path w="2540" h="5080">
                <a:moveTo>
                  <a:pt x="2069" y="5013"/>
                </a:moveTo>
                <a:lnTo>
                  <a:pt x="0" y="5013"/>
                </a:lnTo>
                <a:lnTo>
                  <a:pt x="0" y="2512"/>
                </a:lnTo>
                <a:lnTo>
                  <a:pt x="2069" y="0"/>
                </a:lnTo>
                <a:lnTo>
                  <a:pt x="2069" y="5013"/>
                </a:lnTo>
                <a:close/>
              </a:path>
            </a:pathLst>
          </a:custGeom>
          <a:solidFill>
            <a:srgbClr val="C9CCCC"/>
          </a:solidFill>
        </p:spPr>
        <p:txBody>
          <a:bodyPr wrap="square" lIns="0" tIns="0" rIns="0" bIns="0" rtlCol="0"/>
          <a:lstStyle/>
          <a:p/>
        </p:txBody>
      </p:sp>
      <p:sp>
        <p:nvSpPr>
          <p:cNvPr id="1697" name="object 1697"/>
          <p:cNvSpPr/>
          <p:nvPr/>
        </p:nvSpPr>
        <p:spPr>
          <a:xfrm>
            <a:off x="6901836" y="3189809"/>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698" name="object 1698"/>
          <p:cNvSpPr/>
          <p:nvPr/>
        </p:nvSpPr>
        <p:spPr>
          <a:xfrm>
            <a:off x="6742038" y="3187290"/>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1699" name="object 1699"/>
          <p:cNvSpPr/>
          <p:nvPr/>
        </p:nvSpPr>
        <p:spPr>
          <a:xfrm>
            <a:off x="6746193" y="3187290"/>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1700" name="object 1700"/>
          <p:cNvSpPr/>
          <p:nvPr/>
        </p:nvSpPr>
        <p:spPr>
          <a:xfrm>
            <a:off x="6974454" y="3184790"/>
            <a:ext cx="2540" cy="5080"/>
          </a:xfrm>
          <a:custGeom>
            <a:rect l="l" t="t" r="r" b="b"/>
            <a:pathLst>
              <a:path w="2540"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1701" name="object 1701"/>
          <p:cNvSpPr/>
          <p:nvPr/>
        </p:nvSpPr>
        <p:spPr>
          <a:xfrm>
            <a:off x="6995192" y="3184804"/>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702" name="object 1702"/>
          <p:cNvSpPr/>
          <p:nvPr/>
        </p:nvSpPr>
        <p:spPr>
          <a:xfrm>
            <a:off x="6744120" y="318231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03" name="object 1703"/>
          <p:cNvSpPr/>
          <p:nvPr/>
        </p:nvSpPr>
        <p:spPr>
          <a:xfrm>
            <a:off x="6752418" y="3182303"/>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704" name="object 1704"/>
          <p:cNvSpPr/>
          <p:nvPr/>
        </p:nvSpPr>
        <p:spPr>
          <a:xfrm>
            <a:off x="6750337" y="3174770"/>
            <a:ext cx="4445" cy="7620"/>
          </a:xfrm>
          <a:custGeom>
            <a:rect l="l" t="t" r="r" b="b"/>
            <a:pathLst>
              <a:path w="4445" h="7619">
                <a:moveTo>
                  <a:pt x="4162" y="7537"/>
                </a:moveTo>
                <a:lnTo>
                  <a:pt x="2081" y="7537"/>
                </a:lnTo>
                <a:lnTo>
                  <a:pt x="2081" y="5001"/>
                </a:lnTo>
                <a:lnTo>
                  <a:pt x="0" y="2524"/>
                </a:lnTo>
                <a:lnTo>
                  <a:pt x="2081" y="2524"/>
                </a:lnTo>
                <a:lnTo>
                  <a:pt x="2081" y="0"/>
                </a:lnTo>
                <a:lnTo>
                  <a:pt x="4162" y="0"/>
                </a:lnTo>
                <a:lnTo>
                  <a:pt x="4162" y="7537"/>
                </a:lnTo>
                <a:close/>
              </a:path>
            </a:pathLst>
          </a:custGeom>
          <a:solidFill>
            <a:srgbClr val="C9CCCC"/>
          </a:solidFill>
        </p:spPr>
        <p:txBody>
          <a:bodyPr wrap="square" lIns="0" tIns="0" rIns="0" bIns="0" rtlCol="0"/>
          <a:lstStyle/>
          <a:p/>
        </p:txBody>
      </p:sp>
      <p:sp>
        <p:nvSpPr>
          <p:cNvPr id="1705" name="object 1705"/>
          <p:cNvSpPr/>
          <p:nvPr/>
        </p:nvSpPr>
        <p:spPr>
          <a:xfrm>
            <a:off x="6816758" y="3182303"/>
            <a:ext cx="6350" cy="2540"/>
          </a:xfrm>
          <a:custGeom>
            <a:rect l="l" t="t" r="r" b="b"/>
            <a:pathLst>
              <a:path w="6350" h="2539">
                <a:moveTo>
                  <a:pt x="6219" y="2488"/>
                </a:moveTo>
                <a:lnTo>
                  <a:pt x="0" y="2488"/>
                </a:lnTo>
                <a:lnTo>
                  <a:pt x="0" y="0"/>
                </a:lnTo>
                <a:lnTo>
                  <a:pt x="6219" y="0"/>
                </a:lnTo>
                <a:lnTo>
                  <a:pt x="6219" y="2488"/>
                </a:lnTo>
                <a:close/>
              </a:path>
            </a:pathLst>
          </a:custGeom>
          <a:solidFill>
            <a:srgbClr val="C9CCCC"/>
          </a:solidFill>
        </p:spPr>
        <p:txBody>
          <a:bodyPr wrap="square" lIns="0" tIns="0" rIns="0" bIns="0" rtlCol="0"/>
          <a:lstStyle/>
          <a:p/>
        </p:txBody>
      </p:sp>
      <p:sp>
        <p:nvSpPr>
          <p:cNvPr id="1706" name="object 1706"/>
          <p:cNvSpPr/>
          <p:nvPr/>
        </p:nvSpPr>
        <p:spPr>
          <a:xfrm>
            <a:off x="6939179" y="3179791"/>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707" name="object 1707"/>
          <p:cNvSpPr/>
          <p:nvPr/>
        </p:nvSpPr>
        <p:spPr>
          <a:xfrm>
            <a:off x="6822979" y="3177289"/>
            <a:ext cx="4445" cy="2540"/>
          </a:xfrm>
          <a:custGeom>
            <a:rect l="l" t="t" r="r" b="b"/>
            <a:pathLst>
              <a:path w="4445" h="2539">
                <a:moveTo>
                  <a:pt x="4138" y="2500"/>
                </a:moveTo>
                <a:lnTo>
                  <a:pt x="0" y="2500"/>
                </a:lnTo>
                <a:lnTo>
                  <a:pt x="2057" y="0"/>
                </a:lnTo>
                <a:lnTo>
                  <a:pt x="4138" y="2500"/>
                </a:lnTo>
                <a:close/>
              </a:path>
            </a:pathLst>
          </a:custGeom>
          <a:solidFill>
            <a:srgbClr val="C9CCCC"/>
          </a:solidFill>
        </p:spPr>
        <p:txBody>
          <a:bodyPr wrap="square" lIns="0" tIns="0" rIns="0" bIns="0" rtlCol="0"/>
          <a:lstStyle/>
          <a:p/>
        </p:txBody>
      </p:sp>
      <p:sp>
        <p:nvSpPr>
          <p:cNvPr id="1708" name="object 1708"/>
          <p:cNvSpPr/>
          <p:nvPr/>
        </p:nvSpPr>
        <p:spPr>
          <a:xfrm>
            <a:off x="6972358" y="3177290"/>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709" name="object 1709"/>
          <p:cNvSpPr/>
          <p:nvPr/>
        </p:nvSpPr>
        <p:spPr>
          <a:xfrm>
            <a:off x="6980683" y="3177290"/>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710" name="object 1710"/>
          <p:cNvSpPr/>
          <p:nvPr/>
        </p:nvSpPr>
        <p:spPr>
          <a:xfrm>
            <a:off x="6822980" y="3174771"/>
            <a:ext cx="2540" cy="2540"/>
          </a:xfrm>
          <a:custGeom>
            <a:rect l="l" t="t" r="r" b="b"/>
            <a:pathLst>
              <a:path w="2540" h="2539">
                <a:moveTo>
                  <a:pt x="2057" y="2524"/>
                </a:moveTo>
                <a:lnTo>
                  <a:pt x="0" y="2524"/>
                </a:lnTo>
                <a:lnTo>
                  <a:pt x="2057" y="0"/>
                </a:lnTo>
                <a:lnTo>
                  <a:pt x="2057" y="2524"/>
                </a:lnTo>
                <a:close/>
              </a:path>
            </a:pathLst>
          </a:custGeom>
          <a:solidFill>
            <a:srgbClr val="C9CCCC"/>
          </a:solidFill>
        </p:spPr>
        <p:txBody>
          <a:bodyPr wrap="square" lIns="0" tIns="0" rIns="0" bIns="0" rtlCol="0"/>
          <a:lstStyle/>
          <a:p/>
        </p:txBody>
      </p:sp>
      <p:sp>
        <p:nvSpPr>
          <p:cNvPr id="1711" name="object 1711"/>
          <p:cNvSpPr/>
          <p:nvPr/>
        </p:nvSpPr>
        <p:spPr>
          <a:xfrm>
            <a:off x="6731672" y="317228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712" name="object 1712"/>
          <p:cNvSpPr/>
          <p:nvPr/>
        </p:nvSpPr>
        <p:spPr>
          <a:xfrm>
            <a:off x="6814684" y="3167283"/>
            <a:ext cx="2540" cy="7620"/>
          </a:xfrm>
          <a:custGeom>
            <a:rect l="l" t="t" r="r" b="b"/>
            <a:pathLst>
              <a:path w="2540" h="7619">
                <a:moveTo>
                  <a:pt x="0" y="7489"/>
                </a:moveTo>
                <a:lnTo>
                  <a:pt x="0" y="0"/>
                </a:lnTo>
                <a:lnTo>
                  <a:pt x="2069" y="0"/>
                </a:lnTo>
                <a:lnTo>
                  <a:pt x="2069" y="7489"/>
                </a:lnTo>
                <a:lnTo>
                  <a:pt x="0" y="7489"/>
                </a:lnTo>
                <a:close/>
              </a:path>
            </a:pathLst>
          </a:custGeom>
          <a:solidFill>
            <a:srgbClr val="C9CCCC"/>
          </a:solidFill>
        </p:spPr>
        <p:txBody>
          <a:bodyPr wrap="square" lIns="0" tIns="0" rIns="0" bIns="0" rtlCol="0"/>
          <a:lstStyle/>
          <a:p/>
        </p:txBody>
      </p:sp>
      <p:sp>
        <p:nvSpPr>
          <p:cNvPr id="1713" name="object 1713"/>
          <p:cNvSpPr/>
          <p:nvPr/>
        </p:nvSpPr>
        <p:spPr>
          <a:xfrm>
            <a:off x="6843731" y="317228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14" name="object 1714"/>
          <p:cNvSpPr/>
          <p:nvPr/>
        </p:nvSpPr>
        <p:spPr>
          <a:xfrm>
            <a:off x="6966145" y="3167287"/>
            <a:ext cx="4445" cy="5080"/>
          </a:xfrm>
          <a:custGeom>
            <a:rect l="l" t="t" r="r" b="b"/>
            <a:pathLst>
              <a:path w="4445" h="5080">
                <a:moveTo>
                  <a:pt x="2069" y="5001"/>
                </a:moveTo>
                <a:lnTo>
                  <a:pt x="0" y="2512"/>
                </a:lnTo>
                <a:lnTo>
                  <a:pt x="0" y="0"/>
                </a:lnTo>
                <a:lnTo>
                  <a:pt x="4150" y="0"/>
                </a:lnTo>
                <a:lnTo>
                  <a:pt x="4150" y="2512"/>
                </a:lnTo>
                <a:lnTo>
                  <a:pt x="2069" y="2512"/>
                </a:lnTo>
                <a:lnTo>
                  <a:pt x="2069" y="5001"/>
                </a:lnTo>
                <a:close/>
              </a:path>
            </a:pathLst>
          </a:custGeom>
          <a:solidFill>
            <a:srgbClr val="C9CCCC"/>
          </a:solidFill>
        </p:spPr>
        <p:txBody>
          <a:bodyPr wrap="square" lIns="0" tIns="0" rIns="0" bIns="0" rtlCol="0"/>
          <a:lstStyle/>
          <a:p/>
        </p:txBody>
      </p:sp>
      <p:sp>
        <p:nvSpPr>
          <p:cNvPr id="1715" name="object 1715"/>
          <p:cNvSpPr/>
          <p:nvPr/>
        </p:nvSpPr>
        <p:spPr>
          <a:xfrm>
            <a:off x="6735827" y="3167287"/>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716" name="object 1716"/>
          <p:cNvSpPr/>
          <p:nvPr/>
        </p:nvSpPr>
        <p:spPr>
          <a:xfrm>
            <a:off x="6812599" y="3164788"/>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717" name="object 1717"/>
          <p:cNvSpPr/>
          <p:nvPr/>
        </p:nvSpPr>
        <p:spPr>
          <a:xfrm>
            <a:off x="6750347" y="3162293"/>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718" name="object 1718"/>
          <p:cNvSpPr/>
          <p:nvPr/>
        </p:nvSpPr>
        <p:spPr>
          <a:xfrm>
            <a:off x="6758644" y="3154787"/>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719" name="object 1719"/>
          <p:cNvSpPr/>
          <p:nvPr/>
        </p:nvSpPr>
        <p:spPr>
          <a:xfrm>
            <a:off x="6814678" y="3152285"/>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720" name="object 1720"/>
          <p:cNvSpPr/>
          <p:nvPr/>
        </p:nvSpPr>
        <p:spPr>
          <a:xfrm>
            <a:off x="6945386" y="3147267"/>
            <a:ext cx="2540" cy="5080"/>
          </a:xfrm>
          <a:custGeom>
            <a:rect l="l" t="t" r="r" b="b"/>
            <a:pathLst>
              <a:path w="2540" h="5080">
                <a:moveTo>
                  <a:pt x="2093" y="5013"/>
                </a:moveTo>
                <a:lnTo>
                  <a:pt x="0" y="5013"/>
                </a:lnTo>
                <a:lnTo>
                  <a:pt x="0" y="2500"/>
                </a:lnTo>
                <a:lnTo>
                  <a:pt x="2093" y="0"/>
                </a:lnTo>
                <a:lnTo>
                  <a:pt x="2093" y="5013"/>
                </a:lnTo>
                <a:close/>
              </a:path>
            </a:pathLst>
          </a:custGeom>
          <a:solidFill>
            <a:srgbClr val="C9CCCC"/>
          </a:solidFill>
        </p:spPr>
        <p:txBody>
          <a:bodyPr wrap="square" lIns="0" tIns="0" rIns="0" bIns="0" rtlCol="0"/>
          <a:lstStyle/>
          <a:p/>
        </p:txBody>
      </p:sp>
      <p:sp>
        <p:nvSpPr>
          <p:cNvPr id="1721" name="object 1721"/>
          <p:cNvSpPr/>
          <p:nvPr/>
        </p:nvSpPr>
        <p:spPr>
          <a:xfrm>
            <a:off x="6972371" y="3147261"/>
            <a:ext cx="2540" cy="2540"/>
          </a:xfrm>
          <a:custGeom>
            <a:rect l="l" t="t" r="r" b="b"/>
            <a:pathLst>
              <a:path w="2540"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1722" name="object 1722"/>
          <p:cNvSpPr/>
          <p:nvPr/>
        </p:nvSpPr>
        <p:spPr>
          <a:xfrm>
            <a:off x="6966145" y="3142272"/>
            <a:ext cx="2540" cy="5080"/>
          </a:xfrm>
          <a:custGeom>
            <a:rect l="l" t="t" r="r" b="b"/>
            <a:pathLst>
              <a:path w="2540" h="5080">
                <a:moveTo>
                  <a:pt x="2069" y="4989"/>
                </a:moveTo>
                <a:lnTo>
                  <a:pt x="0" y="4989"/>
                </a:lnTo>
                <a:lnTo>
                  <a:pt x="0" y="0"/>
                </a:lnTo>
                <a:lnTo>
                  <a:pt x="2069" y="2500"/>
                </a:lnTo>
                <a:lnTo>
                  <a:pt x="2069" y="4989"/>
                </a:lnTo>
                <a:close/>
              </a:path>
            </a:pathLst>
          </a:custGeom>
          <a:solidFill>
            <a:srgbClr val="C9CCCC"/>
          </a:solidFill>
        </p:spPr>
        <p:txBody>
          <a:bodyPr wrap="square" lIns="0" tIns="0" rIns="0" bIns="0" rtlCol="0"/>
          <a:lstStyle/>
          <a:p/>
        </p:txBody>
      </p:sp>
      <p:sp>
        <p:nvSpPr>
          <p:cNvPr id="1723" name="object 1723"/>
          <p:cNvSpPr/>
          <p:nvPr/>
        </p:nvSpPr>
        <p:spPr>
          <a:xfrm>
            <a:off x="6970300" y="3142284"/>
            <a:ext cx="2540" cy="5080"/>
          </a:xfrm>
          <a:custGeom>
            <a:rect l="l" t="t" r="r" b="b"/>
            <a:pathLst>
              <a:path w="2540" h="5080">
                <a:moveTo>
                  <a:pt x="2069" y="4977"/>
                </a:moveTo>
                <a:lnTo>
                  <a:pt x="0" y="2488"/>
                </a:lnTo>
                <a:lnTo>
                  <a:pt x="0" y="0"/>
                </a:lnTo>
                <a:lnTo>
                  <a:pt x="2069" y="0"/>
                </a:lnTo>
                <a:lnTo>
                  <a:pt x="2069" y="4977"/>
                </a:lnTo>
                <a:close/>
              </a:path>
            </a:pathLst>
          </a:custGeom>
          <a:solidFill>
            <a:srgbClr val="C9CCCC"/>
          </a:solidFill>
        </p:spPr>
        <p:txBody>
          <a:bodyPr wrap="square" lIns="0" tIns="0" rIns="0" bIns="0" rtlCol="0"/>
          <a:lstStyle/>
          <a:p/>
        </p:txBody>
      </p:sp>
      <p:sp>
        <p:nvSpPr>
          <p:cNvPr id="1724" name="object 1724"/>
          <p:cNvSpPr/>
          <p:nvPr/>
        </p:nvSpPr>
        <p:spPr>
          <a:xfrm>
            <a:off x="6976525" y="3132265"/>
            <a:ext cx="2540" cy="5080"/>
          </a:xfrm>
          <a:custGeom>
            <a:rect l="l" t="t" r="r" b="b"/>
            <a:pathLst>
              <a:path w="2540" h="5080">
                <a:moveTo>
                  <a:pt x="2069" y="4989"/>
                </a:moveTo>
                <a:lnTo>
                  <a:pt x="0" y="2488"/>
                </a:lnTo>
                <a:lnTo>
                  <a:pt x="0" y="0"/>
                </a:lnTo>
                <a:lnTo>
                  <a:pt x="2069" y="0"/>
                </a:lnTo>
                <a:lnTo>
                  <a:pt x="2069" y="4989"/>
                </a:lnTo>
                <a:close/>
              </a:path>
            </a:pathLst>
          </a:custGeom>
          <a:solidFill>
            <a:srgbClr val="C9CCCC"/>
          </a:solidFill>
        </p:spPr>
        <p:txBody>
          <a:bodyPr wrap="square" lIns="0" tIns="0" rIns="0" bIns="0" rtlCol="0"/>
          <a:lstStyle/>
          <a:p/>
        </p:txBody>
      </p:sp>
      <p:sp>
        <p:nvSpPr>
          <p:cNvPr id="1725" name="object 1725"/>
          <p:cNvSpPr/>
          <p:nvPr/>
        </p:nvSpPr>
        <p:spPr>
          <a:xfrm>
            <a:off x="6984807" y="3134760"/>
            <a:ext cx="2540" cy="2540"/>
          </a:xfrm>
          <a:custGeom>
            <a:rect l="l" t="t" r="r" b="b"/>
            <a:pathLst>
              <a:path w="2540"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1726" name="object 1726"/>
          <p:cNvSpPr/>
          <p:nvPr/>
        </p:nvSpPr>
        <p:spPr>
          <a:xfrm>
            <a:off x="7011794" y="3132269"/>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727" name="object 1727"/>
          <p:cNvSpPr/>
          <p:nvPr/>
        </p:nvSpPr>
        <p:spPr>
          <a:xfrm>
            <a:off x="7011792" y="3129771"/>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728" name="object 1728"/>
          <p:cNvSpPr/>
          <p:nvPr/>
        </p:nvSpPr>
        <p:spPr>
          <a:xfrm>
            <a:off x="6976525" y="3127247"/>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1729" name="object 1729"/>
          <p:cNvSpPr/>
          <p:nvPr/>
        </p:nvSpPr>
        <p:spPr>
          <a:xfrm>
            <a:off x="7013875" y="3127256"/>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730" name="object 1730"/>
          <p:cNvSpPr/>
          <p:nvPr/>
        </p:nvSpPr>
        <p:spPr>
          <a:xfrm>
            <a:off x="6922565" y="3124779"/>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1731" name="object 1731"/>
          <p:cNvSpPr/>
          <p:nvPr/>
        </p:nvSpPr>
        <p:spPr>
          <a:xfrm>
            <a:off x="6920496" y="3122266"/>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732" name="object 1732"/>
          <p:cNvSpPr/>
          <p:nvPr/>
        </p:nvSpPr>
        <p:spPr>
          <a:xfrm>
            <a:off x="6852021" y="3117263"/>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1733" name="object 1733"/>
          <p:cNvSpPr/>
          <p:nvPr/>
        </p:nvSpPr>
        <p:spPr>
          <a:xfrm>
            <a:off x="6849950" y="311975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734" name="object 1734"/>
          <p:cNvSpPr/>
          <p:nvPr/>
        </p:nvSpPr>
        <p:spPr>
          <a:xfrm>
            <a:off x="6918427" y="311975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735" name="object 1735"/>
          <p:cNvSpPr/>
          <p:nvPr/>
        </p:nvSpPr>
        <p:spPr>
          <a:xfrm>
            <a:off x="6947483" y="311726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736" name="object 1736"/>
          <p:cNvSpPr/>
          <p:nvPr/>
        </p:nvSpPr>
        <p:spPr>
          <a:xfrm>
            <a:off x="6831290" y="3109757"/>
            <a:ext cx="2540" cy="5080"/>
          </a:xfrm>
          <a:custGeom>
            <a:rect l="l" t="t" r="r" b="b"/>
            <a:pathLst>
              <a:path w="2540" h="5080">
                <a:moveTo>
                  <a:pt x="2069" y="4989"/>
                </a:moveTo>
                <a:lnTo>
                  <a:pt x="0" y="2500"/>
                </a:lnTo>
                <a:lnTo>
                  <a:pt x="2069" y="0"/>
                </a:lnTo>
                <a:lnTo>
                  <a:pt x="2069" y="4989"/>
                </a:lnTo>
                <a:close/>
              </a:path>
            </a:pathLst>
          </a:custGeom>
          <a:solidFill>
            <a:srgbClr val="C9CCCC"/>
          </a:solidFill>
        </p:spPr>
        <p:txBody>
          <a:bodyPr wrap="square" lIns="0" tIns="0" rIns="0" bIns="0" rtlCol="0"/>
          <a:lstStyle/>
          <a:p/>
        </p:txBody>
      </p:sp>
      <p:sp>
        <p:nvSpPr>
          <p:cNvPr id="1737" name="object 1737"/>
          <p:cNvSpPr/>
          <p:nvPr/>
        </p:nvSpPr>
        <p:spPr>
          <a:xfrm>
            <a:off x="6849952" y="3109757"/>
            <a:ext cx="4445" cy="2540"/>
          </a:xfrm>
          <a:custGeom>
            <a:rect l="l" t="t" r="r" b="b"/>
            <a:pathLst>
              <a:path w="4445" h="2539">
                <a:moveTo>
                  <a:pt x="4150" y="2500"/>
                </a:moveTo>
                <a:lnTo>
                  <a:pt x="0" y="2500"/>
                </a:lnTo>
                <a:lnTo>
                  <a:pt x="0" y="0"/>
                </a:lnTo>
                <a:lnTo>
                  <a:pt x="4150" y="0"/>
                </a:lnTo>
                <a:lnTo>
                  <a:pt x="4150" y="2500"/>
                </a:lnTo>
                <a:close/>
              </a:path>
            </a:pathLst>
          </a:custGeom>
          <a:solidFill>
            <a:srgbClr val="C9CCCC"/>
          </a:solidFill>
        </p:spPr>
        <p:txBody>
          <a:bodyPr wrap="square" lIns="0" tIns="0" rIns="0" bIns="0" rtlCol="0"/>
          <a:lstStyle/>
          <a:p/>
        </p:txBody>
      </p:sp>
      <p:sp>
        <p:nvSpPr>
          <p:cNvPr id="1738" name="object 1738"/>
          <p:cNvSpPr/>
          <p:nvPr/>
        </p:nvSpPr>
        <p:spPr>
          <a:xfrm>
            <a:off x="6841638" y="3104751"/>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739" name="object 1739"/>
          <p:cNvSpPr/>
          <p:nvPr/>
        </p:nvSpPr>
        <p:spPr>
          <a:xfrm>
            <a:off x="6843726" y="3104756"/>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740" name="object 1740"/>
          <p:cNvSpPr/>
          <p:nvPr/>
        </p:nvSpPr>
        <p:spPr>
          <a:xfrm>
            <a:off x="6947473" y="3084740"/>
            <a:ext cx="6350" cy="7620"/>
          </a:xfrm>
          <a:custGeom>
            <a:rect l="l" t="t" r="r" b="b"/>
            <a:pathLst>
              <a:path w="6350" h="7619">
                <a:moveTo>
                  <a:pt x="6231" y="7489"/>
                </a:moveTo>
                <a:lnTo>
                  <a:pt x="2069" y="7489"/>
                </a:lnTo>
                <a:lnTo>
                  <a:pt x="0" y="5001"/>
                </a:lnTo>
                <a:lnTo>
                  <a:pt x="2069" y="5001"/>
                </a:lnTo>
                <a:lnTo>
                  <a:pt x="2069" y="0"/>
                </a:lnTo>
                <a:lnTo>
                  <a:pt x="6231" y="0"/>
                </a:lnTo>
                <a:lnTo>
                  <a:pt x="6231" y="2488"/>
                </a:lnTo>
                <a:lnTo>
                  <a:pt x="4138" y="2488"/>
                </a:lnTo>
                <a:lnTo>
                  <a:pt x="4138" y="5001"/>
                </a:lnTo>
                <a:lnTo>
                  <a:pt x="6231" y="7489"/>
                </a:lnTo>
                <a:close/>
              </a:path>
            </a:pathLst>
          </a:custGeom>
          <a:solidFill>
            <a:srgbClr val="C9CCCC"/>
          </a:solidFill>
        </p:spPr>
        <p:txBody>
          <a:bodyPr wrap="square" lIns="0" tIns="0" rIns="0" bIns="0" rtlCol="0"/>
          <a:lstStyle/>
          <a:p/>
        </p:txBody>
      </p:sp>
      <p:sp>
        <p:nvSpPr>
          <p:cNvPr id="1741" name="object 1741"/>
          <p:cNvSpPr/>
          <p:nvPr/>
        </p:nvSpPr>
        <p:spPr>
          <a:xfrm>
            <a:off x="6953713" y="3089742"/>
            <a:ext cx="8890" cy="2540"/>
          </a:xfrm>
          <a:custGeom>
            <a:rect l="l" t="t" r="r" b="b"/>
            <a:pathLst>
              <a:path w="8890" h="2539">
                <a:moveTo>
                  <a:pt x="8276" y="2488"/>
                </a:moveTo>
                <a:lnTo>
                  <a:pt x="0" y="2488"/>
                </a:lnTo>
                <a:lnTo>
                  <a:pt x="0" y="0"/>
                </a:lnTo>
                <a:lnTo>
                  <a:pt x="8276" y="0"/>
                </a:lnTo>
                <a:lnTo>
                  <a:pt x="8276" y="2488"/>
                </a:lnTo>
                <a:close/>
              </a:path>
            </a:pathLst>
          </a:custGeom>
          <a:solidFill>
            <a:srgbClr val="C9CCCC"/>
          </a:solidFill>
        </p:spPr>
        <p:txBody>
          <a:bodyPr wrap="square" lIns="0" tIns="0" rIns="0" bIns="0" rtlCol="0"/>
          <a:lstStyle/>
          <a:p/>
        </p:txBody>
      </p:sp>
      <p:sp>
        <p:nvSpPr>
          <p:cNvPr id="1742" name="object 1742"/>
          <p:cNvSpPr/>
          <p:nvPr/>
        </p:nvSpPr>
        <p:spPr>
          <a:xfrm>
            <a:off x="6961991" y="3089748"/>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743" name="object 1743"/>
          <p:cNvSpPr/>
          <p:nvPr/>
        </p:nvSpPr>
        <p:spPr>
          <a:xfrm>
            <a:off x="6887305" y="308473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44" name="object 1744"/>
          <p:cNvSpPr/>
          <p:nvPr/>
        </p:nvSpPr>
        <p:spPr>
          <a:xfrm>
            <a:off x="6947480" y="308224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45" name="object 1745"/>
          <p:cNvSpPr/>
          <p:nvPr/>
        </p:nvSpPr>
        <p:spPr>
          <a:xfrm>
            <a:off x="6854106" y="3072228"/>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746" name="object 1746"/>
          <p:cNvSpPr/>
          <p:nvPr/>
        </p:nvSpPr>
        <p:spPr>
          <a:xfrm>
            <a:off x="6881076" y="3072228"/>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747" name="object 1747"/>
          <p:cNvSpPr/>
          <p:nvPr/>
        </p:nvSpPr>
        <p:spPr>
          <a:xfrm>
            <a:off x="6795997" y="3069740"/>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748" name="object 1748"/>
          <p:cNvSpPr/>
          <p:nvPr/>
        </p:nvSpPr>
        <p:spPr>
          <a:xfrm>
            <a:off x="6760710" y="3064730"/>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749" name="object 1749"/>
          <p:cNvSpPr/>
          <p:nvPr/>
        </p:nvSpPr>
        <p:spPr>
          <a:xfrm>
            <a:off x="6787700" y="3064727"/>
            <a:ext cx="4445" cy="2540"/>
          </a:xfrm>
          <a:custGeom>
            <a:rect l="l" t="t" r="r" b="b"/>
            <a:pathLst>
              <a:path w="4445" h="2539">
                <a:moveTo>
                  <a:pt x="4138" y="2500"/>
                </a:moveTo>
                <a:lnTo>
                  <a:pt x="0" y="2500"/>
                </a:lnTo>
                <a:lnTo>
                  <a:pt x="0" y="0"/>
                </a:lnTo>
                <a:lnTo>
                  <a:pt x="4138" y="0"/>
                </a:lnTo>
                <a:lnTo>
                  <a:pt x="4138" y="2500"/>
                </a:lnTo>
                <a:close/>
              </a:path>
            </a:pathLst>
          </a:custGeom>
          <a:solidFill>
            <a:srgbClr val="C9CCCC"/>
          </a:solidFill>
        </p:spPr>
        <p:txBody>
          <a:bodyPr wrap="square" lIns="0" tIns="0" rIns="0" bIns="0" rtlCol="0"/>
          <a:lstStyle/>
          <a:p/>
        </p:txBody>
      </p:sp>
      <p:sp>
        <p:nvSpPr>
          <p:cNvPr id="1750" name="object 1750"/>
          <p:cNvSpPr/>
          <p:nvPr/>
        </p:nvSpPr>
        <p:spPr>
          <a:xfrm>
            <a:off x="6756560" y="306224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751" name="object 1751"/>
          <p:cNvSpPr/>
          <p:nvPr/>
        </p:nvSpPr>
        <p:spPr>
          <a:xfrm>
            <a:off x="6754503" y="3059702"/>
            <a:ext cx="2540" cy="2540"/>
          </a:xfrm>
          <a:custGeom>
            <a:rect l="l" t="t" r="r" b="b"/>
            <a:pathLst>
              <a:path w="2540"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1752" name="object 1752"/>
          <p:cNvSpPr/>
          <p:nvPr/>
        </p:nvSpPr>
        <p:spPr>
          <a:xfrm>
            <a:off x="6775243" y="3054704"/>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753" name="object 1753"/>
          <p:cNvSpPr/>
          <p:nvPr/>
        </p:nvSpPr>
        <p:spPr>
          <a:xfrm>
            <a:off x="6739968" y="3047194"/>
            <a:ext cx="2540" cy="2540"/>
          </a:xfrm>
          <a:custGeom>
            <a:rect l="l" t="t" r="r" b="b"/>
            <a:pathLst>
              <a:path w="2540"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1754" name="object 1754"/>
          <p:cNvSpPr/>
          <p:nvPr/>
        </p:nvSpPr>
        <p:spPr>
          <a:xfrm>
            <a:off x="6835418" y="3047202"/>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755" name="object 1755"/>
          <p:cNvSpPr/>
          <p:nvPr/>
        </p:nvSpPr>
        <p:spPr>
          <a:xfrm>
            <a:off x="6947483" y="3044724"/>
            <a:ext cx="2540" cy="5080"/>
          </a:xfrm>
          <a:custGeom>
            <a:rect l="l" t="t" r="r" b="b"/>
            <a:pathLst>
              <a:path w="2540" h="5080">
                <a:moveTo>
                  <a:pt x="2069" y="4989"/>
                </a:moveTo>
                <a:lnTo>
                  <a:pt x="0" y="2488"/>
                </a:lnTo>
                <a:lnTo>
                  <a:pt x="0" y="0"/>
                </a:lnTo>
                <a:lnTo>
                  <a:pt x="2069" y="0"/>
                </a:lnTo>
                <a:lnTo>
                  <a:pt x="2069" y="4989"/>
                </a:lnTo>
                <a:close/>
              </a:path>
            </a:pathLst>
          </a:custGeom>
          <a:solidFill>
            <a:srgbClr val="C9CCCC"/>
          </a:solidFill>
        </p:spPr>
        <p:txBody>
          <a:bodyPr wrap="square" lIns="0" tIns="0" rIns="0" bIns="0" rtlCol="0"/>
          <a:lstStyle/>
          <a:p/>
        </p:txBody>
      </p:sp>
      <p:sp>
        <p:nvSpPr>
          <p:cNvPr id="1756" name="object 1756"/>
          <p:cNvSpPr/>
          <p:nvPr/>
        </p:nvSpPr>
        <p:spPr>
          <a:xfrm>
            <a:off x="6935023" y="3044724"/>
            <a:ext cx="6350" cy="2540"/>
          </a:xfrm>
          <a:custGeom>
            <a:rect l="l" t="t" r="r" b="b"/>
            <a:pathLst>
              <a:path w="6350" h="2539">
                <a:moveTo>
                  <a:pt x="4150" y="2488"/>
                </a:moveTo>
                <a:lnTo>
                  <a:pt x="2081" y="2488"/>
                </a:lnTo>
                <a:lnTo>
                  <a:pt x="0" y="0"/>
                </a:lnTo>
                <a:lnTo>
                  <a:pt x="6231" y="0"/>
                </a:lnTo>
                <a:lnTo>
                  <a:pt x="4150" y="2488"/>
                </a:lnTo>
                <a:close/>
              </a:path>
            </a:pathLst>
          </a:custGeom>
          <a:solidFill>
            <a:srgbClr val="C9CCCC"/>
          </a:solidFill>
        </p:spPr>
        <p:txBody>
          <a:bodyPr wrap="square" lIns="0" tIns="0" rIns="0" bIns="0" rtlCol="0"/>
          <a:lstStyle/>
          <a:p/>
        </p:txBody>
      </p:sp>
      <p:sp>
        <p:nvSpPr>
          <p:cNvPr id="1757" name="object 1757"/>
          <p:cNvSpPr/>
          <p:nvPr/>
        </p:nvSpPr>
        <p:spPr>
          <a:xfrm>
            <a:off x="6930878" y="3042212"/>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758" name="object 1758"/>
          <p:cNvSpPr/>
          <p:nvPr/>
        </p:nvSpPr>
        <p:spPr>
          <a:xfrm>
            <a:off x="6974454" y="3042217"/>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759" name="object 1759"/>
          <p:cNvSpPr/>
          <p:nvPr/>
        </p:nvSpPr>
        <p:spPr>
          <a:xfrm>
            <a:off x="6935005" y="3039701"/>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1760" name="object 1760"/>
          <p:cNvSpPr/>
          <p:nvPr/>
        </p:nvSpPr>
        <p:spPr>
          <a:xfrm>
            <a:off x="6905963" y="3032210"/>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761" name="object 1761"/>
          <p:cNvSpPr/>
          <p:nvPr/>
        </p:nvSpPr>
        <p:spPr>
          <a:xfrm>
            <a:off x="6843731" y="3027198"/>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762" name="object 1762"/>
          <p:cNvSpPr/>
          <p:nvPr/>
        </p:nvSpPr>
        <p:spPr>
          <a:xfrm>
            <a:off x="6837501" y="3022215"/>
            <a:ext cx="4445" cy="2540"/>
          </a:xfrm>
          <a:custGeom>
            <a:rect l="l" t="t" r="r" b="b"/>
            <a:pathLst>
              <a:path w="4445" h="2539">
                <a:moveTo>
                  <a:pt x="2069" y="2500"/>
                </a:moveTo>
                <a:lnTo>
                  <a:pt x="0" y="2500"/>
                </a:lnTo>
                <a:lnTo>
                  <a:pt x="0" y="0"/>
                </a:lnTo>
                <a:lnTo>
                  <a:pt x="4138" y="0"/>
                </a:lnTo>
                <a:lnTo>
                  <a:pt x="2069" y="2500"/>
                </a:lnTo>
                <a:close/>
              </a:path>
            </a:pathLst>
          </a:custGeom>
          <a:solidFill>
            <a:srgbClr val="C9CCCC"/>
          </a:solidFill>
        </p:spPr>
        <p:txBody>
          <a:bodyPr wrap="square" lIns="0" tIns="0" rIns="0" bIns="0" rtlCol="0"/>
          <a:lstStyle/>
          <a:p/>
        </p:txBody>
      </p:sp>
      <p:sp>
        <p:nvSpPr>
          <p:cNvPr id="1763" name="object 1763"/>
          <p:cNvSpPr/>
          <p:nvPr/>
        </p:nvSpPr>
        <p:spPr>
          <a:xfrm>
            <a:off x="6883147" y="3022209"/>
            <a:ext cx="2540" cy="2540"/>
          </a:xfrm>
          <a:custGeom>
            <a:rect l="l" t="t" r="r" b="b"/>
            <a:pathLst>
              <a:path w="2540"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764" name="object 1764"/>
          <p:cNvSpPr/>
          <p:nvPr/>
        </p:nvSpPr>
        <p:spPr>
          <a:xfrm>
            <a:off x="6885247" y="3019684"/>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1765" name="object 1765"/>
          <p:cNvSpPr/>
          <p:nvPr/>
        </p:nvSpPr>
        <p:spPr>
          <a:xfrm>
            <a:off x="6849950" y="3012196"/>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766" name="object 1766"/>
          <p:cNvSpPr/>
          <p:nvPr/>
        </p:nvSpPr>
        <p:spPr>
          <a:xfrm>
            <a:off x="6787699" y="3009695"/>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1767" name="object 1767"/>
          <p:cNvSpPr/>
          <p:nvPr/>
        </p:nvSpPr>
        <p:spPr>
          <a:xfrm>
            <a:off x="6899752" y="3009695"/>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1768" name="object 1768"/>
          <p:cNvSpPr/>
          <p:nvPr/>
        </p:nvSpPr>
        <p:spPr>
          <a:xfrm>
            <a:off x="6833345" y="2994675"/>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769" name="object 1769"/>
          <p:cNvSpPr/>
          <p:nvPr/>
        </p:nvSpPr>
        <p:spPr>
          <a:xfrm>
            <a:off x="6866559" y="2994687"/>
            <a:ext cx="6350" cy="2540"/>
          </a:xfrm>
          <a:custGeom>
            <a:rect l="l" t="t" r="r" b="b"/>
            <a:pathLst>
              <a:path w="6350" h="2539">
                <a:moveTo>
                  <a:pt x="6207" y="2500"/>
                </a:moveTo>
                <a:lnTo>
                  <a:pt x="0" y="2500"/>
                </a:lnTo>
                <a:lnTo>
                  <a:pt x="0" y="0"/>
                </a:lnTo>
                <a:lnTo>
                  <a:pt x="6207" y="0"/>
                </a:lnTo>
                <a:lnTo>
                  <a:pt x="6207" y="2500"/>
                </a:lnTo>
                <a:close/>
              </a:path>
            </a:pathLst>
          </a:custGeom>
          <a:solidFill>
            <a:srgbClr val="C9CCCC"/>
          </a:solidFill>
        </p:spPr>
        <p:txBody>
          <a:bodyPr wrap="square" lIns="0" tIns="0" rIns="0" bIns="0" rtlCol="0"/>
          <a:lstStyle/>
          <a:p/>
        </p:txBody>
      </p:sp>
      <p:sp>
        <p:nvSpPr>
          <p:cNvPr id="1770" name="object 1770"/>
          <p:cNvSpPr/>
          <p:nvPr/>
        </p:nvSpPr>
        <p:spPr>
          <a:xfrm>
            <a:off x="6849950" y="298468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71" name="object 1771"/>
          <p:cNvSpPr/>
          <p:nvPr/>
        </p:nvSpPr>
        <p:spPr>
          <a:xfrm>
            <a:off x="6856176" y="2979667"/>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772" name="object 1772"/>
          <p:cNvSpPr/>
          <p:nvPr/>
        </p:nvSpPr>
        <p:spPr>
          <a:xfrm>
            <a:off x="6729601" y="2927137"/>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773" name="object 1773"/>
          <p:cNvSpPr/>
          <p:nvPr/>
        </p:nvSpPr>
        <p:spPr>
          <a:xfrm>
            <a:off x="6727519" y="292213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774" name="object 1774"/>
          <p:cNvSpPr/>
          <p:nvPr/>
        </p:nvSpPr>
        <p:spPr>
          <a:xfrm>
            <a:off x="6847870" y="2907124"/>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775" name="object 1775"/>
          <p:cNvSpPr/>
          <p:nvPr/>
        </p:nvSpPr>
        <p:spPr>
          <a:xfrm>
            <a:off x="6849950" y="2902110"/>
            <a:ext cx="2540" cy="5080"/>
          </a:xfrm>
          <a:custGeom>
            <a:rect l="l" t="t" r="r" b="b"/>
            <a:pathLst>
              <a:path w="2540" h="5080">
                <a:moveTo>
                  <a:pt x="2069" y="5013"/>
                </a:moveTo>
                <a:lnTo>
                  <a:pt x="0" y="5013"/>
                </a:lnTo>
                <a:lnTo>
                  <a:pt x="0" y="2512"/>
                </a:lnTo>
                <a:lnTo>
                  <a:pt x="2069" y="0"/>
                </a:lnTo>
                <a:lnTo>
                  <a:pt x="2069" y="5013"/>
                </a:lnTo>
                <a:close/>
              </a:path>
            </a:pathLst>
          </a:custGeom>
          <a:solidFill>
            <a:srgbClr val="C9CCCC"/>
          </a:solidFill>
        </p:spPr>
        <p:txBody>
          <a:bodyPr wrap="square" lIns="0" tIns="0" rIns="0" bIns="0" rtlCol="0"/>
          <a:lstStyle/>
          <a:p/>
        </p:txBody>
      </p:sp>
      <p:sp>
        <p:nvSpPr>
          <p:cNvPr id="1776" name="object 1776"/>
          <p:cNvSpPr/>
          <p:nvPr/>
        </p:nvSpPr>
        <p:spPr>
          <a:xfrm>
            <a:off x="6735827" y="2882113"/>
            <a:ext cx="2540" cy="5080"/>
          </a:xfrm>
          <a:custGeom>
            <a:rect l="l" t="t" r="r" b="b"/>
            <a:pathLst>
              <a:path w="2540" h="5080">
                <a:moveTo>
                  <a:pt x="2069" y="5001"/>
                </a:moveTo>
                <a:lnTo>
                  <a:pt x="0" y="2488"/>
                </a:lnTo>
                <a:lnTo>
                  <a:pt x="0" y="0"/>
                </a:lnTo>
                <a:lnTo>
                  <a:pt x="2069" y="2488"/>
                </a:lnTo>
                <a:lnTo>
                  <a:pt x="2069" y="5001"/>
                </a:lnTo>
                <a:close/>
              </a:path>
            </a:pathLst>
          </a:custGeom>
          <a:solidFill>
            <a:srgbClr val="C9CCCC"/>
          </a:solidFill>
        </p:spPr>
        <p:txBody>
          <a:bodyPr wrap="square" lIns="0" tIns="0" rIns="0" bIns="0" rtlCol="0"/>
          <a:lstStyle/>
          <a:p/>
        </p:txBody>
      </p:sp>
      <p:sp>
        <p:nvSpPr>
          <p:cNvPr id="1777" name="object 1777"/>
          <p:cNvSpPr/>
          <p:nvPr/>
        </p:nvSpPr>
        <p:spPr>
          <a:xfrm>
            <a:off x="6854107" y="2742024"/>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778" name="object 1778"/>
          <p:cNvSpPr/>
          <p:nvPr/>
        </p:nvSpPr>
        <p:spPr>
          <a:xfrm>
            <a:off x="6810533" y="2719508"/>
            <a:ext cx="8890" cy="5080"/>
          </a:xfrm>
          <a:custGeom>
            <a:rect l="l" t="t" r="r" b="b"/>
            <a:pathLst>
              <a:path w="8890" h="5080">
                <a:moveTo>
                  <a:pt x="8288" y="2512"/>
                </a:moveTo>
                <a:lnTo>
                  <a:pt x="2069" y="2512"/>
                </a:lnTo>
                <a:lnTo>
                  <a:pt x="2069" y="0"/>
                </a:lnTo>
                <a:lnTo>
                  <a:pt x="8288" y="0"/>
                </a:lnTo>
                <a:lnTo>
                  <a:pt x="8288" y="2512"/>
                </a:lnTo>
                <a:close/>
              </a:path>
              <a:path w="8890" h="5080">
                <a:moveTo>
                  <a:pt x="6219" y="5001"/>
                </a:moveTo>
                <a:lnTo>
                  <a:pt x="0" y="5001"/>
                </a:lnTo>
                <a:lnTo>
                  <a:pt x="0" y="2512"/>
                </a:lnTo>
                <a:lnTo>
                  <a:pt x="6219" y="2512"/>
                </a:lnTo>
                <a:lnTo>
                  <a:pt x="6219" y="5001"/>
                </a:lnTo>
                <a:close/>
              </a:path>
            </a:pathLst>
          </a:custGeom>
          <a:solidFill>
            <a:srgbClr val="C9CCCC"/>
          </a:solidFill>
        </p:spPr>
        <p:txBody>
          <a:bodyPr wrap="square" lIns="0" tIns="0" rIns="0" bIns="0" rtlCol="0"/>
          <a:lstStyle/>
          <a:p/>
        </p:txBody>
      </p:sp>
      <p:sp>
        <p:nvSpPr>
          <p:cNvPr id="1779" name="object 1779"/>
          <p:cNvSpPr/>
          <p:nvPr/>
        </p:nvSpPr>
        <p:spPr>
          <a:xfrm>
            <a:off x="6839569" y="272201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80" name="object 1780"/>
          <p:cNvSpPr/>
          <p:nvPr/>
        </p:nvSpPr>
        <p:spPr>
          <a:xfrm>
            <a:off x="6841645" y="2714507"/>
            <a:ext cx="6350" cy="7620"/>
          </a:xfrm>
          <a:custGeom>
            <a:rect l="l" t="t" r="r" b="b"/>
            <a:pathLst>
              <a:path w="6350" h="7619">
                <a:moveTo>
                  <a:pt x="4150" y="7513"/>
                </a:moveTo>
                <a:lnTo>
                  <a:pt x="0" y="7513"/>
                </a:lnTo>
                <a:lnTo>
                  <a:pt x="0" y="0"/>
                </a:lnTo>
                <a:lnTo>
                  <a:pt x="6219" y="0"/>
                </a:lnTo>
                <a:lnTo>
                  <a:pt x="6219" y="2512"/>
                </a:lnTo>
                <a:lnTo>
                  <a:pt x="4150" y="2512"/>
                </a:lnTo>
                <a:lnTo>
                  <a:pt x="4150" y="7513"/>
                </a:lnTo>
                <a:close/>
              </a:path>
            </a:pathLst>
          </a:custGeom>
          <a:solidFill>
            <a:srgbClr val="C9CCCC"/>
          </a:solidFill>
        </p:spPr>
        <p:txBody>
          <a:bodyPr wrap="square" lIns="0" tIns="0" rIns="0" bIns="0" rtlCol="0"/>
          <a:lstStyle/>
          <a:p/>
        </p:txBody>
      </p:sp>
      <p:sp>
        <p:nvSpPr>
          <p:cNvPr id="1781" name="object 1781"/>
          <p:cNvSpPr/>
          <p:nvPr/>
        </p:nvSpPr>
        <p:spPr>
          <a:xfrm>
            <a:off x="6843726" y="2676984"/>
            <a:ext cx="4445" cy="5080"/>
          </a:xfrm>
          <a:custGeom>
            <a:rect l="l" t="t" r="r" b="b"/>
            <a:pathLst>
              <a:path w="4445" h="5080">
                <a:moveTo>
                  <a:pt x="4138" y="5001"/>
                </a:moveTo>
                <a:lnTo>
                  <a:pt x="2069" y="5001"/>
                </a:lnTo>
                <a:lnTo>
                  <a:pt x="0" y="2512"/>
                </a:lnTo>
                <a:lnTo>
                  <a:pt x="0" y="0"/>
                </a:lnTo>
                <a:lnTo>
                  <a:pt x="4138" y="0"/>
                </a:lnTo>
                <a:lnTo>
                  <a:pt x="4138" y="5001"/>
                </a:lnTo>
                <a:close/>
              </a:path>
            </a:pathLst>
          </a:custGeom>
          <a:solidFill>
            <a:srgbClr val="C9CCCC"/>
          </a:solidFill>
        </p:spPr>
        <p:txBody>
          <a:bodyPr wrap="square" lIns="0" tIns="0" rIns="0" bIns="0" rtlCol="0"/>
          <a:lstStyle/>
          <a:p/>
        </p:txBody>
      </p:sp>
      <p:sp>
        <p:nvSpPr>
          <p:cNvPr id="1782" name="object 1782"/>
          <p:cNvSpPr/>
          <p:nvPr/>
        </p:nvSpPr>
        <p:spPr>
          <a:xfrm>
            <a:off x="6843726" y="2619459"/>
            <a:ext cx="4445" cy="5080"/>
          </a:xfrm>
          <a:custGeom>
            <a:rect l="l" t="t" r="r" b="b"/>
            <a:pathLst>
              <a:path w="4445" h="5080">
                <a:moveTo>
                  <a:pt x="4138" y="5001"/>
                </a:moveTo>
                <a:lnTo>
                  <a:pt x="0" y="5001"/>
                </a:lnTo>
                <a:lnTo>
                  <a:pt x="2069" y="2512"/>
                </a:lnTo>
                <a:lnTo>
                  <a:pt x="2069" y="0"/>
                </a:lnTo>
                <a:lnTo>
                  <a:pt x="4138" y="0"/>
                </a:lnTo>
                <a:lnTo>
                  <a:pt x="4138" y="5001"/>
                </a:lnTo>
                <a:close/>
              </a:path>
            </a:pathLst>
          </a:custGeom>
          <a:solidFill>
            <a:srgbClr val="C9CCCC"/>
          </a:solidFill>
        </p:spPr>
        <p:txBody>
          <a:bodyPr wrap="square" lIns="0" tIns="0" rIns="0" bIns="0" rtlCol="0"/>
          <a:lstStyle/>
          <a:p/>
        </p:txBody>
      </p:sp>
      <p:sp>
        <p:nvSpPr>
          <p:cNvPr id="1783" name="object 1783"/>
          <p:cNvSpPr/>
          <p:nvPr/>
        </p:nvSpPr>
        <p:spPr>
          <a:xfrm>
            <a:off x="6847870" y="2616953"/>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784" name="object 1784"/>
          <p:cNvSpPr/>
          <p:nvPr/>
        </p:nvSpPr>
        <p:spPr>
          <a:xfrm>
            <a:off x="6837502" y="2591918"/>
            <a:ext cx="4445" cy="10160"/>
          </a:xfrm>
          <a:custGeom>
            <a:rect l="l" t="t" r="r" b="b"/>
            <a:pathLst>
              <a:path w="4445" h="10160">
                <a:moveTo>
                  <a:pt x="4138" y="10026"/>
                </a:moveTo>
                <a:lnTo>
                  <a:pt x="0" y="10026"/>
                </a:lnTo>
                <a:lnTo>
                  <a:pt x="0" y="5025"/>
                </a:lnTo>
                <a:lnTo>
                  <a:pt x="2069" y="5025"/>
                </a:lnTo>
                <a:lnTo>
                  <a:pt x="2069" y="2500"/>
                </a:lnTo>
                <a:lnTo>
                  <a:pt x="4138" y="0"/>
                </a:lnTo>
                <a:lnTo>
                  <a:pt x="4138" y="10026"/>
                </a:lnTo>
                <a:close/>
              </a:path>
            </a:pathLst>
          </a:custGeom>
          <a:solidFill>
            <a:srgbClr val="C9CCCC"/>
          </a:solidFill>
        </p:spPr>
        <p:txBody>
          <a:bodyPr wrap="square" lIns="0" tIns="0" rIns="0" bIns="0" rtlCol="0"/>
          <a:lstStyle/>
          <a:p/>
        </p:txBody>
      </p:sp>
      <p:sp>
        <p:nvSpPr>
          <p:cNvPr id="1785" name="object 1785"/>
          <p:cNvSpPr/>
          <p:nvPr/>
        </p:nvSpPr>
        <p:spPr>
          <a:xfrm>
            <a:off x="8779688" y="4533125"/>
            <a:ext cx="12700" cy="7620"/>
          </a:xfrm>
          <a:custGeom>
            <a:rect l="l" t="t" r="r" b="b"/>
            <a:pathLst>
              <a:path w="12700" h="7620">
                <a:moveTo>
                  <a:pt x="8300" y="2524"/>
                </a:moveTo>
                <a:lnTo>
                  <a:pt x="0" y="2524"/>
                </a:lnTo>
                <a:lnTo>
                  <a:pt x="0" y="0"/>
                </a:lnTo>
                <a:lnTo>
                  <a:pt x="8300" y="0"/>
                </a:lnTo>
                <a:lnTo>
                  <a:pt x="8300" y="2524"/>
                </a:lnTo>
                <a:close/>
              </a:path>
              <a:path w="12700" h="7620">
                <a:moveTo>
                  <a:pt x="6243" y="5001"/>
                </a:moveTo>
                <a:lnTo>
                  <a:pt x="4150" y="2524"/>
                </a:lnTo>
                <a:lnTo>
                  <a:pt x="6243" y="2524"/>
                </a:lnTo>
                <a:lnTo>
                  <a:pt x="6243" y="5001"/>
                </a:lnTo>
                <a:close/>
              </a:path>
              <a:path w="12700" h="7620">
                <a:moveTo>
                  <a:pt x="10370" y="5001"/>
                </a:moveTo>
                <a:lnTo>
                  <a:pt x="6243" y="5001"/>
                </a:lnTo>
                <a:lnTo>
                  <a:pt x="6243" y="2524"/>
                </a:lnTo>
                <a:lnTo>
                  <a:pt x="10370" y="2524"/>
                </a:lnTo>
                <a:lnTo>
                  <a:pt x="10370" y="5001"/>
                </a:lnTo>
                <a:close/>
              </a:path>
              <a:path w="12700" h="7620">
                <a:moveTo>
                  <a:pt x="12439" y="7525"/>
                </a:moveTo>
                <a:lnTo>
                  <a:pt x="10370" y="7525"/>
                </a:lnTo>
                <a:lnTo>
                  <a:pt x="8300" y="5001"/>
                </a:lnTo>
                <a:lnTo>
                  <a:pt x="12439" y="5001"/>
                </a:lnTo>
                <a:lnTo>
                  <a:pt x="12439" y="7525"/>
                </a:lnTo>
                <a:close/>
              </a:path>
            </a:pathLst>
          </a:custGeom>
          <a:solidFill>
            <a:srgbClr val="C9CCCC"/>
          </a:solidFill>
        </p:spPr>
        <p:txBody>
          <a:bodyPr wrap="square" lIns="0" tIns="0" rIns="0" bIns="0" rtlCol="0"/>
          <a:lstStyle/>
          <a:p/>
        </p:txBody>
      </p:sp>
      <p:sp>
        <p:nvSpPr>
          <p:cNvPr id="1786" name="object 1786"/>
          <p:cNvSpPr/>
          <p:nvPr/>
        </p:nvSpPr>
        <p:spPr>
          <a:xfrm>
            <a:off x="8800425" y="4505609"/>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1787" name="object 1787"/>
          <p:cNvSpPr/>
          <p:nvPr/>
        </p:nvSpPr>
        <p:spPr>
          <a:xfrm>
            <a:off x="8787988" y="4488119"/>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788" name="object 1788"/>
          <p:cNvSpPr/>
          <p:nvPr/>
        </p:nvSpPr>
        <p:spPr>
          <a:xfrm>
            <a:off x="8767245" y="4513110"/>
            <a:ext cx="10795" cy="20320"/>
          </a:xfrm>
          <a:custGeom>
            <a:rect l="l" t="t" r="r" b="b"/>
            <a:pathLst>
              <a:path w="10795" h="20320">
                <a:moveTo>
                  <a:pt x="8288" y="20016"/>
                </a:moveTo>
                <a:lnTo>
                  <a:pt x="4138" y="20016"/>
                </a:lnTo>
                <a:lnTo>
                  <a:pt x="4138" y="15027"/>
                </a:lnTo>
                <a:lnTo>
                  <a:pt x="0" y="15027"/>
                </a:lnTo>
                <a:lnTo>
                  <a:pt x="0" y="7537"/>
                </a:lnTo>
                <a:lnTo>
                  <a:pt x="4138" y="7537"/>
                </a:lnTo>
                <a:lnTo>
                  <a:pt x="4138" y="2536"/>
                </a:lnTo>
                <a:lnTo>
                  <a:pt x="6207" y="2536"/>
                </a:lnTo>
                <a:lnTo>
                  <a:pt x="6207" y="0"/>
                </a:lnTo>
                <a:lnTo>
                  <a:pt x="8288" y="0"/>
                </a:lnTo>
                <a:lnTo>
                  <a:pt x="10358" y="2536"/>
                </a:lnTo>
                <a:lnTo>
                  <a:pt x="10358" y="10014"/>
                </a:lnTo>
                <a:lnTo>
                  <a:pt x="8288" y="10014"/>
                </a:lnTo>
                <a:lnTo>
                  <a:pt x="8288" y="12526"/>
                </a:lnTo>
                <a:lnTo>
                  <a:pt x="6207" y="12526"/>
                </a:lnTo>
                <a:lnTo>
                  <a:pt x="6207" y="17527"/>
                </a:lnTo>
                <a:lnTo>
                  <a:pt x="8288" y="17527"/>
                </a:lnTo>
                <a:lnTo>
                  <a:pt x="8288" y="20016"/>
                </a:lnTo>
                <a:close/>
              </a:path>
            </a:pathLst>
          </a:custGeom>
          <a:solidFill>
            <a:srgbClr val="C9CCCC"/>
          </a:solidFill>
        </p:spPr>
        <p:txBody>
          <a:bodyPr wrap="square" lIns="0" tIns="0" rIns="0" bIns="0" rtlCol="0"/>
          <a:lstStyle/>
          <a:p/>
        </p:txBody>
      </p:sp>
      <p:sp>
        <p:nvSpPr>
          <p:cNvPr id="1789" name="object 1789"/>
          <p:cNvSpPr/>
          <p:nvPr/>
        </p:nvSpPr>
        <p:spPr>
          <a:xfrm>
            <a:off x="8761009" y="4498115"/>
            <a:ext cx="6350" cy="7620"/>
          </a:xfrm>
          <a:custGeom>
            <a:rect l="l" t="t" r="r" b="b"/>
            <a:pathLst>
              <a:path w="6350" h="7620">
                <a:moveTo>
                  <a:pt x="6219" y="7489"/>
                </a:moveTo>
                <a:lnTo>
                  <a:pt x="2069" y="7489"/>
                </a:lnTo>
                <a:lnTo>
                  <a:pt x="2069" y="2512"/>
                </a:lnTo>
                <a:lnTo>
                  <a:pt x="0" y="2512"/>
                </a:lnTo>
                <a:lnTo>
                  <a:pt x="0" y="0"/>
                </a:lnTo>
                <a:lnTo>
                  <a:pt x="4162" y="0"/>
                </a:lnTo>
                <a:lnTo>
                  <a:pt x="4162" y="5001"/>
                </a:lnTo>
                <a:lnTo>
                  <a:pt x="6219" y="5001"/>
                </a:lnTo>
                <a:lnTo>
                  <a:pt x="6219" y="7489"/>
                </a:lnTo>
                <a:close/>
              </a:path>
            </a:pathLst>
          </a:custGeom>
          <a:solidFill>
            <a:srgbClr val="C9CCCC"/>
          </a:solidFill>
        </p:spPr>
        <p:txBody>
          <a:bodyPr wrap="square" lIns="0" tIns="0" rIns="0" bIns="0" rtlCol="0"/>
          <a:lstStyle/>
          <a:p/>
        </p:txBody>
      </p:sp>
      <p:sp>
        <p:nvSpPr>
          <p:cNvPr id="1790" name="object 1790"/>
          <p:cNvSpPr/>
          <p:nvPr/>
        </p:nvSpPr>
        <p:spPr>
          <a:xfrm>
            <a:off x="8775537" y="452313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791" name="object 1791"/>
          <p:cNvSpPr/>
          <p:nvPr/>
        </p:nvSpPr>
        <p:spPr>
          <a:xfrm>
            <a:off x="8781762" y="4505609"/>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792" name="object 1792"/>
          <p:cNvSpPr/>
          <p:nvPr/>
        </p:nvSpPr>
        <p:spPr>
          <a:xfrm>
            <a:off x="8763073" y="4508122"/>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1793" name="object 1793"/>
          <p:cNvSpPr/>
          <p:nvPr/>
        </p:nvSpPr>
        <p:spPr>
          <a:xfrm>
            <a:off x="8761003" y="4495620"/>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794" name="object 1794"/>
          <p:cNvSpPr/>
          <p:nvPr/>
        </p:nvSpPr>
        <p:spPr>
          <a:xfrm>
            <a:off x="8775537" y="4533124"/>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795" name="object 1795"/>
          <p:cNvSpPr/>
          <p:nvPr/>
        </p:nvSpPr>
        <p:spPr>
          <a:xfrm>
            <a:off x="8761004" y="450062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796" name="object 1796"/>
          <p:cNvSpPr/>
          <p:nvPr/>
        </p:nvSpPr>
        <p:spPr>
          <a:xfrm>
            <a:off x="8756863" y="4500626"/>
            <a:ext cx="4445" cy="5080"/>
          </a:xfrm>
          <a:custGeom>
            <a:rect l="l" t="t" r="r" b="b"/>
            <a:pathLst>
              <a:path w="4445" h="5079">
                <a:moveTo>
                  <a:pt x="4138" y="4989"/>
                </a:moveTo>
                <a:lnTo>
                  <a:pt x="2069" y="4989"/>
                </a:lnTo>
                <a:lnTo>
                  <a:pt x="2069" y="2500"/>
                </a:lnTo>
                <a:lnTo>
                  <a:pt x="0" y="2500"/>
                </a:lnTo>
                <a:lnTo>
                  <a:pt x="0" y="0"/>
                </a:lnTo>
                <a:lnTo>
                  <a:pt x="4138" y="0"/>
                </a:lnTo>
                <a:lnTo>
                  <a:pt x="4138" y="4989"/>
                </a:lnTo>
                <a:close/>
              </a:path>
            </a:pathLst>
          </a:custGeom>
          <a:solidFill>
            <a:srgbClr val="C9CCCC"/>
          </a:solidFill>
        </p:spPr>
        <p:txBody>
          <a:bodyPr wrap="square" lIns="0" tIns="0" rIns="0" bIns="0" rtlCol="0"/>
          <a:lstStyle/>
          <a:p/>
        </p:txBody>
      </p:sp>
      <p:sp>
        <p:nvSpPr>
          <p:cNvPr id="1797" name="object 1797"/>
          <p:cNvSpPr/>
          <p:nvPr/>
        </p:nvSpPr>
        <p:spPr>
          <a:xfrm>
            <a:off x="8752691" y="4475610"/>
            <a:ext cx="14604" cy="20320"/>
          </a:xfrm>
          <a:custGeom>
            <a:rect l="l" t="t" r="r" b="b"/>
            <a:pathLst>
              <a:path w="14604" h="20320">
                <a:moveTo>
                  <a:pt x="10382" y="2488"/>
                </a:moveTo>
                <a:lnTo>
                  <a:pt x="6243" y="2488"/>
                </a:lnTo>
                <a:lnTo>
                  <a:pt x="6243" y="0"/>
                </a:lnTo>
                <a:lnTo>
                  <a:pt x="8312" y="0"/>
                </a:lnTo>
                <a:lnTo>
                  <a:pt x="10382" y="2488"/>
                </a:lnTo>
                <a:close/>
              </a:path>
              <a:path w="14604" h="20320">
                <a:moveTo>
                  <a:pt x="12475" y="20004"/>
                </a:moveTo>
                <a:lnTo>
                  <a:pt x="8312" y="20004"/>
                </a:lnTo>
                <a:lnTo>
                  <a:pt x="8312" y="17491"/>
                </a:lnTo>
                <a:lnTo>
                  <a:pt x="2105" y="17491"/>
                </a:lnTo>
                <a:lnTo>
                  <a:pt x="2105" y="15003"/>
                </a:lnTo>
                <a:lnTo>
                  <a:pt x="0" y="15003"/>
                </a:lnTo>
                <a:lnTo>
                  <a:pt x="0" y="5001"/>
                </a:lnTo>
                <a:lnTo>
                  <a:pt x="2105" y="5001"/>
                </a:lnTo>
                <a:lnTo>
                  <a:pt x="4174" y="2488"/>
                </a:lnTo>
                <a:lnTo>
                  <a:pt x="12475" y="2488"/>
                </a:lnTo>
                <a:lnTo>
                  <a:pt x="12475" y="7501"/>
                </a:lnTo>
                <a:lnTo>
                  <a:pt x="14544" y="7501"/>
                </a:lnTo>
                <a:lnTo>
                  <a:pt x="14544" y="9990"/>
                </a:lnTo>
                <a:lnTo>
                  <a:pt x="12475" y="12502"/>
                </a:lnTo>
                <a:lnTo>
                  <a:pt x="14544" y="15003"/>
                </a:lnTo>
                <a:lnTo>
                  <a:pt x="12475" y="17491"/>
                </a:lnTo>
                <a:lnTo>
                  <a:pt x="12475" y="20004"/>
                </a:lnTo>
                <a:close/>
              </a:path>
              <a:path w="14604" h="20320">
                <a:moveTo>
                  <a:pt x="6243" y="20004"/>
                </a:moveTo>
                <a:lnTo>
                  <a:pt x="4174" y="20004"/>
                </a:lnTo>
                <a:lnTo>
                  <a:pt x="4174" y="17491"/>
                </a:lnTo>
                <a:lnTo>
                  <a:pt x="6243" y="17491"/>
                </a:lnTo>
                <a:lnTo>
                  <a:pt x="6243" y="20004"/>
                </a:lnTo>
                <a:close/>
              </a:path>
              <a:path w="14604" h="20320">
                <a:moveTo>
                  <a:pt x="8312" y="20004"/>
                </a:moveTo>
                <a:lnTo>
                  <a:pt x="6243" y="20004"/>
                </a:lnTo>
                <a:lnTo>
                  <a:pt x="6243" y="17491"/>
                </a:lnTo>
                <a:lnTo>
                  <a:pt x="8312" y="17491"/>
                </a:lnTo>
                <a:lnTo>
                  <a:pt x="8312" y="20004"/>
                </a:lnTo>
                <a:close/>
              </a:path>
            </a:pathLst>
          </a:custGeom>
          <a:solidFill>
            <a:srgbClr val="C9CCCC"/>
          </a:solidFill>
        </p:spPr>
        <p:txBody>
          <a:bodyPr wrap="square" lIns="0" tIns="0" rIns="0" bIns="0" rtlCol="0"/>
          <a:lstStyle/>
          <a:p/>
        </p:txBody>
      </p:sp>
      <p:sp>
        <p:nvSpPr>
          <p:cNvPr id="1798" name="object 1798"/>
          <p:cNvSpPr/>
          <p:nvPr/>
        </p:nvSpPr>
        <p:spPr>
          <a:xfrm>
            <a:off x="8804579" y="4513111"/>
            <a:ext cx="2540" cy="2540"/>
          </a:xfrm>
          <a:custGeom>
            <a:rect l="l" t="t" r="r" b="b"/>
            <a:pathLst>
              <a:path w="2540" h="2539">
                <a:moveTo>
                  <a:pt x="2081" y="2536"/>
                </a:moveTo>
                <a:lnTo>
                  <a:pt x="0" y="0"/>
                </a:lnTo>
                <a:lnTo>
                  <a:pt x="2081" y="0"/>
                </a:lnTo>
                <a:lnTo>
                  <a:pt x="2081" y="2536"/>
                </a:lnTo>
                <a:close/>
              </a:path>
            </a:pathLst>
          </a:custGeom>
          <a:solidFill>
            <a:srgbClr val="C9CCCC"/>
          </a:solidFill>
        </p:spPr>
        <p:txBody>
          <a:bodyPr wrap="square" lIns="0" tIns="0" rIns="0" bIns="0" rtlCol="0"/>
          <a:lstStyle/>
          <a:p/>
        </p:txBody>
      </p:sp>
      <p:sp>
        <p:nvSpPr>
          <p:cNvPr id="1799" name="object 1799"/>
          <p:cNvSpPr/>
          <p:nvPr/>
        </p:nvSpPr>
        <p:spPr>
          <a:xfrm>
            <a:off x="8761004" y="4505606"/>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800" name="object 1800"/>
          <p:cNvSpPr/>
          <p:nvPr/>
        </p:nvSpPr>
        <p:spPr>
          <a:xfrm>
            <a:off x="8802509" y="451062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801" name="object 1801"/>
          <p:cNvSpPr/>
          <p:nvPr/>
        </p:nvSpPr>
        <p:spPr>
          <a:xfrm>
            <a:off x="8821198" y="4530632"/>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802" name="object 1802"/>
          <p:cNvSpPr/>
          <p:nvPr/>
        </p:nvSpPr>
        <p:spPr>
          <a:xfrm>
            <a:off x="8783832" y="4513111"/>
            <a:ext cx="2540" cy="2540"/>
          </a:xfrm>
          <a:custGeom>
            <a:rect l="l" t="t" r="r" b="b"/>
            <a:pathLst>
              <a:path w="2540" h="2539">
                <a:moveTo>
                  <a:pt x="2081" y="2536"/>
                </a:moveTo>
                <a:lnTo>
                  <a:pt x="0" y="0"/>
                </a:lnTo>
                <a:lnTo>
                  <a:pt x="2081" y="0"/>
                </a:lnTo>
                <a:lnTo>
                  <a:pt x="2081" y="2536"/>
                </a:lnTo>
                <a:close/>
              </a:path>
            </a:pathLst>
          </a:custGeom>
          <a:solidFill>
            <a:srgbClr val="C9CCCC"/>
          </a:solidFill>
        </p:spPr>
        <p:txBody>
          <a:bodyPr wrap="square" lIns="0" tIns="0" rIns="0" bIns="0" rtlCol="0"/>
          <a:lstStyle/>
          <a:p/>
        </p:txBody>
      </p:sp>
      <p:sp>
        <p:nvSpPr>
          <p:cNvPr id="1803" name="object 1803"/>
          <p:cNvSpPr/>
          <p:nvPr/>
        </p:nvSpPr>
        <p:spPr>
          <a:xfrm>
            <a:off x="8920801" y="4548139"/>
            <a:ext cx="2540" cy="2540"/>
          </a:xfrm>
          <a:custGeom>
            <a:rect l="l" t="t" r="r" b="b"/>
            <a:pathLst>
              <a:path w="2540" h="2539">
                <a:moveTo>
                  <a:pt x="2045" y="2512"/>
                </a:moveTo>
                <a:lnTo>
                  <a:pt x="0" y="2512"/>
                </a:lnTo>
                <a:lnTo>
                  <a:pt x="2045" y="0"/>
                </a:lnTo>
                <a:lnTo>
                  <a:pt x="2045" y="2512"/>
                </a:lnTo>
                <a:close/>
              </a:path>
            </a:pathLst>
          </a:custGeom>
          <a:solidFill>
            <a:srgbClr val="C9CCCC"/>
          </a:solidFill>
        </p:spPr>
        <p:txBody>
          <a:bodyPr wrap="square" lIns="0" tIns="0" rIns="0" bIns="0" rtlCol="0"/>
          <a:lstStyle/>
          <a:p/>
        </p:txBody>
      </p:sp>
      <p:sp>
        <p:nvSpPr>
          <p:cNvPr id="1804" name="object 1804"/>
          <p:cNvSpPr/>
          <p:nvPr/>
        </p:nvSpPr>
        <p:spPr>
          <a:xfrm>
            <a:off x="8817017" y="4445581"/>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805" name="object 1805"/>
          <p:cNvSpPr/>
          <p:nvPr/>
        </p:nvSpPr>
        <p:spPr>
          <a:xfrm>
            <a:off x="8920790" y="4545638"/>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1806" name="object 1806"/>
          <p:cNvSpPr/>
          <p:nvPr/>
        </p:nvSpPr>
        <p:spPr>
          <a:xfrm>
            <a:off x="8721586" y="4395538"/>
            <a:ext cx="64769" cy="52705"/>
          </a:xfrm>
          <a:custGeom>
            <a:rect l="l" t="t" r="r" b="b"/>
            <a:pathLst>
              <a:path w="64769" h="52704">
                <a:moveTo>
                  <a:pt x="8276" y="2512"/>
                </a:moveTo>
                <a:lnTo>
                  <a:pt x="2081" y="2512"/>
                </a:lnTo>
                <a:lnTo>
                  <a:pt x="2081" y="0"/>
                </a:lnTo>
                <a:lnTo>
                  <a:pt x="8276" y="0"/>
                </a:lnTo>
                <a:lnTo>
                  <a:pt x="8276" y="2512"/>
                </a:lnTo>
                <a:close/>
              </a:path>
              <a:path w="64769" h="52704">
                <a:moveTo>
                  <a:pt x="16601" y="10014"/>
                </a:moveTo>
                <a:lnTo>
                  <a:pt x="2081" y="10014"/>
                </a:lnTo>
                <a:lnTo>
                  <a:pt x="2081" y="5001"/>
                </a:lnTo>
                <a:lnTo>
                  <a:pt x="0" y="2512"/>
                </a:lnTo>
                <a:lnTo>
                  <a:pt x="14532" y="2512"/>
                </a:lnTo>
                <a:lnTo>
                  <a:pt x="14532" y="7501"/>
                </a:lnTo>
                <a:lnTo>
                  <a:pt x="16601" y="7501"/>
                </a:lnTo>
                <a:lnTo>
                  <a:pt x="16601" y="10014"/>
                </a:lnTo>
                <a:close/>
              </a:path>
              <a:path w="64769" h="52704">
                <a:moveTo>
                  <a:pt x="22809" y="12502"/>
                </a:moveTo>
                <a:lnTo>
                  <a:pt x="6219" y="12502"/>
                </a:lnTo>
                <a:lnTo>
                  <a:pt x="4150" y="10014"/>
                </a:lnTo>
                <a:lnTo>
                  <a:pt x="22809" y="10014"/>
                </a:lnTo>
                <a:lnTo>
                  <a:pt x="22809" y="12502"/>
                </a:lnTo>
                <a:close/>
              </a:path>
              <a:path w="64769" h="52704">
                <a:moveTo>
                  <a:pt x="24878" y="15027"/>
                </a:moveTo>
                <a:lnTo>
                  <a:pt x="8276" y="15027"/>
                </a:lnTo>
                <a:lnTo>
                  <a:pt x="8276" y="12502"/>
                </a:lnTo>
                <a:lnTo>
                  <a:pt x="24878" y="12502"/>
                </a:lnTo>
                <a:lnTo>
                  <a:pt x="24878" y="15027"/>
                </a:lnTo>
                <a:close/>
              </a:path>
              <a:path w="64769" h="52704">
                <a:moveTo>
                  <a:pt x="31110" y="17515"/>
                </a:moveTo>
                <a:lnTo>
                  <a:pt x="10358" y="17515"/>
                </a:lnTo>
                <a:lnTo>
                  <a:pt x="10358" y="15027"/>
                </a:lnTo>
                <a:lnTo>
                  <a:pt x="31110" y="15027"/>
                </a:lnTo>
                <a:lnTo>
                  <a:pt x="31110" y="17515"/>
                </a:lnTo>
                <a:close/>
              </a:path>
              <a:path w="64769" h="52704">
                <a:moveTo>
                  <a:pt x="33203" y="20004"/>
                </a:moveTo>
                <a:lnTo>
                  <a:pt x="14532" y="20004"/>
                </a:lnTo>
                <a:lnTo>
                  <a:pt x="14532" y="17515"/>
                </a:lnTo>
                <a:lnTo>
                  <a:pt x="33203" y="17515"/>
                </a:lnTo>
                <a:lnTo>
                  <a:pt x="33203" y="20004"/>
                </a:lnTo>
                <a:close/>
              </a:path>
              <a:path w="64769" h="52704">
                <a:moveTo>
                  <a:pt x="16601" y="25017"/>
                </a:moveTo>
                <a:lnTo>
                  <a:pt x="16601" y="20004"/>
                </a:lnTo>
                <a:lnTo>
                  <a:pt x="37341" y="20004"/>
                </a:lnTo>
                <a:lnTo>
                  <a:pt x="37341" y="22528"/>
                </a:lnTo>
                <a:lnTo>
                  <a:pt x="18670" y="22528"/>
                </a:lnTo>
                <a:lnTo>
                  <a:pt x="16601" y="25017"/>
                </a:lnTo>
                <a:close/>
              </a:path>
              <a:path w="64769" h="52704">
                <a:moveTo>
                  <a:pt x="43597" y="37532"/>
                </a:moveTo>
                <a:lnTo>
                  <a:pt x="26971" y="37532"/>
                </a:lnTo>
                <a:lnTo>
                  <a:pt x="26971" y="35043"/>
                </a:lnTo>
                <a:lnTo>
                  <a:pt x="24878" y="35043"/>
                </a:lnTo>
                <a:lnTo>
                  <a:pt x="24878" y="32519"/>
                </a:lnTo>
                <a:lnTo>
                  <a:pt x="22809" y="30042"/>
                </a:lnTo>
                <a:lnTo>
                  <a:pt x="20764" y="30042"/>
                </a:lnTo>
                <a:lnTo>
                  <a:pt x="20764" y="27505"/>
                </a:lnTo>
                <a:lnTo>
                  <a:pt x="18670" y="25017"/>
                </a:lnTo>
                <a:lnTo>
                  <a:pt x="18670" y="22528"/>
                </a:lnTo>
                <a:lnTo>
                  <a:pt x="39411" y="22528"/>
                </a:lnTo>
                <a:lnTo>
                  <a:pt x="39411" y="25017"/>
                </a:lnTo>
                <a:lnTo>
                  <a:pt x="41492" y="25017"/>
                </a:lnTo>
                <a:lnTo>
                  <a:pt x="41492" y="32519"/>
                </a:lnTo>
                <a:lnTo>
                  <a:pt x="43597" y="32519"/>
                </a:lnTo>
                <a:lnTo>
                  <a:pt x="43597" y="37532"/>
                </a:lnTo>
                <a:close/>
              </a:path>
              <a:path w="64769" h="52704">
                <a:moveTo>
                  <a:pt x="49781" y="42533"/>
                </a:moveTo>
                <a:lnTo>
                  <a:pt x="33203" y="42533"/>
                </a:lnTo>
                <a:lnTo>
                  <a:pt x="33203" y="40032"/>
                </a:lnTo>
                <a:lnTo>
                  <a:pt x="29064" y="40032"/>
                </a:lnTo>
                <a:lnTo>
                  <a:pt x="29064" y="37532"/>
                </a:lnTo>
                <a:lnTo>
                  <a:pt x="49781" y="37532"/>
                </a:lnTo>
                <a:lnTo>
                  <a:pt x="49781" y="42533"/>
                </a:lnTo>
                <a:close/>
              </a:path>
              <a:path w="64769" h="52704">
                <a:moveTo>
                  <a:pt x="53955" y="45045"/>
                </a:moveTo>
                <a:lnTo>
                  <a:pt x="37341" y="45045"/>
                </a:lnTo>
                <a:lnTo>
                  <a:pt x="37341" y="42533"/>
                </a:lnTo>
                <a:lnTo>
                  <a:pt x="53955" y="42533"/>
                </a:lnTo>
                <a:lnTo>
                  <a:pt x="53955" y="45045"/>
                </a:lnTo>
                <a:close/>
              </a:path>
              <a:path w="64769" h="52704">
                <a:moveTo>
                  <a:pt x="56036" y="47546"/>
                </a:moveTo>
                <a:lnTo>
                  <a:pt x="39411" y="47546"/>
                </a:lnTo>
                <a:lnTo>
                  <a:pt x="39411" y="45045"/>
                </a:lnTo>
                <a:lnTo>
                  <a:pt x="56036" y="45045"/>
                </a:lnTo>
                <a:lnTo>
                  <a:pt x="56036" y="47546"/>
                </a:lnTo>
                <a:close/>
              </a:path>
              <a:path w="64769" h="52704">
                <a:moveTo>
                  <a:pt x="60175" y="52535"/>
                </a:moveTo>
                <a:lnTo>
                  <a:pt x="51850" y="52535"/>
                </a:lnTo>
                <a:lnTo>
                  <a:pt x="51850" y="47546"/>
                </a:lnTo>
                <a:lnTo>
                  <a:pt x="60175" y="47546"/>
                </a:lnTo>
                <a:lnTo>
                  <a:pt x="60175" y="45045"/>
                </a:lnTo>
                <a:lnTo>
                  <a:pt x="64349" y="45045"/>
                </a:lnTo>
                <a:lnTo>
                  <a:pt x="64349" y="50046"/>
                </a:lnTo>
                <a:lnTo>
                  <a:pt x="60175" y="50046"/>
                </a:lnTo>
                <a:lnTo>
                  <a:pt x="60175" y="52535"/>
                </a:lnTo>
                <a:close/>
              </a:path>
            </a:pathLst>
          </a:custGeom>
          <a:solidFill>
            <a:srgbClr val="C9CCCC"/>
          </a:solidFill>
        </p:spPr>
        <p:txBody>
          <a:bodyPr wrap="square" lIns="0" tIns="0" rIns="0" bIns="0" rtlCol="0"/>
          <a:lstStyle/>
          <a:p/>
        </p:txBody>
      </p:sp>
      <p:sp>
        <p:nvSpPr>
          <p:cNvPr id="1807" name="object 1807"/>
          <p:cNvSpPr/>
          <p:nvPr/>
        </p:nvSpPr>
        <p:spPr>
          <a:xfrm>
            <a:off x="8922847" y="4550652"/>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1808" name="object 1808"/>
          <p:cNvSpPr/>
          <p:nvPr/>
        </p:nvSpPr>
        <p:spPr>
          <a:xfrm>
            <a:off x="8796298" y="4448072"/>
            <a:ext cx="4445" cy="5080"/>
          </a:xfrm>
          <a:custGeom>
            <a:rect l="l" t="t" r="r" b="b"/>
            <a:pathLst>
              <a:path w="4445" h="5079">
                <a:moveTo>
                  <a:pt x="4126" y="5001"/>
                </a:moveTo>
                <a:lnTo>
                  <a:pt x="0" y="5001"/>
                </a:lnTo>
                <a:lnTo>
                  <a:pt x="0" y="0"/>
                </a:lnTo>
                <a:lnTo>
                  <a:pt x="4126" y="0"/>
                </a:lnTo>
                <a:lnTo>
                  <a:pt x="4126" y="5001"/>
                </a:lnTo>
                <a:close/>
              </a:path>
            </a:pathLst>
          </a:custGeom>
          <a:solidFill>
            <a:srgbClr val="C9CCCC"/>
          </a:solidFill>
        </p:spPr>
        <p:txBody>
          <a:bodyPr wrap="square" lIns="0" tIns="0" rIns="0" bIns="0" rtlCol="0"/>
          <a:lstStyle/>
          <a:p/>
        </p:txBody>
      </p:sp>
      <p:sp>
        <p:nvSpPr>
          <p:cNvPr id="1809" name="object 1809"/>
          <p:cNvSpPr/>
          <p:nvPr/>
        </p:nvSpPr>
        <p:spPr>
          <a:xfrm>
            <a:off x="8673855" y="4443077"/>
            <a:ext cx="6350" cy="5080"/>
          </a:xfrm>
          <a:custGeom>
            <a:rect l="l" t="t" r="r" b="b"/>
            <a:pathLst>
              <a:path w="6350" h="5079">
                <a:moveTo>
                  <a:pt x="6231" y="5013"/>
                </a:moveTo>
                <a:lnTo>
                  <a:pt x="2093" y="5013"/>
                </a:lnTo>
                <a:lnTo>
                  <a:pt x="0" y="2500"/>
                </a:lnTo>
                <a:lnTo>
                  <a:pt x="2093" y="2500"/>
                </a:lnTo>
                <a:lnTo>
                  <a:pt x="2093" y="0"/>
                </a:lnTo>
                <a:lnTo>
                  <a:pt x="6231" y="0"/>
                </a:lnTo>
                <a:lnTo>
                  <a:pt x="6231" y="5013"/>
                </a:lnTo>
                <a:close/>
              </a:path>
            </a:pathLst>
          </a:custGeom>
          <a:solidFill>
            <a:srgbClr val="C9CCCC"/>
          </a:solidFill>
        </p:spPr>
        <p:txBody>
          <a:bodyPr wrap="square" lIns="0" tIns="0" rIns="0" bIns="0" rtlCol="0"/>
          <a:lstStyle/>
          <a:p/>
        </p:txBody>
      </p:sp>
      <p:sp>
        <p:nvSpPr>
          <p:cNvPr id="1810" name="object 1810"/>
          <p:cNvSpPr/>
          <p:nvPr/>
        </p:nvSpPr>
        <p:spPr>
          <a:xfrm>
            <a:off x="8924927" y="4553139"/>
            <a:ext cx="10795" cy="7620"/>
          </a:xfrm>
          <a:custGeom>
            <a:rect l="l" t="t" r="r" b="b"/>
            <a:pathLst>
              <a:path w="10795" h="7620">
                <a:moveTo>
                  <a:pt x="8324" y="2524"/>
                </a:moveTo>
                <a:lnTo>
                  <a:pt x="2069" y="2524"/>
                </a:lnTo>
                <a:lnTo>
                  <a:pt x="2069" y="0"/>
                </a:lnTo>
                <a:lnTo>
                  <a:pt x="8324" y="0"/>
                </a:lnTo>
                <a:lnTo>
                  <a:pt x="8324" y="2524"/>
                </a:lnTo>
                <a:close/>
              </a:path>
              <a:path w="10795" h="7620">
                <a:moveTo>
                  <a:pt x="10382" y="7525"/>
                </a:moveTo>
                <a:lnTo>
                  <a:pt x="6255" y="7525"/>
                </a:lnTo>
                <a:lnTo>
                  <a:pt x="6255" y="5001"/>
                </a:lnTo>
                <a:lnTo>
                  <a:pt x="0" y="5001"/>
                </a:lnTo>
                <a:lnTo>
                  <a:pt x="0" y="2524"/>
                </a:lnTo>
                <a:lnTo>
                  <a:pt x="10382" y="2524"/>
                </a:lnTo>
                <a:lnTo>
                  <a:pt x="10382" y="7525"/>
                </a:lnTo>
                <a:close/>
              </a:path>
            </a:pathLst>
          </a:custGeom>
          <a:solidFill>
            <a:srgbClr val="C9CCCC"/>
          </a:solidFill>
        </p:spPr>
        <p:txBody>
          <a:bodyPr wrap="square" lIns="0" tIns="0" rIns="0" bIns="0" rtlCol="0"/>
          <a:lstStyle/>
          <a:p/>
        </p:txBody>
      </p:sp>
      <p:sp>
        <p:nvSpPr>
          <p:cNvPr id="1811" name="object 1811"/>
          <p:cNvSpPr/>
          <p:nvPr/>
        </p:nvSpPr>
        <p:spPr>
          <a:xfrm>
            <a:off x="8692526" y="4425569"/>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1812" name="object 1812"/>
          <p:cNvSpPr/>
          <p:nvPr/>
        </p:nvSpPr>
        <p:spPr>
          <a:xfrm>
            <a:off x="8690447" y="4428053"/>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813" name="object 1813"/>
          <p:cNvSpPr/>
          <p:nvPr/>
        </p:nvSpPr>
        <p:spPr>
          <a:xfrm>
            <a:off x="8675950" y="4448081"/>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1814" name="object 1814"/>
          <p:cNvSpPr/>
          <p:nvPr/>
        </p:nvSpPr>
        <p:spPr>
          <a:xfrm>
            <a:off x="9024532" y="4598169"/>
            <a:ext cx="2540" cy="10160"/>
          </a:xfrm>
          <a:custGeom>
            <a:rect l="l" t="t" r="r" b="b"/>
            <a:pathLst>
              <a:path w="2540" h="10160">
                <a:moveTo>
                  <a:pt x="2081" y="10002"/>
                </a:moveTo>
                <a:lnTo>
                  <a:pt x="0" y="7501"/>
                </a:lnTo>
                <a:lnTo>
                  <a:pt x="0" y="0"/>
                </a:lnTo>
                <a:lnTo>
                  <a:pt x="2081" y="0"/>
                </a:lnTo>
                <a:lnTo>
                  <a:pt x="2081" y="10002"/>
                </a:lnTo>
                <a:close/>
              </a:path>
            </a:pathLst>
          </a:custGeom>
          <a:solidFill>
            <a:srgbClr val="C9CCCC"/>
          </a:solidFill>
        </p:spPr>
        <p:txBody>
          <a:bodyPr wrap="square" lIns="0" tIns="0" rIns="0" bIns="0" rtlCol="0"/>
          <a:lstStyle/>
          <a:p/>
        </p:txBody>
      </p:sp>
      <p:sp>
        <p:nvSpPr>
          <p:cNvPr id="1815" name="object 1815"/>
          <p:cNvSpPr/>
          <p:nvPr/>
        </p:nvSpPr>
        <p:spPr>
          <a:xfrm>
            <a:off x="8951924" y="4478100"/>
            <a:ext cx="2540" cy="2540"/>
          </a:xfrm>
          <a:custGeom>
            <a:rect l="l" t="t" r="r" b="b"/>
            <a:pathLst>
              <a:path w="2540" h="2539">
                <a:moveTo>
                  <a:pt x="0" y="0"/>
                </a:moveTo>
                <a:lnTo>
                  <a:pt x="2045" y="0"/>
                </a:lnTo>
                <a:lnTo>
                  <a:pt x="2045" y="2512"/>
                </a:lnTo>
                <a:lnTo>
                  <a:pt x="0" y="2512"/>
                </a:lnTo>
                <a:lnTo>
                  <a:pt x="0" y="0"/>
                </a:lnTo>
                <a:close/>
              </a:path>
            </a:pathLst>
          </a:custGeom>
          <a:solidFill>
            <a:srgbClr val="C9CCCC"/>
          </a:solidFill>
        </p:spPr>
        <p:txBody>
          <a:bodyPr wrap="square" lIns="0" tIns="0" rIns="0" bIns="0" rtlCol="0"/>
          <a:lstStyle/>
          <a:p/>
        </p:txBody>
      </p:sp>
      <p:sp>
        <p:nvSpPr>
          <p:cNvPr id="1816" name="object 1816"/>
          <p:cNvSpPr/>
          <p:nvPr/>
        </p:nvSpPr>
        <p:spPr>
          <a:xfrm>
            <a:off x="9026602" y="4633186"/>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817" name="object 1817"/>
          <p:cNvSpPr/>
          <p:nvPr/>
        </p:nvSpPr>
        <p:spPr>
          <a:xfrm>
            <a:off x="9232047" y="4643199"/>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818" name="object 1818"/>
          <p:cNvSpPr/>
          <p:nvPr/>
        </p:nvSpPr>
        <p:spPr>
          <a:xfrm>
            <a:off x="8929083" y="4503121"/>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819" name="object 1819"/>
          <p:cNvSpPr/>
          <p:nvPr/>
        </p:nvSpPr>
        <p:spPr>
          <a:xfrm>
            <a:off x="8926999" y="4558140"/>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1820" name="object 1820"/>
          <p:cNvSpPr/>
          <p:nvPr/>
        </p:nvSpPr>
        <p:spPr>
          <a:xfrm>
            <a:off x="8931168" y="4563141"/>
            <a:ext cx="4445" cy="2540"/>
          </a:xfrm>
          <a:custGeom>
            <a:rect l="l" t="t" r="r" b="b"/>
            <a:pathLst>
              <a:path w="4445" h="2539">
                <a:moveTo>
                  <a:pt x="4138" y="2512"/>
                </a:moveTo>
                <a:lnTo>
                  <a:pt x="0" y="2512"/>
                </a:lnTo>
                <a:lnTo>
                  <a:pt x="0" y="0"/>
                </a:lnTo>
                <a:lnTo>
                  <a:pt x="4138" y="0"/>
                </a:lnTo>
                <a:lnTo>
                  <a:pt x="4138" y="2512"/>
                </a:lnTo>
                <a:close/>
              </a:path>
            </a:pathLst>
          </a:custGeom>
          <a:solidFill>
            <a:srgbClr val="C9CCCC"/>
          </a:solidFill>
        </p:spPr>
        <p:txBody>
          <a:bodyPr wrap="square" lIns="0" tIns="0" rIns="0" bIns="0" rtlCol="0"/>
          <a:lstStyle/>
          <a:p/>
        </p:txBody>
      </p:sp>
      <p:sp>
        <p:nvSpPr>
          <p:cNvPr id="1821" name="object 1821"/>
          <p:cNvSpPr/>
          <p:nvPr/>
        </p:nvSpPr>
        <p:spPr>
          <a:xfrm>
            <a:off x="8951927" y="4480612"/>
            <a:ext cx="2540" cy="2540"/>
          </a:xfrm>
          <a:custGeom>
            <a:rect l="l" t="t" r="r" b="b"/>
            <a:pathLst>
              <a:path w="2540" h="2539">
                <a:moveTo>
                  <a:pt x="2045" y="2500"/>
                </a:moveTo>
                <a:lnTo>
                  <a:pt x="0" y="0"/>
                </a:lnTo>
                <a:lnTo>
                  <a:pt x="2045" y="0"/>
                </a:lnTo>
                <a:lnTo>
                  <a:pt x="2045" y="2500"/>
                </a:lnTo>
                <a:close/>
              </a:path>
            </a:pathLst>
          </a:custGeom>
          <a:solidFill>
            <a:srgbClr val="C9CCCC"/>
          </a:solidFill>
        </p:spPr>
        <p:txBody>
          <a:bodyPr wrap="square" lIns="0" tIns="0" rIns="0" bIns="0" rtlCol="0"/>
          <a:lstStyle/>
          <a:p/>
        </p:txBody>
      </p:sp>
      <p:sp>
        <p:nvSpPr>
          <p:cNvPr id="1822" name="object 1822"/>
          <p:cNvSpPr/>
          <p:nvPr/>
        </p:nvSpPr>
        <p:spPr>
          <a:xfrm>
            <a:off x="8935309" y="4558140"/>
            <a:ext cx="6350" cy="7620"/>
          </a:xfrm>
          <a:custGeom>
            <a:rect l="l" t="t" r="r" b="b"/>
            <a:pathLst>
              <a:path w="6350" h="7620">
                <a:moveTo>
                  <a:pt x="4138" y="7513"/>
                </a:moveTo>
                <a:lnTo>
                  <a:pt x="2069" y="7513"/>
                </a:lnTo>
                <a:lnTo>
                  <a:pt x="2069" y="5001"/>
                </a:lnTo>
                <a:lnTo>
                  <a:pt x="0" y="5001"/>
                </a:lnTo>
                <a:lnTo>
                  <a:pt x="0" y="2524"/>
                </a:lnTo>
                <a:lnTo>
                  <a:pt x="2069" y="0"/>
                </a:lnTo>
                <a:lnTo>
                  <a:pt x="4138" y="0"/>
                </a:lnTo>
                <a:lnTo>
                  <a:pt x="4138" y="2524"/>
                </a:lnTo>
                <a:lnTo>
                  <a:pt x="6207" y="2524"/>
                </a:lnTo>
                <a:lnTo>
                  <a:pt x="6207" y="5001"/>
                </a:lnTo>
                <a:lnTo>
                  <a:pt x="4138" y="7513"/>
                </a:lnTo>
                <a:close/>
              </a:path>
            </a:pathLst>
          </a:custGeom>
          <a:solidFill>
            <a:srgbClr val="C9CCCC"/>
          </a:solidFill>
        </p:spPr>
        <p:txBody>
          <a:bodyPr wrap="square" lIns="0" tIns="0" rIns="0" bIns="0" rtlCol="0"/>
          <a:lstStyle/>
          <a:p/>
        </p:txBody>
      </p:sp>
      <p:sp>
        <p:nvSpPr>
          <p:cNvPr id="1823" name="object 1823"/>
          <p:cNvSpPr/>
          <p:nvPr/>
        </p:nvSpPr>
        <p:spPr>
          <a:xfrm>
            <a:off x="8924928" y="4553128"/>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824" name="object 1824"/>
          <p:cNvSpPr/>
          <p:nvPr/>
        </p:nvSpPr>
        <p:spPr>
          <a:xfrm>
            <a:off x="8742354" y="4490608"/>
            <a:ext cx="2540" cy="2540"/>
          </a:xfrm>
          <a:custGeom>
            <a:rect l="l" t="t" r="r" b="b"/>
            <a:pathLst>
              <a:path w="2540" h="2539">
                <a:moveTo>
                  <a:pt x="2057" y="2500"/>
                </a:moveTo>
                <a:lnTo>
                  <a:pt x="0" y="2500"/>
                </a:lnTo>
                <a:lnTo>
                  <a:pt x="2057" y="0"/>
                </a:lnTo>
                <a:lnTo>
                  <a:pt x="2057" y="2500"/>
                </a:lnTo>
                <a:close/>
              </a:path>
            </a:pathLst>
          </a:custGeom>
          <a:solidFill>
            <a:srgbClr val="C9CCCC"/>
          </a:solidFill>
        </p:spPr>
        <p:txBody>
          <a:bodyPr wrap="square" lIns="0" tIns="0" rIns="0" bIns="0" rtlCol="0"/>
          <a:lstStyle/>
          <a:p/>
        </p:txBody>
      </p:sp>
      <p:sp>
        <p:nvSpPr>
          <p:cNvPr id="1825" name="object 1825"/>
          <p:cNvSpPr/>
          <p:nvPr/>
        </p:nvSpPr>
        <p:spPr>
          <a:xfrm>
            <a:off x="8746468" y="4493108"/>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1826" name="object 1826"/>
          <p:cNvSpPr/>
          <p:nvPr/>
        </p:nvSpPr>
        <p:spPr>
          <a:xfrm>
            <a:off x="8734031" y="4458092"/>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827" name="object 1827"/>
          <p:cNvSpPr/>
          <p:nvPr/>
        </p:nvSpPr>
        <p:spPr>
          <a:xfrm>
            <a:off x="8744411" y="4490603"/>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1828" name="object 1828"/>
          <p:cNvSpPr/>
          <p:nvPr/>
        </p:nvSpPr>
        <p:spPr>
          <a:xfrm>
            <a:off x="8727791" y="4458090"/>
            <a:ext cx="17145" cy="27940"/>
          </a:xfrm>
          <a:custGeom>
            <a:rect l="l" t="t" r="r" b="b"/>
            <a:pathLst>
              <a:path w="17145" h="27939">
                <a:moveTo>
                  <a:pt x="6243" y="2476"/>
                </a:moveTo>
                <a:lnTo>
                  <a:pt x="4174" y="2476"/>
                </a:lnTo>
                <a:lnTo>
                  <a:pt x="4174" y="0"/>
                </a:lnTo>
                <a:lnTo>
                  <a:pt x="6243" y="0"/>
                </a:lnTo>
                <a:lnTo>
                  <a:pt x="6243" y="2476"/>
                </a:lnTo>
                <a:close/>
              </a:path>
              <a:path w="17145" h="27939">
                <a:moveTo>
                  <a:pt x="8324" y="5013"/>
                </a:moveTo>
                <a:lnTo>
                  <a:pt x="2069" y="5013"/>
                </a:lnTo>
                <a:lnTo>
                  <a:pt x="2069" y="2476"/>
                </a:lnTo>
                <a:lnTo>
                  <a:pt x="8324" y="2476"/>
                </a:lnTo>
                <a:lnTo>
                  <a:pt x="8324" y="5013"/>
                </a:lnTo>
                <a:close/>
              </a:path>
              <a:path w="17145" h="27939">
                <a:moveTo>
                  <a:pt x="16601" y="15003"/>
                </a:moveTo>
                <a:lnTo>
                  <a:pt x="4174" y="15003"/>
                </a:lnTo>
                <a:lnTo>
                  <a:pt x="4174" y="12514"/>
                </a:lnTo>
                <a:lnTo>
                  <a:pt x="2069" y="12514"/>
                </a:lnTo>
                <a:lnTo>
                  <a:pt x="2069" y="7489"/>
                </a:lnTo>
                <a:lnTo>
                  <a:pt x="0" y="7489"/>
                </a:lnTo>
                <a:lnTo>
                  <a:pt x="0" y="5013"/>
                </a:lnTo>
                <a:lnTo>
                  <a:pt x="10382" y="5013"/>
                </a:lnTo>
                <a:lnTo>
                  <a:pt x="10382" y="7489"/>
                </a:lnTo>
                <a:lnTo>
                  <a:pt x="12451" y="10014"/>
                </a:lnTo>
                <a:lnTo>
                  <a:pt x="16601" y="10014"/>
                </a:lnTo>
                <a:lnTo>
                  <a:pt x="16601" y="15003"/>
                </a:lnTo>
                <a:close/>
              </a:path>
              <a:path w="17145" h="27939">
                <a:moveTo>
                  <a:pt x="12451" y="27505"/>
                </a:moveTo>
                <a:lnTo>
                  <a:pt x="10382" y="25017"/>
                </a:lnTo>
                <a:lnTo>
                  <a:pt x="8324" y="25017"/>
                </a:lnTo>
                <a:lnTo>
                  <a:pt x="8324" y="20016"/>
                </a:lnTo>
                <a:lnTo>
                  <a:pt x="6243" y="20016"/>
                </a:lnTo>
                <a:lnTo>
                  <a:pt x="6243" y="15003"/>
                </a:lnTo>
                <a:lnTo>
                  <a:pt x="14568" y="15003"/>
                </a:lnTo>
                <a:lnTo>
                  <a:pt x="14568" y="17515"/>
                </a:lnTo>
                <a:lnTo>
                  <a:pt x="12451" y="17515"/>
                </a:lnTo>
                <a:lnTo>
                  <a:pt x="12451" y="27505"/>
                </a:lnTo>
                <a:close/>
              </a:path>
            </a:pathLst>
          </a:custGeom>
          <a:solidFill>
            <a:srgbClr val="C9CCCC"/>
          </a:solidFill>
        </p:spPr>
        <p:txBody>
          <a:bodyPr wrap="square" lIns="0" tIns="0" rIns="0" bIns="0" rtlCol="0"/>
          <a:lstStyle/>
          <a:p/>
        </p:txBody>
      </p:sp>
      <p:sp>
        <p:nvSpPr>
          <p:cNvPr id="1829" name="object 1829"/>
          <p:cNvSpPr/>
          <p:nvPr/>
        </p:nvSpPr>
        <p:spPr>
          <a:xfrm>
            <a:off x="8729877" y="4473093"/>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830" name="object 1830"/>
          <p:cNvSpPr/>
          <p:nvPr/>
        </p:nvSpPr>
        <p:spPr>
          <a:xfrm>
            <a:off x="8761003" y="4443072"/>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1831" name="object 1831"/>
          <p:cNvSpPr/>
          <p:nvPr/>
        </p:nvSpPr>
        <p:spPr>
          <a:xfrm>
            <a:off x="8686286" y="4418063"/>
            <a:ext cx="2540" cy="2540"/>
          </a:xfrm>
          <a:custGeom>
            <a:rect l="l" t="t" r="r" b="b"/>
            <a:pathLst>
              <a:path w="2540" h="2539">
                <a:moveTo>
                  <a:pt x="2117" y="2500"/>
                </a:moveTo>
                <a:lnTo>
                  <a:pt x="0" y="2500"/>
                </a:lnTo>
                <a:lnTo>
                  <a:pt x="0" y="0"/>
                </a:lnTo>
                <a:lnTo>
                  <a:pt x="2117" y="2500"/>
                </a:lnTo>
                <a:close/>
              </a:path>
            </a:pathLst>
          </a:custGeom>
          <a:solidFill>
            <a:srgbClr val="C9CCCC"/>
          </a:solidFill>
        </p:spPr>
        <p:txBody>
          <a:bodyPr wrap="square" lIns="0" tIns="0" rIns="0" bIns="0" rtlCol="0"/>
          <a:lstStyle/>
          <a:p/>
        </p:txBody>
      </p:sp>
      <p:sp>
        <p:nvSpPr>
          <p:cNvPr id="1832" name="object 1832"/>
          <p:cNvSpPr/>
          <p:nvPr/>
        </p:nvSpPr>
        <p:spPr>
          <a:xfrm>
            <a:off x="8783837" y="444558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833" name="object 1833"/>
          <p:cNvSpPr/>
          <p:nvPr/>
        </p:nvSpPr>
        <p:spPr>
          <a:xfrm>
            <a:off x="8787988" y="4445577"/>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834" name="object 1834"/>
          <p:cNvSpPr/>
          <p:nvPr/>
        </p:nvSpPr>
        <p:spPr>
          <a:xfrm>
            <a:off x="8754796" y="4438079"/>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835" name="object 1835"/>
          <p:cNvSpPr/>
          <p:nvPr/>
        </p:nvSpPr>
        <p:spPr>
          <a:xfrm>
            <a:off x="8700835" y="4408055"/>
            <a:ext cx="2540" cy="2540"/>
          </a:xfrm>
          <a:custGeom>
            <a:rect l="l" t="t" r="r" b="b"/>
            <a:pathLst>
              <a:path w="2540" h="2539">
                <a:moveTo>
                  <a:pt x="0" y="2500"/>
                </a:moveTo>
                <a:lnTo>
                  <a:pt x="0" y="0"/>
                </a:lnTo>
                <a:lnTo>
                  <a:pt x="2057" y="0"/>
                </a:lnTo>
                <a:lnTo>
                  <a:pt x="0" y="2500"/>
                </a:lnTo>
                <a:close/>
              </a:path>
            </a:pathLst>
          </a:custGeom>
          <a:solidFill>
            <a:srgbClr val="C9CCCC"/>
          </a:solidFill>
        </p:spPr>
        <p:txBody>
          <a:bodyPr wrap="square" lIns="0" tIns="0" rIns="0" bIns="0" rtlCol="0"/>
          <a:lstStyle/>
          <a:p/>
        </p:txBody>
      </p:sp>
      <p:sp>
        <p:nvSpPr>
          <p:cNvPr id="1836" name="object 1836"/>
          <p:cNvSpPr/>
          <p:nvPr/>
        </p:nvSpPr>
        <p:spPr>
          <a:xfrm>
            <a:off x="8707047" y="4415539"/>
            <a:ext cx="2540" cy="2540"/>
          </a:xfrm>
          <a:custGeom>
            <a:rect l="l" t="t" r="r" b="b"/>
            <a:pathLst>
              <a:path w="2540" h="2539">
                <a:moveTo>
                  <a:pt x="2117" y="2524"/>
                </a:moveTo>
                <a:lnTo>
                  <a:pt x="0" y="0"/>
                </a:lnTo>
                <a:lnTo>
                  <a:pt x="2117" y="0"/>
                </a:lnTo>
                <a:lnTo>
                  <a:pt x="2117" y="2524"/>
                </a:lnTo>
                <a:close/>
              </a:path>
            </a:pathLst>
          </a:custGeom>
          <a:solidFill>
            <a:srgbClr val="C9CCCC"/>
          </a:solidFill>
        </p:spPr>
        <p:txBody>
          <a:bodyPr wrap="square" lIns="0" tIns="0" rIns="0" bIns="0" rtlCol="0"/>
          <a:lstStyle/>
          <a:p/>
        </p:txBody>
      </p:sp>
      <p:sp>
        <p:nvSpPr>
          <p:cNvPr id="1837" name="object 1837"/>
          <p:cNvSpPr/>
          <p:nvPr/>
        </p:nvSpPr>
        <p:spPr>
          <a:xfrm>
            <a:off x="8682141" y="4420568"/>
            <a:ext cx="12700" cy="7620"/>
          </a:xfrm>
          <a:custGeom>
            <a:rect l="l" t="t" r="r" b="b"/>
            <a:pathLst>
              <a:path w="12700" h="7620">
                <a:moveTo>
                  <a:pt x="8300" y="2476"/>
                </a:moveTo>
                <a:lnTo>
                  <a:pt x="4150" y="2476"/>
                </a:lnTo>
                <a:lnTo>
                  <a:pt x="4150" y="0"/>
                </a:lnTo>
                <a:lnTo>
                  <a:pt x="6255" y="0"/>
                </a:lnTo>
                <a:lnTo>
                  <a:pt x="8300" y="2476"/>
                </a:lnTo>
                <a:close/>
              </a:path>
              <a:path w="12700" h="7620">
                <a:moveTo>
                  <a:pt x="10382" y="7477"/>
                </a:moveTo>
                <a:lnTo>
                  <a:pt x="0" y="7477"/>
                </a:lnTo>
                <a:lnTo>
                  <a:pt x="0" y="4989"/>
                </a:lnTo>
                <a:lnTo>
                  <a:pt x="2081" y="4989"/>
                </a:lnTo>
                <a:lnTo>
                  <a:pt x="2081" y="2476"/>
                </a:lnTo>
                <a:lnTo>
                  <a:pt x="10382" y="2476"/>
                </a:lnTo>
                <a:lnTo>
                  <a:pt x="12451" y="4989"/>
                </a:lnTo>
                <a:lnTo>
                  <a:pt x="10382" y="7477"/>
                </a:lnTo>
                <a:close/>
              </a:path>
            </a:pathLst>
          </a:custGeom>
          <a:solidFill>
            <a:srgbClr val="C9CCCC"/>
          </a:solidFill>
        </p:spPr>
        <p:txBody>
          <a:bodyPr wrap="square" lIns="0" tIns="0" rIns="0" bIns="0" rtlCol="0"/>
          <a:lstStyle/>
          <a:p/>
        </p:txBody>
      </p:sp>
      <p:sp>
        <p:nvSpPr>
          <p:cNvPr id="1838" name="object 1838"/>
          <p:cNvSpPr/>
          <p:nvPr/>
        </p:nvSpPr>
        <p:spPr>
          <a:xfrm>
            <a:off x="8702898" y="4420551"/>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839" name="object 1839"/>
          <p:cNvSpPr/>
          <p:nvPr/>
        </p:nvSpPr>
        <p:spPr>
          <a:xfrm>
            <a:off x="8704976" y="4413050"/>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840" name="object 1840"/>
          <p:cNvSpPr/>
          <p:nvPr/>
        </p:nvSpPr>
        <p:spPr>
          <a:xfrm>
            <a:off x="8729879" y="4483106"/>
            <a:ext cx="4445" cy="15240"/>
          </a:xfrm>
          <a:custGeom>
            <a:rect l="l" t="t" r="r" b="b"/>
            <a:pathLst>
              <a:path w="4445" h="15239">
                <a:moveTo>
                  <a:pt x="4138" y="15015"/>
                </a:moveTo>
                <a:lnTo>
                  <a:pt x="2081" y="15015"/>
                </a:lnTo>
                <a:lnTo>
                  <a:pt x="2081" y="10002"/>
                </a:lnTo>
                <a:lnTo>
                  <a:pt x="0" y="10002"/>
                </a:lnTo>
                <a:lnTo>
                  <a:pt x="0" y="0"/>
                </a:lnTo>
                <a:lnTo>
                  <a:pt x="2081" y="0"/>
                </a:lnTo>
                <a:lnTo>
                  <a:pt x="2081" y="2500"/>
                </a:lnTo>
                <a:lnTo>
                  <a:pt x="4138" y="5036"/>
                </a:lnTo>
                <a:lnTo>
                  <a:pt x="4138" y="15015"/>
                </a:lnTo>
                <a:close/>
              </a:path>
            </a:pathLst>
          </a:custGeom>
          <a:solidFill>
            <a:srgbClr val="C9CCCC"/>
          </a:solidFill>
        </p:spPr>
        <p:txBody>
          <a:bodyPr wrap="square" lIns="0" tIns="0" rIns="0" bIns="0" rtlCol="0"/>
          <a:lstStyle/>
          <a:p/>
        </p:txBody>
      </p:sp>
      <p:sp>
        <p:nvSpPr>
          <p:cNvPr id="1841" name="object 1841"/>
          <p:cNvSpPr/>
          <p:nvPr/>
        </p:nvSpPr>
        <p:spPr>
          <a:xfrm>
            <a:off x="8729881" y="450312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842" name="object 1842"/>
          <p:cNvSpPr/>
          <p:nvPr/>
        </p:nvSpPr>
        <p:spPr>
          <a:xfrm>
            <a:off x="8704979" y="4415539"/>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843" name="object 1843"/>
          <p:cNvSpPr/>
          <p:nvPr/>
        </p:nvSpPr>
        <p:spPr>
          <a:xfrm>
            <a:off x="8702898" y="4418063"/>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844" name="object 1844"/>
          <p:cNvSpPr/>
          <p:nvPr/>
        </p:nvSpPr>
        <p:spPr>
          <a:xfrm>
            <a:off x="8802516" y="4520634"/>
            <a:ext cx="14604" cy="17780"/>
          </a:xfrm>
          <a:custGeom>
            <a:rect l="l" t="t" r="r" b="b"/>
            <a:pathLst>
              <a:path w="14604" h="17779">
                <a:moveTo>
                  <a:pt x="8300" y="2500"/>
                </a:moveTo>
                <a:lnTo>
                  <a:pt x="6231" y="2500"/>
                </a:lnTo>
                <a:lnTo>
                  <a:pt x="6231" y="0"/>
                </a:lnTo>
                <a:lnTo>
                  <a:pt x="8300" y="0"/>
                </a:lnTo>
                <a:lnTo>
                  <a:pt x="8300" y="2500"/>
                </a:lnTo>
                <a:close/>
              </a:path>
              <a:path w="14604" h="17779">
                <a:moveTo>
                  <a:pt x="12439" y="2500"/>
                </a:moveTo>
                <a:lnTo>
                  <a:pt x="10370" y="2500"/>
                </a:lnTo>
                <a:lnTo>
                  <a:pt x="10370" y="0"/>
                </a:lnTo>
                <a:lnTo>
                  <a:pt x="12439" y="0"/>
                </a:lnTo>
                <a:lnTo>
                  <a:pt x="12439" y="2500"/>
                </a:lnTo>
                <a:close/>
              </a:path>
              <a:path w="14604" h="17779">
                <a:moveTo>
                  <a:pt x="14508" y="12490"/>
                </a:moveTo>
                <a:lnTo>
                  <a:pt x="2057" y="12490"/>
                </a:lnTo>
                <a:lnTo>
                  <a:pt x="0" y="10002"/>
                </a:lnTo>
                <a:lnTo>
                  <a:pt x="2057" y="10002"/>
                </a:lnTo>
                <a:lnTo>
                  <a:pt x="2057" y="4989"/>
                </a:lnTo>
                <a:lnTo>
                  <a:pt x="4150" y="4989"/>
                </a:lnTo>
                <a:lnTo>
                  <a:pt x="4150" y="2500"/>
                </a:lnTo>
                <a:lnTo>
                  <a:pt x="14508" y="2500"/>
                </a:lnTo>
                <a:lnTo>
                  <a:pt x="14508" y="4989"/>
                </a:lnTo>
                <a:lnTo>
                  <a:pt x="12439" y="7501"/>
                </a:lnTo>
                <a:lnTo>
                  <a:pt x="14508" y="7501"/>
                </a:lnTo>
                <a:lnTo>
                  <a:pt x="14508" y="12490"/>
                </a:lnTo>
                <a:close/>
              </a:path>
              <a:path w="14604" h="17779">
                <a:moveTo>
                  <a:pt x="10370" y="17503"/>
                </a:moveTo>
                <a:lnTo>
                  <a:pt x="6231" y="17503"/>
                </a:lnTo>
                <a:lnTo>
                  <a:pt x="4150" y="15003"/>
                </a:lnTo>
                <a:lnTo>
                  <a:pt x="4150" y="12490"/>
                </a:lnTo>
                <a:lnTo>
                  <a:pt x="12439" y="12490"/>
                </a:lnTo>
                <a:lnTo>
                  <a:pt x="12439" y="15003"/>
                </a:lnTo>
                <a:lnTo>
                  <a:pt x="10370" y="15003"/>
                </a:lnTo>
                <a:lnTo>
                  <a:pt x="10370" y="17503"/>
                </a:lnTo>
                <a:close/>
              </a:path>
            </a:pathLst>
          </a:custGeom>
          <a:solidFill>
            <a:srgbClr val="C9CCCC"/>
          </a:solidFill>
        </p:spPr>
        <p:txBody>
          <a:bodyPr wrap="square" lIns="0" tIns="0" rIns="0" bIns="0" rtlCol="0"/>
          <a:lstStyle/>
          <a:p/>
        </p:txBody>
      </p:sp>
      <p:sp>
        <p:nvSpPr>
          <p:cNvPr id="1845" name="object 1845"/>
          <p:cNvSpPr/>
          <p:nvPr/>
        </p:nvSpPr>
        <p:spPr>
          <a:xfrm>
            <a:off x="8999645" y="465070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846" name="object 1846"/>
          <p:cNvSpPr/>
          <p:nvPr/>
        </p:nvSpPr>
        <p:spPr>
          <a:xfrm>
            <a:off x="8949820" y="4508139"/>
            <a:ext cx="45720" cy="87630"/>
          </a:xfrm>
          <a:custGeom>
            <a:rect l="l" t="t" r="r" b="b"/>
            <a:pathLst>
              <a:path w="45720" h="87629">
                <a:moveTo>
                  <a:pt x="31134" y="44997"/>
                </a:moveTo>
                <a:lnTo>
                  <a:pt x="10370" y="44997"/>
                </a:lnTo>
                <a:lnTo>
                  <a:pt x="10370" y="34995"/>
                </a:lnTo>
                <a:lnTo>
                  <a:pt x="8312" y="32507"/>
                </a:lnTo>
                <a:lnTo>
                  <a:pt x="8312" y="29994"/>
                </a:lnTo>
                <a:lnTo>
                  <a:pt x="6243" y="29994"/>
                </a:lnTo>
                <a:lnTo>
                  <a:pt x="6243" y="17491"/>
                </a:lnTo>
                <a:lnTo>
                  <a:pt x="8312" y="17491"/>
                </a:lnTo>
                <a:lnTo>
                  <a:pt x="8312" y="12514"/>
                </a:lnTo>
                <a:lnTo>
                  <a:pt x="6243" y="12514"/>
                </a:lnTo>
                <a:lnTo>
                  <a:pt x="6243" y="9990"/>
                </a:lnTo>
                <a:lnTo>
                  <a:pt x="4162" y="9990"/>
                </a:lnTo>
                <a:lnTo>
                  <a:pt x="4162" y="7513"/>
                </a:lnTo>
                <a:lnTo>
                  <a:pt x="2105" y="7513"/>
                </a:lnTo>
                <a:lnTo>
                  <a:pt x="0" y="4977"/>
                </a:lnTo>
                <a:lnTo>
                  <a:pt x="0" y="2476"/>
                </a:lnTo>
                <a:lnTo>
                  <a:pt x="2105" y="0"/>
                </a:lnTo>
                <a:lnTo>
                  <a:pt x="2105" y="2476"/>
                </a:lnTo>
                <a:lnTo>
                  <a:pt x="6243" y="2476"/>
                </a:lnTo>
                <a:lnTo>
                  <a:pt x="8312" y="4977"/>
                </a:lnTo>
                <a:lnTo>
                  <a:pt x="14556" y="4977"/>
                </a:lnTo>
                <a:lnTo>
                  <a:pt x="14556" y="7513"/>
                </a:lnTo>
                <a:lnTo>
                  <a:pt x="18706" y="12514"/>
                </a:lnTo>
                <a:lnTo>
                  <a:pt x="18706" y="15003"/>
                </a:lnTo>
                <a:lnTo>
                  <a:pt x="20764" y="15003"/>
                </a:lnTo>
                <a:lnTo>
                  <a:pt x="22845" y="17491"/>
                </a:lnTo>
                <a:lnTo>
                  <a:pt x="22845" y="19992"/>
                </a:lnTo>
                <a:lnTo>
                  <a:pt x="24926" y="19992"/>
                </a:lnTo>
                <a:lnTo>
                  <a:pt x="24926" y="22504"/>
                </a:lnTo>
                <a:lnTo>
                  <a:pt x="22845" y="24981"/>
                </a:lnTo>
                <a:lnTo>
                  <a:pt x="20764" y="24981"/>
                </a:lnTo>
                <a:lnTo>
                  <a:pt x="20764" y="34995"/>
                </a:lnTo>
                <a:lnTo>
                  <a:pt x="24926" y="34995"/>
                </a:lnTo>
                <a:lnTo>
                  <a:pt x="26995" y="37508"/>
                </a:lnTo>
                <a:lnTo>
                  <a:pt x="26995" y="40020"/>
                </a:lnTo>
                <a:lnTo>
                  <a:pt x="31134" y="40020"/>
                </a:lnTo>
                <a:lnTo>
                  <a:pt x="31134" y="44997"/>
                </a:lnTo>
                <a:close/>
              </a:path>
              <a:path w="45720" h="87629">
                <a:moveTo>
                  <a:pt x="14556" y="4977"/>
                </a:moveTo>
                <a:lnTo>
                  <a:pt x="8312" y="4977"/>
                </a:lnTo>
                <a:lnTo>
                  <a:pt x="8312" y="2476"/>
                </a:lnTo>
                <a:lnTo>
                  <a:pt x="6243" y="0"/>
                </a:lnTo>
                <a:lnTo>
                  <a:pt x="10370" y="0"/>
                </a:lnTo>
                <a:lnTo>
                  <a:pt x="10370" y="2476"/>
                </a:lnTo>
                <a:lnTo>
                  <a:pt x="12451" y="2476"/>
                </a:lnTo>
                <a:lnTo>
                  <a:pt x="14556" y="4977"/>
                </a:lnTo>
                <a:close/>
              </a:path>
              <a:path w="45720" h="87629">
                <a:moveTo>
                  <a:pt x="37377" y="62513"/>
                </a:moveTo>
                <a:lnTo>
                  <a:pt x="22845" y="62513"/>
                </a:lnTo>
                <a:lnTo>
                  <a:pt x="22845" y="60025"/>
                </a:lnTo>
                <a:lnTo>
                  <a:pt x="20764" y="57512"/>
                </a:lnTo>
                <a:lnTo>
                  <a:pt x="18706" y="57512"/>
                </a:lnTo>
                <a:lnTo>
                  <a:pt x="16601" y="55023"/>
                </a:lnTo>
                <a:lnTo>
                  <a:pt x="16601" y="52511"/>
                </a:lnTo>
                <a:lnTo>
                  <a:pt x="14556" y="52511"/>
                </a:lnTo>
                <a:lnTo>
                  <a:pt x="14556" y="49998"/>
                </a:lnTo>
                <a:lnTo>
                  <a:pt x="12451" y="49998"/>
                </a:lnTo>
                <a:lnTo>
                  <a:pt x="12451" y="44997"/>
                </a:lnTo>
                <a:lnTo>
                  <a:pt x="33203" y="44997"/>
                </a:lnTo>
                <a:lnTo>
                  <a:pt x="33203" y="47510"/>
                </a:lnTo>
                <a:lnTo>
                  <a:pt x="35272" y="47510"/>
                </a:lnTo>
                <a:lnTo>
                  <a:pt x="35272" y="55023"/>
                </a:lnTo>
                <a:lnTo>
                  <a:pt x="37377" y="55023"/>
                </a:lnTo>
                <a:lnTo>
                  <a:pt x="37377" y="62513"/>
                </a:lnTo>
                <a:close/>
              </a:path>
              <a:path w="45720" h="87629">
                <a:moveTo>
                  <a:pt x="35272" y="65002"/>
                </a:moveTo>
                <a:lnTo>
                  <a:pt x="24926" y="65002"/>
                </a:lnTo>
                <a:lnTo>
                  <a:pt x="24926" y="62513"/>
                </a:lnTo>
                <a:lnTo>
                  <a:pt x="35272" y="62513"/>
                </a:lnTo>
                <a:lnTo>
                  <a:pt x="35272" y="65002"/>
                </a:lnTo>
                <a:close/>
              </a:path>
              <a:path w="45720" h="87629">
                <a:moveTo>
                  <a:pt x="39447" y="70027"/>
                </a:moveTo>
                <a:lnTo>
                  <a:pt x="33203" y="70027"/>
                </a:lnTo>
                <a:lnTo>
                  <a:pt x="31134" y="67514"/>
                </a:lnTo>
                <a:lnTo>
                  <a:pt x="29053" y="67514"/>
                </a:lnTo>
                <a:lnTo>
                  <a:pt x="29053" y="65002"/>
                </a:lnTo>
                <a:lnTo>
                  <a:pt x="37377" y="65002"/>
                </a:lnTo>
                <a:lnTo>
                  <a:pt x="39447" y="67514"/>
                </a:lnTo>
                <a:lnTo>
                  <a:pt x="39447" y="70027"/>
                </a:lnTo>
                <a:close/>
              </a:path>
              <a:path w="45720" h="87629">
                <a:moveTo>
                  <a:pt x="43585" y="80041"/>
                </a:moveTo>
                <a:lnTo>
                  <a:pt x="37377" y="80041"/>
                </a:lnTo>
                <a:lnTo>
                  <a:pt x="37377" y="75028"/>
                </a:lnTo>
                <a:lnTo>
                  <a:pt x="35272" y="75028"/>
                </a:lnTo>
                <a:lnTo>
                  <a:pt x="35272" y="70027"/>
                </a:lnTo>
                <a:lnTo>
                  <a:pt x="41516" y="70027"/>
                </a:lnTo>
                <a:lnTo>
                  <a:pt x="41516" y="75028"/>
                </a:lnTo>
                <a:lnTo>
                  <a:pt x="43585" y="77516"/>
                </a:lnTo>
                <a:lnTo>
                  <a:pt x="43585" y="80041"/>
                </a:lnTo>
                <a:close/>
              </a:path>
              <a:path w="45720" h="87629">
                <a:moveTo>
                  <a:pt x="45654" y="87542"/>
                </a:moveTo>
                <a:lnTo>
                  <a:pt x="43585" y="87542"/>
                </a:lnTo>
                <a:lnTo>
                  <a:pt x="43585" y="85030"/>
                </a:lnTo>
                <a:lnTo>
                  <a:pt x="41516" y="85030"/>
                </a:lnTo>
                <a:lnTo>
                  <a:pt x="41516" y="82529"/>
                </a:lnTo>
                <a:lnTo>
                  <a:pt x="39447" y="82529"/>
                </a:lnTo>
                <a:lnTo>
                  <a:pt x="39447" y="80041"/>
                </a:lnTo>
                <a:lnTo>
                  <a:pt x="45654" y="80041"/>
                </a:lnTo>
                <a:lnTo>
                  <a:pt x="45654" y="87542"/>
                </a:lnTo>
                <a:close/>
              </a:path>
            </a:pathLst>
          </a:custGeom>
          <a:solidFill>
            <a:srgbClr val="C9CCCC"/>
          </a:solidFill>
        </p:spPr>
        <p:txBody>
          <a:bodyPr wrap="square" lIns="0" tIns="0" rIns="0" bIns="0" rtlCol="0"/>
          <a:lstStyle/>
          <a:p/>
        </p:txBody>
      </p:sp>
      <p:sp>
        <p:nvSpPr>
          <p:cNvPr id="1847" name="object 1847"/>
          <p:cNvSpPr/>
          <p:nvPr/>
        </p:nvSpPr>
        <p:spPr>
          <a:xfrm>
            <a:off x="8993389" y="4580671"/>
            <a:ext cx="10795" cy="25400"/>
          </a:xfrm>
          <a:custGeom>
            <a:rect l="l" t="t" r="r" b="b"/>
            <a:pathLst>
              <a:path w="10795" h="25400">
                <a:moveTo>
                  <a:pt x="6243" y="7501"/>
                </a:moveTo>
                <a:lnTo>
                  <a:pt x="0" y="7501"/>
                </a:lnTo>
                <a:lnTo>
                  <a:pt x="2093" y="4989"/>
                </a:lnTo>
                <a:lnTo>
                  <a:pt x="2093" y="0"/>
                </a:lnTo>
                <a:lnTo>
                  <a:pt x="4174" y="0"/>
                </a:lnTo>
                <a:lnTo>
                  <a:pt x="4174" y="2500"/>
                </a:lnTo>
                <a:lnTo>
                  <a:pt x="6243" y="2500"/>
                </a:lnTo>
                <a:lnTo>
                  <a:pt x="6243" y="7501"/>
                </a:lnTo>
                <a:close/>
              </a:path>
              <a:path w="10795" h="25400">
                <a:moveTo>
                  <a:pt x="6243" y="20016"/>
                </a:moveTo>
                <a:lnTo>
                  <a:pt x="2093" y="20016"/>
                </a:lnTo>
                <a:lnTo>
                  <a:pt x="2093" y="7501"/>
                </a:lnTo>
                <a:lnTo>
                  <a:pt x="8312" y="7501"/>
                </a:lnTo>
                <a:lnTo>
                  <a:pt x="8312" y="10002"/>
                </a:lnTo>
                <a:lnTo>
                  <a:pt x="10382" y="12490"/>
                </a:lnTo>
                <a:lnTo>
                  <a:pt x="10382" y="17503"/>
                </a:lnTo>
                <a:lnTo>
                  <a:pt x="6243" y="17503"/>
                </a:lnTo>
                <a:lnTo>
                  <a:pt x="6243" y="20016"/>
                </a:lnTo>
                <a:close/>
              </a:path>
              <a:path w="10795" h="25400">
                <a:moveTo>
                  <a:pt x="10382" y="24993"/>
                </a:moveTo>
                <a:lnTo>
                  <a:pt x="8312" y="22504"/>
                </a:lnTo>
                <a:lnTo>
                  <a:pt x="8312" y="20016"/>
                </a:lnTo>
                <a:lnTo>
                  <a:pt x="6243" y="20016"/>
                </a:lnTo>
                <a:lnTo>
                  <a:pt x="6243" y="17503"/>
                </a:lnTo>
                <a:lnTo>
                  <a:pt x="10382" y="17503"/>
                </a:lnTo>
                <a:lnTo>
                  <a:pt x="10382" y="24993"/>
                </a:lnTo>
                <a:close/>
              </a:path>
            </a:pathLst>
          </a:custGeom>
          <a:solidFill>
            <a:srgbClr val="C9CCCC"/>
          </a:solidFill>
        </p:spPr>
        <p:txBody>
          <a:bodyPr wrap="square" lIns="0" tIns="0" rIns="0" bIns="0" rtlCol="0"/>
          <a:lstStyle/>
          <a:p/>
        </p:txBody>
      </p:sp>
      <p:sp>
        <p:nvSpPr>
          <p:cNvPr id="1848" name="object 1848"/>
          <p:cNvSpPr/>
          <p:nvPr/>
        </p:nvSpPr>
        <p:spPr>
          <a:xfrm>
            <a:off x="8993392" y="4578146"/>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849" name="object 1849"/>
          <p:cNvSpPr/>
          <p:nvPr/>
        </p:nvSpPr>
        <p:spPr>
          <a:xfrm>
            <a:off x="8999645" y="4645688"/>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1850" name="object 1850"/>
          <p:cNvSpPr/>
          <p:nvPr/>
        </p:nvSpPr>
        <p:spPr>
          <a:xfrm>
            <a:off x="8989267" y="4628206"/>
            <a:ext cx="56515" cy="45085"/>
          </a:xfrm>
          <a:custGeom>
            <a:rect l="l" t="t" r="r" b="b"/>
            <a:pathLst>
              <a:path w="56515" h="45085">
                <a:moveTo>
                  <a:pt x="16589" y="9990"/>
                </a:moveTo>
                <a:lnTo>
                  <a:pt x="0" y="9990"/>
                </a:lnTo>
                <a:lnTo>
                  <a:pt x="0" y="0"/>
                </a:lnTo>
                <a:lnTo>
                  <a:pt x="2069" y="2476"/>
                </a:lnTo>
                <a:lnTo>
                  <a:pt x="10382" y="2476"/>
                </a:lnTo>
                <a:lnTo>
                  <a:pt x="10382" y="4989"/>
                </a:lnTo>
                <a:lnTo>
                  <a:pt x="14520" y="4989"/>
                </a:lnTo>
                <a:lnTo>
                  <a:pt x="14520" y="7489"/>
                </a:lnTo>
                <a:lnTo>
                  <a:pt x="16589" y="7489"/>
                </a:lnTo>
                <a:lnTo>
                  <a:pt x="16589" y="9990"/>
                </a:lnTo>
                <a:close/>
              </a:path>
              <a:path w="56515" h="45085">
                <a:moveTo>
                  <a:pt x="8276" y="2476"/>
                </a:moveTo>
                <a:lnTo>
                  <a:pt x="2069" y="2476"/>
                </a:lnTo>
                <a:lnTo>
                  <a:pt x="2069" y="0"/>
                </a:lnTo>
                <a:lnTo>
                  <a:pt x="6207" y="0"/>
                </a:lnTo>
                <a:lnTo>
                  <a:pt x="8276" y="2476"/>
                </a:lnTo>
                <a:close/>
              </a:path>
              <a:path w="56515" h="45085">
                <a:moveTo>
                  <a:pt x="8276" y="12490"/>
                </a:moveTo>
                <a:lnTo>
                  <a:pt x="6207" y="12490"/>
                </a:lnTo>
                <a:lnTo>
                  <a:pt x="6207" y="9990"/>
                </a:lnTo>
                <a:lnTo>
                  <a:pt x="8276" y="9990"/>
                </a:lnTo>
                <a:lnTo>
                  <a:pt x="8276" y="12490"/>
                </a:lnTo>
                <a:close/>
              </a:path>
              <a:path w="56515" h="45085">
                <a:moveTo>
                  <a:pt x="20728" y="12490"/>
                </a:moveTo>
                <a:lnTo>
                  <a:pt x="8276" y="12490"/>
                </a:lnTo>
                <a:lnTo>
                  <a:pt x="8276" y="9990"/>
                </a:lnTo>
                <a:lnTo>
                  <a:pt x="20728" y="9990"/>
                </a:lnTo>
                <a:lnTo>
                  <a:pt x="20728" y="12490"/>
                </a:lnTo>
                <a:close/>
              </a:path>
              <a:path w="56515" h="45085">
                <a:moveTo>
                  <a:pt x="14520" y="27494"/>
                </a:moveTo>
                <a:lnTo>
                  <a:pt x="12451" y="27494"/>
                </a:lnTo>
                <a:lnTo>
                  <a:pt x="12451" y="25005"/>
                </a:lnTo>
                <a:lnTo>
                  <a:pt x="14520" y="22492"/>
                </a:lnTo>
                <a:lnTo>
                  <a:pt x="12451" y="20004"/>
                </a:lnTo>
                <a:lnTo>
                  <a:pt x="12451" y="12490"/>
                </a:lnTo>
                <a:lnTo>
                  <a:pt x="22809" y="12490"/>
                </a:lnTo>
                <a:lnTo>
                  <a:pt x="22809" y="15003"/>
                </a:lnTo>
                <a:lnTo>
                  <a:pt x="29029" y="15003"/>
                </a:lnTo>
                <a:lnTo>
                  <a:pt x="29029" y="17479"/>
                </a:lnTo>
                <a:lnTo>
                  <a:pt x="37329" y="17479"/>
                </a:lnTo>
                <a:lnTo>
                  <a:pt x="37329" y="20004"/>
                </a:lnTo>
                <a:lnTo>
                  <a:pt x="45630" y="20004"/>
                </a:lnTo>
                <a:lnTo>
                  <a:pt x="45630" y="22492"/>
                </a:lnTo>
                <a:lnTo>
                  <a:pt x="47700" y="22492"/>
                </a:lnTo>
                <a:lnTo>
                  <a:pt x="47700" y="25005"/>
                </a:lnTo>
                <a:lnTo>
                  <a:pt x="14520" y="25005"/>
                </a:lnTo>
                <a:lnTo>
                  <a:pt x="14520" y="27494"/>
                </a:lnTo>
                <a:close/>
              </a:path>
              <a:path w="56515" h="45085">
                <a:moveTo>
                  <a:pt x="43573" y="20004"/>
                </a:moveTo>
                <a:lnTo>
                  <a:pt x="41516" y="20004"/>
                </a:lnTo>
                <a:lnTo>
                  <a:pt x="43573" y="17479"/>
                </a:lnTo>
                <a:lnTo>
                  <a:pt x="43573" y="20004"/>
                </a:lnTo>
                <a:close/>
              </a:path>
              <a:path w="56515" h="45085">
                <a:moveTo>
                  <a:pt x="49769" y="30006"/>
                </a:moveTo>
                <a:lnTo>
                  <a:pt x="18670" y="30006"/>
                </a:lnTo>
                <a:lnTo>
                  <a:pt x="18670" y="27494"/>
                </a:lnTo>
                <a:lnTo>
                  <a:pt x="16589" y="27494"/>
                </a:lnTo>
                <a:lnTo>
                  <a:pt x="16589" y="25005"/>
                </a:lnTo>
                <a:lnTo>
                  <a:pt x="47700" y="25005"/>
                </a:lnTo>
                <a:lnTo>
                  <a:pt x="49769" y="27494"/>
                </a:lnTo>
                <a:lnTo>
                  <a:pt x="49769" y="30006"/>
                </a:lnTo>
                <a:close/>
              </a:path>
              <a:path w="56515" h="45085">
                <a:moveTo>
                  <a:pt x="51886" y="32519"/>
                </a:moveTo>
                <a:lnTo>
                  <a:pt x="20728" y="32519"/>
                </a:lnTo>
                <a:lnTo>
                  <a:pt x="20728" y="30006"/>
                </a:lnTo>
                <a:lnTo>
                  <a:pt x="51886" y="30006"/>
                </a:lnTo>
                <a:lnTo>
                  <a:pt x="51886" y="32519"/>
                </a:lnTo>
                <a:close/>
              </a:path>
              <a:path w="56515" h="45085">
                <a:moveTo>
                  <a:pt x="53955" y="35007"/>
                </a:moveTo>
                <a:lnTo>
                  <a:pt x="22809" y="35007"/>
                </a:lnTo>
                <a:lnTo>
                  <a:pt x="22809" y="32519"/>
                </a:lnTo>
                <a:lnTo>
                  <a:pt x="53955" y="32519"/>
                </a:lnTo>
                <a:lnTo>
                  <a:pt x="53955" y="35007"/>
                </a:lnTo>
                <a:close/>
              </a:path>
              <a:path w="56515" h="45085">
                <a:moveTo>
                  <a:pt x="56024" y="40008"/>
                </a:moveTo>
                <a:lnTo>
                  <a:pt x="31122" y="40008"/>
                </a:lnTo>
                <a:lnTo>
                  <a:pt x="31122" y="37496"/>
                </a:lnTo>
                <a:lnTo>
                  <a:pt x="26959" y="37496"/>
                </a:lnTo>
                <a:lnTo>
                  <a:pt x="26959" y="35007"/>
                </a:lnTo>
                <a:lnTo>
                  <a:pt x="56024" y="35007"/>
                </a:lnTo>
                <a:lnTo>
                  <a:pt x="56024" y="40008"/>
                </a:lnTo>
                <a:close/>
              </a:path>
              <a:path w="56515" h="45085">
                <a:moveTo>
                  <a:pt x="29029" y="40008"/>
                </a:moveTo>
                <a:lnTo>
                  <a:pt x="29029" y="37496"/>
                </a:lnTo>
                <a:lnTo>
                  <a:pt x="31122" y="37496"/>
                </a:lnTo>
                <a:lnTo>
                  <a:pt x="29029" y="40008"/>
                </a:lnTo>
                <a:close/>
              </a:path>
              <a:path w="56515" h="45085">
                <a:moveTo>
                  <a:pt x="39411" y="42497"/>
                </a:moveTo>
                <a:lnTo>
                  <a:pt x="37329" y="42497"/>
                </a:lnTo>
                <a:lnTo>
                  <a:pt x="37329" y="40008"/>
                </a:lnTo>
                <a:lnTo>
                  <a:pt x="39411" y="40008"/>
                </a:lnTo>
                <a:lnTo>
                  <a:pt x="39411" y="42497"/>
                </a:lnTo>
                <a:close/>
              </a:path>
              <a:path w="56515" h="45085">
                <a:moveTo>
                  <a:pt x="53955" y="42497"/>
                </a:moveTo>
                <a:lnTo>
                  <a:pt x="41516" y="42497"/>
                </a:lnTo>
                <a:lnTo>
                  <a:pt x="41516" y="40008"/>
                </a:lnTo>
                <a:lnTo>
                  <a:pt x="53955" y="40008"/>
                </a:lnTo>
                <a:lnTo>
                  <a:pt x="53955" y="42497"/>
                </a:lnTo>
                <a:close/>
              </a:path>
              <a:path w="56515" h="45085">
                <a:moveTo>
                  <a:pt x="47700" y="45033"/>
                </a:moveTo>
                <a:lnTo>
                  <a:pt x="45630" y="45033"/>
                </a:lnTo>
                <a:lnTo>
                  <a:pt x="45630" y="42497"/>
                </a:lnTo>
                <a:lnTo>
                  <a:pt x="49769" y="42497"/>
                </a:lnTo>
                <a:lnTo>
                  <a:pt x="47700" y="45033"/>
                </a:lnTo>
                <a:close/>
              </a:path>
            </a:pathLst>
          </a:custGeom>
          <a:solidFill>
            <a:srgbClr val="C9CCCC"/>
          </a:solidFill>
        </p:spPr>
        <p:txBody>
          <a:bodyPr wrap="square" lIns="0" tIns="0" rIns="0" bIns="0" rtlCol="0"/>
          <a:lstStyle/>
          <a:p/>
        </p:txBody>
      </p:sp>
      <p:sp>
        <p:nvSpPr>
          <p:cNvPr id="1851" name="object 1851"/>
          <p:cNvSpPr/>
          <p:nvPr/>
        </p:nvSpPr>
        <p:spPr>
          <a:xfrm>
            <a:off x="8999648" y="464322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852" name="object 1852"/>
          <p:cNvSpPr/>
          <p:nvPr/>
        </p:nvSpPr>
        <p:spPr>
          <a:xfrm>
            <a:off x="8962266" y="4508122"/>
            <a:ext cx="2540" cy="2540"/>
          </a:xfrm>
          <a:custGeom>
            <a:rect l="l" t="t" r="r" b="b"/>
            <a:pathLst>
              <a:path w="2540"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1853" name="object 1853"/>
          <p:cNvSpPr/>
          <p:nvPr/>
        </p:nvSpPr>
        <p:spPr>
          <a:xfrm>
            <a:off x="8916634" y="4715756"/>
            <a:ext cx="19050" cy="12700"/>
          </a:xfrm>
          <a:custGeom>
            <a:rect l="l" t="t" r="r" b="b"/>
            <a:pathLst>
              <a:path w="19050" h="12700">
                <a:moveTo>
                  <a:pt x="8300" y="2476"/>
                </a:moveTo>
                <a:lnTo>
                  <a:pt x="0" y="2476"/>
                </a:lnTo>
                <a:lnTo>
                  <a:pt x="0" y="0"/>
                </a:lnTo>
                <a:lnTo>
                  <a:pt x="6207" y="0"/>
                </a:lnTo>
                <a:lnTo>
                  <a:pt x="8300" y="2476"/>
                </a:lnTo>
                <a:close/>
              </a:path>
              <a:path w="19050" h="12700">
                <a:moveTo>
                  <a:pt x="14544" y="7489"/>
                </a:moveTo>
                <a:lnTo>
                  <a:pt x="2093" y="7489"/>
                </a:lnTo>
                <a:lnTo>
                  <a:pt x="2093" y="2476"/>
                </a:lnTo>
                <a:lnTo>
                  <a:pt x="10370" y="2476"/>
                </a:lnTo>
                <a:lnTo>
                  <a:pt x="10370" y="5013"/>
                </a:lnTo>
                <a:lnTo>
                  <a:pt x="14544" y="5013"/>
                </a:lnTo>
                <a:lnTo>
                  <a:pt x="14544" y="7489"/>
                </a:lnTo>
                <a:close/>
              </a:path>
              <a:path w="19050" h="12700">
                <a:moveTo>
                  <a:pt x="18670" y="9990"/>
                </a:moveTo>
                <a:lnTo>
                  <a:pt x="6207" y="9990"/>
                </a:lnTo>
                <a:lnTo>
                  <a:pt x="6207" y="7489"/>
                </a:lnTo>
                <a:lnTo>
                  <a:pt x="16601" y="7489"/>
                </a:lnTo>
                <a:lnTo>
                  <a:pt x="18670" y="9990"/>
                </a:lnTo>
                <a:close/>
              </a:path>
              <a:path w="19050" h="12700">
                <a:moveTo>
                  <a:pt x="14544" y="12502"/>
                </a:moveTo>
                <a:lnTo>
                  <a:pt x="10370" y="12502"/>
                </a:lnTo>
                <a:lnTo>
                  <a:pt x="10370" y="9990"/>
                </a:lnTo>
                <a:lnTo>
                  <a:pt x="14544" y="9990"/>
                </a:lnTo>
                <a:lnTo>
                  <a:pt x="14544" y="12502"/>
                </a:lnTo>
                <a:close/>
              </a:path>
            </a:pathLst>
          </a:custGeom>
          <a:solidFill>
            <a:srgbClr val="C9CCCC"/>
          </a:solidFill>
        </p:spPr>
        <p:txBody>
          <a:bodyPr wrap="square" lIns="0" tIns="0" rIns="0" bIns="0" rtlCol="0"/>
          <a:lstStyle/>
          <a:p/>
        </p:txBody>
      </p:sp>
      <p:sp>
        <p:nvSpPr>
          <p:cNvPr id="1854" name="object 1854"/>
          <p:cNvSpPr/>
          <p:nvPr/>
        </p:nvSpPr>
        <p:spPr>
          <a:xfrm>
            <a:off x="8908350" y="4703221"/>
            <a:ext cx="2540" cy="2540"/>
          </a:xfrm>
          <a:custGeom>
            <a:rect l="l" t="t" r="r" b="b"/>
            <a:pathLst>
              <a:path w="2540" h="2539">
                <a:moveTo>
                  <a:pt x="0" y="0"/>
                </a:moveTo>
                <a:lnTo>
                  <a:pt x="2045" y="0"/>
                </a:lnTo>
                <a:lnTo>
                  <a:pt x="2045" y="2512"/>
                </a:lnTo>
                <a:lnTo>
                  <a:pt x="0" y="2512"/>
                </a:lnTo>
                <a:lnTo>
                  <a:pt x="0" y="0"/>
                </a:lnTo>
                <a:close/>
              </a:path>
            </a:pathLst>
          </a:custGeom>
          <a:solidFill>
            <a:srgbClr val="C9CCCC"/>
          </a:solidFill>
        </p:spPr>
        <p:txBody>
          <a:bodyPr wrap="square" lIns="0" tIns="0" rIns="0" bIns="0" rtlCol="0"/>
          <a:lstStyle/>
          <a:p/>
        </p:txBody>
      </p:sp>
      <p:sp>
        <p:nvSpPr>
          <p:cNvPr id="1855" name="object 1855"/>
          <p:cNvSpPr/>
          <p:nvPr/>
        </p:nvSpPr>
        <p:spPr>
          <a:xfrm>
            <a:off x="8983026" y="4578167"/>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1856" name="object 1856"/>
          <p:cNvSpPr/>
          <p:nvPr/>
        </p:nvSpPr>
        <p:spPr>
          <a:xfrm>
            <a:off x="8933248" y="4725746"/>
            <a:ext cx="19050" cy="15240"/>
          </a:xfrm>
          <a:custGeom>
            <a:rect l="l" t="t" r="r" b="b"/>
            <a:pathLst>
              <a:path w="19050" h="15239">
                <a:moveTo>
                  <a:pt x="6183" y="2512"/>
                </a:moveTo>
                <a:lnTo>
                  <a:pt x="2069" y="2512"/>
                </a:lnTo>
                <a:lnTo>
                  <a:pt x="2069" y="0"/>
                </a:lnTo>
                <a:lnTo>
                  <a:pt x="6183" y="0"/>
                </a:lnTo>
                <a:lnTo>
                  <a:pt x="6183" y="2512"/>
                </a:lnTo>
                <a:close/>
              </a:path>
              <a:path w="19050" h="15239">
                <a:moveTo>
                  <a:pt x="10370" y="5001"/>
                </a:moveTo>
                <a:lnTo>
                  <a:pt x="0" y="5001"/>
                </a:lnTo>
                <a:lnTo>
                  <a:pt x="0" y="2512"/>
                </a:lnTo>
                <a:lnTo>
                  <a:pt x="10370" y="2512"/>
                </a:lnTo>
                <a:lnTo>
                  <a:pt x="10370" y="5001"/>
                </a:lnTo>
                <a:close/>
              </a:path>
              <a:path w="19050" h="15239">
                <a:moveTo>
                  <a:pt x="18682" y="12502"/>
                </a:moveTo>
                <a:lnTo>
                  <a:pt x="8288" y="12502"/>
                </a:lnTo>
                <a:lnTo>
                  <a:pt x="6183" y="10014"/>
                </a:lnTo>
                <a:lnTo>
                  <a:pt x="6183" y="5001"/>
                </a:lnTo>
                <a:lnTo>
                  <a:pt x="12439" y="5001"/>
                </a:lnTo>
                <a:lnTo>
                  <a:pt x="12439" y="7513"/>
                </a:lnTo>
                <a:lnTo>
                  <a:pt x="14508" y="7513"/>
                </a:lnTo>
                <a:lnTo>
                  <a:pt x="14508" y="10014"/>
                </a:lnTo>
                <a:lnTo>
                  <a:pt x="18682" y="10014"/>
                </a:lnTo>
                <a:lnTo>
                  <a:pt x="18682" y="12502"/>
                </a:lnTo>
                <a:close/>
              </a:path>
              <a:path w="19050" h="15239">
                <a:moveTo>
                  <a:pt x="12439" y="15027"/>
                </a:moveTo>
                <a:lnTo>
                  <a:pt x="12439" y="12502"/>
                </a:lnTo>
                <a:lnTo>
                  <a:pt x="14508" y="12502"/>
                </a:lnTo>
                <a:lnTo>
                  <a:pt x="12439" y="15027"/>
                </a:lnTo>
                <a:close/>
              </a:path>
            </a:pathLst>
          </a:custGeom>
          <a:solidFill>
            <a:srgbClr val="C9CCCC"/>
          </a:solidFill>
        </p:spPr>
        <p:txBody>
          <a:bodyPr wrap="square" lIns="0" tIns="0" rIns="0" bIns="0" rtlCol="0"/>
          <a:lstStyle/>
          <a:p/>
        </p:txBody>
      </p:sp>
      <p:sp>
        <p:nvSpPr>
          <p:cNvPr id="1857" name="object 1857"/>
          <p:cNvSpPr/>
          <p:nvPr/>
        </p:nvSpPr>
        <p:spPr>
          <a:xfrm>
            <a:off x="8908350" y="4558140"/>
            <a:ext cx="2540" cy="5080"/>
          </a:xfrm>
          <a:custGeom>
            <a:rect l="l" t="t" r="r" b="b"/>
            <a:pathLst>
              <a:path w="2540" h="5079">
                <a:moveTo>
                  <a:pt x="0" y="5001"/>
                </a:moveTo>
                <a:lnTo>
                  <a:pt x="0" y="0"/>
                </a:lnTo>
                <a:lnTo>
                  <a:pt x="2045" y="0"/>
                </a:lnTo>
                <a:lnTo>
                  <a:pt x="2045" y="5001"/>
                </a:lnTo>
                <a:lnTo>
                  <a:pt x="0" y="5001"/>
                </a:lnTo>
                <a:close/>
              </a:path>
            </a:pathLst>
          </a:custGeom>
          <a:solidFill>
            <a:srgbClr val="C9CCCC"/>
          </a:solidFill>
        </p:spPr>
        <p:txBody>
          <a:bodyPr wrap="square" lIns="0" tIns="0" rIns="0" bIns="0" rtlCol="0"/>
          <a:lstStyle/>
          <a:p/>
        </p:txBody>
      </p:sp>
      <p:sp>
        <p:nvSpPr>
          <p:cNvPr id="1858" name="object 1858"/>
          <p:cNvSpPr/>
          <p:nvPr/>
        </p:nvSpPr>
        <p:spPr>
          <a:xfrm>
            <a:off x="9043224" y="4670727"/>
            <a:ext cx="8890" cy="2540"/>
          </a:xfrm>
          <a:custGeom>
            <a:rect l="l" t="t" r="r" b="b"/>
            <a:pathLst>
              <a:path w="8890" h="2539">
                <a:moveTo>
                  <a:pt x="8276" y="2512"/>
                </a:moveTo>
                <a:lnTo>
                  <a:pt x="0" y="2512"/>
                </a:lnTo>
                <a:lnTo>
                  <a:pt x="0" y="0"/>
                </a:lnTo>
                <a:lnTo>
                  <a:pt x="8276" y="0"/>
                </a:lnTo>
                <a:lnTo>
                  <a:pt x="8276" y="2512"/>
                </a:lnTo>
                <a:close/>
              </a:path>
            </a:pathLst>
          </a:custGeom>
          <a:solidFill>
            <a:srgbClr val="C9CCCC"/>
          </a:solidFill>
        </p:spPr>
        <p:txBody>
          <a:bodyPr wrap="square" lIns="0" tIns="0" rIns="0" bIns="0" rtlCol="0"/>
          <a:lstStyle/>
          <a:p/>
        </p:txBody>
      </p:sp>
      <p:sp>
        <p:nvSpPr>
          <p:cNvPr id="1859" name="object 1859"/>
          <p:cNvSpPr/>
          <p:nvPr/>
        </p:nvSpPr>
        <p:spPr>
          <a:xfrm>
            <a:off x="8951927" y="4585657"/>
            <a:ext cx="2540" cy="2540"/>
          </a:xfrm>
          <a:custGeom>
            <a:rect l="l" t="t" r="r" b="b"/>
            <a:pathLst>
              <a:path w="2540" h="2539">
                <a:moveTo>
                  <a:pt x="2045" y="2512"/>
                </a:moveTo>
                <a:lnTo>
                  <a:pt x="0" y="0"/>
                </a:lnTo>
                <a:lnTo>
                  <a:pt x="2045" y="0"/>
                </a:lnTo>
                <a:lnTo>
                  <a:pt x="2045" y="2512"/>
                </a:lnTo>
                <a:close/>
              </a:path>
            </a:pathLst>
          </a:custGeom>
          <a:solidFill>
            <a:srgbClr val="C9CCCC"/>
          </a:solidFill>
        </p:spPr>
        <p:txBody>
          <a:bodyPr wrap="square" lIns="0" tIns="0" rIns="0" bIns="0" rtlCol="0"/>
          <a:lstStyle/>
          <a:p/>
        </p:txBody>
      </p:sp>
      <p:sp>
        <p:nvSpPr>
          <p:cNvPr id="1860" name="object 1860"/>
          <p:cNvSpPr/>
          <p:nvPr/>
        </p:nvSpPr>
        <p:spPr>
          <a:xfrm>
            <a:off x="8895877" y="4568161"/>
            <a:ext cx="68580" cy="47625"/>
          </a:xfrm>
          <a:custGeom>
            <a:rect l="l" t="t" r="r" b="b"/>
            <a:pathLst>
              <a:path w="68579" h="47625">
                <a:moveTo>
                  <a:pt x="8288" y="2488"/>
                </a:moveTo>
                <a:lnTo>
                  <a:pt x="6231" y="2488"/>
                </a:lnTo>
                <a:lnTo>
                  <a:pt x="6231" y="0"/>
                </a:lnTo>
                <a:lnTo>
                  <a:pt x="8288" y="0"/>
                </a:lnTo>
                <a:lnTo>
                  <a:pt x="8288" y="2488"/>
                </a:lnTo>
                <a:close/>
              </a:path>
              <a:path w="68579" h="47625">
                <a:moveTo>
                  <a:pt x="14532" y="7489"/>
                </a:moveTo>
                <a:lnTo>
                  <a:pt x="2081" y="7489"/>
                </a:lnTo>
                <a:lnTo>
                  <a:pt x="2081" y="2488"/>
                </a:lnTo>
                <a:lnTo>
                  <a:pt x="10358" y="2488"/>
                </a:lnTo>
                <a:lnTo>
                  <a:pt x="12475" y="4977"/>
                </a:lnTo>
                <a:lnTo>
                  <a:pt x="14532" y="4977"/>
                </a:lnTo>
                <a:lnTo>
                  <a:pt x="14532" y="7489"/>
                </a:lnTo>
                <a:close/>
              </a:path>
              <a:path w="68579" h="47625">
                <a:moveTo>
                  <a:pt x="49805" y="20016"/>
                </a:moveTo>
                <a:lnTo>
                  <a:pt x="2081" y="20016"/>
                </a:lnTo>
                <a:lnTo>
                  <a:pt x="2081" y="10002"/>
                </a:lnTo>
                <a:lnTo>
                  <a:pt x="0" y="7489"/>
                </a:lnTo>
                <a:lnTo>
                  <a:pt x="16589" y="7489"/>
                </a:lnTo>
                <a:lnTo>
                  <a:pt x="16589" y="10002"/>
                </a:lnTo>
                <a:lnTo>
                  <a:pt x="18682" y="10002"/>
                </a:lnTo>
                <a:lnTo>
                  <a:pt x="18682" y="12502"/>
                </a:lnTo>
                <a:lnTo>
                  <a:pt x="45654" y="12502"/>
                </a:lnTo>
                <a:lnTo>
                  <a:pt x="45654" y="15003"/>
                </a:lnTo>
                <a:lnTo>
                  <a:pt x="47735" y="15003"/>
                </a:lnTo>
                <a:lnTo>
                  <a:pt x="49805" y="17491"/>
                </a:lnTo>
                <a:lnTo>
                  <a:pt x="49805" y="20016"/>
                </a:lnTo>
                <a:close/>
              </a:path>
              <a:path w="68579" h="47625">
                <a:moveTo>
                  <a:pt x="60187" y="32531"/>
                </a:moveTo>
                <a:lnTo>
                  <a:pt x="8288" y="32531"/>
                </a:lnTo>
                <a:lnTo>
                  <a:pt x="8288" y="30006"/>
                </a:lnTo>
                <a:lnTo>
                  <a:pt x="6231" y="30006"/>
                </a:lnTo>
                <a:lnTo>
                  <a:pt x="6231" y="25005"/>
                </a:lnTo>
                <a:lnTo>
                  <a:pt x="4150" y="22504"/>
                </a:lnTo>
                <a:lnTo>
                  <a:pt x="4150" y="20016"/>
                </a:lnTo>
                <a:lnTo>
                  <a:pt x="56048" y="20016"/>
                </a:lnTo>
                <a:lnTo>
                  <a:pt x="56048" y="22504"/>
                </a:lnTo>
                <a:lnTo>
                  <a:pt x="58106" y="22504"/>
                </a:lnTo>
                <a:lnTo>
                  <a:pt x="58106" y="25005"/>
                </a:lnTo>
                <a:lnTo>
                  <a:pt x="60187" y="27517"/>
                </a:lnTo>
                <a:lnTo>
                  <a:pt x="60187" y="32531"/>
                </a:lnTo>
                <a:close/>
              </a:path>
              <a:path w="68579" h="47625">
                <a:moveTo>
                  <a:pt x="62244" y="32531"/>
                </a:moveTo>
                <a:lnTo>
                  <a:pt x="60187" y="32531"/>
                </a:lnTo>
                <a:lnTo>
                  <a:pt x="62244" y="30006"/>
                </a:lnTo>
                <a:lnTo>
                  <a:pt x="62244" y="32531"/>
                </a:lnTo>
                <a:close/>
              </a:path>
              <a:path w="68579" h="47625">
                <a:moveTo>
                  <a:pt x="66383" y="35019"/>
                </a:moveTo>
                <a:lnTo>
                  <a:pt x="10358" y="35019"/>
                </a:lnTo>
                <a:lnTo>
                  <a:pt x="10358" y="32531"/>
                </a:lnTo>
                <a:lnTo>
                  <a:pt x="66383" y="32531"/>
                </a:lnTo>
                <a:lnTo>
                  <a:pt x="66383" y="35019"/>
                </a:lnTo>
                <a:close/>
              </a:path>
              <a:path w="68579" h="47625">
                <a:moveTo>
                  <a:pt x="68500" y="42521"/>
                </a:moveTo>
                <a:lnTo>
                  <a:pt x="45654" y="42521"/>
                </a:lnTo>
                <a:lnTo>
                  <a:pt x="43573" y="40032"/>
                </a:lnTo>
                <a:lnTo>
                  <a:pt x="41504" y="37508"/>
                </a:lnTo>
                <a:lnTo>
                  <a:pt x="12475" y="37508"/>
                </a:lnTo>
                <a:lnTo>
                  <a:pt x="12475" y="35019"/>
                </a:lnTo>
                <a:lnTo>
                  <a:pt x="68500" y="35019"/>
                </a:lnTo>
                <a:lnTo>
                  <a:pt x="66383" y="37508"/>
                </a:lnTo>
                <a:lnTo>
                  <a:pt x="68500" y="40032"/>
                </a:lnTo>
                <a:lnTo>
                  <a:pt x="68500" y="42521"/>
                </a:lnTo>
                <a:close/>
              </a:path>
              <a:path w="68579" h="47625">
                <a:moveTo>
                  <a:pt x="29053" y="40032"/>
                </a:moveTo>
                <a:lnTo>
                  <a:pt x="24926" y="40032"/>
                </a:lnTo>
                <a:lnTo>
                  <a:pt x="24926" y="37508"/>
                </a:lnTo>
                <a:lnTo>
                  <a:pt x="31122" y="37508"/>
                </a:lnTo>
                <a:lnTo>
                  <a:pt x="29053" y="40032"/>
                </a:lnTo>
                <a:close/>
              </a:path>
              <a:path w="68579" h="47625">
                <a:moveTo>
                  <a:pt x="33203" y="40032"/>
                </a:moveTo>
                <a:lnTo>
                  <a:pt x="31122" y="37508"/>
                </a:lnTo>
                <a:lnTo>
                  <a:pt x="35284" y="37508"/>
                </a:lnTo>
                <a:lnTo>
                  <a:pt x="33203" y="40032"/>
                </a:lnTo>
                <a:close/>
              </a:path>
              <a:path w="68579" h="47625">
                <a:moveTo>
                  <a:pt x="64313" y="45009"/>
                </a:moveTo>
                <a:lnTo>
                  <a:pt x="51862" y="45009"/>
                </a:lnTo>
                <a:lnTo>
                  <a:pt x="49805" y="42521"/>
                </a:lnTo>
                <a:lnTo>
                  <a:pt x="64313" y="42521"/>
                </a:lnTo>
                <a:lnTo>
                  <a:pt x="64313" y="45009"/>
                </a:lnTo>
                <a:close/>
              </a:path>
              <a:path w="68579" h="47625">
                <a:moveTo>
                  <a:pt x="58106" y="47534"/>
                </a:moveTo>
                <a:lnTo>
                  <a:pt x="56048" y="47534"/>
                </a:lnTo>
                <a:lnTo>
                  <a:pt x="56048" y="45009"/>
                </a:lnTo>
                <a:lnTo>
                  <a:pt x="58106" y="45009"/>
                </a:lnTo>
                <a:lnTo>
                  <a:pt x="58106" y="47534"/>
                </a:lnTo>
                <a:close/>
              </a:path>
            </a:pathLst>
          </a:custGeom>
          <a:solidFill>
            <a:srgbClr val="C9CCCC"/>
          </a:solidFill>
        </p:spPr>
        <p:txBody>
          <a:bodyPr wrap="square" lIns="0" tIns="0" rIns="0" bIns="0" rtlCol="0"/>
          <a:lstStyle/>
          <a:p/>
        </p:txBody>
      </p:sp>
      <p:sp>
        <p:nvSpPr>
          <p:cNvPr id="1861" name="object 1861"/>
          <p:cNvSpPr/>
          <p:nvPr/>
        </p:nvSpPr>
        <p:spPr>
          <a:xfrm>
            <a:off x="8966420" y="4605671"/>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1862" name="object 1862"/>
          <p:cNvSpPr/>
          <p:nvPr/>
        </p:nvSpPr>
        <p:spPr>
          <a:xfrm>
            <a:off x="9242394" y="4658199"/>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863" name="object 1863"/>
          <p:cNvSpPr/>
          <p:nvPr/>
        </p:nvSpPr>
        <p:spPr>
          <a:xfrm>
            <a:off x="9273540" y="4700744"/>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1864" name="object 1864"/>
          <p:cNvSpPr/>
          <p:nvPr/>
        </p:nvSpPr>
        <p:spPr>
          <a:xfrm>
            <a:off x="9290133" y="4723252"/>
            <a:ext cx="10795" cy="10160"/>
          </a:xfrm>
          <a:custGeom>
            <a:rect l="l" t="t" r="r" b="b"/>
            <a:pathLst>
              <a:path w="10795" h="10160">
                <a:moveTo>
                  <a:pt x="10382" y="7501"/>
                </a:moveTo>
                <a:lnTo>
                  <a:pt x="0" y="7501"/>
                </a:lnTo>
                <a:lnTo>
                  <a:pt x="0" y="0"/>
                </a:lnTo>
                <a:lnTo>
                  <a:pt x="4138" y="0"/>
                </a:lnTo>
                <a:lnTo>
                  <a:pt x="6195" y="2488"/>
                </a:lnTo>
                <a:lnTo>
                  <a:pt x="6195" y="5013"/>
                </a:lnTo>
                <a:lnTo>
                  <a:pt x="10382" y="5013"/>
                </a:lnTo>
                <a:lnTo>
                  <a:pt x="10382" y="7501"/>
                </a:lnTo>
                <a:close/>
              </a:path>
              <a:path w="10795" h="10160">
                <a:moveTo>
                  <a:pt x="4138" y="10002"/>
                </a:moveTo>
                <a:lnTo>
                  <a:pt x="4138" y="7501"/>
                </a:lnTo>
                <a:lnTo>
                  <a:pt x="6195" y="7501"/>
                </a:lnTo>
                <a:lnTo>
                  <a:pt x="4138" y="10002"/>
                </a:lnTo>
                <a:close/>
              </a:path>
            </a:pathLst>
          </a:custGeom>
          <a:solidFill>
            <a:srgbClr val="C9CCCC"/>
          </a:solidFill>
        </p:spPr>
        <p:txBody>
          <a:bodyPr wrap="square" lIns="0" tIns="0" rIns="0" bIns="0" rtlCol="0"/>
          <a:lstStyle/>
          <a:p/>
        </p:txBody>
      </p:sp>
      <p:sp>
        <p:nvSpPr>
          <p:cNvPr id="1865" name="object 1865"/>
          <p:cNvSpPr/>
          <p:nvPr/>
        </p:nvSpPr>
        <p:spPr>
          <a:xfrm>
            <a:off x="9271444" y="4698212"/>
            <a:ext cx="4445" cy="2540"/>
          </a:xfrm>
          <a:custGeom>
            <a:rect l="l" t="t" r="r" b="b"/>
            <a:pathLst>
              <a:path w="4445" h="2539">
                <a:moveTo>
                  <a:pt x="4174" y="2536"/>
                </a:moveTo>
                <a:lnTo>
                  <a:pt x="0" y="2536"/>
                </a:lnTo>
                <a:lnTo>
                  <a:pt x="0" y="0"/>
                </a:lnTo>
                <a:lnTo>
                  <a:pt x="4174" y="0"/>
                </a:lnTo>
                <a:lnTo>
                  <a:pt x="4174" y="2536"/>
                </a:lnTo>
                <a:close/>
              </a:path>
            </a:pathLst>
          </a:custGeom>
          <a:solidFill>
            <a:srgbClr val="C9CCCC"/>
          </a:solidFill>
        </p:spPr>
        <p:txBody>
          <a:bodyPr wrap="square" lIns="0" tIns="0" rIns="0" bIns="0" rtlCol="0"/>
          <a:lstStyle/>
          <a:p/>
        </p:txBody>
      </p:sp>
      <p:sp>
        <p:nvSpPr>
          <p:cNvPr id="1866" name="object 1866"/>
          <p:cNvSpPr/>
          <p:nvPr/>
        </p:nvSpPr>
        <p:spPr>
          <a:xfrm>
            <a:off x="9273525" y="4703231"/>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1867" name="object 1867"/>
          <p:cNvSpPr/>
          <p:nvPr/>
        </p:nvSpPr>
        <p:spPr>
          <a:xfrm>
            <a:off x="9308825" y="4610689"/>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868" name="object 1868"/>
          <p:cNvSpPr/>
          <p:nvPr/>
        </p:nvSpPr>
        <p:spPr>
          <a:xfrm>
            <a:off x="9271441" y="4703231"/>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869" name="object 1869"/>
          <p:cNvSpPr/>
          <p:nvPr/>
        </p:nvSpPr>
        <p:spPr>
          <a:xfrm>
            <a:off x="9298413" y="4723241"/>
            <a:ext cx="2540" cy="5080"/>
          </a:xfrm>
          <a:custGeom>
            <a:rect l="l" t="t" r="r" b="b"/>
            <a:pathLst>
              <a:path w="2540" h="5079">
                <a:moveTo>
                  <a:pt x="0" y="5013"/>
                </a:moveTo>
                <a:lnTo>
                  <a:pt x="0" y="0"/>
                </a:lnTo>
                <a:lnTo>
                  <a:pt x="2093" y="2488"/>
                </a:lnTo>
                <a:lnTo>
                  <a:pt x="0" y="5013"/>
                </a:lnTo>
                <a:close/>
              </a:path>
            </a:pathLst>
          </a:custGeom>
          <a:solidFill>
            <a:srgbClr val="C9CCCC"/>
          </a:solidFill>
        </p:spPr>
        <p:txBody>
          <a:bodyPr wrap="square" lIns="0" tIns="0" rIns="0" bIns="0" rtlCol="0"/>
          <a:lstStyle/>
          <a:p/>
        </p:txBody>
      </p:sp>
      <p:sp>
        <p:nvSpPr>
          <p:cNvPr id="1870" name="object 1870"/>
          <p:cNvSpPr/>
          <p:nvPr/>
        </p:nvSpPr>
        <p:spPr>
          <a:xfrm>
            <a:off x="9310877" y="4613178"/>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1871" name="object 1871"/>
          <p:cNvSpPr/>
          <p:nvPr/>
        </p:nvSpPr>
        <p:spPr>
          <a:xfrm>
            <a:off x="8835723" y="4458092"/>
            <a:ext cx="79375" cy="67945"/>
          </a:xfrm>
          <a:custGeom>
            <a:rect l="l" t="t" r="r" b="b"/>
            <a:pathLst>
              <a:path w="79375" h="67945">
                <a:moveTo>
                  <a:pt x="10358" y="2488"/>
                </a:moveTo>
                <a:lnTo>
                  <a:pt x="0" y="2488"/>
                </a:lnTo>
                <a:lnTo>
                  <a:pt x="0" y="0"/>
                </a:lnTo>
                <a:lnTo>
                  <a:pt x="10358" y="0"/>
                </a:lnTo>
                <a:lnTo>
                  <a:pt x="10358" y="2488"/>
                </a:lnTo>
                <a:close/>
              </a:path>
              <a:path w="79375" h="67945">
                <a:moveTo>
                  <a:pt x="16601" y="5001"/>
                </a:moveTo>
                <a:lnTo>
                  <a:pt x="2057" y="5001"/>
                </a:lnTo>
                <a:lnTo>
                  <a:pt x="2057" y="2488"/>
                </a:lnTo>
                <a:lnTo>
                  <a:pt x="16601" y="2488"/>
                </a:lnTo>
                <a:lnTo>
                  <a:pt x="16601" y="5001"/>
                </a:lnTo>
                <a:close/>
              </a:path>
              <a:path w="79375" h="67945">
                <a:moveTo>
                  <a:pt x="18670" y="7489"/>
                </a:moveTo>
                <a:lnTo>
                  <a:pt x="4162" y="7489"/>
                </a:lnTo>
                <a:lnTo>
                  <a:pt x="4162" y="5001"/>
                </a:lnTo>
                <a:lnTo>
                  <a:pt x="18670" y="5001"/>
                </a:lnTo>
                <a:lnTo>
                  <a:pt x="18670" y="7489"/>
                </a:lnTo>
                <a:close/>
              </a:path>
              <a:path w="79375" h="67945">
                <a:moveTo>
                  <a:pt x="22809" y="12502"/>
                </a:moveTo>
                <a:lnTo>
                  <a:pt x="6231" y="12502"/>
                </a:lnTo>
                <a:lnTo>
                  <a:pt x="6231" y="7489"/>
                </a:lnTo>
                <a:lnTo>
                  <a:pt x="20716" y="7489"/>
                </a:lnTo>
                <a:lnTo>
                  <a:pt x="20716" y="10014"/>
                </a:lnTo>
                <a:lnTo>
                  <a:pt x="22809" y="12502"/>
                </a:lnTo>
                <a:close/>
              </a:path>
              <a:path w="79375" h="67945">
                <a:moveTo>
                  <a:pt x="26947" y="17503"/>
                </a:moveTo>
                <a:lnTo>
                  <a:pt x="12427" y="17503"/>
                </a:lnTo>
                <a:lnTo>
                  <a:pt x="12427" y="15003"/>
                </a:lnTo>
                <a:lnTo>
                  <a:pt x="10358" y="15003"/>
                </a:lnTo>
                <a:lnTo>
                  <a:pt x="8300" y="12502"/>
                </a:lnTo>
                <a:lnTo>
                  <a:pt x="26947" y="12502"/>
                </a:lnTo>
                <a:lnTo>
                  <a:pt x="26947" y="17503"/>
                </a:lnTo>
                <a:close/>
              </a:path>
              <a:path w="79375" h="67945">
                <a:moveTo>
                  <a:pt x="33191" y="22528"/>
                </a:moveTo>
                <a:lnTo>
                  <a:pt x="16601" y="22528"/>
                </a:lnTo>
                <a:lnTo>
                  <a:pt x="16601" y="20004"/>
                </a:lnTo>
                <a:lnTo>
                  <a:pt x="14508" y="17503"/>
                </a:lnTo>
                <a:lnTo>
                  <a:pt x="29053" y="17503"/>
                </a:lnTo>
                <a:lnTo>
                  <a:pt x="31122" y="20004"/>
                </a:lnTo>
                <a:lnTo>
                  <a:pt x="33191" y="20004"/>
                </a:lnTo>
                <a:lnTo>
                  <a:pt x="33191" y="22528"/>
                </a:lnTo>
                <a:close/>
              </a:path>
              <a:path w="79375" h="67945">
                <a:moveTo>
                  <a:pt x="39423" y="25017"/>
                </a:moveTo>
                <a:lnTo>
                  <a:pt x="18670" y="25017"/>
                </a:lnTo>
                <a:lnTo>
                  <a:pt x="18670" y="22528"/>
                </a:lnTo>
                <a:lnTo>
                  <a:pt x="39423" y="22528"/>
                </a:lnTo>
                <a:lnTo>
                  <a:pt x="39423" y="25017"/>
                </a:lnTo>
                <a:close/>
              </a:path>
              <a:path w="79375" h="67945">
                <a:moveTo>
                  <a:pt x="22809" y="27494"/>
                </a:moveTo>
                <a:lnTo>
                  <a:pt x="20716" y="27494"/>
                </a:lnTo>
                <a:lnTo>
                  <a:pt x="20716" y="25017"/>
                </a:lnTo>
                <a:lnTo>
                  <a:pt x="22809" y="25017"/>
                </a:lnTo>
                <a:lnTo>
                  <a:pt x="22809" y="27494"/>
                </a:lnTo>
                <a:close/>
              </a:path>
              <a:path w="79375" h="67945">
                <a:moveTo>
                  <a:pt x="43561" y="27494"/>
                </a:moveTo>
                <a:lnTo>
                  <a:pt x="22809" y="27494"/>
                </a:lnTo>
                <a:lnTo>
                  <a:pt x="22809" y="25017"/>
                </a:lnTo>
                <a:lnTo>
                  <a:pt x="43561" y="25017"/>
                </a:lnTo>
                <a:lnTo>
                  <a:pt x="43561" y="27494"/>
                </a:lnTo>
                <a:close/>
              </a:path>
              <a:path w="79375" h="67945">
                <a:moveTo>
                  <a:pt x="49781" y="30030"/>
                </a:moveTo>
                <a:lnTo>
                  <a:pt x="24890" y="30030"/>
                </a:lnTo>
                <a:lnTo>
                  <a:pt x="24890" y="27494"/>
                </a:lnTo>
                <a:lnTo>
                  <a:pt x="47724" y="27494"/>
                </a:lnTo>
                <a:lnTo>
                  <a:pt x="49781" y="30030"/>
                </a:lnTo>
                <a:close/>
              </a:path>
              <a:path w="79375" h="67945">
                <a:moveTo>
                  <a:pt x="53943" y="32519"/>
                </a:moveTo>
                <a:lnTo>
                  <a:pt x="26947" y="32519"/>
                </a:lnTo>
                <a:lnTo>
                  <a:pt x="26947" y="30030"/>
                </a:lnTo>
                <a:lnTo>
                  <a:pt x="53943" y="30030"/>
                </a:lnTo>
                <a:lnTo>
                  <a:pt x="53943" y="32519"/>
                </a:lnTo>
                <a:close/>
              </a:path>
              <a:path w="79375" h="67945">
                <a:moveTo>
                  <a:pt x="56012" y="35007"/>
                </a:moveTo>
                <a:lnTo>
                  <a:pt x="31122" y="35007"/>
                </a:lnTo>
                <a:lnTo>
                  <a:pt x="31122" y="32519"/>
                </a:lnTo>
                <a:lnTo>
                  <a:pt x="56012" y="32519"/>
                </a:lnTo>
                <a:lnTo>
                  <a:pt x="56012" y="35007"/>
                </a:lnTo>
                <a:close/>
              </a:path>
              <a:path w="79375" h="67945">
                <a:moveTo>
                  <a:pt x="60139" y="37532"/>
                </a:moveTo>
                <a:lnTo>
                  <a:pt x="33191" y="37532"/>
                </a:lnTo>
                <a:lnTo>
                  <a:pt x="33191" y="35007"/>
                </a:lnTo>
                <a:lnTo>
                  <a:pt x="60139" y="35007"/>
                </a:lnTo>
                <a:lnTo>
                  <a:pt x="60139" y="37532"/>
                </a:lnTo>
                <a:close/>
              </a:path>
              <a:path w="79375" h="67945">
                <a:moveTo>
                  <a:pt x="37318" y="40020"/>
                </a:moveTo>
                <a:lnTo>
                  <a:pt x="37318" y="37532"/>
                </a:lnTo>
                <a:lnTo>
                  <a:pt x="39423" y="37532"/>
                </a:lnTo>
                <a:lnTo>
                  <a:pt x="37318" y="40020"/>
                </a:lnTo>
                <a:close/>
              </a:path>
              <a:path w="79375" h="67945">
                <a:moveTo>
                  <a:pt x="39423" y="42533"/>
                </a:moveTo>
                <a:lnTo>
                  <a:pt x="39423" y="37532"/>
                </a:lnTo>
                <a:lnTo>
                  <a:pt x="62232" y="37532"/>
                </a:lnTo>
                <a:lnTo>
                  <a:pt x="62232" y="40020"/>
                </a:lnTo>
                <a:lnTo>
                  <a:pt x="41492" y="40020"/>
                </a:lnTo>
                <a:lnTo>
                  <a:pt x="39423" y="42533"/>
                </a:lnTo>
                <a:close/>
              </a:path>
              <a:path w="79375" h="67945">
                <a:moveTo>
                  <a:pt x="64301" y="42533"/>
                </a:moveTo>
                <a:lnTo>
                  <a:pt x="41492" y="42533"/>
                </a:lnTo>
                <a:lnTo>
                  <a:pt x="41492" y="40020"/>
                </a:lnTo>
                <a:lnTo>
                  <a:pt x="64301" y="40020"/>
                </a:lnTo>
                <a:lnTo>
                  <a:pt x="64301" y="42533"/>
                </a:lnTo>
                <a:close/>
              </a:path>
              <a:path w="79375" h="67945">
                <a:moveTo>
                  <a:pt x="70521" y="47522"/>
                </a:moveTo>
                <a:lnTo>
                  <a:pt x="47724" y="47522"/>
                </a:lnTo>
                <a:lnTo>
                  <a:pt x="47724" y="45033"/>
                </a:lnTo>
                <a:lnTo>
                  <a:pt x="45630" y="45033"/>
                </a:lnTo>
                <a:lnTo>
                  <a:pt x="45630" y="42533"/>
                </a:lnTo>
                <a:lnTo>
                  <a:pt x="66383" y="42533"/>
                </a:lnTo>
                <a:lnTo>
                  <a:pt x="70521" y="47522"/>
                </a:lnTo>
                <a:close/>
              </a:path>
              <a:path w="79375" h="67945">
                <a:moveTo>
                  <a:pt x="72626" y="50034"/>
                </a:moveTo>
                <a:lnTo>
                  <a:pt x="53943" y="50034"/>
                </a:lnTo>
                <a:lnTo>
                  <a:pt x="51850" y="47522"/>
                </a:lnTo>
                <a:lnTo>
                  <a:pt x="72626" y="47522"/>
                </a:lnTo>
                <a:lnTo>
                  <a:pt x="72626" y="50034"/>
                </a:lnTo>
                <a:close/>
              </a:path>
              <a:path w="79375" h="67945">
                <a:moveTo>
                  <a:pt x="74671" y="55023"/>
                </a:moveTo>
                <a:lnTo>
                  <a:pt x="60139" y="55023"/>
                </a:lnTo>
                <a:lnTo>
                  <a:pt x="60139" y="52535"/>
                </a:lnTo>
                <a:lnTo>
                  <a:pt x="58082" y="52535"/>
                </a:lnTo>
                <a:lnTo>
                  <a:pt x="56012" y="50034"/>
                </a:lnTo>
                <a:lnTo>
                  <a:pt x="74671" y="50034"/>
                </a:lnTo>
                <a:lnTo>
                  <a:pt x="74671" y="55023"/>
                </a:lnTo>
                <a:close/>
              </a:path>
              <a:path w="79375" h="67945">
                <a:moveTo>
                  <a:pt x="70521" y="57536"/>
                </a:moveTo>
                <a:lnTo>
                  <a:pt x="66383" y="57536"/>
                </a:lnTo>
                <a:lnTo>
                  <a:pt x="66383" y="55023"/>
                </a:lnTo>
                <a:lnTo>
                  <a:pt x="70521" y="55023"/>
                </a:lnTo>
                <a:lnTo>
                  <a:pt x="70521" y="57536"/>
                </a:lnTo>
                <a:close/>
              </a:path>
              <a:path w="79375" h="67945">
                <a:moveTo>
                  <a:pt x="72626" y="60036"/>
                </a:moveTo>
                <a:lnTo>
                  <a:pt x="68464" y="60036"/>
                </a:lnTo>
                <a:lnTo>
                  <a:pt x="68464" y="57536"/>
                </a:lnTo>
                <a:lnTo>
                  <a:pt x="72626" y="57536"/>
                </a:lnTo>
                <a:lnTo>
                  <a:pt x="72626" y="60036"/>
                </a:lnTo>
                <a:close/>
              </a:path>
              <a:path w="79375" h="67945">
                <a:moveTo>
                  <a:pt x="76741" y="65038"/>
                </a:moveTo>
                <a:lnTo>
                  <a:pt x="72626" y="65038"/>
                </a:lnTo>
                <a:lnTo>
                  <a:pt x="72626" y="62549"/>
                </a:lnTo>
                <a:lnTo>
                  <a:pt x="70521" y="62549"/>
                </a:lnTo>
                <a:lnTo>
                  <a:pt x="70521" y="60036"/>
                </a:lnTo>
                <a:lnTo>
                  <a:pt x="76741" y="60036"/>
                </a:lnTo>
                <a:lnTo>
                  <a:pt x="76741" y="65038"/>
                </a:lnTo>
                <a:close/>
              </a:path>
              <a:path w="79375" h="67945">
                <a:moveTo>
                  <a:pt x="78834" y="67538"/>
                </a:moveTo>
                <a:lnTo>
                  <a:pt x="76741" y="67538"/>
                </a:lnTo>
                <a:lnTo>
                  <a:pt x="74671" y="65038"/>
                </a:lnTo>
                <a:lnTo>
                  <a:pt x="78834" y="65038"/>
                </a:lnTo>
                <a:lnTo>
                  <a:pt x="78834" y="67538"/>
                </a:lnTo>
                <a:close/>
              </a:path>
            </a:pathLst>
          </a:custGeom>
          <a:solidFill>
            <a:srgbClr val="C9CCCC"/>
          </a:solidFill>
        </p:spPr>
        <p:txBody>
          <a:bodyPr wrap="square" lIns="0" tIns="0" rIns="0" bIns="0" rtlCol="0"/>
          <a:lstStyle/>
          <a:p/>
        </p:txBody>
      </p:sp>
      <p:sp>
        <p:nvSpPr>
          <p:cNvPr id="1872" name="object 1872"/>
          <p:cNvSpPr/>
          <p:nvPr/>
        </p:nvSpPr>
        <p:spPr>
          <a:xfrm>
            <a:off x="9242394" y="466821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873" name="object 1873"/>
          <p:cNvSpPr/>
          <p:nvPr/>
        </p:nvSpPr>
        <p:spPr>
          <a:xfrm>
            <a:off x="9227862" y="4660723"/>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874" name="object 1874"/>
          <p:cNvSpPr/>
          <p:nvPr/>
        </p:nvSpPr>
        <p:spPr>
          <a:xfrm>
            <a:off x="9063953" y="451062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875" name="object 1875"/>
          <p:cNvSpPr/>
          <p:nvPr/>
        </p:nvSpPr>
        <p:spPr>
          <a:xfrm>
            <a:off x="9053603" y="467322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876" name="object 1876"/>
          <p:cNvSpPr/>
          <p:nvPr/>
        </p:nvSpPr>
        <p:spPr>
          <a:xfrm>
            <a:off x="8792142" y="4498114"/>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877" name="object 1877"/>
          <p:cNvSpPr/>
          <p:nvPr/>
        </p:nvSpPr>
        <p:spPr>
          <a:xfrm>
            <a:off x="9254834" y="4633181"/>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878" name="object 1878"/>
          <p:cNvSpPr/>
          <p:nvPr/>
        </p:nvSpPr>
        <p:spPr>
          <a:xfrm>
            <a:off x="9051502" y="4675722"/>
            <a:ext cx="2540" cy="2540"/>
          </a:xfrm>
          <a:custGeom>
            <a:rect l="l" t="t" r="r" b="b"/>
            <a:pathLst>
              <a:path w="2540"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1879" name="object 1879"/>
          <p:cNvSpPr/>
          <p:nvPr/>
        </p:nvSpPr>
        <p:spPr>
          <a:xfrm>
            <a:off x="9256939" y="463318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880" name="object 1880"/>
          <p:cNvSpPr/>
          <p:nvPr/>
        </p:nvSpPr>
        <p:spPr>
          <a:xfrm>
            <a:off x="9227861" y="4660725"/>
            <a:ext cx="20955" cy="12700"/>
          </a:xfrm>
          <a:custGeom>
            <a:rect l="l" t="t" r="r" b="b"/>
            <a:pathLst>
              <a:path w="20954" h="12700">
                <a:moveTo>
                  <a:pt x="10382" y="7489"/>
                </a:moveTo>
                <a:lnTo>
                  <a:pt x="2105" y="7489"/>
                </a:lnTo>
                <a:lnTo>
                  <a:pt x="4186" y="4977"/>
                </a:lnTo>
                <a:lnTo>
                  <a:pt x="4186" y="0"/>
                </a:lnTo>
                <a:lnTo>
                  <a:pt x="20764" y="0"/>
                </a:lnTo>
                <a:lnTo>
                  <a:pt x="20764" y="2488"/>
                </a:lnTo>
                <a:lnTo>
                  <a:pt x="18694" y="2488"/>
                </a:lnTo>
                <a:lnTo>
                  <a:pt x="18694" y="4977"/>
                </a:lnTo>
                <a:lnTo>
                  <a:pt x="10382" y="4977"/>
                </a:lnTo>
                <a:lnTo>
                  <a:pt x="10382" y="7489"/>
                </a:lnTo>
                <a:close/>
              </a:path>
              <a:path w="20954" h="12700">
                <a:moveTo>
                  <a:pt x="2105" y="12514"/>
                </a:moveTo>
                <a:lnTo>
                  <a:pt x="0" y="12514"/>
                </a:lnTo>
                <a:lnTo>
                  <a:pt x="0" y="4977"/>
                </a:lnTo>
                <a:lnTo>
                  <a:pt x="2105" y="4977"/>
                </a:lnTo>
                <a:lnTo>
                  <a:pt x="2105" y="7489"/>
                </a:lnTo>
                <a:lnTo>
                  <a:pt x="8312" y="7489"/>
                </a:lnTo>
                <a:lnTo>
                  <a:pt x="8312" y="9978"/>
                </a:lnTo>
                <a:lnTo>
                  <a:pt x="2105" y="9978"/>
                </a:lnTo>
                <a:lnTo>
                  <a:pt x="2105" y="12514"/>
                </a:lnTo>
                <a:close/>
              </a:path>
              <a:path w="20954" h="12700">
                <a:moveTo>
                  <a:pt x="12499" y="7489"/>
                </a:moveTo>
                <a:lnTo>
                  <a:pt x="10382" y="7489"/>
                </a:lnTo>
                <a:lnTo>
                  <a:pt x="10382" y="4977"/>
                </a:lnTo>
                <a:lnTo>
                  <a:pt x="12499" y="4977"/>
                </a:lnTo>
                <a:lnTo>
                  <a:pt x="12499" y="7489"/>
                </a:lnTo>
                <a:close/>
              </a:path>
              <a:path w="20954" h="12700">
                <a:moveTo>
                  <a:pt x="14544" y="7489"/>
                </a:moveTo>
                <a:lnTo>
                  <a:pt x="12499" y="7489"/>
                </a:lnTo>
                <a:lnTo>
                  <a:pt x="12499" y="4977"/>
                </a:lnTo>
                <a:lnTo>
                  <a:pt x="14544" y="4977"/>
                </a:lnTo>
                <a:lnTo>
                  <a:pt x="14544" y="7489"/>
                </a:lnTo>
                <a:close/>
              </a:path>
              <a:path w="20954" h="12700">
                <a:moveTo>
                  <a:pt x="6255" y="12514"/>
                </a:moveTo>
                <a:lnTo>
                  <a:pt x="4186" y="12514"/>
                </a:lnTo>
                <a:lnTo>
                  <a:pt x="4186" y="9978"/>
                </a:lnTo>
                <a:lnTo>
                  <a:pt x="6255" y="9978"/>
                </a:lnTo>
                <a:lnTo>
                  <a:pt x="6255" y="12514"/>
                </a:lnTo>
                <a:close/>
              </a:path>
            </a:pathLst>
          </a:custGeom>
          <a:solidFill>
            <a:srgbClr val="C9CCCC"/>
          </a:solidFill>
        </p:spPr>
        <p:txBody>
          <a:bodyPr wrap="square" lIns="0" tIns="0" rIns="0" bIns="0" rtlCol="0"/>
          <a:lstStyle/>
          <a:p/>
        </p:txBody>
      </p:sp>
      <p:sp>
        <p:nvSpPr>
          <p:cNvPr id="1881" name="object 1881"/>
          <p:cNvSpPr/>
          <p:nvPr/>
        </p:nvSpPr>
        <p:spPr>
          <a:xfrm>
            <a:off x="8868916" y="455065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882" name="object 1882"/>
          <p:cNvSpPr/>
          <p:nvPr/>
        </p:nvSpPr>
        <p:spPr>
          <a:xfrm>
            <a:off x="8825341" y="453564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883" name="object 1883"/>
          <p:cNvSpPr/>
          <p:nvPr/>
        </p:nvSpPr>
        <p:spPr>
          <a:xfrm>
            <a:off x="8819114" y="4525625"/>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1884" name="object 1884"/>
          <p:cNvSpPr/>
          <p:nvPr/>
        </p:nvSpPr>
        <p:spPr>
          <a:xfrm>
            <a:off x="8819114" y="4520648"/>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1885" name="object 1885"/>
          <p:cNvSpPr/>
          <p:nvPr/>
        </p:nvSpPr>
        <p:spPr>
          <a:xfrm>
            <a:off x="8827411" y="4458096"/>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1886" name="object 1886"/>
          <p:cNvSpPr/>
          <p:nvPr/>
        </p:nvSpPr>
        <p:spPr>
          <a:xfrm>
            <a:off x="8893802" y="4510628"/>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1887" name="object 1887"/>
          <p:cNvSpPr/>
          <p:nvPr/>
        </p:nvSpPr>
        <p:spPr>
          <a:xfrm>
            <a:off x="8873061" y="4555652"/>
            <a:ext cx="4445" cy="5080"/>
          </a:xfrm>
          <a:custGeom>
            <a:rect l="l" t="t" r="r" b="b"/>
            <a:pathLst>
              <a:path w="4445" h="5079">
                <a:moveTo>
                  <a:pt x="4162" y="5013"/>
                </a:moveTo>
                <a:lnTo>
                  <a:pt x="0" y="5013"/>
                </a:lnTo>
                <a:lnTo>
                  <a:pt x="2093" y="2488"/>
                </a:lnTo>
                <a:lnTo>
                  <a:pt x="2093" y="0"/>
                </a:lnTo>
                <a:lnTo>
                  <a:pt x="4162" y="0"/>
                </a:lnTo>
                <a:lnTo>
                  <a:pt x="4162" y="5013"/>
                </a:lnTo>
                <a:close/>
              </a:path>
            </a:pathLst>
          </a:custGeom>
          <a:solidFill>
            <a:srgbClr val="C9CCCC"/>
          </a:solidFill>
        </p:spPr>
        <p:txBody>
          <a:bodyPr wrap="square" lIns="0" tIns="0" rIns="0" bIns="0" rtlCol="0"/>
          <a:lstStyle/>
          <a:p/>
        </p:txBody>
      </p:sp>
      <p:sp>
        <p:nvSpPr>
          <p:cNvPr id="1888" name="object 1888"/>
          <p:cNvSpPr/>
          <p:nvPr/>
        </p:nvSpPr>
        <p:spPr>
          <a:xfrm>
            <a:off x="8866846" y="4553139"/>
            <a:ext cx="8890" cy="7620"/>
          </a:xfrm>
          <a:custGeom>
            <a:rect l="l" t="t" r="r" b="b"/>
            <a:pathLst>
              <a:path w="8890" h="7620">
                <a:moveTo>
                  <a:pt x="6195" y="2524"/>
                </a:moveTo>
                <a:lnTo>
                  <a:pt x="4126" y="2524"/>
                </a:lnTo>
                <a:lnTo>
                  <a:pt x="4126" y="0"/>
                </a:lnTo>
                <a:lnTo>
                  <a:pt x="6195" y="0"/>
                </a:lnTo>
                <a:lnTo>
                  <a:pt x="6195" y="2524"/>
                </a:lnTo>
                <a:close/>
              </a:path>
              <a:path w="8890" h="7620">
                <a:moveTo>
                  <a:pt x="6195" y="7525"/>
                </a:moveTo>
                <a:lnTo>
                  <a:pt x="2069" y="7525"/>
                </a:lnTo>
                <a:lnTo>
                  <a:pt x="2069" y="5001"/>
                </a:lnTo>
                <a:lnTo>
                  <a:pt x="0" y="5001"/>
                </a:lnTo>
                <a:lnTo>
                  <a:pt x="0" y="2524"/>
                </a:lnTo>
                <a:lnTo>
                  <a:pt x="8312" y="2524"/>
                </a:lnTo>
                <a:lnTo>
                  <a:pt x="6195" y="5001"/>
                </a:lnTo>
                <a:lnTo>
                  <a:pt x="2069" y="5001"/>
                </a:lnTo>
                <a:lnTo>
                  <a:pt x="2069" y="7525"/>
                </a:lnTo>
                <a:lnTo>
                  <a:pt x="6195" y="7525"/>
                </a:lnTo>
                <a:close/>
              </a:path>
            </a:pathLst>
          </a:custGeom>
          <a:solidFill>
            <a:srgbClr val="C9CCCC"/>
          </a:solidFill>
        </p:spPr>
        <p:txBody>
          <a:bodyPr wrap="square" lIns="0" tIns="0" rIns="0" bIns="0" rtlCol="0"/>
          <a:lstStyle/>
          <a:p/>
        </p:txBody>
      </p:sp>
      <p:sp>
        <p:nvSpPr>
          <p:cNvPr id="1889" name="object 1889"/>
          <p:cNvSpPr/>
          <p:nvPr/>
        </p:nvSpPr>
        <p:spPr>
          <a:xfrm>
            <a:off x="8870973" y="4560665"/>
            <a:ext cx="2540" cy="2540"/>
          </a:xfrm>
          <a:custGeom>
            <a:rect l="l" t="t" r="r" b="b"/>
            <a:pathLst>
              <a:path w="2540"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890" name="object 1890"/>
          <p:cNvSpPr/>
          <p:nvPr/>
        </p:nvSpPr>
        <p:spPr>
          <a:xfrm>
            <a:off x="8777621" y="4505609"/>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1891" name="object 1891"/>
          <p:cNvSpPr/>
          <p:nvPr/>
        </p:nvSpPr>
        <p:spPr>
          <a:xfrm>
            <a:off x="8773453" y="4508122"/>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1892" name="object 1892"/>
          <p:cNvSpPr/>
          <p:nvPr/>
        </p:nvSpPr>
        <p:spPr>
          <a:xfrm>
            <a:off x="8787988" y="4493102"/>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1893" name="object 1893"/>
          <p:cNvSpPr/>
          <p:nvPr/>
        </p:nvSpPr>
        <p:spPr>
          <a:xfrm>
            <a:off x="8783837" y="4505606"/>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894" name="object 1894"/>
          <p:cNvSpPr/>
          <p:nvPr/>
        </p:nvSpPr>
        <p:spPr>
          <a:xfrm>
            <a:off x="8817030" y="4535649"/>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1895" name="object 1895"/>
          <p:cNvSpPr/>
          <p:nvPr/>
        </p:nvSpPr>
        <p:spPr>
          <a:xfrm>
            <a:off x="8817036" y="4535649"/>
            <a:ext cx="6350" cy="5080"/>
          </a:xfrm>
          <a:custGeom>
            <a:rect l="l" t="t" r="r" b="b"/>
            <a:pathLst>
              <a:path w="6350" h="5079">
                <a:moveTo>
                  <a:pt x="6231" y="5001"/>
                </a:moveTo>
                <a:lnTo>
                  <a:pt x="0" y="5001"/>
                </a:lnTo>
                <a:lnTo>
                  <a:pt x="0" y="2488"/>
                </a:lnTo>
                <a:lnTo>
                  <a:pt x="2081" y="0"/>
                </a:lnTo>
                <a:lnTo>
                  <a:pt x="6231" y="0"/>
                </a:lnTo>
                <a:lnTo>
                  <a:pt x="6231" y="5001"/>
                </a:lnTo>
                <a:close/>
              </a:path>
            </a:pathLst>
          </a:custGeom>
          <a:solidFill>
            <a:srgbClr val="C9CCCC"/>
          </a:solidFill>
        </p:spPr>
        <p:txBody>
          <a:bodyPr wrap="square" lIns="0" tIns="0" rIns="0" bIns="0" rtlCol="0"/>
          <a:lstStyle/>
          <a:p/>
        </p:txBody>
      </p:sp>
      <p:sp>
        <p:nvSpPr>
          <p:cNvPr id="1896" name="object 1896"/>
          <p:cNvSpPr/>
          <p:nvPr/>
        </p:nvSpPr>
        <p:spPr>
          <a:xfrm>
            <a:off x="8767245" y="4483103"/>
            <a:ext cx="37465" cy="40640"/>
          </a:xfrm>
          <a:custGeom>
            <a:rect l="l" t="t" r="r" b="b"/>
            <a:pathLst>
              <a:path w="37465" h="40639">
                <a:moveTo>
                  <a:pt x="16577" y="2500"/>
                </a:moveTo>
                <a:lnTo>
                  <a:pt x="14520" y="2500"/>
                </a:lnTo>
                <a:lnTo>
                  <a:pt x="14520" y="0"/>
                </a:lnTo>
                <a:lnTo>
                  <a:pt x="16577" y="2500"/>
                </a:lnTo>
                <a:close/>
              </a:path>
              <a:path w="37465" h="40639">
                <a:moveTo>
                  <a:pt x="18682" y="5013"/>
                </a:moveTo>
                <a:lnTo>
                  <a:pt x="10382" y="5013"/>
                </a:lnTo>
                <a:lnTo>
                  <a:pt x="10382" y="2500"/>
                </a:lnTo>
                <a:lnTo>
                  <a:pt x="18682" y="2500"/>
                </a:lnTo>
                <a:lnTo>
                  <a:pt x="18682" y="5013"/>
                </a:lnTo>
                <a:close/>
              </a:path>
              <a:path w="37465" h="40639">
                <a:moveTo>
                  <a:pt x="6195" y="25017"/>
                </a:moveTo>
                <a:lnTo>
                  <a:pt x="2069" y="25017"/>
                </a:lnTo>
                <a:lnTo>
                  <a:pt x="0" y="22516"/>
                </a:lnTo>
                <a:lnTo>
                  <a:pt x="0" y="17527"/>
                </a:lnTo>
                <a:lnTo>
                  <a:pt x="4126" y="17527"/>
                </a:lnTo>
                <a:lnTo>
                  <a:pt x="4126" y="15003"/>
                </a:lnTo>
                <a:lnTo>
                  <a:pt x="6195" y="15003"/>
                </a:lnTo>
                <a:lnTo>
                  <a:pt x="6195" y="10002"/>
                </a:lnTo>
                <a:lnTo>
                  <a:pt x="8288" y="7501"/>
                </a:lnTo>
                <a:lnTo>
                  <a:pt x="8288" y="5013"/>
                </a:lnTo>
                <a:lnTo>
                  <a:pt x="20728" y="5013"/>
                </a:lnTo>
                <a:lnTo>
                  <a:pt x="20728" y="7501"/>
                </a:lnTo>
                <a:lnTo>
                  <a:pt x="22821" y="7501"/>
                </a:lnTo>
                <a:lnTo>
                  <a:pt x="20728" y="10002"/>
                </a:lnTo>
                <a:lnTo>
                  <a:pt x="20728" y="12514"/>
                </a:lnTo>
                <a:lnTo>
                  <a:pt x="22821" y="12514"/>
                </a:lnTo>
                <a:lnTo>
                  <a:pt x="22821" y="20016"/>
                </a:lnTo>
                <a:lnTo>
                  <a:pt x="12451" y="20016"/>
                </a:lnTo>
                <a:lnTo>
                  <a:pt x="12451" y="22516"/>
                </a:lnTo>
                <a:lnTo>
                  <a:pt x="6195" y="22516"/>
                </a:lnTo>
                <a:lnTo>
                  <a:pt x="6195" y="25017"/>
                </a:lnTo>
                <a:close/>
              </a:path>
              <a:path w="37465" h="40639">
                <a:moveTo>
                  <a:pt x="24878" y="20016"/>
                </a:moveTo>
                <a:lnTo>
                  <a:pt x="22821" y="20016"/>
                </a:lnTo>
                <a:lnTo>
                  <a:pt x="24878" y="17527"/>
                </a:lnTo>
                <a:lnTo>
                  <a:pt x="24878" y="20016"/>
                </a:lnTo>
                <a:close/>
              </a:path>
              <a:path w="37465" h="40639">
                <a:moveTo>
                  <a:pt x="29053" y="20016"/>
                </a:moveTo>
                <a:lnTo>
                  <a:pt x="24878" y="20016"/>
                </a:lnTo>
                <a:lnTo>
                  <a:pt x="26959" y="17527"/>
                </a:lnTo>
                <a:lnTo>
                  <a:pt x="29053" y="17527"/>
                </a:lnTo>
                <a:lnTo>
                  <a:pt x="29053" y="20016"/>
                </a:lnTo>
                <a:close/>
              </a:path>
              <a:path w="37465" h="40639">
                <a:moveTo>
                  <a:pt x="14520" y="22516"/>
                </a:moveTo>
                <a:lnTo>
                  <a:pt x="12451" y="20016"/>
                </a:lnTo>
                <a:lnTo>
                  <a:pt x="14520" y="20016"/>
                </a:lnTo>
                <a:lnTo>
                  <a:pt x="14520" y="22516"/>
                </a:lnTo>
                <a:close/>
              </a:path>
              <a:path w="37465" h="40639">
                <a:moveTo>
                  <a:pt x="16577" y="22516"/>
                </a:moveTo>
                <a:lnTo>
                  <a:pt x="14520" y="22516"/>
                </a:lnTo>
                <a:lnTo>
                  <a:pt x="14520" y="20016"/>
                </a:lnTo>
                <a:lnTo>
                  <a:pt x="16577" y="20016"/>
                </a:lnTo>
                <a:lnTo>
                  <a:pt x="16577" y="22516"/>
                </a:lnTo>
                <a:close/>
              </a:path>
              <a:path w="37465" h="40639">
                <a:moveTo>
                  <a:pt x="31122" y="25017"/>
                </a:moveTo>
                <a:lnTo>
                  <a:pt x="18682" y="25017"/>
                </a:lnTo>
                <a:lnTo>
                  <a:pt x="18682" y="20016"/>
                </a:lnTo>
                <a:lnTo>
                  <a:pt x="31122" y="20016"/>
                </a:lnTo>
                <a:lnTo>
                  <a:pt x="31122" y="25017"/>
                </a:lnTo>
                <a:close/>
              </a:path>
              <a:path w="37465" h="40639">
                <a:moveTo>
                  <a:pt x="33179" y="27529"/>
                </a:moveTo>
                <a:lnTo>
                  <a:pt x="20728" y="27529"/>
                </a:lnTo>
                <a:lnTo>
                  <a:pt x="20728" y="25017"/>
                </a:lnTo>
                <a:lnTo>
                  <a:pt x="33179" y="25017"/>
                </a:lnTo>
                <a:lnTo>
                  <a:pt x="33179" y="27529"/>
                </a:lnTo>
                <a:close/>
              </a:path>
              <a:path w="37465" h="40639">
                <a:moveTo>
                  <a:pt x="37329" y="37544"/>
                </a:moveTo>
                <a:lnTo>
                  <a:pt x="24878" y="37544"/>
                </a:lnTo>
                <a:lnTo>
                  <a:pt x="22821" y="35019"/>
                </a:lnTo>
                <a:lnTo>
                  <a:pt x="20728" y="35019"/>
                </a:lnTo>
                <a:lnTo>
                  <a:pt x="20728" y="32531"/>
                </a:lnTo>
                <a:lnTo>
                  <a:pt x="18682" y="32531"/>
                </a:lnTo>
                <a:lnTo>
                  <a:pt x="18682" y="30006"/>
                </a:lnTo>
                <a:lnTo>
                  <a:pt x="22821" y="30006"/>
                </a:lnTo>
                <a:lnTo>
                  <a:pt x="22821" y="27529"/>
                </a:lnTo>
                <a:lnTo>
                  <a:pt x="35260" y="27529"/>
                </a:lnTo>
                <a:lnTo>
                  <a:pt x="35260" y="30006"/>
                </a:lnTo>
                <a:lnTo>
                  <a:pt x="37329" y="32531"/>
                </a:lnTo>
                <a:lnTo>
                  <a:pt x="37329" y="37544"/>
                </a:lnTo>
                <a:close/>
              </a:path>
              <a:path w="37465" h="40639">
                <a:moveTo>
                  <a:pt x="35260" y="40020"/>
                </a:moveTo>
                <a:lnTo>
                  <a:pt x="29053" y="40020"/>
                </a:lnTo>
                <a:lnTo>
                  <a:pt x="29053" y="37544"/>
                </a:lnTo>
                <a:lnTo>
                  <a:pt x="35260" y="37544"/>
                </a:lnTo>
                <a:lnTo>
                  <a:pt x="35260" y="40020"/>
                </a:lnTo>
                <a:close/>
              </a:path>
            </a:pathLst>
          </a:custGeom>
          <a:solidFill>
            <a:srgbClr val="C9CCCC"/>
          </a:solidFill>
        </p:spPr>
        <p:txBody>
          <a:bodyPr wrap="square" lIns="0" tIns="0" rIns="0" bIns="0" rtlCol="0"/>
          <a:lstStyle/>
          <a:p/>
        </p:txBody>
      </p:sp>
      <p:sp>
        <p:nvSpPr>
          <p:cNvPr id="1897" name="object 1897"/>
          <p:cNvSpPr/>
          <p:nvPr/>
        </p:nvSpPr>
        <p:spPr>
          <a:xfrm>
            <a:off x="8802509" y="452313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898" name="object 1898"/>
          <p:cNvSpPr/>
          <p:nvPr/>
        </p:nvSpPr>
        <p:spPr>
          <a:xfrm>
            <a:off x="8833649" y="4458091"/>
            <a:ext cx="2540" cy="5080"/>
          </a:xfrm>
          <a:custGeom>
            <a:rect l="l" t="t" r="r" b="b"/>
            <a:pathLst>
              <a:path w="2540" h="5079">
                <a:moveTo>
                  <a:pt x="2081" y="5013"/>
                </a:moveTo>
                <a:lnTo>
                  <a:pt x="0" y="5013"/>
                </a:lnTo>
                <a:lnTo>
                  <a:pt x="0" y="2488"/>
                </a:lnTo>
                <a:lnTo>
                  <a:pt x="2081" y="0"/>
                </a:lnTo>
                <a:lnTo>
                  <a:pt x="2081" y="5013"/>
                </a:lnTo>
                <a:close/>
              </a:path>
            </a:pathLst>
          </a:custGeom>
          <a:solidFill>
            <a:srgbClr val="C9CCCC"/>
          </a:solidFill>
        </p:spPr>
        <p:txBody>
          <a:bodyPr wrap="square" lIns="0" tIns="0" rIns="0" bIns="0" rtlCol="0"/>
          <a:lstStyle/>
          <a:p/>
        </p:txBody>
      </p:sp>
      <p:sp>
        <p:nvSpPr>
          <p:cNvPr id="1899" name="object 1899"/>
          <p:cNvSpPr/>
          <p:nvPr/>
        </p:nvSpPr>
        <p:spPr>
          <a:xfrm>
            <a:off x="8908350" y="4515632"/>
            <a:ext cx="2540" cy="2540"/>
          </a:xfrm>
          <a:custGeom>
            <a:rect l="l" t="t" r="r" b="b"/>
            <a:pathLst>
              <a:path w="2540" h="2539">
                <a:moveTo>
                  <a:pt x="0" y="0"/>
                </a:moveTo>
                <a:lnTo>
                  <a:pt x="2045" y="0"/>
                </a:lnTo>
                <a:lnTo>
                  <a:pt x="2045" y="2488"/>
                </a:lnTo>
                <a:lnTo>
                  <a:pt x="0" y="2488"/>
                </a:lnTo>
                <a:lnTo>
                  <a:pt x="0" y="0"/>
                </a:lnTo>
                <a:close/>
              </a:path>
            </a:pathLst>
          </a:custGeom>
          <a:solidFill>
            <a:srgbClr val="C9CCCC"/>
          </a:solidFill>
        </p:spPr>
        <p:txBody>
          <a:bodyPr wrap="square" lIns="0" tIns="0" rIns="0" bIns="0" rtlCol="0"/>
          <a:lstStyle/>
          <a:p/>
        </p:txBody>
      </p:sp>
      <p:sp>
        <p:nvSpPr>
          <p:cNvPr id="1900" name="object 1900"/>
          <p:cNvSpPr/>
          <p:nvPr/>
        </p:nvSpPr>
        <p:spPr>
          <a:xfrm>
            <a:off x="8902112" y="4520648"/>
            <a:ext cx="2540" cy="2540"/>
          </a:xfrm>
          <a:custGeom>
            <a:rect l="l" t="t" r="r" b="b"/>
            <a:pathLst>
              <a:path w="2540"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901" name="object 1901"/>
          <p:cNvSpPr/>
          <p:nvPr/>
        </p:nvSpPr>
        <p:spPr>
          <a:xfrm>
            <a:off x="8893809" y="4513110"/>
            <a:ext cx="8890" cy="12700"/>
          </a:xfrm>
          <a:custGeom>
            <a:rect l="l" t="t" r="r" b="b"/>
            <a:pathLst>
              <a:path w="8890" h="12700">
                <a:moveTo>
                  <a:pt x="6219" y="5001"/>
                </a:moveTo>
                <a:lnTo>
                  <a:pt x="0" y="5001"/>
                </a:lnTo>
                <a:lnTo>
                  <a:pt x="0" y="2536"/>
                </a:lnTo>
                <a:lnTo>
                  <a:pt x="2057" y="0"/>
                </a:lnTo>
                <a:lnTo>
                  <a:pt x="6219" y="0"/>
                </a:lnTo>
                <a:lnTo>
                  <a:pt x="6219" y="5001"/>
                </a:lnTo>
                <a:close/>
              </a:path>
              <a:path w="8890" h="12700">
                <a:moveTo>
                  <a:pt x="8300" y="12514"/>
                </a:moveTo>
                <a:lnTo>
                  <a:pt x="6219" y="10014"/>
                </a:lnTo>
                <a:lnTo>
                  <a:pt x="4150" y="10014"/>
                </a:lnTo>
                <a:lnTo>
                  <a:pt x="4150" y="7537"/>
                </a:lnTo>
                <a:lnTo>
                  <a:pt x="2057" y="7537"/>
                </a:lnTo>
                <a:lnTo>
                  <a:pt x="2057" y="5001"/>
                </a:lnTo>
                <a:lnTo>
                  <a:pt x="8300" y="5001"/>
                </a:lnTo>
                <a:lnTo>
                  <a:pt x="8300" y="12514"/>
                </a:lnTo>
                <a:close/>
              </a:path>
            </a:pathLst>
          </a:custGeom>
          <a:solidFill>
            <a:srgbClr val="C9CCCC"/>
          </a:solidFill>
        </p:spPr>
        <p:txBody>
          <a:bodyPr wrap="square" lIns="0" tIns="0" rIns="0" bIns="0" rtlCol="0"/>
          <a:lstStyle/>
          <a:p/>
        </p:txBody>
      </p:sp>
      <p:sp>
        <p:nvSpPr>
          <p:cNvPr id="1902" name="object 1902"/>
          <p:cNvSpPr/>
          <p:nvPr/>
        </p:nvSpPr>
        <p:spPr>
          <a:xfrm>
            <a:off x="8914548" y="4520648"/>
            <a:ext cx="2540" cy="2540"/>
          </a:xfrm>
          <a:custGeom>
            <a:rect l="l" t="t" r="r" b="b"/>
            <a:pathLst>
              <a:path w="2540"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1903" name="object 1903"/>
          <p:cNvSpPr/>
          <p:nvPr/>
        </p:nvSpPr>
        <p:spPr>
          <a:xfrm>
            <a:off x="8825341" y="444808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04" name="object 1904"/>
          <p:cNvSpPr/>
          <p:nvPr/>
        </p:nvSpPr>
        <p:spPr>
          <a:xfrm>
            <a:off x="8879297" y="4500629"/>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905" name="object 1905"/>
          <p:cNvSpPr/>
          <p:nvPr/>
        </p:nvSpPr>
        <p:spPr>
          <a:xfrm>
            <a:off x="8862660" y="4490615"/>
            <a:ext cx="2540" cy="2540"/>
          </a:xfrm>
          <a:custGeom>
            <a:rect l="l" t="t" r="r" b="b"/>
            <a:pathLst>
              <a:path w="2540" h="2539">
                <a:moveTo>
                  <a:pt x="0" y="0"/>
                </a:moveTo>
                <a:lnTo>
                  <a:pt x="2117" y="0"/>
                </a:lnTo>
                <a:lnTo>
                  <a:pt x="2117" y="2488"/>
                </a:lnTo>
                <a:lnTo>
                  <a:pt x="0" y="2488"/>
                </a:lnTo>
                <a:lnTo>
                  <a:pt x="0" y="0"/>
                </a:lnTo>
                <a:close/>
              </a:path>
            </a:pathLst>
          </a:custGeom>
          <a:solidFill>
            <a:srgbClr val="C9CCCC"/>
          </a:solidFill>
        </p:spPr>
        <p:txBody>
          <a:bodyPr wrap="square" lIns="0" tIns="0" rIns="0" bIns="0" rtlCol="0"/>
          <a:lstStyle/>
          <a:p/>
        </p:txBody>
      </p:sp>
      <p:sp>
        <p:nvSpPr>
          <p:cNvPr id="1906" name="object 1906"/>
          <p:cNvSpPr/>
          <p:nvPr/>
        </p:nvSpPr>
        <p:spPr>
          <a:xfrm>
            <a:off x="8835735" y="4460572"/>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1907" name="object 1907"/>
          <p:cNvSpPr/>
          <p:nvPr/>
        </p:nvSpPr>
        <p:spPr>
          <a:xfrm>
            <a:off x="8829495" y="4458092"/>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1908" name="object 1908"/>
          <p:cNvSpPr/>
          <p:nvPr/>
        </p:nvSpPr>
        <p:spPr>
          <a:xfrm>
            <a:off x="8821215" y="444808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09" name="object 1909"/>
          <p:cNvSpPr/>
          <p:nvPr/>
        </p:nvSpPr>
        <p:spPr>
          <a:xfrm>
            <a:off x="8821215" y="444558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10" name="object 1910"/>
          <p:cNvSpPr/>
          <p:nvPr/>
        </p:nvSpPr>
        <p:spPr>
          <a:xfrm>
            <a:off x="8823269" y="444558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1911" name="object 1911"/>
          <p:cNvSpPr/>
          <p:nvPr/>
        </p:nvSpPr>
        <p:spPr>
          <a:xfrm>
            <a:off x="8833642" y="4455583"/>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912" name="object 1912"/>
          <p:cNvSpPr/>
          <p:nvPr/>
        </p:nvSpPr>
        <p:spPr>
          <a:xfrm>
            <a:off x="8829495" y="4453091"/>
            <a:ext cx="4445" cy="5080"/>
          </a:xfrm>
          <a:custGeom>
            <a:rect l="l" t="t" r="r" b="b"/>
            <a:pathLst>
              <a:path w="4445" h="5079">
                <a:moveTo>
                  <a:pt x="4150" y="5001"/>
                </a:moveTo>
                <a:lnTo>
                  <a:pt x="0" y="5001"/>
                </a:lnTo>
                <a:lnTo>
                  <a:pt x="0" y="0"/>
                </a:lnTo>
                <a:lnTo>
                  <a:pt x="2069" y="0"/>
                </a:lnTo>
                <a:lnTo>
                  <a:pt x="2069" y="2512"/>
                </a:lnTo>
                <a:lnTo>
                  <a:pt x="4150" y="2512"/>
                </a:lnTo>
                <a:lnTo>
                  <a:pt x="4150" y="5001"/>
                </a:lnTo>
                <a:close/>
              </a:path>
            </a:pathLst>
          </a:custGeom>
          <a:solidFill>
            <a:srgbClr val="C9CCCC"/>
          </a:solidFill>
        </p:spPr>
        <p:txBody>
          <a:bodyPr wrap="square" lIns="0" tIns="0" rIns="0" bIns="0" rtlCol="0"/>
          <a:lstStyle/>
          <a:p/>
        </p:txBody>
      </p:sp>
      <p:sp>
        <p:nvSpPr>
          <p:cNvPr id="1913" name="object 1913"/>
          <p:cNvSpPr/>
          <p:nvPr/>
        </p:nvSpPr>
        <p:spPr>
          <a:xfrm>
            <a:off x="8823273" y="445058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14" name="object 1914"/>
          <p:cNvSpPr/>
          <p:nvPr/>
        </p:nvSpPr>
        <p:spPr>
          <a:xfrm>
            <a:off x="8827411" y="4453082"/>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915" name="object 1915"/>
          <p:cNvSpPr/>
          <p:nvPr/>
        </p:nvSpPr>
        <p:spPr>
          <a:xfrm>
            <a:off x="9323333" y="4890862"/>
            <a:ext cx="10795" cy="12700"/>
          </a:xfrm>
          <a:custGeom>
            <a:rect l="l" t="t" r="r" b="b"/>
            <a:pathLst>
              <a:path w="10795" h="12700">
                <a:moveTo>
                  <a:pt x="8300" y="2500"/>
                </a:moveTo>
                <a:lnTo>
                  <a:pt x="4138" y="2500"/>
                </a:lnTo>
                <a:lnTo>
                  <a:pt x="6219" y="0"/>
                </a:lnTo>
                <a:lnTo>
                  <a:pt x="8300" y="0"/>
                </a:lnTo>
                <a:lnTo>
                  <a:pt x="8300" y="2500"/>
                </a:lnTo>
                <a:close/>
              </a:path>
              <a:path w="10795" h="12700">
                <a:moveTo>
                  <a:pt x="8300" y="12514"/>
                </a:moveTo>
                <a:lnTo>
                  <a:pt x="0" y="12514"/>
                </a:lnTo>
                <a:lnTo>
                  <a:pt x="0" y="2500"/>
                </a:lnTo>
                <a:lnTo>
                  <a:pt x="10370" y="2500"/>
                </a:lnTo>
                <a:lnTo>
                  <a:pt x="10370" y="9990"/>
                </a:lnTo>
                <a:lnTo>
                  <a:pt x="8300" y="12514"/>
                </a:lnTo>
                <a:close/>
              </a:path>
            </a:pathLst>
          </a:custGeom>
          <a:solidFill>
            <a:srgbClr val="C9CCCC"/>
          </a:solidFill>
        </p:spPr>
        <p:txBody>
          <a:bodyPr wrap="square" lIns="0" tIns="0" rIns="0" bIns="0" rtlCol="0"/>
          <a:lstStyle/>
          <a:p/>
        </p:txBody>
      </p:sp>
      <p:sp>
        <p:nvSpPr>
          <p:cNvPr id="1916" name="object 1916"/>
          <p:cNvSpPr/>
          <p:nvPr/>
        </p:nvSpPr>
        <p:spPr>
          <a:xfrm>
            <a:off x="9279749" y="4835809"/>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1917" name="object 1917"/>
          <p:cNvSpPr/>
          <p:nvPr/>
        </p:nvSpPr>
        <p:spPr>
          <a:xfrm>
            <a:off x="9337890" y="4868340"/>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1918" name="object 1918"/>
          <p:cNvSpPr/>
          <p:nvPr/>
        </p:nvSpPr>
        <p:spPr>
          <a:xfrm>
            <a:off x="9335773" y="485835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919" name="object 1919"/>
          <p:cNvSpPr/>
          <p:nvPr/>
        </p:nvSpPr>
        <p:spPr>
          <a:xfrm>
            <a:off x="9356538" y="4908361"/>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920" name="object 1920"/>
          <p:cNvSpPr/>
          <p:nvPr/>
        </p:nvSpPr>
        <p:spPr>
          <a:xfrm>
            <a:off x="9317088" y="4848328"/>
            <a:ext cx="4445" cy="5080"/>
          </a:xfrm>
          <a:custGeom>
            <a:rect l="l" t="t" r="r" b="b"/>
            <a:pathLst>
              <a:path w="4445" h="5079">
                <a:moveTo>
                  <a:pt x="2117" y="5001"/>
                </a:moveTo>
                <a:lnTo>
                  <a:pt x="0" y="2512"/>
                </a:lnTo>
                <a:lnTo>
                  <a:pt x="0" y="0"/>
                </a:lnTo>
                <a:lnTo>
                  <a:pt x="2117" y="0"/>
                </a:lnTo>
                <a:lnTo>
                  <a:pt x="2117" y="2512"/>
                </a:lnTo>
                <a:lnTo>
                  <a:pt x="4162" y="2512"/>
                </a:lnTo>
                <a:lnTo>
                  <a:pt x="2117" y="5001"/>
                </a:lnTo>
                <a:close/>
              </a:path>
            </a:pathLst>
          </a:custGeom>
          <a:solidFill>
            <a:srgbClr val="C9CCCC"/>
          </a:solidFill>
        </p:spPr>
        <p:txBody>
          <a:bodyPr wrap="square" lIns="0" tIns="0" rIns="0" bIns="0" rtlCol="0"/>
          <a:lstStyle/>
          <a:p/>
        </p:txBody>
      </p:sp>
      <p:sp>
        <p:nvSpPr>
          <p:cNvPr id="1921" name="object 1921"/>
          <p:cNvSpPr/>
          <p:nvPr/>
        </p:nvSpPr>
        <p:spPr>
          <a:xfrm>
            <a:off x="9306721" y="4943401"/>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922" name="object 1922"/>
          <p:cNvSpPr/>
          <p:nvPr/>
        </p:nvSpPr>
        <p:spPr>
          <a:xfrm>
            <a:off x="9321273" y="4860846"/>
            <a:ext cx="10795" cy="17780"/>
          </a:xfrm>
          <a:custGeom>
            <a:rect l="l" t="t" r="r" b="b"/>
            <a:pathLst>
              <a:path w="10795" h="17779">
                <a:moveTo>
                  <a:pt x="6195" y="2500"/>
                </a:moveTo>
                <a:lnTo>
                  <a:pt x="4138" y="2500"/>
                </a:lnTo>
                <a:lnTo>
                  <a:pt x="4138" y="0"/>
                </a:lnTo>
                <a:lnTo>
                  <a:pt x="6195" y="0"/>
                </a:lnTo>
                <a:lnTo>
                  <a:pt x="6195" y="2500"/>
                </a:lnTo>
                <a:close/>
              </a:path>
              <a:path w="10795" h="17779">
                <a:moveTo>
                  <a:pt x="10358" y="12490"/>
                </a:moveTo>
                <a:lnTo>
                  <a:pt x="2057" y="12490"/>
                </a:lnTo>
                <a:lnTo>
                  <a:pt x="2057" y="10014"/>
                </a:lnTo>
                <a:lnTo>
                  <a:pt x="0" y="7489"/>
                </a:lnTo>
                <a:lnTo>
                  <a:pt x="2057" y="7489"/>
                </a:lnTo>
                <a:lnTo>
                  <a:pt x="2057" y="2500"/>
                </a:lnTo>
                <a:lnTo>
                  <a:pt x="8276" y="2500"/>
                </a:lnTo>
                <a:lnTo>
                  <a:pt x="8276" y="5001"/>
                </a:lnTo>
                <a:lnTo>
                  <a:pt x="10358" y="7489"/>
                </a:lnTo>
                <a:lnTo>
                  <a:pt x="10358" y="12490"/>
                </a:lnTo>
                <a:close/>
              </a:path>
              <a:path w="10795" h="17779">
                <a:moveTo>
                  <a:pt x="6195" y="17503"/>
                </a:moveTo>
                <a:lnTo>
                  <a:pt x="4138" y="17503"/>
                </a:lnTo>
                <a:lnTo>
                  <a:pt x="4138" y="12490"/>
                </a:lnTo>
                <a:lnTo>
                  <a:pt x="6195" y="12490"/>
                </a:lnTo>
                <a:lnTo>
                  <a:pt x="6195" y="17503"/>
                </a:lnTo>
                <a:close/>
              </a:path>
            </a:pathLst>
          </a:custGeom>
          <a:solidFill>
            <a:srgbClr val="C9CCCC"/>
          </a:solidFill>
        </p:spPr>
        <p:txBody>
          <a:bodyPr wrap="square" lIns="0" tIns="0" rIns="0" bIns="0" rtlCol="0"/>
          <a:lstStyle/>
          <a:p/>
        </p:txBody>
      </p:sp>
      <p:sp>
        <p:nvSpPr>
          <p:cNvPr id="1923" name="object 1923"/>
          <p:cNvSpPr/>
          <p:nvPr/>
        </p:nvSpPr>
        <p:spPr>
          <a:xfrm>
            <a:off x="9381428" y="5108476"/>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924" name="object 1924"/>
          <p:cNvSpPr/>
          <p:nvPr/>
        </p:nvSpPr>
        <p:spPr>
          <a:xfrm>
            <a:off x="9362767" y="4980891"/>
            <a:ext cx="8890" cy="33020"/>
          </a:xfrm>
          <a:custGeom>
            <a:rect l="l" t="t" r="r" b="b"/>
            <a:pathLst>
              <a:path w="8890" h="33020">
                <a:moveTo>
                  <a:pt x="8288" y="27529"/>
                </a:moveTo>
                <a:lnTo>
                  <a:pt x="2057" y="27529"/>
                </a:lnTo>
                <a:lnTo>
                  <a:pt x="2057" y="17527"/>
                </a:lnTo>
                <a:lnTo>
                  <a:pt x="0" y="17527"/>
                </a:lnTo>
                <a:lnTo>
                  <a:pt x="0" y="2536"/>
                </a:lnTo>
                <a:lnTo>
                  <a:pt x="2057" y="0"/>
                </a:lnTo>
                <a:lnTo>
                  <a:pt x="4150" y="0"/>
                </a:lnTo>
                <a:lnTo>
                  <a:pt x="4150" y="5025"/>
                </a:lnTo>
                <a:lnTo>
                  <a:pt x="2057" y="5025"/>
                </a:lnTo>
                <a:lnTo>
                  <a:pt x="2057" y="7513"/>
                </a:lnTo>
                <a:lnTo>
                  <a:pt x="4150" y="7513"/>
                </a:lnTo>
                <a:lnTo>
                  <a:pt x="4150" y="15027"/>
                </a:lnTo>
                <a:lnTo>
                  <a:pt x="6207" y="17527"/>
                </a:lnTo>
                <a:lnTo>
                  <a:pt x="6207" y="25041"/>
                </a:lnTo>
                <a:lnTo>
                  <a:pt x="8288" y="25041"/>
                </a:lnTo>
                <a:lnTo>
                  <a:pt x="8288" y="27529"/>
                </a:lnTo>
                <a:close/>
              </a:path>
              <a:path w="8890" h="33020">
                <a:moveTo>
                  <a:pt x="6207" y="32542"/>
                </a:moveTo>
                <a:lnTo>
                  <a:pt x="4150" y="32542"/>
                </a:lnTo>
                <a:lnTo>
                  <a:pt x="2057" y="30042"/>
                </a:lnTo>
                <a:lnTo>
                  <a:pt x="4150" y="27529"/>
                </a:lnTo>
                <a:lnTo>
                  <a:pt x="6207" y="27529"/>
                </a:lnTo>
                <a:lnTo>
                  <a:pt x="8288" y="30042"/>
                </a:lnTo>
                <a:lnTo>
                  <a:pt x="6207" y="30042"/>
                </a:lnTo>
                <a:lnTo>
                  <a:pt x="6207" y="32542"/>
                </a:lnTo>
                <a:close/>
              </a:path>
            </a:pathLst>
          </a:custGeom>
          <a:solidFill>
            <a:srgbClr val="C9CCCC"/>
          </a:solidFill>
        </p:spPr>
        <p:txBody>
          <a:bodyPr wrap="square" lIns="0" tIns="0" rIns="0" bIns="0" rtlCol="0"/>
          <a:lstStyle/>
          <a:p/>
        </p:txBody>
      </p:sp>
      <p:sp>
        <p:nvSpPr>
          <p:cNvPr id="1925" name="object 1925"/>
          <p:cNvSpPr/>
          <p:nvPr/>
        </p:nvSpPr>
        <p:spPr>
          <a:xfrm>
            <a:off x="9362765" y="5050961"/>
            <a:ext cx="12700" cy="15240"/>
          </a:xfrm>
          <a:custGeom>
            <a:rect l="l" t="t" r="r" b="b"/>
            <a:pathLst>
              <a:path w="12700" h="15239">
                <a:moveTo>
                  <a:pt x="8288" y="15003"/>
                </a:moveTo>
                <a:lnTo>
                  <a:pt x="2057" y="15003"/>
                </a:lnTo>
                <a:lnTo>
                  <a:pt x="2057" y="12514"/>
                </a:lnTo>
                <a:lnTo>
                  <a:pt x="0" y="10002"/>
                </a:lnTo>
                <a:lnTo>
                  <a:pt x="0" y="2488"/>
                </a:lnTo>
                <a:lnTo>
                  <a:pt x="2057" y="2488"/>
                </a:lnTo>
                <a:lnTo>
                  <a:pt x="2057" y="0"/>
                </a:lnTo>
                <a:lnTo>
                  <a:pt x="4138" y="0"/>
                </a:lnTo>
                <a:lnTo>
                  <a:pt x="4138" y="4989"/>
                </a:lnTo>
                <a:lnTo>
                  <a:pt x="6207" y="4989"/>
                </a:lnTo>
                <a:lnTo>
                  <a:pt x="6207" y="7513"/>
                </a:lnTo>
                <a:lnTo>
                  <a:pt x="10394" y="7513"/>
                </a:lnTo>
                <a:lnTo>
                  <a:pt x="10394" y="10002"/>
                </a:lnTo>
                <a:lnTo>
                  <a:pt x="12463" y="10002"/>
                </a:lnTo>
                <a:lnTo>
                  <a:pt x="12463" y="12514"/>
                </a:lnTo>
                <a:lnTo>
                  <a:pt x="10394" y="12514"/>
                </a:lnTo>
                <a:lnTo>
                  <a:pt x="8288" y="15003"/>
                </a:lnTo>
                <a:close/>
              </a:path>
            </a:pathLst>
          </a:custGeom>
          <a:solidFill>
            <a:srgbClr val="C9CCCC"/>
          </a:solidFill>
        </p:spPr>
        <p:txBody>
          <a:bodyPr wrap="square" lIns="0" tIns="0" rIns="0" bIns="0" rtlCol="0"/>
          <a:lstStyle/>
          <a:p/>
        </p:txBody>
      </p:sp>
      <p:sp>
        <p:nvSpPr>
          <p:cNvPr id="1926" name="object 1926"/>
          <p:cNvSpPr/>
          <p:nvPr/>
        </p:nvSpPr>
        <p:spPr>
          <a:xfrm>
            <a:off x="9373141" y="5083473"/>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1927" name="object 1927"/>
          <p:cNvSpPr/>
          <p:nvPr/>
        </p:nvSpPr>
        <p:spPr>
          <a:xfrm>
            <a:off x="9375216" y="5063464"/>
            <a:ext cx="6350" cy="5080"/>
          </a:xfrm>
          <a:custGeom>
            <a:rect l="l" t="t" r="r" b="b"/>
            <a:pathLst>
              <a:path w="6350" h="5079">
                <a:moveTo>
                  <a:pt x="6207" y="4989"/>
                </a:moveTo>
                <a:lnTo>
                  <a:pt x="4138" y="4989"/>
                </a:lnTo>
                <a:lnTo>
                  <a:pt x="2069" y="2500"/>
                </a:lnTo>
                <a:lnTo>
                  <a:pt x="0" y="2500"/>
                </a:lnTo>
                <a:lnTo>
                  <a:pt x="0" y="0"/>
                </a:lnTo>
                <a:lnTo>
                  <a:pt x="6207" y="0"/>
                </a:lnTo>
                <a:lnTo>
                  <a:pt x="6207" y="4989"/>
                </a:lnTo>
                <a:close/>
              </a:path>
            </a:pathLst>
          </a:custGeom>
          <a:solidFill>
            <a:srgbClr val="C9CCCC"/>
          </a:solidFill>
        </p:spPr>
        <p:txBody>
          <a:bodyPr wrap="square" lIns="0" tIns="0" rIns="0" bIns="0" rtlCol="0"/>
          <a:lstStyle/>
          <a:p/>
        </p:txBody>
      </p:sp>
      <p:sp>
        <p:nvSpPr>
          <p:cNvPr id="1928" name="object 1928"/>
          <p:cNvSpPr/>
          <p:nvPr/>
        </p:nvSpPr>
        <p:spPr>
          <a:xfrm>
            <a:off x="9383511" y="5070959"/>
            <a:ext cx="4445" cy="2540"/>
          </a:xfrm>
          <a:custGeom>
            <a:rect l="l" t="t" r="r" b="b"/>
            <a:pathLst>
              <a:path w="4445" h="2539">
                <a:moveTo>
                  <a:pt x="4162" y="2512"/>
                </a:moveTo>
                <a:lnTo>
                  <a:pt x="0" y="2512"/>
                </a:lnTo>
                <a:lnTo>
                  <a:pt x="0" y="0"/>
                </a:lnTo>
                <a:lnTo>
                  <a:pt x="4162" y="0"/>
                </a:lnTo>
                <a:lnTo>
                  <a:pt x="4162" y="2512"/>
                </a:lnTo>
                <a:close/>
              </a:path>
            </a:pathLst>
          </a:custGeom>
          <a:solidFill>
            <a:srgbClr val="C9CCCC"/>
          </a:solidFill>
        </p:spPr>
        <p:txBody>
          <a:bodyPr wrap="square" lIns="0" tIns="0" rIns="0" bIns="0" rtlCol="0"/>
          <a:lstStyle/>
          <a:p/>
        </p:txBody>
      </p:sp>
      <p:sp>
        <p:nvSpPr>
          <p:cNvPr id="1929" name="object 1929"/>
          <p:cNvSpPr/>
          <p:nvPr/>
        </p:nvSpPr>
        <p:spPr>
          <a:xfrm>
            <a:off x="9375227" y="5080961"/>
            <a:ext cx="4445" cy="2540"/>
          </a:xfrm>
          <a:custGeom>
            <a:rect l="l" t="t" r="r" b="b"/>
            <a:pathLst>
              <a:path w="4445" h="2539">
                <a:moveTo>
                  <a:pt x="4126" y="2524"/>
                </a:moveTo>
                <a:lnTo>
                  <a:pt x="0" y="2524"/>
                </a:lnTo>
                <a:lnTo>
                  <a:pt x="0" y="0"/>
                </a:lnTo>
                <a:lnTo>
                  <a:pt x="4126" y="0"/>
                </a:lnTo>
                <a:lnTo>
                  <a:pt x="4126" y="2524"/>
                </a:lnTo>
                <a:close/>
              </a:path>
            </a:pathLst>
          </a:custGeom>
          <a:solidFill>
            <a:srgbClr val="C9CCCC"/>
          </a:solidFill>
        </p:spPr>
        <p:txBody>
          <a:bodyPr wrap="square" lIns="0" tIns="0" rIns="0" bIns="0" rtlCol="0"/>
          <a:lstStyle/>
          <a:p/>
        </p:txBody>
      </p:sp>
      <p:sp>
        <p:nvSpPr>
          <p:cNvPr id="1930" name="object 1930"/>
          <p:cNvSpPr/>
          <p:nvPr/>
        </p:nvSpPr>
        <p:spPr>
          <a:xfrm>
            <a:off x="9275623" y="4820824"/>
            <a:ext cx="2540" cy="7620"/>
          </a:xfrm>
          <a:custGeom>
            <a:rect l="l" t="t" r="r" b="b"/>
            <a:pathLst>
              <a:path w="2540" h="7620">
                <a:moveTo>
                  <a:pt x="0" y="7477"/>
                </a:moveTo>
                <a:lnTo>
                  <a:pt x="0" y="0"/>
                </a:lnTo>
                <a:lnTo>
                  <a:pt x="2057" y="0"/>
                </a:lnTo>
                <a:lnTo>
                  <a:pt x="2057" y="7477"/>
                </a:lnTo>
                <a:lnTo>
                  <a:pt x="0" y="7477"/>
                </a:lnTo>
                <a:close/>
              </a:path>
            </a:pathLst>
          </a:custGeom>
          <a:solidFill>
            <a:srgbClr val="C9CCCC"/>
          </a:solidFill>
        </p:spPr>
        <p:txBody>
          <a:bodyPr wrap="square" lIns="0" tIns="0" rIns="0" bIns="0" rtlCol="0"/>
          <a:lstStyle/>
          <a:p/>
        </p:txBody>
      </p:sp>
      <p:sp>
        <p:nvSpPr>
          <p:cNvPr id="1931" name="object 1931"/>
          <p:cNvSpPr/>
          <p:nvPr/>
        </p:nvSpPr>
        <p:spPr>
          <a:xfrm>
            <a:off x="9373139" y="5045951"/>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932" name="object 1932"/>
          <p:cNvSpPr/>
          <p:nvPr/>
        </p:nvSpPr>
        <p:spPr>
          <a:xfrm>
            <a:off x="9360668" y="4940874"/>
            <a:ext cx="6350" cy="33020"/>
          </a:xfrm>
          <a:custGeom>
            <a:rect l="l" t="t" r="r" b="b"/>
            <a:pathLst>
              <a:path w="6350" h="33020">
                <a:moveTo>
                  <a:pt x="4150" y="32531"/>
                </a:moveTo>
                <a:lnTo>
                  <a:pt x="2093" y="32531"/>
                </a:lnTo>
                <a:lnTo>
                  <a:pt x="2093" y="15015"/>
                </a:lnTo>
                <a:lnTo>
                  <a:pt x="0" y="15015"/>
                </a:lnTo>
                <a:lnTo>
                  <a:pt x="0" y="0"/>
                </a:lnTo>
                <a:lnTo>
                  <a:pt x="2093" y="0"/>
                </a:lnTo>
                <a:lnTo>
                  <a:pt x="2093" y="10038"/>
                </a:lnTo>
                <a:lnTo>
                  <a:pt x="4150" y="10038"/>
                </a:lnTo>
                <a:lnTo>
                  <a:pt x="4150" y="17527"/>
                </a:lnTo>
                <a:lnTo>
                  <a:pt x="6243" y="20016"/>
                </a:lnTo>
                <a:lnTo>
                  <a:pt x="6243" y="22540"/>
                </a:lnTo>
                <a:lnTo>
                  <a:pt x="4150" y="25041"/>
                </a:lnTo>
                <a:lnTo>
                  <a:pt x="6243" y="27529"/>
                </a:lnTo>
                <a:lnTo>
                  <a:pt x="6243" y="30042"/>
                </a:lnTo>
                <a:lnTo>
                  <a:pt x="4150" y="30042"/>
                </a:lnTo>
                <a:lnTo>
                  <a:pt x="4150" y="32531"/>
                </a:lnTo>
                <a:close/>
              </a:path>
            </a:pathLst>
          </a:custGeom>
          <a:solidFill>
            <a:srgbClr val="C9CCCC"/>
          </a:solidFill>
        </p:spPr>
        <p:txBody>
          <a:bodyPr wrap="square" lIns="0" tIns="0" rIns="0" bIns="0" rtlCol="0"/>
          <a:lstStyle/>
          <a:p/>
        </p:txBody>
      </p:sp>
      <p:sp>
        <p:nvSpPr>
          <p:cNvPr id="1933" name="object 1933"/>
          <p:cNvSpPr/>
          <p:nvPr/>
        </p:nvSpPr>
        <p:spPr>
          <a:xfrm>
            <a:off x="9362776" y="4978417"/>
            <a:ext cx="2540" cy="2540"/>
          </a:xfrm>
          <a:custGeom>
            <a:rect l="l" t="t" r="r" b="b"/>
            <a:pathLst>
              <a:path w="2540" h="2539">
                <a:moveTo>
                  <a:pt x="2057" y="2476"/>
                </a:moveTo>
                <a:lnTo>
                  <a:pt x="0" y="2476"/>
                </a:lnTo>
                <a:lnTo>
                  <a:pt x="2057" y="0"/>
                </a:lnTo>
                <a:lnTo>
                  <a:pt x="2057" y="2476"/>
                </a:lnTo>
                <a:close/>
              </a:path>
            </a:pathLst>
          </a:custGeom>
          <a:solidFill>
            <a:srgbClr val="C9CCCC"/>
          </a:solidFill>
        </p:spPr>
        <p:txBody>
          <a:bodyPr wrap="square" lIns="0" tIns="0" rIns="0" bIns="0" rtlCol="0"/>
          <a:lstStyle/>
          <a:p/>
        </p:txBody>
      </p:sp>
      <p:sp>
        <p:nvSpPr>
          <p:cNvPr id="1934" name="object 1934"/>
          <p:cNvSpPr/>
          <p:nvPr/>
        </p:nvSpPr>
        <p:spPr>
          <a:xfrm>
            <a:off x="9377297" y="5093474"/>
            <a:ext cx="2540" cy="2540"/>
          </a:xfrm>
          <a:custGeom>
            <a:rect l="l" t="t" r="r" b="b"/>
            <a:pathLst>
              <a:path w="2540"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1935" name="object 1935"/>
          <p:cNvSpPr/>
          <p:nvPr/>
        </p:nvSpPr>
        <p:spPr>
          <a:xfrm>
            <a:off x="9373145" y="5105982"/>
            <a:ext cx="4445" cy="5080"/>
          </a:xfrm>
          <a:custGeom>
            <a:rect l="l" t="t" r="r" b="b"/>
            <a:pathLst>
              <a:path w="4445" h="5079">
                <a:moveTo>
                  <a:pt x="4138" y="5013"/>
                </a:moveTo>
                <a:lnTo>
                  <a:pt x="2081" y="5013"/>
                </a:lnTo>
                <a:lnTo>
                  <a:pt x="0" y="0"/>
                </a:lnTo>
                <a:lnTo>
                  <a:pt x="2081" y="0"/>
                </a:lnTo>
                <a:lnTo>
                  <a:pt x="2081" y="2500"/>
                </a:lnTo>
                <a:lnTo>
                  <a:pt x="4138" y="2500"/>
                </a:lnTo>
                <a:lnTo>
                  <a:pt x="4138" y="5013"/>
                </a:lnTo>
                <a:close/>
              </a:path>
            </a:pathLst>
          </a:custGeom>
          <a:solidFill>
            <a:srgbClr val="C9CCCC"/>
          </a:solidFill>
        </p:spPr>
        <p:txBody>
          <a:bodyPr wrap="square" lIns="0" tIns="0" rIns="0" bIns="0" rtlCol="0"/>
          <a:lstStyle/>
          <a:p/>
        </p:txBody>
      </p:sp>
      <p:sp>
        <p:nvSpPr>
          <p:cNvPr id="1936" name="object 1936"/>
          <p:cNvSpPr/>
          <p:nvPr/>
        </p:nvSpPr>
        <p:spPr>
          <a:xfrm>
            <a:off x="9366917" y="5040948"/>
            <a:ext cx="2540" cy="5080"/>
          </a:xfrm>
          <a:custGeom>
            <a:rect l="l" t="t" r="r" b="b"/>
            <a:pathLst>
              <a:path w="2540" h="5079">
                <a:moveTo>
                  <a:pt x="2069" y="5013"/>
                </a:moveTo>
                <a:lnTo>
                  <a:pt x="0" y="5013"/>
                </a:lnTo>
                <a:lnTo>
                  <a:pt x="0" y="2500"/>
                </a:lnTo>
                <a:lnTo>
                  <a:pt x="2069" y="0"/>
                </a:lnTo>
                <a:lnTo>
                  <a:pt x="2069" y="5013"/>
                </a:lnTo>
                <a:close/>
              </a:path>
            </a:pathLst>
          </a:custGeom>
          <a:solidFill>
            <a:srgbClr val="C9CCCC"/>
          </a:solidFill>
        </p:spPr>
        <p:txBody>
          <a:bodyPr wrap="square" lIns="0" tIns="0" rIns="0" bIns="0" rtlCol="0"/>
          <a:lstStyle/>
          <a:p/>
        </p:txBody>
      </p:sp>
      <p:sp>
        <p:nvSpPr>
          <p:cNvPr id="1937" name="object 1937"/>
          <p:cNvSpPr/>
          <p:nvPr/>
        </p:nvSpPr>
        <p:spPr>
          <a:xfrm>
            <a:off x="9474819" y="5243577"/>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938" name="object 1938"/>
          <p:cNvSpPr/>
          <p:nvPr/>
        </p:nvSpPr>
        <p:spPr>
          <a:xfrm>
            <a:off x="9350320" y="5018439"/>
            <a:ext cx="22860" cy="20320"/>
          </a:xfrm>
          <a:custGeom>
            <a:rect l="l" t="t" r="r" b="b"/>
            <a:pathLst>
              <a:path w="22859" h="20320">
                <a:moveTo>
                  <a:pt x="18659" y="12502"/>
                </a:moveTo>
                <a:lnTo>
                  <a:pt x="0" y="12502"/>
                </a:lnTo>
                <a:lnTo>
                  <a:pt x="0" y="9990"/>
                </a:lnTo>
                <a:lnTo>
                  <a:pt x="2057" y="7501"/>
                </a:lnTo>
                <a:lnTo>
                  <a:pt x="10358" y="7501"/>
                </a:lnTo>
                <a:lnTo>
                  <a:pt x="10358" y="5001"/>
                </a:lnTo>
                <a:lnTo>
                  <a:pt x="12451" y="5001"/>
                </a:lnTo>
                <a:lnTo>
                  <a:pt x="12451" y="0"/>
                </a:lnTo>
                <a:lnTo>
                  <a:pt x="14496" y="0"/>
                </a:lnTo>
                <a:lnTo>
                  <a:pt x="14496" y="2488"/>
                </a:lnTo>
                <a:lnTo>
                  <a:pt x="16577" y="2488"/>
                </a:lnTo>
                <a:lnTo>
                  <a:pt x="16577" y="9990"/>
                </a:lnTo>
                <a:lnTo>
                  <a:pt x="18659" y="9990"/>
                </a:lnTo>
                <a:lnTo>
                  <a:pt x="18659" y="12502"/>
                </a:lnTo>
                <a:close/>
              </a:path>
              <a:path w="22859" h="20320">
                <a:moveTo>
                  <a:pt x="22821" y="17491"/>
                </a:moveTo>
                <a:lnTo>
                  <a:pt x="8288" y="17491"/>
                </a:lnTo>
                <a:lnTo>
                  <a:pt x="6219" y="15003"/>
                </a:lnTo>
                <a:lnTo>
                  <a:pt x="4114" y="15003"/>
                </a:lnTo>
                <a:lnTo>
                  <a:pt x="4114" y="12502"/>
                </a:lnTo>
                <a:lnTo>
                  <a:pt x="20752" y="12502"/>
                </a:lnTo>
                <a:lnTo>
                  <a:pt x="22821" y="15003"/>
                </a:lnTo>
                <a:lnTo>
                  <a:pt x="22821" y="17491"/>
                </a:lnTo>
                <a:close/>
              </a:path>
              <a:path w="22859" h="20320">
                <a:moveTo>
                  <a:pt x="12451" y="20004"/>
                </a:moveTo>
                <a:lnTo>
                  <a:pt x="10358" y="17491"/>
                </a:lnTo>
                <a:lnTo>
                  <a:pt x="14496" y="17491"/>
                </a:lnTo>
                <a:lnTo>
                  <a:pt x="12451" y="20004"/>
                </a:lnTo>
                <a:close/>
              </a:path>
            </a:pathLst>
          </a:custGeom>
          <a:solidFill>
            <a:srgbClr val="C9CCCC"/>
          </a:solidFill>
        </p:spPr>
        <p:txBody>
          <a:bodyPr wrap="square" lIns="0" tIns="0" rIns="0" bIns="0" rtlCol="0"/>
          <a:lstStyle/>
          <a:p/>
        </p:txBody>
      </p:sp>
      <p:sp>
        <p:nvSpPr>
          <p:cNvPr id="1939" name="object 1939"/>
          <p:cNvSpPr/>
          <p:nvPr/>
        </p:nvSpPr>
        <p:spPr>
          <a:xfrm>
            <a:off x="9368973" y="5128492"/>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1940" name="object 1940"/>
          <p:cNvSpPr/>
          <p:nvPr/>
        </p:nvSpPr>
        <p:spPr>
          <a:xfrm>
            <a:off x="9344074" y="5040950"/>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1941" name="object 1941"/>
          <p:cNvSpPr/>
          <p:nvPr/>
        </p:nvSpPr>
        <p:spPr>
          <a:xfrm>
            <a:off x="9364822" y="5113493"/>
            <a:ext cx="22860" cy="20320"/>
          </a:xfrm>
          <a:custGeom>
            <a:rect l="l" t="t" r="r" b="b"/>
            <a:pathLst>
              <a:path w="22859" h="20320">
                <a:moveTo>
                  <a:pt x="0" y="15003"/>
                </a:moveTo>
                <a:lnTo>
                  <a:pt x="0" y="10014"/>
                </a:lnTo>
                <a:lnTo>
                  <a:pt x="2081" y="7489"/>
                </a:lnTo>
                <a:lnTo>
                  <a:pt x="4150" y="7489"/>
                </a:lnTo>
                <a:lnTo>
                  <a:pt x="4150" y="2476"/>
                </a:lnTo>
                <a:lnTo>
                  <a:pt x="6231" y="2476"/>
                </a:lnTo>
                <a:lnTo>
                  <a:pt x="6231" y="0"/>
                </a:lnTo>
                <a:lnTo>
                  <a:pt x="14532" y="0"/>
                </a:lnTo>
                <a:lnTo>
                  <a:pt x="16601" y="2476"/>
                </a:lnTo>
                <a:lnTo>
                  <a:pt x="16601" y="5013"/>
                </a:lnTo>
                <a:lnTo>
                  <a:pt x="18682" y="5013"/>
                </a:lnTo>
                <a:lnTo>
                  <a:pt x="18682" y="7489"/>
                </a:lnTo>
                <a:lnTo>
                  <a:pt x="20764" y="10014"/>
                </a:lnTo>
                <a:lnTo>
                  <a:pt x="4150" y="10014"/>
                </a:lnTo>
                <a:lnTo>
                  <a:pt x="4150" y="12502"/>
                </a:lnTo>
                <a:lnTo>
                  <a:pt x="2081" y="12502"/>
                </a:lnTo>
                <a:lnTo>
                  <a:pt x="0" y="15003"/>
                </a:lnTo>
                <a:close/>
              </a:path>
              <a:path w="22859" h="20320">
                <a:moveTo>
                  <a:pt x="20764" y="17503"/>
                </a:moveTo>
                <a:lnTo>
                  <a:pt x="8336" y="17503"/>
                </a:lnTo>
                <a:lnTo>
                  <a:pt x="8336" y="15003"/>
                </a:lnTo>
                <a:lnTo>
                  <a:pt x="10394" y="15003"/>
                </a:lnTo>
                <a:lnTo>
                  <a:pt x="8336" y="12502"/>
                </a:lnTo>
                <a:lnTo>
                  <a:pt x="6231" y="12502"/>
                </a:lnTo>
                <a:lnTo>
                  <a:pt x="6231" y="10014"/>
                </a:lnTo>
                <a:lnTo>
                  <a:pt x="22845" y="10014"/>
                </a:lnTo>
                <a:lnTo>
                  <a:pt x="22845" y="12502"/>
                </a:lnTo>
                <a:lnTo>
                  <a:pt x="20764" y="15003"/>
                </a:lnTo>
                <a:lnTo>
                  <a:pt x="20764" y="17503"/>
                </a:lnTo>
                <a:close/>
              </a:path>
              <a:path w="22859" h="20320">
                <a:moveTo>
                  <a:pt x="14532" y="20004"/>
                </a:moveTo>
                <a:lnTo>
                  <a:pt x="10394" y="20004"/>
                </a:lnTo>
                <a:lnTo>
                  <a:pt x="10394" y="17503"/>
                </a:lnTo>
                <a:lnTo>
                  <a:pt x="14532" y="17503"/>
                </a:lnTo>
                <a:lnTo>
                  <a:pt x="14532" y="20004"/>
                </a:lnTo>
                <a:close/>
              </a:path>
              <a:path w="22859" h="20320">
                <a:moveTo>
                  <a:pt x="16601" y="20004"/>
                </a:moveTo>
                <a:lnTo>
                  <a:pt x="16601" y="17503"/>
                </a:lnTo>
                <a:lnTo>
                  <a:pt x="18682" y="17503"/>
                </a:lnTo>
                <a:lnTo>
                  <a:pt x="16601" y="20004"/>
                </a:lnTo>
                <a:close/>
              </a:path>
            </a:pathLst>
          </a:custGeom>
          <a:solidFill>
            <a:srgbClr val="C9CCCC"/>
          </a:solidFill>
        </p:spPr>
        <p:txBody>
          <a:bodyPr wrap="square" lIns="0" tIns="0" rIns="0" bIns="0" rtlCol="0"/>
          <a:lstStyle/>
          <a:p/>
        </p:txBody>
      </p:sp>
      <p:sp>
        <p:nvSpPr>
          <p:cNvPr id="1942" name="object 1942"/>
          <p:cNvSpPr/>
          <p:nvPr/>
        </p:nvSpPr>
        <p:spPr>
          <a:xfrm>
            <a:off x="9337881" y="4965914"/>
            <a:ext cx="19050" cy="12700"/>
          </a:xfrm>
          <a:custGeom>
            <a:rect l="l" t="t" r="r" b="b"/>
            <a:pathLst>
              <a:path w="19050" h="12700">
                <a:moveTo>
                  <a:pt x="18647" y="2488"/>
                </a:moveTo>
                <a:lnTo>
                  <a:pt x="10346" y="2488"/>
                </a:lnTo>
                <a:lnTo>
                  <a:pt x="10346" y="0"/>
                </a:lnTo>
                <a:lnTo>
                  <a:pt x="18647" y="0"/>
                </a:lnTo>
                <a:lnTo>
                  <a:pt x="18647" y="2488"/>
                </a:lnTo>
                <a:close/>
              </a:path>
              <a:path w="19050" h="12700">
                <a:moveTo>
                  <a:pt x="16577" y="5001"/>
                </a:moveTo>
                <a:lnTo>
                  <a:pt x="6207" y="5001"/>
                </a:lnTo>
                <a:lnTo>
                  <a:pt x="8276" y="2488"/>
                </a:lnTo>
                <a:lnTo>
                  <a:pt x="16577" y="2488"/>
                </a:lnTo>
                <a:lnTo>
                  <a:pt x="16577" y="5001"/>
                </a:lnTo>
                <a:close/>
              </a:path>
              <a:path w="19050" h="12700">
                <a:moveTo>
                  <a:pt x="14496" y="9978"/>
                </a:moveTo>
                <a:lnTo>
                  <a:pt x="2057" y="9978"/>
                </a:lnTo>
                <a:lnTo>
                  <a:pt x="2057" y="7489"/>
                </a:lnTo>
                <a:lnTo>
                  <a:pt x="4126" y="7489"/>
                </a:lnTo>
                <a:lnTo>
                  <a:pt x="4126" y="5001"/>
                </a:lnTo>
                <a:lnTo>
                  <a:pt x="14496" y="5001"/>
                </a:lnTo>
                <a:lnTo>
                  <a:pt x="14496" y="9978"/>
                </a:lnTo>
                <a:close/>
              </a:path>
              <a:path w="19050" h="12700">
                <a:moveTo>
                  <a:pt x="10346" y="12490"/>
                </a:moveTo>
                <a:lnTo>
                  <a:pt x="0" y="12490"/>
                </a:lnTo>
                <a:lnTo>
                  <a:pt x="0" y="9978"/>
                </a:lnTo>
                <a:lnTo>
                  <a:pt x="10346" y="9978"/>
                </a:lnTo>
                <a:lnTo>
                  <a:pt x="10346" y="12490"/>
                </a:lnTo>
                <a:close/>
              </a:path>
            </a:pathLst>
          </a:custGeom>
          <a:solidFill>
            <a:srgbClr val="C9CCCC"/>
          </a:solidFill>
        </p:spPr>
        <p:txBody>
          <a:bodyPr wrap="square" lIns="0" tIns="0" rIns="0" bIns="0" rtlCol="0"/>
          <a:lstStyle/>
          <a:p/>
        </p:txBody>
      </p:sp>
      <p:sp>
        <p:nvSpPr>
          <p:cNvPr id="1943" name="object 1943"/>
          <p:cNvSpPr/>
          <p:nvPr/>
        </p:nvSpPr>
        <p:spPr>
          <a:xfrm>
            <a:off x="9387663" y="5078472"/>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1944" name="object 1944"/>
          <p:cNvSpPr/>
          <p:nvPr/>
        </p:nvSpPr>
        <p:spPr>
          <a:xfrm>
            <a:off x="9441619" y="5223568"/>
            <a:ext cx="2540" cy="5080"/>
          </a:xfrm>
          <a:custGeom>
            <a:rect l="l" t="t" r="r" b="b"/>
            <a:pathLst>
              <a:path w="2540" h="5079">
                <a:moveTo>
                  <a:pt x="2069" y="5001"/>
                </a:moveTo>
                <a:lnTo>
                  <a:pt x="0" y="5001"/>
                </a:lnTo>
                <a:lnTo>
                  <a:pt x="0" y="0"/>
                </a:lnTo>
                <a:lnTo>
                  <a:pt x="2069" y="2488"/>
                </a:lnTo>
                <a:lnTo>
                  <a:pt x="2069" y="5001"/>
                </a:lnTo>
                <a:close/>
              </a:path>
            </a:pathLst>
          </a:custGeom>
          <a:solidFill>
            <a:srgbClr val="C9CCCC"/>
          </a:solidFill>
        </p:spPr>
        <p:txBody>
          <a:bodyPr wrap="square" lIns="0" tIns="0" rIns="0" bIns="0" rtlCol="0"/>
          <a:lstStyle/>
          <a:p/>
        </p:txBody>
      </p:sp>
      <p:sp>
        <p:nvSpPr>
          <p:cNvPr id="1945" name="object 1945"/>
          <p:cNvSpPr/>
          <p:nvPr/>
        </p:nvSpPr>
        <p:spPr>
          <a:xfrm>
            <a:off x="9449910" y="5283601"/>
            <a:ext cx="8890" cy="7620"/>
          </a:xfrm>
          <a:custGeom>
            <a:rect l="l" t="t" r="r" b="b"/>
            <a:pathLst>
              <a:path w="8890" h="7620">
                <a:moveTo>
                  <a:pt x="6243" y="2488"/>
                </a:moveTo>
                <a:lnTo>
                  <a:pt x="2057" y="2488"/>
                </a:lnTo>
                <a:lnTo>
                  <a:pt x="2057" y="0"/>
                </a:lnTo>
                <a:lnTo>
                  <a:pt x="6243" y="0"/>
                </a:lnTo>
                <a:lnTo>
                  <a:pt x="6243" y="2488"/>
                </a:lnTo>
                <a:close/>
              </a:path>
              <a:path w="8890" h="7620">
                <a:moveTo>
                  <a:pt x="8300" y="7501"/>
                </a:moveTo>
                <a:lnTo>
                  <a:pt x="2057" y="7501"/>
                </a:lnTo>
                <a:lnTo>
                  <a:pt x="2057" y="5001"/>
                </a:lnTo>
                <a:lnTo>
                  <a:pt x="0" y="5001"/>
                </a:lnTo>
                <a:lnTo>
                  <a:pt x="0" y="2488"/>
                </a:lnTo>
                <a:lnTo>
                  <a:pt x="8300" y="2488"/>
                </a:lnTo>
                <a:lnTo>
                  <a:pt x="8300" y="7501"/>
                </a:lnTo>
                <a:close/>
              </a:path>
            </a:pathLst>
          </a:custGeom>
          <a:solidFill>
            <a:srgbClr val="C9CCCC"/>
          </a:solidFill>
        </p:spPr>
        <p:txBody>
          <a:bodyPr wrap="square" lIns="0" tIns="0" rIns="0" bIns="0" rtlCol="0"/>
          <a:lstStyle/>
          <a:p/>
        </p:txBody>
      </p:sp>
      <p:sp>
        <p:nvSpPr>
          <p:cNvPr id="1946" name="object 1946"/>
          <p:cNvSpPr/>
          <p:nvPr/>
        </p:nvSpPr>
        <p:spPr>
          <a:xfrm>
            <a:off x="9408399" y="5186039"/>
            <a:ext cx="20955" cy="22860"/>
          </a:xfrm>
          <a:custGeom>
            <a:rect l="l" t="t" r="r" b="b"/>
            <a:pathLst>
              <a:path w="20954" h="22860">
                <a:moveTo>
                  <a:pt x="10394" y="7489"/>
                </a:moveTo>
                <a:lnTo>
                  <a:pt x="2081" y="7489"/>
                </a:lnTo>
                <a:lnTo>
                  <a:pt x="2081" y="0"/>
                </a:lnTo>
                <a:lnTo>
                  <a:pt x="10394" y="0"/>
                </a:lnTo>
                <a:lnTo>
                  <a:pt x="10394" y="7489"/>
                </a:lnTo>
                <a:close/>
              </a:path>
              <a:path w="20954" h="22860">
                <a:moveTo>
                  <a:pt x="16601" y="10014"/>
                </a:moveTo>
                <a:lnTo>
                  <a:pt x="0" y="10014"/>
                </a:lnTo>
                <a:lnTo>
                  <a:pt x="0" y="7489"/>
                </a:lnTo>
                <a:lnTo>
                  <a:pt x="16601" y="7489"/>
                </a:lnTo>
                <a:lnTo>
                  <a:pt x="16601" y="10014"/>
                </a:lnTo>
                <a:close/>
              </a:path>
              <a:path w="20954" h="22860">
                <a:moveTo>
                  <a:pt x="18670" y="17503"/>
                </a:moveTo>
                <a:lnTo>
                  <a:pt x="2081" y="17503"/>
                </a:lnTo>
                <a:lnTo>
                  <a:pt x="2081" y="10014"/>
                </a:lnTo>
                <a:lnTo>
                  <a:pt x="12451" y="10014"/>
                </a:lnTo>
                <a:lnTo>
                  <a:pt x="12451" y="12502"/>
                </a:lnTo>
                <a:lnTo>
                  <a:pt x="14532" y="12502"/>
                </a:lnTo>
                <a:lnTo>
                  <a:pt x="16601" y="15027"/>
                </a:lnTo>
                <a:lnTo>
                  <a:pt x="18670" y="15027"/>
                </a:lnTo>
                <a:lnTo>
                  <a:pt x="18670" y="17503"/>
                </a:lnTo>
                <a:close/>
              </a:path>
              <a:path w="20954" h="22860">
                <a:moveTo>
                  <a:pt x="18670" y="22516"/>
                </a:moveTo>
                <a:lnTo>
                  <a:pt x="12451" y="22516"/>
                </a:lnTo>
                <a:lnTo>
                  <a:pt x="12451" y="20016"/>
                </a:lnTo>
                <a:lnTo>
                  <a:pt x="6219" y="20016"/>
                </a:lnTo>
                <a:lnTo>
                  <a:pt x="4150" y="17503"/>
                </a:lnTo>
                <a:lnTo>
                  <a:pt x="20788" y="17503"/>
                </a:lnTo>
                <a:lnTo>
                  <a:pt x="20788" y="20016"/>
                </a:lnTo>
                <a:lnTo>
                  <a:pt x="18670" y="22516"/>
                </a:lnTo>
                <a:close/>
              </a:path>
            </a:pathLst>
          </a:custGeom>
          <a:solidFill>
            <a:srgbClr val="C9CCCC"/>
          </a:solidFill>
        </p:spPr>
        <p:txBody>
          <a:bodyPr wrap="square" lIns="0" tIns="0" rIns="0" bIns="0" rtlCol="0"/>
          <a:lstStyle/>
          <a:p/>
        </p:txBody>
      </p:sp>
      <p:sp>
        <p:nvSpPr>
          <p:cNvPr id="1947" name="object 1947"/>
          <p:cNvSpPr/>
          <p:nvPr/>
        </p:nvSpPr>
        <p:spPr>
          <a:xfrm>
            <a:off x="9422927" y="5231062"/>
            <a:ext cx="14604" cy="22860"/>
          </a:xfrm>
          <a:custGeom>
            <a:rect l="l" t="t" r="r" b="b"/>
            <a:pathLst>
              <a:path w="14604" h="22860">
                <a:moveTo>
                  <a:pt x="12451" y="12514"/>
                </a:moveTo>
                <a:lnTo>
                  <a:pt x="0" y="12514"/>
                </a:lnTo>
                <a:lnTo>
                  <a:pt x="0" y="2524"/>
                </a:lnTo>
                <a:lnTo>
                  <a:pt x="2069" y="0"/>
                </a:lnTo>
                <a:lnTo>
                  <a:pt x="6243" y="0"/>
                </a:lnTo>
                <a:lnTo>
                  <a:pt x="6243" y="10014"/>
                </a:lnTo>
                <a:lnTo>
                  <a:pt x="10382" y="10014"/>
                </a:lnTo>
                <a:lnTo>
                  <a:pt x="12451" y="12514"/>
                </a:lnTo>
                <a:close/>
              </a:path>
              <a:path w="14604" h="22860">
                <a:moveTo>
                  <a:pt x="10382" y="22528"/>
                </a:moveTo>
                <a:lnTo>
                  <a:pt x="8312" y="22528"/>
                </a:lnTo>
                <a:lnTo>
                  <a:pt x="8312" y="20004"/>
                </a:lnTo>
                <a:lnTo>
                  <a:pt x="4150" y="20004"/>
                </a:lnTo>
                <a:lnTo>
                  <a:pt x="4150" y="17527"/>
                </a:lnTo>
                <a:lnTo>
                  <a:pt x="2069" y="17527"/>
                </a:lnTo>
                <a:lnTo>
                  <a:pt x="2069" y="12514"/>
                </a:lnTo>
                <a:lnTo>
                  <a:pt x="14520" y="12514"/>
                </a:lnTo>
                <a:lnTo>
                  <a:pt x="14520" y="15003"/>
                </a:lnTo>
                <a:lnTo>
                  <a:pt x="12451" y="15003"/>
                </a:lnTo>
                <a:lnTo>
                  <a:pt x="12451" y="20004"/>
                </a:lnTo>
                <a:lnTo>
                  <a:pt x="10382" y="22528"/>
                </a:lnTo>
                <a:close/>
              </a:path>
            </a:pathLst>
          </a:custGeom>
          <a:solidFill>
            <a:srgbClr val="C9CCCC"/>
          </a:solidFill>
        </p:spPr>
        <p:txBody>
          <a:bodyPr wrap="square" lIns="0" tIns="0" rIns="0" bIns="0" rtlCol="0"/>
          <a:lstStyle/>
          <a:p/>
        </p:txBody>
      </p:sp>
      <p:sp>
        <p:nvSpPr>
          <p:cNvPr id="1948" name="object 1948"/>
          <p:cNvSpPr/>
          <p:nvPr/>
        </p:nvSpPr>
        <p:spPr>
          <a:xfrm>
            <a:off x="9342005" y="5043449"/>
            <a:ext cx="4445" cy="2540"/>
          </a:xfrm>
          <a:custGeom>
            <a:rect l="l" t="t" r="r" b="b"/>
            <a:pathLst>
              <a:path w="4445" h="2539">
                <a:moveTo>
                  <a:pt x="4150" y="2512"/>
                </a:moveTo>
                <a:lnTo>
                  <a:pt x="0" y="2512"/>
                </a:lnTo>
                <a:lnTo>
                  <a:pt x="2081" y="0"/>
                </a:lnTo>
                <a:lnTo>
                  <a:pt x="4150" y="0"/>
                </a:lnTo>
                <a:lnTo>
                  <a:pt x="4150" y="2512"/>
                </a:lnTo>
                <a:close/>
              </a:path>
            </a:pathLst>
          </a:custGeom>
          <a:solidFill>
            <a:srgbClr val="C9CCCC"/>
          </a:solidFill>
        </p:spPr>
        <p:txBody>
          <a:bodyPr wrap="square" lIns="0" tIns="0" rIns="0" bIns="0" rtlCol="0"/>
          <a:lstStyle/>
          <a:p/>
        </p:txBody>
      </p:sp>
      <p:sp>
        <p:nvSpPr>
          <p:cNvPr id="1949" name="object 1949"/>
          <p:cNvSpPr/>
          <p:nvPr/>
        </p:nvSpPr>
        <p:spPr>
          <a:xfrm>
            <a:off x="9306726" y="4983424"/>
            <a:ext cx="4445" cy="2540"/>
          </a:xfrm>
          <a:custGeom>
            <a:rect l="l" t="t" r="r" b="b"/>
            <a:pathLst>
              <a:path w="4445" h="2539">
                <a:moveTo>
                  <a:pt x="4150" y="2500"/>
                </a:moveTo>
                <a:lnTo>
                  <a:pt x="0" y="2500"/>
                </a:lnTo>
                <a:lnTo>
                  <a:pt x="2093" y="0"/>
                </a:lnTo>
                <a:lnTo>
                  <a:pt x="4150" y="0"/>
                </a:lnTo>
                <a:lnTo>
                  <a:pt x="4150" y="2500"/>
                </a:lnTo>
                <a:close/>
              </a:path>
            </a:pathLst>
          </a:custGeom>
          <a:solidFill>
            <a:srgbClr val="C9CCCC"/>
          </a:solidFill>
        </p:spPr>
        <p:txBody>
          <a:bodyPr wrap="square" lIns="0" tIns="0" rIns="0" bIns="0" rtlCol="0"/>
          <a:lstStyle/>
          <a:p/>
        </p:txBody>
      </p:sp>
      <p:sp>
        <p:nvSpPr>
          <p:cNvPr id="1950" name="object 1950"/>
          <p:cNvSpPr/>
          <p:nvPr/>
        </p:nvSpPr>
        <p:spPr>
          <a:xfrm>
            <a:off x="9312947" y="4973405"/>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1951" name="object 1951"/>
          <p:cNvSpPr/>
          <p:nvPr/>
        </p:nvSpPr>
        <p:spPr>
          <a:xfrm>
            <a:off x="9308820" y="5005929"/>
            <a:ext cx="35560" cy="45085"/>
          </a:xfrm>
          <a:custGeom>
            <a:rect l="l" t="t" r="r" b="b"/>
            <a:pathLst>
              <a:path w="35559" h="45085">
                <a:moveTo>
                  <a:pt x="14508" y="10002"/>
                </a:moveTo>
                <a:lnTo>
                  <a:pt x="2045" y="10002"/>
                </a:lnTo>
                <a:lnTo>
                  <a:pt x="2045" y="0"/>
                </a:lnTo>
                <a:lnTo>
                  <a:pt x="8264" y="0"/>
                </a:lnTo>
                <a:lnTo>
                  <a:pt x="10382" y="2488"/>
                </a:lnTo>
                <a:lnTo>
                  <a:pt x="10382" y="5013"/>
                </a:lnTo>
                <a:lnTo>
                  <a:pt x="12439" y="5013"/>
                </a:lnTo>
                <a:lnTo>
                  <a:pt x="12439" y="7489"/>
                </a:lnTo>
                <a:lnTo>
                  <a:pt x="14508" y="7489"/>
                </a:lnTo>
                <a:lnTo>
                  <a:pt x="14508" y="10002"/>
                </a:lnTo>
                <a:close/>
              </a:path>
              <a:path w="35559" h="45085">
                <a:moveTo>
                  <a:pt x="12439" y="12502"/>
                </a:moveTo>
                <a:lnTo>
                  <a:pt x="0" y="12502"/>
                </a:lnTo>
                <a:lnTo>
                  <a:pt x="0" y="10002"/>
                </a:lnTo>
                <a:lnTo>
                  <a:pt x="12439" y="10002"/>
                </a:lnTo>
                <a:lnTo>
                  <a:pt x="12439" y="12502"/>
                </a:lnTo>
                <a:close/>
              </a:path>
              <a:path w="35559" h="45085">
                <a:moveTo>
                  <a:pt x="8264" y="17515"/>
                </a:moveTo>
                <a:lnTo>
                  <a:pt x="4138" y="17515"/>
                </a:lnTo>
                <a:lnTo>
                  <a:pt x="2045" y="15003"/>
                </a:lnTo>
                <a:lnTo>
                  <a:pt x="2045" y="12502"/>
                </a:lnTo>
                <a:lnTo>
                  <a:pt x="14508" y="12502"/>
                </a:lnTo>
                <a:lnTo>
                  <a:pt x="16601" y="15003"/>
                </a:lnTo>
                <a:lnTo>
                  <a:pt x="8264" y="15003"/>
                </a:lnTo>
                <a:lnTo>
                  <a:pt x="8264" y="17515"/>
                </a:lnTo>
                <a:close/>
              </a:path>
              <a:path w="35559" h="45085">
                <a:moveTo>
                  <a:pt x="16601" y="17515"/>
                </a:moveTo>
                <a:lnTo>
                  <a:pt x="10382" y="17515"/>
                </a:lnTo>
                <a:lnTo>
                  <a:pt x="10382" y="15003"/>
                </a:lnTo>
                <a:lnTo>
                  <a:pt x="16601" y="15003"/>
                </a:lnTo>
                <a:lnTo>
                  <a:pt x="16601" y="17515"/>
                </a:lnTo>
                <a:close/>
              </a:path>
              <a:path w="35559" h="45085">
                <a:moveTo>
                  <a:pt x="18647" y="17515"/>
                </a:moveTo>
                <a:lnTo>
                  <a:pt x="16601" y="17515"/>
                </a:lnTo>
                <a:lnTo>
                  <a:pt x="18647" y="15003"/>
                </a:lnTo>
                <a:lnTo>
                  <a:pt x="18647" y="17515"/>
                </a:lnTo>
                <a:close/>
              </a:path>
              <a:path w="35559" h="45085">
                <a:moveTo>
                  <a:pt x="33179" y="42509"/>
                </a:moveTo>
                <a:lnTo>
                  <a:pt x="31110" y="42509"/>
                </a:lnTo>
                <a:lnTo>
                  <a:pt x="31110" y="40032"/>
                </a:lnTo>
                <a:lnTo>
                  <a:pt x="16601" y="40032"/>
                </a:lnTo>
                <a:lnTo>
                  <a:pt x="16601" y="37520"/>
                </a:lnTo>
                <a:lnTo>
                  <a:pt x="14508" y="37520"/>
                </a:lnTo>
                <a:lnTo>
                  <a:pt x="14508" y="32519"/>
                </a:lnTo>
                <a:lnTo>
                  <a:pt x="12439" y="32519"/>
                </a:lnTo>
                <a:lnTo>
                  <a:pt x="12439" y="17515"/>
                </a:lnTo>
                <a:lnTo>
                  <a:pt x="22809" y="17515"/>
                </a:lnTo>
                <a:lnTo>
                  <a:pt x="22809" y="22492"/>
                </a:lnTo>
                <a:lnTo>
                  <a:pt x="26959" y="22492"/>
                </a:lnTo>
                <a:lnTo>
                  <a:pt x="26959" y="25029"/>
                </a:lnTo>
                <a:lnTo>
                  <a:pt x="29064" y="25029"/>
                </a:lnTo>
                <a:lnTo>
                  <a:pt x="29064" y="27505"/>
                </a:lnTo>
                <a:lnTo>
                  <a:pt x="31110" y="27505"/>
                </a:lnTo>
                <a:lnTo>
                  <a:pt x="31110" y="30006"/>
                </a:lnTo>
                <a:lnTo>
                  <a:pt x="35248" y="30006"/>
                </a:lnTo>
                <a:lnTo>
                  <a:pt x="35248" y="35019"/>
                </a:lnTo>
                <a:lnTo>
                  <a:pt x="33179" y="35019"/>
                </a:lnTo>
                <a:lnTo>
                  <a:pt x="33179" y="42509"/>
                </a:lnTo>
                <a:close/>
              </a:path>
              <a:path w="35559" h="45085">
                <a:moveTo>
                  <a:pt x="22809" y="42509"/>
                </a:moveTo>
                <a:lnTo>
                  <a:pt x="14508" y="42509"/>
                </a:lnTo>
                <a:lnTo>
                  <a:pt x="14508" y="40032"/>
                </a:lnTo>
                <a:lnTo>
                  <a:pt x="22809" y="40032"/>
                </a:lnTo>
                <a:lnTo>
                  <a:pt x="22809" y="42509"/>
                </a:lnTo>
                <a:close/>
              </a:path>
              <a:path w="35559" h="45085">
                <a:moveTo>
                  <a:pt x="20728" y="45033"/>
                </a:moveTo>
                <a:lnTo>
                  <a:pt x="16601" y="45033"/>
                </a:lnTo>
                <a:lnTo>
                  <a:pt x="16601" y="42509"/>
                </a:lnTo>
                <a:lnTo>
                  <a:pt x="20728" y="42509"/>
                </a:lnTo>
                <a:lnTo>
                  <a:pt x="20728" y="45033"/>
                </a:lnTo>
                <a:close/>
              </a:path>
            </a:pathLst>
          </a:custGeom>
          <a:solidFill>
            <a:srgbClr val="C9CCCC"/>
          </a:solidFill>
        </p:spPr>
        <p:txBody>
          <a:bodyPr wrap="square" lIns="0" tIns="0" rIns="0" bIns="0" rtlCol="0"/>
          <a:lstStyle/>
          <a:p/>
        </p:txBody>
      </p:sp>
      <p:sp>
        <p:nvSpPr>
          <p:cNvPr id="1952" name="object 1952"/>
          <p:cNvSpPr/>
          <p:nvPr/>
        </p:nvSpPr>
        <p:spPr>
          <a:xfrm>
            <a:off x="9277679" y="4828307"/>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1953" name="object 1953"/>
          <p:cNvSpPr/>
          <p:nvPr/>
        </p:nvSpPr>
        <p:spPr>
          <a:xfrm>
            <a:off x="9308820" y="4963415"/>
            <a:ext cx="2540" cy="2540"/>
          </a:xfrm>
          <a:custGeom>
            <a:rect l="l" t="t" r="r" b="b"/>
            <a:pathLst>
              <a:path w="2540" h="2539">
                <a:moveTo>
                  <a:pt x="2057" y="2476"/>
                </a:moveTo>
                <a:lnTo>
                  <a:pt x="0" y="0"/>
                </a:lnTo>
                <a:lnTo>
                  <a:pt x="2057" y="0"/>
                </a:lnTo>
                <a:lnTo>
                  <a:pt x="2057" y="2476"/>
                </a:lnTo>
                <a:close/>
              </a:path>
            </a:pathLst>
          </a:custGeom>
          <a:solidFill>
            <a:srgbClr val="C9CCCC"/>
          </a:solidFill>
        </p:spPr>
        <p:txBody>
          <a:bodyPr wrap="square" lIns="0" tIns="0" rIns="0" bIns="0" rtlCol="0"/>
          <a:lstStyle/>
          <a:p/>
        </p:txBody>
      </p:sp>
      <p:sp>
        <p:nvSpPr>
          <p:cNvPr id="1954" name="object 1954"/>
          <p:cNvSpPr/>
          <p:nvPr/>
        </p:nvSpPr>
        <p:spPr>
          <a:xfrm>
            <a:off x="9275610" y="4923374"/>
            <a:ext cx="37465" cy="67945"/>
          </a:xfrm>
          <a:custGeom>
            <a:rect l="l" t="t" r="r" b="b"/>
            <a:pathLst>
              <a:path w="37465" h="67945">
                <a:moveTo>
                  <a:pt x="33215" y="60048"/>
                </a:moveTo>
                <a:lnTo>
                  <a:pt x="10394" y="60048"/>
                </a:lnTo>
                <a:lnTo>
                  <a:pt x="8276" y="57536"/>
                </a:lnTo>
                <a:lnTo>
                  <a:pt x="8276" y="55035"/>
                </a:lnTo>
                <a:lnTo>
                  <a:pt x="6207" y="52523"/>
                </a:lnTo>
                <a:lnTo>
                  <a:pt x="6207" y="50034"/>
                </a:lnTo>
                <a:lnTo>
                  <a:pt x="4138" y="50034"/>
                </a:lnTo>
                <a:lnTo>
                  <a:pt x="4138" y="47534"/>
                </a:lnTo>
                <a:lnTo>
                  <a:pt x="6207" y="47534"/>
                </a:lnTo>
                <a:lnTo>
                  <a:pt x="6207" y="35031"/>
                </a:lnTo>
                <a:lnTo>
                  <a:pt x="4138" y="32519"/>
                </a:lnTo>
                <a:lnTo>
                  <a:pt x="4138" y="22516"/>
                </a:lnTo>
                <a:lnTo>
                  <a:pt x="2069" y="22516"/>
                </a:lnTo>
                <a:lnTo>
                  <a:pt x="2069" y="20028"/>
                </a:lnTo>
                <a:lnTo>
                  <a:pt x="0" y="17515"/>
                </a:lnTo>
                <a:lnTo>
                  <a:pt x="0" y="2512"/>
                </a:lnTo>
                <a:lnTo>
                  <a:pt x="2069" y="2512"/>
                </a:lnTo>
                <a:lnTo>
                  <a:pt x="2069" y="0"/>
                </a:lnTo>
                <a:lnTo>
                  <a:pt x="4138" y="0"/>
                </a:lnTo>
                <a:lnTo>
                  <a:pt x="6207" y="2512"/>
                </a:lnTo>
                <a:lnTo>
                  <a:pt x="6207" y="4989"/>
                </a:lnTo>
                <a:lnTo>
                  <a:pt x="8276" y="4989"/>
                </a:lnTo>
                <a:lnTo>
                  <a:pt x="8276" y="10002"/>
                </a:lnTo>
                <a:lnTo>
                  <a:pt x="10394" y="10002"/>
                </a:lnTo>
                <a:lnTo>
                  <a:pt x="10394" y="12502"/>
                </a:lnTo>
                <a:lnTo>
                  <a:pt x="12451" y="15003"/>
                </a:lnTo>
                <a:lnTo>
                  <a:pt x="12451" y="25005"/>
                </a:lnTo>
                <a:lnTo>
                  <a:pt x="14520" y="27529"/>
                </a:lnTo>
                <a:lnTo>
                  <a:pt x="14520" y="35031"/>
                </a:lnTo>
                <a:lnTo>
                  <a:pt x="18659" y="35031"/>
                </a:lnTo>
                <a:lnTo>
                  <a:pt x="20716" y="37520"/>
                </a:lnTo>
                <a:lnTo>
                  <a:pt x="33215" y="37520"/>
                </a:lnTo>
                <a:lnTo>
                  <a:pt x="33215" y="42533"/>
                </a:lnTo>
                <a:lnTo>
                  <a:pt x="16589" y="42533"/>
                </a:lnTo>
                <a:lnTo>
                  <a:pt x="16589" y="45033"/>
                </a:lnTo>
                <a:lnTo>
                  <a:pt x="35248" y="45033"/>
                </a:lnTo>
                <a:lnTo>
                  <a:pt x="35248" y="52523"/>
                </a:lnTo>
                <a:lnTo>
                  <a:pt x="37353" y="52523"/>
                </a:lnTo>
                <a:lnTo>
                  <a:pt x="37353" y="57536"/>
                </a:lnTo>
                <a:lnTo>
                  <a:pt x="33215" y="57536"/>
                </a:lnTo>
                <a:lnTo>
                  <a:pt x="33215" y="60048"/>
                </a:lnTo>
                <a:close/>
              </a:path>
              <a:path w="37465" h="67945">
                <a:moveTo>
                  <a:pt x="29029" y="30030"/>
                </a:moveTo>
                <a:lnTo>
                  <a:pt x="24902" y="30030"/>
                </a:lnTo>
                <a:lnTo>
                  <a:pt x="22821" y="27529"/>
                </a:lnTo>
                <a:lnTo>
                  <a:pt x="22821" y="25005"/>
                </a:lnTo>
                <a:lnTo>
                  <a:pt x="24902" y="25005"/>
                </a:lnTo>
                <a:lnTo>
                  <a:pt x="24902" y="20028"/>
                </a:lnTo>
                <a:lnTo>
                  <a:pt x="26983" y="17515"/>
                </a:lnTo>
                <a:lnTo>
                  <a:pt x="26983" y="20028"/>
                </a:lnTo>
                <a:lnTo>
                  <a:pt x="29029" y="22516"/>
                </a:lnTo>
                <a:lnTo>
                  <a:pt x="29029" y="30030"/>
                </a:lnTo>
                <a:close/>
              </a:path>
              <a:path w="37465" h="67945">
                <a:moveTo>
                  <a:pt x="31098" y="32519"/>
                </a:moveTo>
                <a:lnTo>
                  <a:pt x="22821" y="32519"/>
                </a:lnTo>
                <a:lnTo>
                  <a:pt x="22821" y="30030"/>
                </a:lnTo>
                <a:lnTo>
                  <a:pt x="31098" y="30030"/>
                </a:lnTo>
                <a:lnTo>
                  <a:pt x="31098" y="32519"/>
                </a:lnTo>
                <a:close/>
              </a:path>
              <a:path w="37465" h="67945">
                <a:moveTo>
                  <a:pt x="33215" y="37520"/>
                </a:moveTo>
                <a:lnTo>
                  <a:pt x="20716" y="37520"/>
                </a:lnTo>
                <a:lnTo>
                  <a:pt x="18659" y="35031"/>
                </a:lnTo>
                <a:lnTo>
                  <a:pt x="20716" y="35031"/>
                </a:lnTo>
                <a:lnTo>
                  <a:pt x="20716" y="32519"/>
                </a:lnTo>
                <a:lnTo>
                  <a:pt x="33215" y="32519"/>
                </a:lnTo>
                <a:lnTo>
                  <a:pt x="33215" y="37520"/>
                </a:lnTo>
                <a:close/>
              </a:path>
              <a:path w="37465" h="67945">
                <a:moveTo>
                  <a:pt x="35248" y="45033"/>
                </a:moveTo>
                <a:lnTo>
                  <a:pt x="16589" y="45033"/>
                </a:lnTo>
                <a:lnTo>
                  <a:pt x="18659" y="42533"/>
                </a:lnTo>
                <a:lnTo>
                  <a:pt x="35248" y="42533"/>
                </a:lnTo>
                <a:lnTo>
                  <a:pt x="35248" y="45033"/>
                </a:lnTo>
                <a:close/>
              </a:path>
              <a:path w="37465" h="67945">
                <a:moveTo>
                  <a:pt x="16589" y="67550"/>
                </a:moveTo>
                <a:lnTo>
                  <a:pt x="12451" y="67550"/>
                </a:lnTo>
                <a:lnTo>
                  <a:pt x="12451" y="60048"/>
                </a:lnTo>
                <a:lnTo>
                  <a:pt x="31098" y="60048"/>
                </a:lnTo>
                <a:lnTo>
                  <a:pt x="31098" y="62537"/>
                </a:lnTo>
                <a:lnTo>
                  <a:pt x="18659" y="62537"/>
                </a:lnTo>
                <a:lnTo>
                  <a:pt x="20716" y="65038"/>
                </a:lnTo>
                <a:lnTo>
                  <a:pt x="16589" y="65038"/>
                </a:lnTo>
                <a:lnTo>
                  <a:pt x="16589" y="67550"/>
                </a:lnTo>
                <a:close/>
              </a:path>
            </a:pathLst>
          </a:custGeom>
          <a:solidFill>
            <a:srgbClr val="C9CCCC"/>
          </a:solidFill>
        </p:spPr>
        <p:txBody>
          <a:bodyPr wrap="square" lIns="0" tIns="0" rIns="0" bIns="0" rtlCol="0"/>
          <a:lstStyle/>
          <a:p/>
        </p:txBody>
      </p:sp>
      <p:sp>
        <p:nvSpPr>
          <p:cNvPr id="1955" name="object 1955"/>
          <p:cNvSpPr/>
          <p:nvPr/>
        </p:nvSpPr>
        <p:spPr>
          <a:xfrm>
            <a:off x="9310871" y="4980901"/>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956" name="object 1956"/>
          <p:cNvSpPr/>
          <p:nvPr/>
        </p:nvSpPr>
        <p:spPr>
          <a:xfrm>
            <a:off x="9304646" y="4988412"/>
            <a:ext cx="10795" cy="7620"/>
          </a:xfrm>
          <a:custGeom>
            <a:rect l="l" t="t" r="r" b="b"/>
            <a:pathLst>
              <a:path w="10795" h="7620">
                <a:moveTo>
                  <a:pt x="10382" y="7501"/>
                </a:moveTo>
                <a:lnTo>
                  <a:pt x="4162" y="7501"/>
                </a:lnTo>
                <a:lnTo>
                  <a:pt x="4162" y="5013"/>
                </a:lnTo>
                <a:lnTo>
                  <a:pt x="0" y="5013"/>
                </a:lnTo>
                <a:lnTo>
                  <a:pt x="0" y="0"/>
                </a:lnTo>
                <a:lnTo>
                  <a:pt x="10382" y="0"/>
                </a:lnTo>
                <a:lnTo>
                  <a:pt x="10382" y="2524"/>
                </a:lnTo>
                <a:lnTo>
                  <a:pt x="8300" y="2524"/>
                </a:lnTo>
                <a:lnTo>
                  <a:pt x="8300" y="5013"/>
                </a:lnTo>
                <a:lnTo>
                  <a:pt x="10382" y="7501"/>
                </a:lnTo>
                <a:close/>
              </a:path>
            </a:pathLst>
          </a:custGeom>
          <a:solidFill>
            <a:srgbClr val="C9CCCC"/>
          </a:solidFill>
        </p:spPr>
        <p:txBody>
          <a:bodyPr wrap="square" lIns="0" tIns="0" rIns="0" bIns="0" rtlCol="0"/>
          <a:lstStyle/>
          <a:p/>
        </p:txBody>
      </p:sp>
      <p:sp>
        <p:nvSpPr>
          <p:cNvPr id="1957" name="object 1957"/>
          <p:cNvSpPr/>
          <p:nvPr/>
        </p:nvSpPr>
        <p:spPr>
          <a:xfrm>
            <a:off x="9325427" y="5050964"/>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1958" name="object 1958"/>
          <p:cNvSpPr/>
          <p:nvPr/>
        </p:nvSpPr>
        <p:spPr>
          <a:xfrm>
            <a:off x="9277681" y="4830838"/>
            <a:ext cx="4445" cy="2540"/>
          </a:xfrm>
          <a:custGeom>
            <a:rect l="l" t="t" r="r" b="b"/>
            <a:pathLst>
              <a:path w="4445" h="2539">
                <a:moveTo>
                  <a:pt x="4138" y="2488"/>
                </a:moveTo>
                <a:lnTo>
                  <a:pt x="0" y="2488"/>
                </a:lnTo>
                <a:lnTo>
                  <a:pt x="0" y="0"/>
                </a:lnTo>
                <a:lnTo>
                  <a:pt x="4138" y="0"/>
                </a:lnTo>
                <a:lnTo>
                  <a:pt x="4138" y="2488"/>
                </a:lnTo>
                <a:close/>
              </a:path>
            </a:pathLst>
          </a:custGeom>
          <a:solidFill>
            <a:srgbClr val="C9CCCC"/>
          </a:solidFill>
        </p:spPr>
        <p:txBody>
          <a:bodyPr wrap="square" lIns="0" tIns="0" rIns="0" bIns="0" rtlCol="0"/>
          <a:lstStyle/>
          <a:p/>
        </p:txBody>
      </p:sp>
      <p:sp>
        <p:nvSpPr>
          <p:cNvPr id="1959" name="object 1959"/>
          <p:cNvSpPr/>
          <p:nvPr/>
        </p:nvSpPr>
        <p:spPr>
          <a:xfrm>
            <a:off x="9315033" y="4983425"/>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1960" name="object 1960"/>
          <p:cNvSpPr/>
          <p:nvPr/>
        </p:nvSpPr>
        <p:spPr>
          <a:xfrm>
            <a:off x="9914717" y="520855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61" name="object 1961"/>
          <p:cNvSpPr/>
          <p:nvPr/>
        </p:nvSpPr>
        <p:spPr>
          <a:xfrm>
            <a:off x="9898123" y="5213574"/>
            <a:ext cx="12700" cy="7620"/>
          </a:xfrm>
          <a:custGeom>
            <a:rect l="l" t="t" r="r" b="b"/>
            <a:pathLst>
              <a:path w="12700" h="7620">
                <a:moveTo>
                  <a:pt x="12427" y="7489"/>
                </a:moveTo>
                <a:lnTo>
                  <a:pt x="10358" y="7489"/>
                </a:lnTo>
                <a:lnTo>
                  <a:pt x="10358" y="4989"/>
                </a:lnTo>
                <a:lnTo>
                  <a:pt x="0" y="4989"/>
                </a:lnTo>
                <a:lnTo>
                  <a:pt x="2045" y="2488"/>
                </a:lnTo>
                <a:lnTo>
                  <a:pt x="4138" y="2488"/>
                </a:lnTo>
                <a:lnTo>
                  <a:pt x="6219" y="0"/>
                </a:lnTo>
                <a:lnTo>
                  <a:pt x="10358" y="0"/>
                </a:lnTo>
                <a:lnTo>
                  <a:pt x="12427" y="2488"/>
                </a:lnTo>
                <a:lnTo>
                  <a:pt x="12427" y="7489"/>
                </a:lnTo>
                <a:close/>
              </a:path>
              <a:path w="12700" h="7620">
                <a:moveTo>
                  <a:pt x="8276" y="7489"/>
                </a:moveTo>
                <a:lnTo>
                  <a:pt x="4138" y="7489"/>
                </a:lnTo>
                <a:lnTo>
                  <a:pt x="6219" y="4989"/>
                </a:lnTo>
                <a:lnTo>
                  <a:pt x="8276" y="4989"/>
                </a:lnTo>
                <a:lnTo>
                  <a:pt x="8276" y="7489"/>
                </a:lnTo>
                <a:close/>
              </a:path>
            </a:pathLst>
          </a:custGeom>
          <a:solidFill>
            <a:srgbClr val="C9CCCC"/>
          </a:solidFill>
        </p:spPr>
        <p:txBody>
          <a:bodyPr wrap="square" lIns="0" tIns="0" rIns="0" bIns="0" rtlCol="0"/>
          <a:lstStyle/>
          <a:p/>
        </p:txBody>
      </p:sp>
      <p:sp>
        <p:nvSpPr>
          <p:cNvPr id="1962" name="object 1962"/>
          <p:cNvSpPr/>
          <p:nvPr/>
        </p:nvSpPr>
        <p:spPr>
          <a:xfrm>
            <a:off x="9931298" y="5050963"/>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1963" name="object 1963"/>
          <p:cNvSpPr/>
          <p:nvPr/>
        </p:nvSpPr>
        <p:spPr>
          <a:xfrm>
            <a:off x="9916786" y="5065955"/>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1964" name="object 1964"/>
          <p:cNvSpPr/>
          <p:nvPr/>
        </p:nvSpPr>
        <p:spPr>
          <a:xfrm>
            <a:off x="9869047" y="5065965"/>
            <a:ext cx="2540" cy="2540"/>
          </a:xfrm>
          <a:custGeom>
            <a:rect l="l" t="t" r="r" b="b"/>
            <a:pathLst>
              <a:path w="2540" h="2539">
                <a:moveTo>
                  <a:pt x="2117" y="2488"/>
                </a:moveTo>
                <a:lnTo>
                  <a:pt x="0" y="0"/>
                </a:lnTo>
                <a:lnTo>
                  <a:pt x="2117" y="0"/>
                </a:lnTo>
                <a:lnTo>
                  <a:pt x="2117" y="2488"/>
                </a:lnTo>
                <a:close/>
              </a:path>
            </a:pathLst>
          </a:custGeom>
          <a:solidFill>
            <a:srgbClr val="C9CCCC"/>
          </a:solidFill>
        </p:spPr>
        <p:txBody>
          <a:bodyPr wrap="square" lIns="0" tIns="0" rIns="0" bIns="0" rtlCol="0"/>
          <a:lstStyle/>
          <a:p/>
        </p:txBody>
      </p:sp>
      <p:sp>
        <p:nvSpPr>
          <p:cNvPr id="1965" name="object 1965"/>
          <p:cNvSpPr/>
          <p:nvPr/>
        </p:nvSpPr>
        <p:spPr>
          <a:xfrm>
            <a:off x="9869047" y="5068453"/>
            <a:ext cx="2540" cy="2540"/>
          </a:xfrm>
          <a:custGeom>
            <a:rect l="l" t="t" r="r" b="b"/>
            <a:pathLst>
              <a:path w="2540" h="2539">
                <a:moveTo>
                  <a:pt x="0" y="2500"/>
                </a:moveTo>
                <a:lnTo>
                  <a:pt x="0" y="0"/>
                </a:lnTo>
                <a:lnTo>
                  <a:pt x="2117" y="0"/>
                </a:lnTo>
                <a:lnTo>
                  <a:pt x="0" y="2500"/>
                </a:lnTo>
                <a:close/>
              </a:path>
            </a:pathLst>
          </a:custGeom>
          <a:solidFill>
            <a:srgbClr val="C9CCCC"/>
          </a:solidFill>
        </p:spPr>
        <p:txBody>
          <a:bodyPr wrap="square" lIns="0" tIns="0" rIns="0" bIns="0" rtlCol="0"/>
          <a:lstStyle/>
          <a:p/>
        </p:txBody>
      </p:sp>
      <p:sp>
        <p:nvSpPr>
          <p:cNvPr id="1966" name="object 1966"/>
          <p:cNvSpPr/>
          <p:nvPr/>
        </p:nvSpPr>
        <p:spPr>
          <a:xfrm>
            <a:off x="10006014" y="502343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67" name="object 1967"/>
          <p:cNvSpPr/>
          <p:nvPr/>
        </p:nvSpPr>
        <p:spPr>
          <a:xfrm>
            <a:off x="9908471" y="5208554"/>
            <a:ext cx="6350" cy="5080"/>
          </a:xfrm>
          <a:custGeom>
            <a:rect l="l" t="t" r="r" b="b"/>
            <a:pathLst>
              <a:path w="6350" h="5079">
                <a:moveTo>
                  <a:pt x="4150" y="5013"/>
                </a:moveTo>
                <a:lnTo>
                  <a:pt x="0" y="5013"/>
                </a:lnTo>
                <a:lnTo>
                  <a:pt x="0" y="2512"/>
                </a:lnTo>
                <a:lnTo>
                  <a:pt x="2081" y="0"/>
                </a:lnTo>
                <a:lnTo>
                  <a:pt x="6243" y="0"/>
                </a:lnTo>
                <a:lnTo>
                  <a:pt x="6243" y="2512"/>
                </a:lnTo>
                <a:lnTo>
                  <a:pt x="4150" y="2512"/>
                </a:lnTo>
                <a:lnTo>
                  <a:pt x="4150" y="5013"/>
                </a:lnTo>
                <a:close/>
              </a:path>
            </a:pathLst>
          </a:custGeom>
          <a:solidFill>
            <a:srgbClr val="C9CCCC"/>
          </a:solidFill>
        </p:spPr>
        <p:txBody>
          <a:bodyPr wrap="square" lIns="0" tIns="0" rIns="0" bIns="0" rtlCol="0"/>
          <a:lstStyle/>
          <a:p/>
        </p:txBody>
      </p:sp>
      <p:sp>
        <p:nvSpPr>
          <p:cNvPr id="1968" name="object 1968"/>
          <p:cNvSpPr/>
          <p:nvPr/>
        </p:nvSpPr>
        <p:spPr>
          <a:xfrm>
            <a:off x="9925073" y="5201066"/>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1969" name="object 1969"/>
          <p:cNvSpPr/>
          <p:nvPr/>
        </p:nvSpPr>
        <p:spPr>
          <a:xfrm>
            <a:off x="9875282" y="506095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970" name="object 1970"/>
          <p:cNvSpPr/>
          <p:nvPr/>
        </p:nvSpPr>
        <p:spPr>
          <a:xfrm>
            <a:off x="9927168" y="520106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71" name="object 1971"/>
          <p:cNvSpPr/>
          <p:nvPr/>
        </p:nvSpPr>
        <p:spPr>
          <a:xfrm>
            <a:off x="9908485" y="5168513"/>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972" name="object 1972"/>
          <p:cNvSpPr/>
          <p:nvPr/>
        </p:nvSpPr>
        <p:spPr>
          <a:xfrm>
            <a:off x="9906416" y="5168513"/>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1973" name="object 1973"/>
          <p:cNvSpPr/>
          <p:nvPr/>
        </p:nvSpPr>
        <p:spPr>
          <a:xfrm>
            <a:off x="9916793" y="5206054"/>
            <a:ext cx="10795" cy="7620"/>
          </a:xfrm>
          <a:custGeom>
            <a:rect l="l" t="t" r="r" b="b"/>
            <a:pathLst>
              <a:path w="10795" h="7620">
                <a:moveTo>
                  <a:pt x="10382" y="5013"/>
                </a:moveTo>
                <a:lnTo>
                  <a:pt x="0" y="5013"/>
                </a:lnTo>
                <a:lnTo>
                  <a:pt x="0" y="0"/>
                </a:lnTo>
                <a:lnTo>
                  <a:pt x="6207" y="0"/>
                </a:lnTo>
                <a:lnTo>
                  <a:pt x="6207" y="2500"/>
                </a:lnTo>
                <a:lnTo>
                  <a:pt x="10382" y="2500"/>
                </a:lnTo>
                <a:lnTo>
                  <a:pt x="10382" y="5013"/>
                </a:lnTo>
                <a:close/>
              </a:path>
              <a:path w="10795" h="7620">
                <a:moveTo>
                  <a:pt x="6207" y="7501"/>
                </a:moveTo>
                <a:lnTo>
                  <a:pt x="2057" y="7501"/>
                </a:lnTo>
                <a:lnTo>
                  <a:pt x="2057" y="5013"/>
                </a:lnTo>
                <a:lnTo>
                  <a:pt x="6207" y="5013"/>
                </a:lnTo>
                <a:lnTo>
                  <a:pt x="6207" y="7501"/>
                </a:lnTo>
                <a:close/>
              </a:path>
            </a:pathLst>
          </a:custGeom>
          <a:solidFill>
            <a:srgbClr val="C9CCCC"/>
          </a:solidFill>
        </p:spPr>
        <p:txBody>
          <a:bodyPr wrap="square" lIns="0" tIns="0" rIns="0" bIns="0" rtlCol="0"/>
          <a:lstStyle/>
          <a:p/>
        </p:txBody>
      </p:sp>
      <p:sp>
        <p:nvSpPr>
          <p:cNvPr id="1974" name="object 1974"/>
          <p:cNvSpPr/>
          <p:nvPr/>
        </p:nvSpPr>
        <p:spPr>
          <a:xfrm>
            <a:off x="9925073" y="5203554"/>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1975" name="object 1975"/>
          <p:cNvSpPr/>
          <p:nvPr/>
        </p:nvSpPr>
        <p:spPr>
          <a:xfrm>
            <a:off x="9848290" y="4780795"/>
            <a:ext cx="4445" cy="2540"/>
          </a:xfrm>
          <a:custGeom>
            <a:rect l="l" t="t" r="r" b="b"/>
            <a:pathLst>
              <a:path w="4445" h="2539">
                <a:moveTo>
                  <a:pt x="4174" y="2488"/>
                </a:moveTo>
                <a:lnTo>
                  <a:pt x="0" y="2488"/>
                </a:lnTo>
                <a:lnTo>
                  <a:pt x="0" y="0"/>
                </a:lnTo>
                <a:lnTo>
                  <a:pt x="4174" y="0"/>
                </a:lnTo>
                <a:lnTo>
                  <a:pt x="4174" y="2488"/>
                </a:lnTo>
                <a:close/>
              </a:path>
            </a:pathLst>
          </a:custGeom>
          <a:solidFill>
            <a:srgbClr val="C9CCCC"/>
          </a:solidFill>
        </p:spPr>
        <p:txBody>
          <a:bodyPr wrap="square" lIns="0" tIns="0" rIns="0" bIns="0" rtlCol="0"/>
          <a:lstStyle/>
          <a:p/>
        </p:txBody>
      </p:sp>
      <p:sp>
        <p:nvSpPr>
          <p:cNvPr id="1976" name="object 1976"/>
          <p:cNvSpPr/>
          <p:nvPr/>
        </p:nvSpPr>
        <p:spPr>
          <a:xfrm>
            <a:off x="9862818" y="507848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77" name="object 1977"/>
          <p:cNvSpPr/>
          <p:nvPr/>
        </p:nvSpPr>
        <p:spPr>
          <a:xfrm>
            <a:off x="9852473" y="509596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1978" name="object 1978"/>
          <p:cNvSpPr/>
          <p:nvPr/>
        </p:nvSpPr>
        <p:spPr>
          <a:xfrm>
            <a:off x="9866981" y="5070968"/>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1979" name="object 1979"/>
          <p:cNvSpPr/>
          <p:nvPr/>
        </p:nvSpPr>
        <p:spPr>
          <a:xfrm>
            <a:off x="9871143" y="5065955"/>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80" name="object 1980"/>
          <p:cNvSpPr/>
          <p:nvPr/>
        </p:nvSpPr>
        <p:spPr>
          <a:xfrm>
            <a:off x="9873212" y="506347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81" name="object 1981"/>
          <p:cNvSpPr/>
          <p:nvPr/>
        </p:nvSpPr>
        <p:spPr>
          <a:xfrm>
            <a:off x="9856599" y="508598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82" name="object 1982"/>
          <p:cNvSpPr/>
          <p:nvPr/>
        </p:nvSpPr>
        <p:spPr>
          <a:xfrm>
            <a:off x="9910565" y="5155994"/>
            <a:ext cx="2540" cy="2540"/>
          </a:xfrm>
          <a:custGeom>
            <a:rect l="l" t="t" r="r" b="b"/>
            <a:pathLst>
              <a:path w="2540" h="2539">
                <a:moveTo>
                  <a:pt x="2057" y="2524"/>
                </a:moveTo>
                <a:lnTo>
                  <a:pt x="0" y="2524"/>
                </a:lnTo>
                <a:lnTo>
                  <a:pt x="2057" y="0"/>
                </a:lnTo>
                <a:lnTo>
                  <a:pt x="2057" y="2524"/>
                </a:lnTo>
                <a:close/>
              </a:path>
            </a:pathLst>
          </a:custGeom>
          <a:solidFill>
            <a:srgbClr val="C9CCCC"/>
          </a:solidFill>
        </p:spPr>
        <p:txBody>
          <a:bodyPr wrap="square" lIns="0" tIns="0" rIns="0" bIns="0" rtlCol="0"/>
          <a:lstStyle/>
          <a:p/>
        </p:txBody>
      </p:sp>
      <p:sp>
        <p:nvSpPr>
          <p:cNvPr id="1983" name="object 1983"/>
          <p:cNvSpPr/>
          <p:nvPr/>
        </p:nvSpPr>
        <p:spPr>
          <a:xfrm>
            <a:off x="9858668" y="508347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84" name="object 1984"/>
          <p:cNvSpPr/>
          <p:nvPr/>
        </p:nvSpPr>
        <p:spPr>
          <a:xfrm>
            <a:off x="9879426" y="5176033"/>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1985" name="object 1985"/>
          <p:cNvSpPr/>
          <p:nvPr/>
        </p:nvSpPr>
        <p:spPr>
          <a:xfrm>
            <a:off x="9860737" y="5083471"/>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1986" name="object 1986"/>
          <p:cNvSpPr/>
          <p:nvPr/>
        </p:nvSpPr>
        <p:spPr>
          <a:xfrm>
            <a:off x="9848301" y="5115966"/>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1987" name="object 1987"/>
          <p:cNvSpPr/>
          <p:nvPr/>
        </p:nvSpPr>
        <p:spPr>
          <a:xfrm>
            <a:off x="9854541" y="512600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88" name="object 1988"/>
          <p:cNvSpPr/>
          <p:nvPr/>
        </p:nvSpPr>
        <p:spPr>
          <a:xfrm>
            <a:off x="9929241" y="5053457"/>
            <a:ext cx="4445" cy="2540"/>
          </a:xfrm>
          <a:custGeom>
            <a:rect l="l" t="t" r="r" b="b"/>
            <a:pathLst>
              <a:path w="4445" h="2539">
                <a:moveTo>
                  <a:pt x="4126" y="2488"/>
                </a:moveTo>
                <a:lnTo>
                  <a:pt x="0" y="2488"/>
                </a:lnTo>
                <a:lnTo>
                  <a:pt x="2057" y="0"/>
                </a:lnTo>
                <a:lnTo>
                  <a:pt x="4126" y="2488"/>
                </a:lnTo>
                <a:close/>
              </a:path>
            </a:pathLst>
          </a:custGeom>
          <a:solidFill>
            <a:srgbClr val="C9CCCC"/>
          </a:solidFill>
        </p:spPr>
        <p:txBody>
          <a:bodyPr wrap="square" lIns="0" tIns="0" rIns="0" bIns="0" rtlCol="0"/>
          <a:lstStyle/>
          <a:p/>
        </p:txBody>
      </p:sp>
      <p:sp>
        <p:nvSpPr>
          <p:cNvPr id="1989" name="object 1989"/>
          <p:cNvSpPr/>
          <p:nvPr/>
        </p:nvSpPr>
        <p:spPr>
          <a:xfrm>
            <a:off x="10008084" y="504595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1990" name="object 1990"/>
          <p:cNvSpPr/>
          <p:nvPr/>
        </p:nvSpPr>
        <p:spPr>
          <a:xfrm>
            <a:off x="9997702" y="502594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1991" name="object 1991"/>
          <p:cNvSpPr/>
          <p:nvPr/>
        </p:nvSpPr>
        <p:spPr>
          <a:xfrm>
            <a:off x="10003921" y="5065969"/>
            <a:ext cx="6350" cy="12700"/>
          </a:xfrm>
          <a:custGeom>
            <a:rect l="l" t="t" r="r" b="b"/>
            <a:pathLst>
              <a:path w="6350" h="12700">
                <a:moveTo>
                  <a:pt x="4162" y="12502"/>
                </a:moveTo>
                <a:lnTo>
                  <a:pt x="0" y="12502"/>
                </a:lnTo>
                <a:lnTo>
                  <a:pt x="0" y="7489"/>
                </a:lnTo>
                <a:lnTo>
                  <a:pt x="2093" y="7489"/>
                </a:lnTo>
                <a:lnTo>
                  <a:pt x="2093" y="4989"/>
                </a:lnTo>
                <a:lnTo>
                  <a:pt x="4162" y="4989"/>
                </a:lnTo>
                <a:lnTo>
                  <a:pt x="4162" y="0"/>
                </a:lnTo>
                <a:lnTo>
                  <a:pt x="6231" y="0"/>
                </a:lnTo>
                <a:lnTo>
                  <a:pt x="6231" y="9990"/>
                </a:lnTo>
                <a:lnTo>
                  <a:pt x="4162" y="12502"/>
                </a:lnTo>
                <a:close/>
              </a:path>
            </a:pathLst>
          </a:custGeom>
          <a:solidFill>
            <a:srgbClr val="C9CCCC"/>
          </a:solidFill>
        </p:spPr>
        <p:txBody>
          <a:bodyPr wrap="square" lIns="0" tIns="0" rIns="0" bIns="0" rtlCol="0"/>
          <a:lstStyle/>
          <a:p/>
        </p:txBody>
      </p:sp>
      <p:sp>
        <p:nvSpPr>
          <p:cNvPr id="1992" name="object 1992"/>
          <p:cNvSpPr/>
          <p:nvPr/>
        </p:nvSpPr>
        <p:spPr>
          <a:xfrm>
            <a:off x="10001847" y="5181033"/>
            <a:ext cx="4445" cy="5080"/>
          </a:xfrm>
          <a:custGeom>
            <a:rect l="l" t="t" r="r" b="b"/>
            <a:pathLst>
              <a:path w="4445" h="5079">
                <a:moveTo>
                  <a:pt x="4162" y="5001"/>
                </a:moveTo>
                <a:lnTo>
                  <a:pt x="2069" y="5001"/>
                </a:lnTo>
                <a:lnTo>
                  <a:pt x="0" y="2512"/>
                </a:lnTo>
                <a:lnTo>
                  <a:pt x="0" y="0"/>
                </a:lnTo>
                <a:lnTo>
                  <a:pt x="4162" y="0"/>
                </a:lnTo>
                <a:lnTo>
                  <a:pt x="4162" y="5001"/>
                </a:lnTo>
                <a:close/>
              </a:path>
            </a:pathLst>
          </a:custGeom>
          <a:solidFill>
            <a:srgbClr val="C9CCCC"/>
          </a:solidFill>
        </p:spPr>
        <p:txBody>
          <a:bodyPr wrap="square" lIns="0" tIns="0" rIns="0" bIns="0" rtlCol="0"/>
          <a:lstStyle/>
          <a:p/>
        </p:txBody>
      </p:sp>
      <p:sp>
        <p:nvSpPr>
          <p:cNvPr id="1993" name="object 1993"/>
          <p:cNvSpPr/>
          <p:nvPr/>
        </p:nvSpPr>
        <p:spPr>
          <a:xfrm>
            <a:off x="9968653" y="5140998"/>
            <a:ext cx="6350" cy="10160"/>
          </a:xfrm>
          <a:custGeom>
            <a:rect l="l" t="t" r="r" b="b"/>
            <a:pathLst>
              <a:path w="6350" h="10160">
                <a:moveTo>
                  <a:pt x="6219" y="10014"/>
                </a:moveTo>
                <a:lnTo>
                  <a:pt x="4150" y="10014"/>
                </a:lnTo>
                <a:lnTo>
                  <a:pt x="4150" y="7513"/>
                </a:lnTo>
                <a:lnTo>
                  <a:pt x="2105" y="7513"/>
                </a:lnTo>
                <a:lnTo>
                  <a:pt x="2105" y="5001"/>
                </a:lnTo>
                <a:lnTo>
                  <a:pt x="0" y="5001"/>
                </a:lnTo>
                <a:lnTo>
                  <a:pt x="0" y="0"/>
                </a:lnTo>
                <a:lnTo>
                  <a:pt x="4150" y="0"/>
                </a:lnTo>
                <a:lnTo>
                  <a:pt x="4150" y="2524"/>
                </a:lnTo>
                <a:lnTo>
                  <a:pt x="6219" y="5001"/>
                </a:lnTo>
                <a:lnTo>
                  <a:pt x="6219" y="10014"/>
                </a:lnTo>
                <a:close/>
              </a:path>
            </a:pathLst>
          </a:custGeom>
          <a:solidFill>
            <a:srgbClr val="C9CCCC"/>
          </a:solidFill>
        </p:spPr>
        <p:txBody>
          <a:bodyPr wrap="square" lIns="0" tIns="0" rIns="0" bIns="0" rtlCol="0"/>
          <a:lstStyle/>
          <a:p/>
        </p:txBody>
      </p:sp>
      <p:sp>
        <p:nvSpPr>
          <p:cNvPr id="1994" name="object 1994"/>
          <p:cNvSpPr/>
          <p:nvPr/>
        </p:nvSpPr>
        <p:spPr>
          <a:xfrm>
            <a:off x="9974874" y="5093473"/>
            <a:ext cx="4445" cy="10160"/>
          </a:xfrm>
          <a:custGeom>
            <a:rect l="l" t="t" r="r" b="b"/>
            <a:pathLst>
              <a:path w="4445" h="10160">
                <a:moveTo>
                  <a:pt x="2093" y="10026"/>
                </a:moveTo>
                <a:lnTo>
                  <a:pt x="0" y="10026"/>
                </a:lnTo>
                <a:lnTo>
                  <a:pt x="0" y="2488"/>
                </a:lnTo>
                <a:lnTo>
                  <a:pt x="2093" y="2488"/>
                </a:lnTo>
                <a:lnTo>
                  <a:pt x="2093" y="0"/>
                </a:lnTo>
                <a:lnTo>
                  <a:pt x="4150" y="0"/>
                </a:lnTo>
                <a:lnTo>
                  <a:pt x="4150" y="7489"/>
                </a:lnTo>
                <a:lnTo>
                  <a:pt x="2093" y="10026"/>
                </a:lnTo>
                <a:close/>
              </a:path>
            </a:pathLst>
          </a:custGeom>
          <a:solidFill>
            <a:srgbClr val="C9CCCC"/>
          </a:solidFill>
        </p:spPr>
        <p:txBody>
          <a:bodyPr wrap="square" lIns="0" tIns="0" rIns="0" bIns="0" rtlCol="0"/>
          <a:lstStyle/>
          <a:p/>
        </p:txBody>
      </p:sp>
      <p:sp>
        <p:nvSpPr>
          <p:cNvPr id="1995" name="object 1995"/>
          <p:cNvSpPr/>
          <p:nvPr/>
        </p:nvSpPr>
        <p:spPr>
          <a:xfrm>
            <a:off x="9995648" y="5218545"/>
            <a:ext cx="2540" cy="5080"/>
          </a:xfrm>
          <a:custGeom>
            <a:rect l="l" t="t" r="r" b="b"/>
            <a:pathLst>
              <a:path w="2540" h="5079">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1996" name="object 1996"/>
          <p:cNvSpPr/>
          <p:nvPr/>
        </p:nvSpPr>
        <p:spPr>
          <a:xfrm>
            <a:off x="9985240" y="5060952"/>
            <a:ext cx="4445" cy="5080"/>
          </a:xfrm>
          <a:custGeom>
            <a:rect l="l" t="t" r="r" b="b"/>
            <a:pathLst>
              <a:path w="4445" h="5079">
                <a:moveTo>
                  <a:pt x="2069" y="5013"/>
                </a:moveTo>
                <a:lnTo>
                  <a:pt x="0" y="5013"/>
                </a:lnTo>
                <a:lnTo>
                  <a:pt x="0" y="0"/>
                </a:lnTo>
                <a:lnTo>
                  <a:pt x="4174" y="0"/>
                </a:lnTo>
                <a:lnTo>
                  <a:pt x="4174" y="2524"/>
                </a:lnTo>
                <a:lnTo>
                  <a:pt x="2069" y="2524"/>
                </a:lnTo>
                <a:lnTo>
                  <a:pt x="2069" y="5013"/>
                </a:lnTo>
                <a:close/>
              </a:path>
            </a:pathLst>
          </a:custGeom>
          <a:solidFill>
            <a:srgbClr val="C9CCCC"/>
          </a:solidFill>
        </p:spPr>
        <p:txBody>
          <a:bodyPr wrap="square" lIns="0" tIns="0" rIns="0" bIns="0" rtlCol="0"/>
          <a:lstStyle/>
          <a:p/>
        </p:txBody>
      </p:sp>
      <p:sp>
        <p:nvSpPr>
          <p:cNvPr id="1997" name="object 1997"/>
          <p:cNvSpPr/>
          <p:nvPr/>
        </p:nvSpPr>
        <p:spPr>
          <a:xfrm>
            <a:off x="10003921" y="505345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1998" name="object 1998"/>
          <p:cNvSpPr/>
          <p:nvPr/>
        </p:nvSpPr>
        <p:spPr>
          <a:xfrm>
            <a:off x="9983193" y="5063478"/>
            <a:ext cx="2540" cy="2540"/>
          </a:xfrm>
          <a:custGeom>
            <a:rect l="l" t="t" r="r" b="b"/>
            <a:pathLst>
              <a:path w="2540" h="2539">
                <a:moveTo>
                  <a:pt x="0" y="0"/>
                </a:moveTo>
                <a:lnTo>
                  <a:pt x="2045" y="0"/>
                </a:lnTo>
                <a:lnTo>
                  <a:pt x="2045" y="2488"/>
                </a:lnTo>
                <a:lnTo>
                  <a:pt x="0" y="2488"/>
                </a:lnTo>
                <a:lnTo>
                  <a:pt x="0" y="0"/>
                </a:lnTo>
                <a:close/>
              </a:path>
            </a:pathLst>
          </a:custGeom>
          <a:solidFill>
            <a:srgbClr val="C9CCCC"/>
          </a:solidFill>
        </p:spPr>
        <p:txBody>
          <a:bodyPr wrap="square" lIns="0" tIns="0" rIns="0" bIns="0" rtlCol="0"/>
          <a:lstStyle/>
          <a:p/>
        </p:txBody>
      </p:sp>
      <p:sp>
        <p:nvSpPr>
          <p:cNvPr id="1999" name="object 1999"/>
          <p:cNvSpPr/>
          <p:nvPr/>
        </p:nvSpPr>
        <p:spPr>
          <a:xfrm>
            <a:off x="9989405" y="5043454"/>
            <a:ext cx="17145" cy="20320"/>
          </a:xfrm>
          <a:custGeom>
            <a:rect l="l" t="t" r="r" b="b"/>
            <a:pathLst>
              <a:path w="17145" h="20320">
                <a:moveTo>
                  <a:pt x="16613" y="4989"/>
                </a:moveTo>
                <a:lnTo>
                  <a:pt x="10370" y="4989"/>
                </a:lnTo>
                <a:lnTo>
                  <a:pt x="10370" y="2512"/>
                </a:lnTo>
                <a:lnTo>
                  <a:pt x="14508" y="2512"/>
                </a:lnTo>
                <a:lnTo>
                  <a:pt x="14508" y="0"/>
                </a:lnTo>
                <a:lnTo>
                  <a:pt x="16613" y="0"/>
                </a:lnTo>
                <a:lnTo>
                  <a:pt x="16613" y="4989"/>
                </a:lnTo>
                <a:close/>
              </a:path>
              <a:path w="17145" h="20320">
                <a:moveTo>
                  <a:pt x="14508" y="7513"/>
                </a:moveTo>
                <a:lnTo>
                  <a:pt x="8300" y="7513"/>
                </a:lnTo>
                <a:lnTo>
                  <a:pt x="8300" y="4989"/>
                </a:lnTo>
                <a:lnTo>
                  <a:pt x="14508" y="4989"/>
                </a:lnTo>
                <a:lnTo>
                  <a:pt x="14508" y="7513"/>
                </a:lnTo>
                <a:close/>
              </a:path>
              <a:path w="17145" h="20320">
                <a:moveTo>
                  <a:pt x="12439" y="12490"/>
                </a:moveTo>
                <a:lnTo>
                  <a:pt x="4162" y="12490"/>
                </a:lnTo>
                <a:lnTo>
                  <a:pt x="4162" y="10002"/>
                </a:lnTo>
                <a:lnTo>
                  <a:pt x="6231" y="10002"/>
                </a:lnTo>
                <a:lnTo>
                  <a:pt x="6231" y="7513"/>
                </a:lnTo>
                <a:lnTo>
                  <a:pt x="12439" y="7513"/>
                </a:lnTo>
                <a:lnTo>
                  <a:pt x="12439" y="12490"/>
                </a:lnTo>
                <a:close/>
              </a:path>
              <a:path w="17145" h="20320">
                <a:moveTo>
                  <a:pt x="10370" y="15003"/>
                </a:moveTo>
                <a:lnTo>
                  <a:pt x="2069" y="15003"/>
                </a:lnTo>
                <a:lnTo>
                  <a:pt x="2069" y="12490"/>
                </a:lnTo>
                <a:lnTo>
                  <a:pt x="10370" y="12490"/>
                </a:lnTo>
                <a:lnTo>
                  <a:pt x="10370" y="15003"/>
                </a:lnTo>
                <a:close/>
              </a:path>
              <a:path w="17145" h="20320">
                <a:moveTo>
                  <a:pt x="12439" y="15003"/>
                </a:moveTo>
                <a:lnTo>
                  <a:pt x="10370" y="15003"/>
                </a:lnTo>
                <a:lnTo>
                  <a:pt x="12439" y="12490"/>
                </a:lnTo>
                <a:lnTo>
                  <a:pt x="12439" y="15003"/>
                </a:lnTo>
                <a:close/>
              </a:path>
              <a:path w="17145" h="20320">
                <a:moveTo>
                  <a:pt x="2069" y="20016"/>
                </a:moveTo>
                <a:lnTo>
                  <a:pt x="0" y="20016"/>
                </a:lnTo>
                <a:lnTo>
                  <a:pt x="0" y="15003"/>
                </a:lnTo>
                <a:lnTo>
                  <a:pt x="14508" y="15003"/>
                </a:lnTo>
                <a:lnTo>
                  <a:pt x="14508" y="17515"/>
                </a:lnTo>
                <a:lnTo>
                  <a:pt x="2069" y="17515"/>
                </a:lnTo>
                <a:lnTo>
                  <a:pt x="2069" y="20016"/>
                </a:lnTo>
                <a:close/>
              </a:path>
              <a:path w="17145" h="20320">
                <a:moveTo>
                  <a:pt x="14508" y="20016"/>
                </a:moveTo>
                <a:lnTo>
                  <a:pt x="12439" y="20016"/>
                </a:lnTo>
                <a:lnTo>
                  <a:pt x="12439" y="17515"/>
                </a:lnTo>
                <a:lnTo>
                  <a:pt x="14508" y="17515"/>
                </a:lnTo>
                <a:lnTo>
                  <a:pt x="14508" y="20016"/>
                </a:lnTo>
                <a:close/>
              </a:path>
            </a:pathLst>
          </a:custGeom>
          <a:solidFill>
            <a:srgbClr val="C9CCCC"/>
          </a:solidFill>
        </p:spPr>
        <p:txBody>
          <a:bodyPr wrap="square" lIns="0" tIns="0" rIns="0" bIns="0" rtlCol="0"/>
          <a:lstStyle/>
          <a:p/>
        </p:txBody>
      </p:sp>
      <p:sp>
        <p:nvSpPr>
          <p:cNvPr id="2000" name="object 2000"/>
          <p:cNvSpPr/>
          <p:nvPr/>
        </p:nvSpPr>
        <p:spPr>
          <a:xfrm>
            <a:off x="9962429" y="5128493"/>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001" name="object 2001"/>
          <p:cNvSpPr/>
          <p:nvPr/>
        </p:nvSpPr>
        <p:spPr>
          <a:xfrm>
            <a:off x="9989394" y="5023447"/>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002" name="object 2002"/>
          <p:cNvSpPr/>
          <p:nvPr/>
        </p:nvSpPr>
        <p:spPr>
          <a:xfrm>
            <a:off x="10003921" y="5060954"/>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003" name="object 2003"/>
          <p:cNvSpPr/>
          <p:nvPr/>
        </p:nvSpPr>
        <p:spPr>
          <a:xfrm>
            <a:off x="9954128" y="5118489"/>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004" name="object 2004"/>
          <p:cNvSpPr/>
          <p:nvPr/>
        </p:nvSpPr>
        <p:spPr>
          <a:xfrm>
            <a:off x="9929225" y="512849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05" name="object 2005"/>
          <p:cNvSpPr/>
          <p:nvPr/>
        </p:nvSpPr>
        <p:spPr>
          <a:xfrm>
            <a:off x="9864891" y="5131003"/>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006" name="object 2006"/>
          <p:cNvSpPr/>
          <p:nvPr/>
        </p:nvSpPr>
        <p:spPr>
          <a:xfrm>
            <a:off x="9889802" y="5103487"/>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007" name="object 2007"/>
          <p:cNvSpPr/>
          <p:nvPr/>
        </p:nvSpPr>
        <p:spPr>
          <a:xfrm>
            <a:off x="9958267" y="5065955"/>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008" name="object 2008"/>
          <p:cNvSpPr/>
          <p:nvPr/>
        </p:nvSpPr>
        <p:spPr>
          <a:xfrm>
            <a:off x="10001840" y="502594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09" name="object 2009"/>
          <p:cNvSpPr/>
          <p:nvPr/>
        </p:nvSpPr>
        <p:spPr>
          <a:xfrm>
            <a:off x="9927170" y="5025937"/>
            <a:ext cx="74930" cy="52705"/>
          </a:xfrm>
          <a:custGeom>
            <a:rect l="l" t="t" r="r" b="b"/>
            <a:pathLst>
              <a:path w="74929" h="52704">
                <a:moveTo>
                  <a:pt x="68464" y="2488"/>
                </a:moveTo>
                <a:lnTo>
                  <a:pt x="64325" y="2488"/>
                </a:lnTo>
                <a:lnTo>
                  <a:pt x="64325" y="0"/>
                </a:lnTo>
                <a:lnTo>
                  <a:pt x="68464" y="0"/>
                </a:lnTo>
                <a:lnTo>
                  <a:pt x="68464" y="2488"/>
                </a:lnTo>
                <a:close/>
              </a:path>
              <a:path w="74929" h="52704">
                <a:moveTo>
                  <a:pt x="74671" y="5001"/>
                </a:moveTo>
                <a:lnTo>
                  <a:pt x="60139" y="5001"/>
                </a:lnTo>
                <a:lnTo>
                  <a:pt x="60139" y="2488"/>
                </a:lnTo>
                <a:lnTo>
                  <a:pt x="74671" y="2488"/>
                </a:lnTo>
                <a:lnTo>
                  <a:pt x="74671" y="5001"/>
                </a:lnTo>
                <a:close/>
              </a:path>
              <a:path w="74929" h="52704">
                <a:moveTo>
                  <a:pt x="72602" y="9990"/>
                </a:moveTo>
                <a:lnTo>
                  <a:pt x="51862" y="9990"/>
                </a:lnTo>
                <a:lnTo>
                  <a:pt x="51862" y="5001"/>
                </a:lnTo>
                <a:lnTo>
                  <a:pt x="72602" y="5001"/>
                </a:lnTo>
                <a:lnTo>
                  <a:pt x="72602" y="9990"/>
                </a:lnTo>
                <a:close/>
              </a:path>
              <a:path w="74929" h="52704">
                <a:moveTo>
                  <a:pt x="70533" y="15003"/>
                </a:moveTo>
                <a:lnTo>
                  <a:pt x="49805" y="15003"/>
                </a:lnTo>
                <a:lnTo>
                  <a:pt x="47688" y="12514"/>
                </a:lnTo>
                <a:lnTo>
                  <a:pt x="47688" y="9990"/>
                </a:lnTo>
                <a:lnTo>
                  <a:pt x="49805" y="12514"/>
                </a:lnTo>
                <a:lnTo>
                  <a:pt x="70533" y="12514"/>
                </a:lnTo>
                <a:lnTo>
                  <a:pt x="70533" y="15003"/>
                </a:lnTo>
                <a:close/>
              </a:path>
              <a:path w="74929" h="52704">
                <a:moveTo>
                  <a:pt x="70533" y="12514"/>
                </a:moveTo>
                <a:lnTo>
                  <a:pt x="49805" y="12514"/>
                </a:lnTo>
                <a:lnTo>
                  <a:pt x="49805" y="9990"/>
                </a:lnTo>
                <a:lnTo>
                  <a:pt x="70533" y="9990"/>
                </a:lnTo>
                <a:lnTo>
                  <a:pt x="70533" y="12514"/>
                </a:lnTo>
                <a:close/>
              </a:path>
              <a:path w="74929" h="52704">
                <a:moveTo>
                  <a:pt x="39411" y="15003"/>
                </a:moveTo>
                <a:lnTo>
                  <a:pt x="37341" y="15003"/>
                </a:lnTo>
                <a:lnTo>
                  <a:pt x="39411" y="12514"/>
                </a:lnTo>
                <a:lnTo>
                  <a:pt x="39411" y="15003"/>
                </a:lnTo>
                <a:close/>
              </a:path>
              <a:path w="74929" h="52704">
                <a:moveTo>
                  <a:pt x="47688" y="15003"/>
                </a:moveTo>
                <a:lnTo>
                  <a:pt x="45630" y="15003"/>
                </a:lnTo>
                <a:lnTo>
                  <a:pt x="45630" y="12514"/>
                </a:lnTo>
                <a:lnTo>
                  <a:pt x="47688" y="12514"/>
                </a:lnTo>
                <a:lnTo>
                  <a:pt x="47688" y="15003"/>
                </a:lnTo>
                <a:close/>
              </a:path>
              <a:path w="74929" h="52704">
                <a:moveTo>
                  <a:pt x="68464" y="17515"/>
                </a:moveTo>
                <a:lnTo>
                  <a:pt x="33203" y="17515"/>
                </a:lnTo>
                <a:lnTo>
                  <a:pt x="33203" y="15003"/>
                </a:lnTo>
                <a:lnTo>
                  <a:pt x="68464" y="15003"/>
                </a:lnTo>
                <a:lnTo>
                  <a:pt x="68464" y="17515"/>
                </a:lnTo>
                <a:close/>
              </a:path>
              <a:path w="74929" h="52704">
                <a:moveTo>
                  <a:pt x="62220" y="22516"/>
                </a:moveTo>
                <a:lnTo>
                  <a:pt x="22809" y="22516"/>
                </a:lnTo>
                <a:lnTo>
                  <a:pt x="22809" y="20004"/>
                </a:lnTo>
                <a:lnTo>
                  <a:pt x="24902" y="17515"/>
                </a:lnTo>
                <a:lnTo>
                  <a:pt x="66394" y="17515"/>
                </a:lnTo>
                <a:lnTo>
                  <a:pt x="66394" y="20004"/>
                </a:lnTo>
                <a:lnTo>
                  <a:pt x="62220" y="20004"/>
                </a:lnTo>
                <a:lnTo>
                  <a:pt x="62220" y="22516"/>
                </a:lnTo>
                <a:close/>
              </a:path>
              <a:path w="74929" h="52704">
                <a:moveTo>
                  <a:pt x="58070" y="27517"/>
                </a:moveTo>
                <a:lnTo>
                  <a:pt x="18647" y="27517"/>
                </a:lnTo>
                <a:lnTo>
                  <a:pt x="18647" y="25029"/>
                </a:lnTo>
                <a:lnTo>
                  <a:pt x="20752" y="25029"/>
                </a:lnTo>
                <a:lnTo>
                  <a:pt x="20752" y="22516"/>
                </a:lnTo>
                <a:lnTo>
                  <a:pt x="60139" y="22516"/>
                </a:lnTo>
                <a:lnTo>
                  <a:pt x="58070" y="25029"/>
                </a:lnTo>
                <a:lnTo>
                  <a:pt x="58070" y="27517"/>
                </a:lnTo>
                <a:close/>
              </a:path>
              <a:path w="74929" h="52704">
                <a:moveTo>
                  <a:pt x="56024" y="32519"/>
                </a:moveTo>
                <a:lnTo>
                  <a:pt x="12439" y="32519"/>
                </a:lnTo>
                <a:lnTo>
                  <a:pt x="12439" y="30006"/>
                </a:lnTo>
                <a:lnTo>
                  <a:pt x="14508" y="27517"/>
                </a:lnTo>
                <a:lnTo>
                  <a:pt x="56024" y="27517"/>
                </a:lnTo>
                <a:lnTo>
                  <a:pt x="56024" y="32519"/>
                </a:lnTo>
                <a:close/>
              </a:path>
              <a:path w="74929" h="52704">
                <a:moveTo>
                  <a:pt x="37341" y="35007"/>
                </a:moveTo>
                <a:lnTo>
                  <a:pt x="4138" y="35007"/>
                </a:lnTo>
                <a:lnTo>
                  <a:pt x="4138" y="30006"/>
                </a:lnTo>
                <a:lnTo>
                  <a:pt x="10382" y="30006"/>
                </a:lnTo>
                <a:lnTo>
                  <a:pt x="10382" y="32519"/>
                </a:lnTo>
                <a:lnTo>
                  <a:pt x="37341" y="32519"/>
                </a:lnTo>
                <a:lnTo>
                  <a:pt x="37341" y="35007"/>
                </a:lnTo>
                <a:close/>
              </a:path>
              <a:path w="74929" h="52704">
                <a:moveTo>
                  <a:pt x="53931" y="37520"/>
                </a:moveTo>
                <a:lnTo>
                  <a:pt x="47688" y="37520"/>
                </a:lnTo>
                <a:lnTo>
                  <a:pt x="47688" y="35007"/>
                </a:lnTo>
                <a:lnTo>
                  <a:pt x="45630" y="35007"/>
                </a:lnTo>
                <a:lnTo>
                  <a:pt x="45630" y="32519"/>
                </a:lnTo>
                <a:lnTo>
                  <a:pt x="53931" y="32519"/>
                </a:lnTo>
                <a:lnTo>
                  <a:pt x="53931" y="37520"/>
                </a:lnTo>
                <a:close/>
              </a:path>
              <a:path w="74929" h="52704">
                <a:moveTo>
                  <a:pt x="6207" y="40032"/>
                </a:moveTo>
                <a:lnTo>
                  <a:pt x="0" y="40032"/>
                </a:lnTo>
                <a:lnTo>
                  <a:pt x="0" y="35007"/>
                </a:lnTo>
                <a:lnTo>
                  <a:pt x="35248" y="35007"/>
                </a:lnTo>
                <a:lnTo>
                  <a:pt x="35248" y="37520"/>
                </a:lnTo>
                <a:lnTo>
                  <a:pt x="6207" y="37520"/>
                </a:lnTo>
                <a:lnTo>
                  <a:pt x="6207" y="40032"/>
                </a:lnTo>
                <a:close/>
              </a:path>
              <a:path w="74929" h="52704">
                <a:moveTo>
                  <a:pt x="16577" y="52535"/>
                </a:moveTo>
                <a:lnTo>
                  <a:pt x="10382" y="52535"/>
                </a:lnTo>
                <a:lnTo>
                  <a:pt x="10382" y="47534"/>
                </a:lnTo>
                <a:lnTo>
                  <a:pt x="8264" y="45021"/>
                </a:lnTo>
                <a:lnTo>
                  <a:pt x="8264" y="42521"/>
                </a:lnTo>
                <a:lnTo>
                  <a:pt x="6207" y="40032"/>
                </a:lnTo>
                <a:lnTo>
                  <a:pt x="6207" y="37520"/>
                </a:lnTo>
                <a:lnTo>
                  <a:pt x="33203" y="37520"/>
                </a:lnTo>
                <a:lnTo>
                  <a:pt x="33203" y="40032"/>
                </a:lnTo>
                <a:lnTo>
                  <a:pt x="31098" y="40032"/>
                </a:lnTo>
                <a:lnTo>
                  <a:pt x="29029" y="42521"/>
                </a:lnTo>
                <a:lnTo>
                  <a:pt x="20752" y="42521"/>
                </a:lnTo>
                <a:lnTo>
                  <a:pt x="20752" y="45021"/>
                </a:lnTo>
                <a:lnTo>
                  <a:pt x="18647" y="45021"/>
                </a:lnTo>
                <a:lnTo>
                  <a:pt x="18647" y="47534"/>
                </a:lnTo>
                <a:lnTo>
                  <a:pt x="16577" y="47534"/>
                </a:lnTo>
                <a:lnTo>
                  <a:pt x="16577" y="52535"/>
                </a:lnTo>
                <a:close/>
              </a:path>
              <a:path w="74929" h="52704">
                <a:moveTo>
                  <a:pt x="56024" y="40032"/>
                </a:moveTo>
                <a:lnTo>
                  <a:pt x="43573" y="40032"/>
                </a:lnTo>
                <a:lnTo>
                  <a:pt x="45630" y="37520"/>
                </a:lnTo>
                <a:lnTo>
                  <a:pt x="56024" y="37520"/>
                </a:lnTo>
                <a:lnTo>
                  <a:pt x="56024" y="40032"/>
                </a:lnTo>
                <a:close/>
              </a:path>
              <a:path w="74929" h="52704">
                <a:moveTo>
                  <a:pt x="29029" y="45021"/>
                </a:moveTo>
                <a:lnTo>
                  <a:pt x="22809" y="45021"/>
                </a:lnTo>
                <a:lnTo>
                  <a:pt x="22809" y="42521"/>
                </a:lnTo>
                <a:lnTo>
                  <a:pt x="29029" y="42521"/>
                </a:lnTo>
                <a:lnTo>
                  <a:pt x="29029" y="45021"/>
                </a:lnTo>
                <a:close/>
              </a:path>
              <a:path w="74929" h="52704">
                <a:moveTo>
                  <a:pt x="26959" y="47534"/>
                </a:moveTo>
                <a:lnTo>
                  <a:pt x="24902" y="47534"/>
                </a:lnTo>
                <a:lnTo>
                  <a:pt x="24902" y="45021"/>
                </a:lnTo>
                <a:lnTo>
                  <a:pt x="26959" y="45021"/>
                </a:lnTo>
                <a:lnTo>
                  <a:pt x="26959" y="47534"/>
                </a:lnTo>
                <a:close/>
              </a:path>
              <a:path w="74929" h="52704">
                <a:moveTo>
                  <a:pt x="29029" y="47534"/>
                </a:moveTo>
                <a:lnTo>
                  <a:pt x="26959" y="47534"/>
                </a:lnTo>
                <a:lnTo>
                  <a:pt x="26959" y="45021"/>
                </a:lnTo>
                <a:lnTo>
                  <a:pt x="31098" y="45021"/>
                </a:lnTo>
                <a:lnTo>
                  <a:pt x="29029" y="47534"/>
                </a:lnTo>
                <a:close/>
              </a:path>
            </a:pathLst>
          </a:custGeom>
          <a:solidFill>
            <a:srgbClr val="C9CCCC"/>
          </a:solidFill>
        </p:spPr>
        <p:txBody>
          <a:bodyPr wrap="square" lIns="0" tIns="0" rIns="0" bIns="0" rtlCol="0"/>
          <a:lstStyle/>
          <a:p/>
        </p:txBody>
      </p:sp>
      <p:sp>
        <p:nvSpPr>
          <p:cNvPr id="2010" name="object 2010"/>
          <p:cNvSpPr/>
          <p:nvPr/>
        </p:nvSpPr>
        <p:spPr>
          <a:xfrm>
            <a:off x="9931298" y="5138504"/>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2011" name="object 2011"/>
          <p:cNvSpPr/>
          <p:nvPr/>
        </p:nvSpPr>
        <p:spPr>
          <a:xfrm>
            <a:off x="9952059" y="51059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12" name="object 2012"/>
          <p:cNvSpPr/>
          <p:nvPr/>
        </p:nvSpPr>
        <p:spPr>
          <a:xfrm>
            <a:off x="9941691" y="5118489"/>
            <a:ext cx="4445" cy="10160"/>
          </a:xfrm>
          <a:custGeom>
            <a:rect l="l" t="t" r="r" b="b"/>
            <a:pathLst>
              <a:path w="4445" h="10160">
                <a:moveTo>
                  <a:pt x="2069" y="9990"/>
                </a:moveTo>
                <a:lnTo>
                  <a:pt x="0" y="9990"/>
                </a:lnTo>
                <a:lnTo>
                  <a:pt x="0" y="0"/>
                </a:lnTo>
                <a:lnTo>
                  <a:pt x="2069" y="0"/>
                </a:lnTo>
                <a:lnTo>
                  <a:pt x="4138" y="2512"/>
                </a:lnTo>
                <a:lnTo>
                  <a:pt x="4138" y="7501"/>
                </a:lnTo>
                <a:lnTo>
                  <a:pt x="2069" y="7501"/>
                </a:lnTo>
                <a:lnTo>
                  <a:pt x="2069" y="9990"/>
                </a:lnTo>
                <a:close/>
              </a:path>
            </a:pathLst>
          </a:custGeom>
          <a:solidFill>
            <a:srgbClr val="C9CCCC"/>
          </a:solidFill>
        </p:spPr>
        <p:txBody>
          <a:bodyPr wrap="square" lIns="0" tIns="0" rIns="0" bIns="0" rtlCol="0"/>
          <a:lstStyle/>
          <a:p/>
        </p:txBody>
      </p:sp>
      <p:sp>
        <p:nvSpPr>
          <p:cNvPr id="2013" name="object 2013"/>
          <p:cNvSpPr/>
          <p:nvPr/>
        </p:nvSpPr>
        <p:spPr>
          <a:xfrm>
            <a:off x="9931298" y="5140999"/>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014" name="object 2014"/>
          <p:cNvSpPr/>
          <p:nvPr/>
        </p:nvSpPr>
        <p:spPr>
          <a:xfrm>
            <a:off x="9939608" y="5126003"/>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015" name="object 2015"/>
          <p:cNvSpPr/>
          <p:nvPr/>
        </p:nvSpPr>
        <p:spPr>
          <a:xfrm>
            <a:off x="9860734" y="5098481"/>
            <a:ext cx="76835" cy="62865"/>
          </a:xfrm>
          <a:custGeom>
            <a:rect l="l" t="t" r="r" b="b"/>
            <a:pathLst>
              <a:path w="76834" h="62864">
                <a:moveTo>
                  <a:pt x="51886" y="2476"/>
                </a:moveTo>
                <a:lnTo>
                  <a:pt x="49817" y="2476"/>
                </a:lnTo>
                <a:lnTo>
                  <a:pt x="51886" y="0"/>
                </a:lnTo>
                <a:lnTo>
                  <a:pt x="51886" y="2476"/>
                </a:lnTo>
                <a:close/>
              </a:path>
              <a:path w="76834" h="62864">
                <a:moveTo>
                  <a:pt x="54003" y="7501"/>
                </a:moveTo>
                <a:lnTo>
                  <a:pt x="39435" y="7501"/>
                </a:lnTo>
                <a:lnTo>
                  <a:pt x="41504" y="5013"/>
                </a:lnTo>
                <a:lnTo>
                  <a:pt x="45678" y="5013"/>
                </a:lnTo>
                <a:lnTo>
                  <a:pt x="45678" y="2476"/>
                </a:lnTo>
                <a:lnTo>
                  <a:pt x="54003" y="2476"/>
                </a:lnTo>
                <a:lnTo>
                  <a:pt x="54003" y="7501"/>
                </a:lnTo>
                <a:close/>
              </a:path>
              <a:path w="76834" h="62864">
                <a:moveTo>
                  <a:pt x="51886" y="9990"/>
                </a:moveTo>
                <a:lnTo>
                  <a:pt x="27007" y="9990"/>
                </a:lnTo>
                <a:lnTo>
                  <a:pt x="27007" y="5013"/>
                </a:lnTo>
                <a:lnTo>
                  <a:pt x="29076" y="5013"/>
                </a:lnTo>
                <a:lnTo>
                  <a:pt x="29076" y="7501"/>
                </a:lnTo>
                <a:lnTo>
                  <a:pt x="51886" y="7501"/>
                </a:lnTo>
                <a:lnTo>
                  <a:pt x="51886" y="9990"/>
                </a:lnTo>
                <a:close/>
              </a:path>
              <a:path w="76834" h="62864">
                <a:moveTo>
                  <a:pt x="24926" y="9990"/>
                </a:moveTo>
                <a:lnTo>
                  <a:pt x="22857" y="9990"/>
                </a:lnTo>
                <a:lnTo>
                  <a:pt x="22857" y="7501"/>
                </a:lnTo>
                <a:lnTo>
                  <a:pt x="24926" y="9990"/>
                </a:lnTo>
                <a:close/>
              </a:path>
              <a:path w="76834" h="62864">
                <a:moveTo>
                  <a:pt x="56072" y="9990"/>
                </a:moveTo>
                <a:lnTo>
                  <a:pt x="54003" y="9990"/>
                </a:lnTo>
                <a:lnTo>
                  <a:pt x="54003" y="7501"/>
                </a:lnTo>
                <a:lnTo>
                  <a:pt x="56072" y="7501"/>
                </a:lnTo>
                <a:lnTo>
                  <a:pt x="56072" y="9990"/>
                </a:lnTo>
                <a:close/>
              </a:path>
              <a:path w="76834" h="62864">
                <a:moveTo>
                  <a:pt x="58118" y="12514"/>
                </a:moveTo>
                <a:lnTo>
                  <a:pt x="18694" y="12514"/>
                </a:lnTo>
                <a:lnTo>
                  <a:pt x="18694" y="9990"/>
                </a:lnTo>
                <a:lnTo>
                  <a:pt x="58118" y="9990"/>
                </a:lnTo>
                <a:lnTo>
                  <a:pt x="58118" y="12514"/>
                </a:lnTo>
                <a:close/>
              </a:path>
              <a:path w="76834" h="62864">
                <a:moveTo>
                  <a:pt x="62268" y="17479"/>
                </a:moveTo>
                <a:lnTo>
                  <a:pt x="12475" y="17479"/>
                </a:lnTo>
                <a:lnTo>
                  <a:pt x="12475" y="15003"/>
                </a:lnTo>
                <a:lnTo>
                  <a:pt x="14556" y="12514"/>
                </a:lnTo>
                <a:lnTo>
                  <a:pt x="60199" y="12514"/>
                </a:lnTo>
                <a:lnTo>
                  <a:pt x="60199" y="15003"/>
                </a:lnTo>
                <a:lnTo>
                  <a:pt x="62268" y="15003"/>
                </a:lnTo>
                <a:lnTo>
                  <a:pt x="62268" y="17479"/>
                </a:lnTo>
                <a:close/>
              </a:path>
              <a:path w="76834" h="62864">
                <a:moveTo>
                  <a:pt x="66442" y="20016"/>
                </a:moveTo>
                <a:lnTo>
                  <a:pt x="10429" y="20016"/>
                </a:lnTo>
                <a:lnTo>
                  <a:pt x="10429" y="17479"/>
                </a:lnTo>
                <a:lnTo>
                  <a:pt x="66442" y="17479"/>
                </a:lnTo>
                <a:lnTo>
                  <a:pt x="66442" y="20016"/>
                </a:lnTo>
                <a:close/>
              </a:path>
              <a:path w="76834" h="62864">
                <a:moveTo>
                  <a:pt x="70581" y="30006"/>
                </a:moveTo>
                <a:lnTo>
                  <a:pt x="8312" y="30006"/>
                </a:lnTo>
                <a:lnTo>
                  <a:pt x="8312" y="25017"/>
                </a:lnTo>
                <a:lnTo>
                  <a:pt x="6243" y="25017"/>
                </a:lnTo>
                <a:lnTo>
                  <a:pt x="6243" y="22504"/>
                </a:lnTo>
                <a:lnTo>
                  <a:pt x="8312" y="22504"/>
                </a:lnTo>
                <a:lnTo>
                  <a:pt x="8312" y="20016"/>
                </a:lnTo>
                <a:lnTo>
                  <a:pt x="68512" y="20016"/>
                </a:lnTo>
                <a:lnTo>
                  <a:pt x="70581" y="22504"/>
                </a:lnTo>
                <a:lnTo>
                  <a:pt x="70581" y="30006"/>
                </a:lnTo>
                <a:close/>
              </a:path>
              <a:path w="76834" h="62864">
                <a:moveTo>
                  <a:pt x="70581" y="35019"/>
                </a:moveTo>
                <a:lnTo>
                  <a:pt x="6243" y="35019"/>
                </a:lnTo>
                <a:lnTo>
                  <a:pt x="6243" y="30006"/>
                </a:lnTo>
                <a:lnTo>
                  <a:pt x="68512" y="30006"/>
                </a:lnTo>
                <a:lnTo>
                  <a:pt x="68512" y="32519"/>
                </a:lnTo>
                <a:lnTo>
                  <a:pt x="70581" y="32519"/>
                </a:lnTo>
                <a:lnTo>
                  <a:pt x="70581" y="35019"/>
                </a:lnTo>
                <a:close/>
              </a:path>
              <a:path w="76834" h="62864">
                <a:moveTo>
                  <a:pt x="4162" y="37508"/>
                </a:moveTo>
                <a:lnTo>
                  <a:pt x="2093" y="37508"/>
                </a:lnTo>
                <a:lnTo>
                  <a:pt x="2093" y="35019"/>
                </a:lnTo>
                <a:lnTo>
                  <a:pt x="4162" y="37508"/>
                </a:lnTo>
                <a:close/>
              </a:path>
              <a:path w="76834" h="62864">
                <a:moveTo>
                  <a:pt x="72650" y="37508"/>
                </a:moveTo>
                <a:lnTo>
                  <a:pt x="4162" y="37508"/>
                </a:lnTo>
                <a:lnTo>
                  <a:pt x="4162" y="35019"/>
                </a:lnTo>
                <a:lnTo>
                  <a:pt x="72650" y="35019"/>
                </a:lnTo>
                <a:lnTo>
                  <a:pt x="72650" y="37508"/>
                </a:lnTo>
                <a:close/>
              </a:path>
              <a:path w="76834" h="62864">
                <a:moveTo>
                  <a:pt x="70581" y="52535"/>
                </a:moveTo>
                <a:lnTo>
                  <a:pt x="2093" y="52535"/>
                </a:lnTo>
                <a:lnTo>
                  <a:pt x="2093" y="47522"/>
                </a:lnTo>
                <a:lnTo>
                  <a:pt x="0" y="45045"/>
                </a:lnTo>
                <a:lnTo>
                  <a:pt x="0" y="37508"/>
                </a:lnTo>
                <a:lnTo>
                  <a:pt x="70581" y="37508"/>
                </a:lnTo>
                <a:lnTo>
                  <a:pt x="70581" y="45045"/>
                </a:lnTo>
                <a:lnTo>
                  <a:pt x="68512" y="45045"/>
                </a:lnTo>
                <a:lnTo>
                  <a:pt x="68512" y="47522"/>
                </a:lnTo>
                <a:lnTo>
                  <a:pt x="70581" y="50022"/>
                </a:lnTo>
                <a:lnTo>
                  <a:pt x="70581" y="52535"/>
                </a:lnTo>
                <a:close/>
              </a:path>
              <a:path w="76834" h="62864">
                <a:moveTo>
                  <a:pt x="74707" y="47522"/>
                </a:moveTo>
                <a:lnTo>
                  <a:pt x="68512" y="47522"/>
                </a:lnTo>
                <a:lnTo>
                  <a:pt x="68512" y="45045"/>
                </a:lnTo>
                <a:lnTo>
                  <a:pt x="74707" y="45045"/>
                </a:lnTo>
                <a:lnTo>
                  <a:pt x="74707" y="47522"/>
                </a:lnTo>
                <a:close/>
              </a:path>
              <a:path w="76834" h="62864">
                <a:moveTo>
                  <a:pt x="72650" y="55023"/>
                </a:moveTo>
                <a:lnTo>
                  <a:pt x="70581" y="55023"/>
                </a:lnTo>
                <a:lnTo>
                  <a:pt x="70581" y="47522"/>
                </a:lnTo>
                <a:lnTo>
                  <a:pt x="76812" y="47522"/>
                </a:lnTo>
                <a:lnTo>
                  <a:pt x="76812" y="50022"/>
                </a:lnTo>
                <a:lnTo>
                  <a:pt x="74707" y="50022"/>
                </a:lnTo>
                <a:lnTo>
                  <a:pt x="74707" y="52535"/>
                </a:lnTo>
                <a:lnTo>
                  <a:pt x="72650" y="52535"/>
                </a:lnTo>
                <a:lnTo>
                  <a:pt x="72650" y="55023"/>
                </a:lnTo>
                <a:close/>
              </a:path>
              <a:path w="76834" h="62864">
                <a:moveTo>
                  <a:pt x="6243" y="55023"/>
                </a:moveTo>
                <a:lnTo>
                  <a:pt x="6243" y="52535"/>
                </a:lnTo>
                <a:lnTo>
                  <a:pt x="8312" y="52535"/>
                </a:lnTo>
                <a:lnTo>
                  <a:pt x="6243" y="55023"/>
                </a:lnTo>
                <a:close/>
              </a:path>
              <a:path w="76834" h="62864">
                <a:moveTo>
                  <a:pt x="56072" y="55023"/>
                </a:moveTo>
                <a:lnTo>
                  <a:pt x="8312" y="55023"/>
                </a:lnTo>
                <a:lnTo>
                  <a:pt x="8312" y="52535"/>
                </a:lnTo>
                <a:lnTo>
                  <a:pt x="58118" y="52535"/>
                </a:lnTo>
                <a:lnTo>
                  <a:pt x="56072" y="55023"/>
                </a:lnTo>
                <a:close/>
              </a:path>
              <a:path w="76834" h="62864">
                <a:moveTo>
                  <a:pt x="60199" y="55023"/>
                </a:moveTo>
                <a:lnTo>
                  <a:pt x="58118" y="55023"/>
                </a:lnTo>
                <a:lnTo>
                  <a:pt x="58118" y="52535"/>
                </a:lnTo>
                <a:lnTo>
                  <a:pt x="60199" y="52535"/>
                </a:lnTo>
                <a:lnTo>
                  <a:pt x="60199" y="55023"/>
                </a:lnTo>
                <a:close/>
              </a:path>
              <a:path w="76834" h="62864">
                <a:moveTo>
                  <a:pt x="64325" y="55023"/>
                </a:moveTo>
                <a:lnTo>
                  <a:pt x="62268" y="55023"/>
                </a:lnTo>
                <a:lnTo>
                  <a:pt x="62268" y="52535"/>
                </a:lnTo>
                <a:lnTo>
                  <a:pt x="66442" y="52535"/>
                </a:lnTo>
                <a:lnTo>
                  <a:pt x="64325" y="55023"/>
                </a:lnTo>
                <a:close/>
              </a:path>
              <a:path w="76834" h="62864">
                <a:moveTo>
                  <a:pt x="12475" y="57524"/>
                </a:moveTo>
                <a:lnTo>
                  <a:pt x="10429" y="57524"/>
                </a:lnTo>
                <a:lnTo>
                  <a:pt x="10429" y="55023"/>
                </a:lnTo>
                <a:lnTo>
                  <a:pt x="12475" y="55023"/>
                </a:lnTo>
                <a:lnTo>
                  <a:pt x="12475" y="57524"/>
                </a:lnTo>
                <a:close/>
              </a:path>
              <a:path w="76834" h="62864">
                <a:moveTo>
                  <a:pt x="54003" y="57524"/>
                </a:moveTo>
                <a:lnTo>
                  <a:pt x="14556" y="57524"/>
                </a:lnTo>
                <a:lnTo>
                  <a:pt x="14556" y="55023"/>
                </a:lnTo>
                <a:lnTo>
                  <a:pt x="54003" y="55023"/>
                </a:lnTo>
                <a:lnTo>
                  <a:pt x="54003" y="57524"/>
                </a:lnTo>
                <a:close/>
              </a:path>
              <a:path w="76834" h="62864">
                <a:moveTo>
                  <a:pt x="22857" y="60036"/>
                </a:moveTo>
                <a:lnTo>
                  <a:pt x="20776" y="57524"/>
                </a:lnTo>
                <a:lnTo>
                  <a:pt x="22857" y="57524"/>
                </a:lnTo>
                <a:lnTo>
                  <a:pt x="22857" y="60036"/>
                </a:lnTo>
                <a:close/>
              </a:path>
              <a:path w="76834" h="62864">
                <a:moveTo>
                  <a:pt x="47747" y="62525"/>
                </a:moveTo>
                <a:lnTo>
                  <a:pt x="47747" y="60036"/>
                </a:lnTo>
                <a:lnTo>
                  <a:pt x="22857" y="60036"/>
                </a:lnTo>
                <a:lnTo>
                  <a:pt x="22857" y="57524"/>
                </a:lnTo>
                <a:lnTo>
                  <a:pt x="49817" y="57524"/>
                </a:lnTo>
                <a:lnTo>
                  <a:pt x="49817" y="60036"/>
                </a:lnTo>
                <a:lnTo>
                  <a:pt x="47747" y="62525"/>
                </a:lnTo>
                <a:close/>
              </a:path>
              <a:path w="76834" h="62864">
                <a:moveTo>
                  <a:pt x="45678" y="62525"/>
                </a:moveTo>
                <a:lnTo>
                  <a:pt x="31158" y="62525"/>
                </a:lnTo>
                <a:lnTo>
                  <a:pt x="31158" y="60036"/>
                </a:lnTo>
                <a:lnTo>
                  <a:pt x="45678" y="60036"/>
                </a:lnTo>
                <a:lnTo>
                  <a:pt x="45678" y="62525"/>
                </a:lnTo>
                <a:close/>
              </a:path>
              <a:path w="76834" h="62864">
                <a:moveTo>
                  <a:pt x="45678" y="62525"/>
                </a:moveTo>
                <a:lnTo>
                  <a:pt x="45678" y="60036"/>
                </a:lnTo>
                <a:lnTo>
                  <a:pt x="47747" y="60036"/>
                </a:lnTo>
                <a:lnTo>
                  <a:pt x="45678" y="62525"/>
                </a:lnTo>
                <a:close/>
              </a:path>
            </a:pathLst>
          </a:custGeom>
          <a:solidFill>
            <a:srgbClr val="C9CCCC"/>
          </a:solidFill>
        </p:spPr>
        <p:txBody>
          <a:bodyPr wrap="square" lIns="0" tIns="0" rIns="0" bIns="0" rtlCol="0"/>
          <a:lstStyle/>
          <a:p/>
        </p:txBody>
      </p:sp>
      <p:sp>
        <p:nvSpPr>
          <p:cNvPr id="2016" name="object 2016"/>
          <p:cNvSpPr/>
          <p:nvPr/>
        </p:nvSpPr>
        <p:spPr>
          <a:xfrm>
            <a:off x="9929241" y="5151012"/>
            <a:ext cx="2540" cy="2540"/>
          </a:xfrm>
          <a:custGeom>
            <a:rect l="l" t="t" r="r" b="b"/>
            <a:pathLst>
              <a:path w="2540" h="2539">
                <a:moveTo>
                  <a:pt x="0" y="2500"/>
                </a:moveTo>
                <a:lnTo>
                  <a:pt x="0" y="0"/>
                </a:lnTo>
                <a:lnTo>
                  <a:pt x="2057" y="0"/>
                </a:lnTo>
                <a:lnTo>
                  <a:pt x="0" y="2500"/>
                </a:lnTo>
                <a:close/>
              </a:path>
            </a:pathLst>
          </a:custGeom>
          <a:solidFill>
            <a:srgbClr val="C9CCCC"/>
          </a:solidFill>
        </p:spPr>
        <p:txBody>
          <a:bodyPr wrap="square" lIns="0" tIns="0" rIns="0" bIns="0" rtlCol="0"/>
          <a:lstStyle/>
          <a:p/>
        </p:txBody>
      </p:sp>
      <p:sp>
        <p:nvSpPr>
          <p:cNvPr id="2017" name="object 2017"/>
          <p:cNvSpPr/>
          <p:nvPr/>
        </p:nvSpPr>
        <p:spPr>
          <a:xfrm>
            <a:off x="9929225" y="505845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18" name="object 2018"/>
          <p:cNvSpPr/>
          <p:nvPr/>
        </p:nvSpPr>
        <p:spPr>
          <a:xfrm>
            <a:off x="9350325" y="5866446"/>
            <a:ext cx="4445" cy="5080"/>
          </a:xfrm>
          <a:custGeom>
            <a:rect l="l" t="t" r="r" b="b"/>
            <a:pathLst>
              <a:path w="4445" h="5079">
                <a:moveTo>
                  <a:pt x="4126" y="5013"/>
                </a:moveTo>
                <a:lnTo>
                  <a:pt x="2057" y="2524"/>
                </a:lnTo>
                <a:lnTo>
                  <a:pt x="0" y="2524"/>
                </a:lnTo>
                <a:lnTo>
                  <a:pt x="2057" y="0"/>
                </a:lnTo>
                <a:lnTo>
                  <a:pt x="4126" y="0"/>
                </a:lnTo>
                <a:lnTo>
                  <a:pt x="4126" y="5013"/>
                </a:lnTo>
                <a:close/>
              </a:path>
            </a:pathLst>
          </a:custGeom>
          <a:solidFill>
            <a:srgbClr val="C9CCCC"/>
          </a:solidFill>
        </p:spPr>
        <p:txBody>
          <a:bodyPr wrap="square" lIns="0" tIns="0" rIns="0" bIns="0" rtlCol="0"/>
          <a:lstStyle/>
          <a:p/>
        </p:txBody>
      </p:sp>
      <p:sp>
        <p:nvSpPr>
          <p:cNvPr id="2019" name="object 2019"/>
          <p:cNvSpPr/>
          <p:nvPr/>
        </p:nvSpPr>
        <p:spPr>
          <a:xfrm>
            <a:off x="9935457" y="445058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020" name="object 2020"/>
          <p:cNvSpPr/>
          <p:nvPr/>
        </p:nvSpPr>
        <p:spPr>
          <a:xfrm>
            <a:off x="5480451" y="4760769"/>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21" name="object 2021"/>
          <p:cNvSpPr/>
          <p:nvPr/>
        </p:nvSpPr>
        <p:spPr>
          <a:xfrm>
            <a:off x="7997415" y="4508128"/>
            <a:ext cx="4445" cy="2540"/>
          </a:xfrm>
          <a:custGeom>
            <a:rect l="l" t="t" r="r" b="b"/>
            <a:pathLst>
              <a:path w="4445" h="2539">
                <a:moveTo>
                  <a:pt x="2081" y="2500"/>
                </a:moveTo>
                <a:lnTo>
                  <a:pt x="0" y="2500"/>
                </a:lnTo>
                <a:lnTo>
                  <a:pt x="0" y="0"/>
                </a:lnTo>
                <a:lnTo>
                  <a:pt x="4150" y="0"/>
                </a:lnTo>
                <a:lnTo>
                  <a:pt x="2081" y="2500"/>
                </a:lnTo>
                <a:close/>
              </a:path>
            </a:pathLst>
          </a:custGeom>
          <a:solidFill>
            <a:srgbClr val="C9CCCC"/>
          </a:solidFill>
        </p:spPr>
        <p:txBody>
          <a:bodyPr wrap="square" lIns="0" tIns="0" rIns="0" bIns="0" rtlCol="0"/>
          <a:lstStyle/>
          <a:p/>
        </p:txBody>
      </p:sp>
      <p:sp>
        <p:nvSpPr>
          <p:cNvPr id="2022" name="object 2022"/>
          <p:cNvSpPr/>
          <p:nvPr/>
        </p:nvSpPr>
        <p:spPr>
          <a:xfrm>
            <a:off x="8007796" y="4520648"/>
            <a:ext cx="2540" cy="2540"/>
          </a:xfrm>
          <a:custGeom>
            <a:rect l="l" t="t" r="r" b="b"/>
            <a:pathLst>
              <a:path w="2540" h="2539">
                <a:moveTo>
                  <a:pt x="2081" y="2476"/>
                </a:moveTo>
                <a:lnTo>
                  <a:pt x="0" y="0"/>
                </a:lnTo>
                <a:lnTo>
                  <a:pt x="2081" y="0"/>
                </a:lnTo>
                <a:lnTo>
                  <a:pt x="2081" y="2476"/>
                </a:lnTo>
                <a:close/>
              </a:path>
            </a:pathLst>
          </a:custGeom>
          <a:solidFill>
            <a:srgbClr val="C9CCCC"/>
          </a:solidFill>
        </p:spPr>
        <p:txBody>
          <a:bodyPr wrap="square" lIns="0" tIns="0" rIns="0" bIns="0" rtlCol="0"/>
          <a:lstStyle/>
          <a:p/>
        </p:txBody>
      </p:sp>
      <p:sp>
        <p:nvSpPr>
          <p:cNvPr id="2023" name="object 2023"/>
          <p:cNvSpPr/>
          <p:nvPr/>
        </p:nvSpPr>
        <p:spPr>
          <a:xfrm>
            <a:off x="8001576" y="4508128"/>
            <a:ext cx="8890" cy="2540"/>
          </a:xfrm>
          <a:custGeom>
            <a:rect l="l" t="t" r="r" b="b"/>
            <a:pathLst>
              <a:path w="8890" h="2539">
                <a:moveTo>
                  <a:pt x="8300" y="2500"/>
                </a:moveTo>
                <a:lnTo>
                  <a:pt x="0" y="2500"/>
                </a:lnTo>
                <a:lnTo>
                  <a:pt x="0" y="0"/>
                </a:lnTo>
                <a:lnTo>
                  <a:pt x="8300" y="0"/>
                </a:lnTo>
                <a:lnTo>
                  <a:pt x="8300" y="2500"/>
                </a:lnTo>
                <a:close/>
              </a:path>
            </a:pathLst>
          </a:custGeom>
          <a:solidFill>
            <a:srgbClr val="C9CCCC"/>
          </a:solidFill>
        </p:spPr>
        <p:txBody>
          <a:bodyPr wrap="square" lIns="0" tIns="0" rIns="0" bIns="0" rtlCol="0"/>
          <a:lstStyle/>
          <a:p/>
        </p:txBody>
      </p:sp>
      <p:sp>
        <p:nvSpPr>
          <p:cNvPr id="2024" name="object 2024"/>
          <p:cNvSpPr/>
          <p:nvPr/>
        </p:nvSpPr>
        <p:spPr>
          <a:xfrm>
            <a:off x="8003655" y="4513111"/>
            <a:ext cx="4445" cy="5080"/>
          </a:xfrm>
          <a:custGeom>
            <a:rect l="l" t="t" r="r" b="b"/>
            <a:pathLst>
              <a:path w="4445" h="5079">
                <a:moveTo>
                  <a:pt x="4138" y="5001"/>
                </a:moveTo>
                <a:lnTo>
                  <a:pt x="2069" y="5001"/>
                </a:lnTo>
                <a:lnTo>
                  <a:pt x="0" y="2536"/>
                </a:lnTo>
                <a:lnTo>
                  <a:pt x="0" y="0"/>
                </a:lnTo>
                <a:lnTo>
                  <a:pt x="2069" y="0"/>
                </a:lnTo>
                <a:lnTo>
                  <a:pt x="2069" y="2536"/>
                </a:lnTo>
                <a:lnTo>
                  <a:pt x="4138" y="2536"/>
                </a:lnTo>
                <a:lnTo>
                  <a:pt x="4138" y="5001"/>
                </a:lnTo>
                <a:close/>
              </a:path>
            </a:pathLst>
          </a:custGeom>
          <a:solidFill>
            <a:srgbClr val="C9CCCC"/>
          </a:solidFill>
        </p:spPr>
        <p:txBody>
          <a:bodyPr wrap="square" lIns="0" tIns="0" rIns="0" bIns="0" rtlCol="0"/>
          <a:lstStyle/>
          <a:p/>
        </p:txBody>
      </p:sp>
      <p:sp>
        <p:nvSpPr>
          <p:cNvPr id="2025" name="object 2025"/>
          <p:cNvSpPr/>
          <p:nvPr/>
        </p:nvSpPr>
        <p:spPr>
          <a:xfrm>
            <a:off x="8007800" y="4518123"/>
            <a:ext cx="20955" cy="17780"/>
          </a:xfrm>
          <a:custGeom>
            <a:rect l="l" t="t" r="r" b="b"/>
            <a:pathLst>
              <a:path w="20954" h="17779">
                <a:moveTo>
                  <a:pt x="6207" y="2524"/>
                </a:moveTo>
                <a:lnTo>
                  <a:pt x="0" y="2524"/>
                </a:lnTo>
                <a:lnTo>
                  <a:pt x="0" y="0"/>
                </a:lnTo>
                <a:lnTo>
                  <a:pt x="6207" y="0"/>
                </a:lnTo>
                <a:lnTo>
                  <a:pt x="6207" y="2524"/>
                </a:lnTo>
                <a:close/>
              </a:path>
              <a:path w="20954" h="17779">
                <a:moveTo>
                  <a:pt x="16601" y="10014"/>
                </a:moveTo>
                <a:lnTo>
                  <a:pt x="10358" y="10014"/>
                </a:lnTo>
                <a:lnTo>
                  <a:pt x="8288" y="7513"/>
                </a:lnTo>
                <a:lnTo>
                  <a:pt x="6207" y="7513"/>
                </a:lnTo>
                <a:lnTo>
                  <a:pt x="6207" y="5001"/>
                </a:lnTo>
                <a:lnTo>
                  <a:pt x="4150" y="5001"/>
                </a:lnTo>
                <a:lnTo>
                  <a:pt x="4150" y="2524"/>
                </a:lnTo>
                <a:lnTo>
                  <a:pt x="10358" y="2524"/>
                </a:lnTo>
                <a:lnTo>
                  <a:pt x="12463" y="5001"/>
                </a:lnTo>
                <a:lnTo>
                  <a:pt x="16601" y="10014"/>
                </a:lnTo>
                <a:close/>
              </a:path>
              <a:path w="20954" h="17779">
                <a:moveTo>
                  <a:pt x="18670" y="17527"/>
                </a:moveTo>
                <a:lnTo>
                  <a:pt x="18670" y="12514"/>
                </a:lnTo>
                <a:lnTo>
                  <a:pt x="14532" y="12514"/>
                </a:lnTo>
                <a:lnTo>
                  <a:pt x="14532" y="10014"/>
                </a:lnTo>
                <a:lnTo>
                  <a:pt x="18670" y="10014"/>
                </a:lnTo>
                <a:lnTo>
                  <a:pt x="20740" y="12514"/>
                </a:lnTo>
                <a:lnTo>
                  <a:pt x="20740" y="15003"/>
                </a:lnTo>
                <a:lnTo>
                  <a:pt x="18670" y="17527"/>
                </a:lnTo>
                <a:close/>
              </a:path>
            </a:pathLst>
          </a:custGeom>
          <a:solidFill>
            <a:srgbClr val="C9CCCC"/>
          </a:solidFill>
        </p:spPr>
        <p:txBody>
          <a:bodyPr wrap="square" lIns="0" tIns="0" rIns="0" bIns="0" rtlCol="0"/>
          <a:lstStyle/>
          <a:p/>
        </p:txBody>
      </p:sp>
      <p:sp>
        <p:nvSpPr>
          <p:cNvPr id="2026" name="object 2026"/>
          <p:cNvSpPr/>
          <p:nvPr/>
        </p:nvSpPr>
        <p:spPr>
          <a:xfrm>
            <a:off x="8003655" y="4518111"/>
            <a:ext cx="2540" cy="2540"/>
          </a:xfrm>
          <a:custGeom>
            <a:rect l="l" t="t" r="r" b="b"/>
            <a:pathLst>
              <a:path w="2540" h="2539">
                <a:moveTo>
                  <a:pt x="2069" y="2536"/>
                </a:moveTo>
                <a:lnTo>
                  <a:pt x="0" y="2536"/>
                </a:lnTo>
                <a:lnTo>
                  <a:pt x="0" y="0"/>
                </a:lnTo>
                <a:lnTo>
                  <a:pt x="2069" y="2536"/>
                </a:lnTo>
                <a:close/>
              </a:path>
            </a:pathLst>
          </a:custGeom>
          <a:solidFill>
            <a:srgbClr val="C9CCCC"/>
          </a:solidFill>
        </p:spPr>
        <p:txBody>
          <a:bodyPr wrap="square" lIns="0" tIns="0" rIns="0" bIns="0" rtlCol="0"/>
          <a:lstStyle/>
          <a:p/>
        </p:txBody>
      </p:sp>
      <p:sp>
        <p:nvSpPr>
          <p:cNvPr id="2027" name="object 2027"/>
          <p:cNvSpPr/>
          <p:nvPr/>
        </p:nvSpPr>
        <p:spPr>
          <a:xfrm>
            <a:off x="8005725" y="4513111"/>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2028" name="object 2028"/>
          <p:cNvSpPr/>
          <p:nvPr/>
        </p:nvSpPr>
        <p:spPr>
          <a:xfrm>
            <a:off x="8408237" y="4658195"/>
            <a:ext cx="2540" cy="2540"/>
          </a:xfrm>
          <a:custGeom>
            <a:rect l="l" t="t" r="r" b="b"/>
            <a:pathLst>
              <a:path w="2540" h="2539">
                <a:moveTo>
                  <a:pt x="2117" y="2524"/>
                </a:moveTo>
                <a:lnTo>
                  <a:pt x="0" y="2524"/>
                </a:lnTo>
                <a:lnTo>
                  <a:pt x="0" y="0"/>
                </a:lnTo>
                <a:lnTo>
                  <a:pt x="2117" y="2524"/>
                </a:lnTo>
                <a:close/>
              </a:path>
            </a:pathLst>
          </a:custGeom>
          <a:solidFill>
            <a:srgbClr val="C9CCCC"/>
          </a:solidFill>
        </p:spPr>
        <p:txBody>
          <a:bodyPr wrap="square" lIns="0" tIns="0" rIns="0" bIns="0" rtlCol="0"/>
          <a:lstStyle/>
          <a:p/>
        </p:txBody>
      </p:sp>
      <p:sp>
        <p:nvSpPr>
          <p:cNvPr id="2029" name="object 2029"/>
          <p:cNvSpPr/>
          <p:nvPr/>
        </p:nvSpPr>
        <p:spPr>
          <a:xfrm>
            <a:off x="8007798" y="4520641"/>
            <a:ext cx="4445" cy="5080"/>
          </a:xfrm>
          <a:custGeom>
            <a:rect l="l" t="t" r="r" b="b"/>
            <a:pathLst>
              <a:path w="4445" h="5079">
                <a:moveTo>
                  <a:pt x="4138" y="4989"/>
                </a:moveTo>
                <a:lnTo>
                  <a:pt x="2081" y="4989"/>
                </a:lnTo>
                <a:lnTo>
                  <a:pt x="0" y="2488"/>
                </a:lnTo>
                <a:lnTo>
                  <a:pt x="0" y="0"/>
                </a:lnTo>
                <a:lnTo>
                  <a:pt x="2081" y="2488"/>
                </a:lnTo>
                <a:lnTo>
                  <a:pt x="4138" y="2488"/>
                </a:lnTo>
                <a:lnTo>
                  <a:pt x="4138" y="4989"/>
                </a:lnTo>
                <a:close/>
              </a:path>
            </a:pathLst>
          </a:custGeom>
          <a:solidFill>
            <a:srgbClr val="C9CCCC"/>
          </a:solidFill>
        </p:spPr>
        <p:txBody>
          <a:bodyPr wrap="square" lIns="0" tIns="0" rIns="0" bIns="0" rtlCol="0"/>
          <a:lstStyle/>
          <a:p/>
        </p:txBody>
      </p:sp>
      <p:sp>
        <p:nvSpPr>
          <p:cNvPr id="2030" name="object 2030"/>
          <p:cNvSpPr/>
          <p:nvPr/>
        </p:nvSpPr>
        <p:spPr>
          <a:xfrm>
            <a:off x="8213213" y="4585662"/>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031" name="object 2031"/>
          <p:cNvSpPr/>
          <p:nvPr/>
        </p:nvSpPr>
        <p:spPr>
          <a:xfrm>
            <a:off x="8184158" y="4538138"/>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032" name="object 2032"/>
          <p:cNvSpPr/>
          <p:nvPr/>
        </p:nvSpPr>
        <p:spPr>
          <a:xfrm>
            <a:off x="8009879" y="4510633"/>
            <a:ext cx="17145" cy="10160"/>
          </a:xfrm>
          <a:custGeom>
            <a:rect l="l" t="t" r="r" b="b"/>
            <a:pathLst>
              <a:path w="17145" h="10160">
                <a:moveTo>
                  <a:pt x="14508" y="5013"/>
                </a:moveTo>
                <a:lnTo>
                  <a:pt x="4126" y="5013"/>
                </a:lnTo>
                <a:lnTo>
                  <a:pt x="2057" y="2476"/>
                </a:lnTo>
                <a:lnTo>
                  <a:pt x="0" y="2476"/>
                </a:lnTo>
                <a:lnTo>
                  <a:pt x="0" y="0"/>
                </a:lnTo>
                <a:lnTo>
                  <a:pt x="14508" y="0"/>
                </a:lnTo>
                <a:lnTo>
                  <a:pt x="14508" y="5013"/>
                </a:lnTo>
                <a:close/>
              </a:path>
              <a:path w="17145" h="10160">
                <a:moveTo>
                  <a:pt x="16589" y="7477"/>
                </a:moveTo>
                <a:lnTo>
                  <a:pt x="10382" y="7477"/>
                </a:lnTo>
                <a:lnTo>
                  <a:pt x="8300" y="5013"/>
                </a:lnTo>
                <a:lnTo>
                  <a:pt x="16589" y="5013"/>
                </a:lnTo>
                <a:lnTo>
                  <a:pt x="16589" y="7477"/>
                </a:lnTo>
                <a:close/>
              </a:path>
              <a:path w="17145" h="10160">
                <a:moveTo>
                  <a:pt x="14508" y="10014"/>
                </a:moveTo>
                <a:lnTo>
                  <a:pt x="12451" y="10014"/>
                </a:lnTo>
                <a:lnTo>
                  <a:pt x="12451" y="7477"/>
                </a:lnTo>
                <a:lnTo>
                  <a:pt x="14508" y="7477"/>
                </a:lnTo>
                <a:lnTo>
                  <a:pt x="14508" y="10014"/>
                </a:lnTo>
                <a:close/>
              </a:path>
            </a:pathLst>
          </a:custGeom>
          <a:solidFill>
            <a:srgbClr val="C9CCCC"/>
          </a:solidFill>
        </p:spPr>
        <p:txBody>
          <a:bodyPr wrap="square" lIns="0" tIns="0" rIns="0" bIns="0" rtlCol="0"/>
          <a:lstStyle/>
          <a:p/>
        </p:txBody>
      </p:sp>
      <p:sp>
        <p:nvSpPr>
          <p:cNvPr id="2033" name="object 2033"/>
          <p:cNvSpPr/>
          <p:nvPr/>
        </p:nvSpPr>
        <p:spPr>
          <a:xfrm>
            <a:off x="8215288" y="458317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034" name="object 2034"/>
          <p:cNvSpPr/>
          <p:nvPr/>
        </p:nvSpPr>
        <p:spPr>
          <a:xfrm>
            <a:off x="8067965" y="447059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35" name="object 2035"/>
          <p:cNvSpPr/>
          <p:nvPr/>
        </p:nvSpPr>
        <p:spPr>
          <a:xfrm>
            <a:off x="8072116" y="447059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36" name="object 2036"/>
          <p:cNvSpPr/>
          <p:nvPr/>
        </p:nvSpPr>
        <p:spPr>
          <a:xfrm>
            <a:off x="8121920" y="4480612"/>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037" name="object 2037"/>
          <p:cNvSpPr/>
          <p:nvPr/>
        </p:nvSpPr>
        <p:spPr>
          <a:xfrm>
            <a:off x="8074185" y="4473075"/>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038" name="object 2038"/>
          <p:cNvSpPr/>
          <p:nvPr/>
        </p:nvSpPr>
        <p:spPr>
          <a:xfrm>
            <a:off x="8074185" y="446309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39" name="object 2039"/>
          <p:cNvSpPr/>
          <p:nvPr/>
        </p:nvSpPr>
        <p:spPr>
          <a:xfrm>
            <a:off x="8169623" y="4505609"/>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2040" name="object 2040"/>
          <p:cNvSpPr/>
          <p:nvPr/>
        </p:nvSpPr>
        <p:spPr>
          <a:xfrm>
            <a:off x="8040984" y="4470598"/>
            <a:ext cx="6350" cy="5080"/>
          </a:xfrm>
          <a:custGeom>
            <a:rect l="l" t="t" r="r" b="b"/>
            <a:pathLst>
              <a:path w="6350" h="5079">
                <a:moveTo>
                  <a:pt x="4162" y="2500"/>
                </a:moveTo>
                <a:lnTo>
                  <a:pt x="0" y="2500"/>
                </a:lnTo>
                <a:lnTo>
                  <a:pt x="0" y="0"/>
                </a:lnTo>
                <a:lnTo>
                  <a:pt x="4162" y="0"/>
                </a:lnTo>
                <a:lnTo>
                  <a:pt x="4162" y="2500"/>
                </a:lnTo>
                <a:close/>
              </a:path>
              <a:path w="6350" h="5079">
                <a:moveTo>
                  <a:pt x="6231" y="5013"/>
                </a:moveTo>
                <a:lnTo>
                  <a:pt x="2093" y="5013"/>
                </a:lnTo>
                <a:lnTo>
                  <a:pt x="2093" y="2500"/>
                </a:lnTo>
                <a:lnTo>
                  <a:pt x="6231" y="2500"/>
                </a:lnTo>
                <a:lnTo>
                  <a:pt x="6231" y="5013"/>
                </a:lnTo>
                <a:close/>
              </a:path>
            </a:pathLst>
          </a:custGeom>
          <a:solidFill>
            <a:srgbClr val="C9CCCC"/>
          </a:solidFill>
        </p:spPr>
        <p:txBody>
          <a:bodyPr wrap="square" lIns="0" tIns="0" rIns="0" bIns="0" rtlCol="0"/>
          <a:lstStyle/>
          <a:p/>
        </p:txBody>
      </p:sp>
      <p:sp>
        <p:nvSpPr>
          <p:cNvPr id="2041" name="object 2041"/>
          <p:cNvSpPr/>
          <p:nvPr/>
        </p:nvSpPr>
        <p:spPr>
          <a:xfrm>
            <a:off x="8032698" y="4515629"/>
            <a:ext cx="4445" cy="5080"/>
          </a:xfrm>
          <a:custGeom>
            <a:rect l="l" t="t" r="r" b="b"/>
            <a:pathLst>
              <a:path w="4445" h="5079">
                <a:moveTo>
                  <a:pt x="4150" y="5001"/>
                </a:moveTo>
                <a:lnTo>
                  <a:pt x="2069" y="5001"/>
                </a:lnTo>
                <a:lnTo>
                  <a:pt x="0" y="2500"/>
                </a:lnTo>
                <a:lnTo>
                  <a:pt x="0" y="0"/>
                </a:lnTo>
                <a:lnTo>
                  <a:pt x="2069" y="0"/>
                </a:lnTo>
                <a:lnTo>
                  <a:pt x="2069" y="2500"/>
                </a:lnTo>
                <a:lnTo>
                  <a:pt x="4150" y="2500"/>
                </a:lnTo>
                <a:lnTo>
                  <a:pt x="4150" y="5001"/>
                </a:lnTo>
                <a:close/>
              </a:path>
            </a:pathLst>
          </a:custGeom>
          <a:solidFill>
            <a:srgbClr val="C9CCCC"/>
          </a:solidFill>
        </p:spPr>
        <p:txBody>
          <a:bodyPr wrap="square" lIns="0" tIns="0" rIns="0" bIns="0" rtlCol="0"/>
          <a:lstStyle/>
          <a:p/>
        </p:txBody>
      </p:sp>
      <p:sp>
        <p:nvSpPr>
          <p:cNvPr id="2042" name="object 2042"/>
          <p:cNvSpPr/>
          <p:nvPr/>
        </p:nvSpPr>
        <p:spPr>
          <a:xfrm>
            <a:off x="8026473" y="4518123"/>
            <a:ext cx="4445" cy="5080"/>
          </a:xfrm>
          <a:custGeom>
            <a:rect l="l" t="t" r="r" b="b"/>
            <a:pathLst>
              <a:path w="4445" h="5079">
                <a:moveTo>
                  <a:pt x="4138" y="5001"/>
                </a:moveTo>
                <a:lnTo>
                  <a:pt x="0" y="5001"/>
                </a:lnTo>
                <a:lnTo>
                  <a:pt x="0" y="0"/>
                </a:lnTo>
                <a:lnTo>
                  <a:pt x="4138" y="0"/>
                </a:lnTo>
                <a:lnTo>
                  <a:pt x="4138" y="5001"/>
                </a:lnTo>
                <a:close/>
              </a:path>
            </a:pathLst>
          </a:custGeom>
          <a:solidFill>
            <a:srgbClr val="C9CCCC"/>
          </a:solidFill>
        </p:spPr>
        <p:txBody>
          <a:bodyPr wrap="square" lIns="0" tIns="0" rIns="0" bIns="0" rtlCol="0"/>
          <a:lstStyle/>
          <a:p/>
        </p:txBody>
      </p:sp>
      <p:sp>
        <p:nvSpPr>
          <p:cNvPr id="2043" name="object 2043"/>
          <p:cNvSpPr/>
          <p:nvPr/>
        </p:nvSpPr>
        <p:spPr>
          <a:xfrm>
            <a:off x="8022322" y="4508128"/>
            <a:ext cx="8890" cy="7620"/>
          </a:xfrm>
          <a:custGeom>
            <a:rect l="l" t="t" r="r" b="b"/>
            <a:pathLst>
              <a:path w="8890" h="7620">
                <a:moveTo>
                  <a:pt x="6219" y="2500"/>
                </a:moveTo>
                <a:lnTo>
                  <a:pt x="0" y="2500"/>
                </a:lnTo>
                <a:lnTo>
                  <a:pt x="2069" y="0"/>
                </a:lnTo>
                <a:lnTo>
                  <a:pt x="4162" y="0"/>
                </a:lnTo>
                <a:lnTo>
                  <a:pt x="6219" y="2500"/>
                </a:lnTo>
                <a:close/>
              </a:path>
              <a:path w="8890" h="7620">
                <a:moveTo>
                  <a:pt x="8288" y="7501"/>
                </a:moveTo>
                <a:lnTo>
                  <a:pt x="6219" y="7501"/>
                </a:lnTo>
                <a:lnTo>
                  <a:pt x="6219" y="4989"/>
                </a:lnTo>
                <a:lnTo>
                  <a:pt x="4162" y="4989"/>
                </a:lnTo>
                <a:lnTo>
                  <a:pt x="2069" y="2500"/>
                </a:lnTo>
                <a:lnTo>
                  <a:pt x="8288" y="2500"/>
                </a:lnTo>
                <a:lnTo>
                  <a:pt x="8288" y="7501"/>
                </a:lnTo>
                <a:close/>
              </a:path>
            </a:pathLst>
          </a:custGeom>
          <a:solidFill>
            <a:srgbClr val="C9CCCC"/>
          </a:solidFill>
        </p:spPr>
        <p:txBody>
          <a:bodyPr wrap="square" lIns="0" tIns="0" rIns="0" bIns="0" rtlCol="0"/>
          <a:lstStyle/>
          <a:p/>
        </p:txBody>
      </p:sp>
      <p:sp>
        <p:nvSpPr>
          <p:cNvPr id="2044" name="object 2044"/>
          <p:cNvSpPr/>
          <p:nvPr/>
        </p:nvSpPr>
        <p:spPr>
          <a:xfrm>
            <a:off x="8223589" y="4585659"/>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45" name="object 2045"/>
          <p:cNvSpPr/>
          <p:nvPr/>
        </p:nvSpPr>
        <p:spPr>
          <a:xfrm>
            <a:off x="8366773" y="465322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046" name="object 2046"/>
          <p:cNvSpPr/>
          <p:nvPr/>
        </p:nvSpPr>
        <p:spPr>
          <a:xfrm>
            <a:off x="8256790" y="4623186"/>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047" name="object 2047"/>
          <p:cNvSpPr/>
          <p:nvPr/>
        </p:nvSpPr>
        <p:spPr>
          <a:xfrm>
            <a:off x="8304521" y="4630687"/>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048" name="object 2048"/>
          <p:cNvSpPr/>
          <p:nvPr/>
        </p:nvSpPr>
        <p:spPr>
          <a:xfrm>
            <a:off x="8364680" y="4650709"/>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049" name="object 2049"/>
          <p:cNvSpPr/>
          <p:nvPr/>
        </p:nvSpPr>
        <p:spPr>
          <a:xfrm>
            <a:off x="8036867" y="4520645"/>
            <a:ext cx="2540" cy="2540"/>
          </a:xfrm>
          <a:custGeom>
            <a:rect l="l" t="t" r="r" b="b"/>
            <a:pathLst>
              <a:path w="2540" h="2539">
                <a:moveTo>
                  <a:pt x="0" y="0"/>
                </a:moveTo>
                <a:lnTo>
                  <a:pt x="2057" y="0"/>
                </a:lnTo>
                <a:lnTo>
                  <a:pt x="2057" y="2476"/>
                </a:lnTo>
                <a:lnTo>
                  <a:pt x="0" y="2476"/>
                </a:lnTo>
                <a:lnTo>
                  <a:pt x="0" y="0"/>
                </a:lnTo>
                <a:close/>
              </a:path>
            </a:pathLst>
          </a:custGeom>
          <a:solidFill>
            <a:srgbClr val="C9CCCC"/>
          </a:solidFill>
        </p:spPr>
        <p:txBody>
          <a:bodyPr wrap="square" lIns="0" tIns="0" rIns="0" bIns="0" rtlCol="0"/>
          <a:lstStyle/>
          <a:p/>
        </p:txBody>
      </p:sp>
      <p:sp>
        <p:nvSpPr>
          <p:cNvPr id="2050" name="object 2050"/>
          <p:cNvSpPr/>
          <p:nvPr/>
        </p:nvSpPr>
        <p:spPr>
          <a:xfrm>
            <a:off x="8518261" y="4155391"/>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051" name="object 2051"/>
          <p:cNvSpPr/>
          <p:nvPr/>
        </p:nvSpPr>
        <p:spPr>
          <a:xfrm>
            <a:off x="8408253" y="4135382"/>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052" name="object 2052"/>
          <p:cNvSpPr/>
          <p:nvPr/>
        </p:nvSpPr>
        <p:spPr>
          <a:xfrm>
            <a:off x="8406195" y="4132887"/>
            <a:ext cx="2540" cy="2540"/>
          </a:xfrm>
          <a:custGeom>
            <a:rect l="l" t="t" r="r" b="b"/>
            <a:pathLst>
              <a:path w="2540" h="2539">
                <a:moveTo>
                  <a:pt x="2045" y="2500"/>
                </a:moveTo>
                <a:lnTo>
                  <a:pt x="0" y="2500"/>
                </a:lnTo>
                <a:lnTo>
                  <a:pt x="0" y="0"/>
                </a:lnTo>
                <a:lnTo>
                  <a:pt x="2045" y="2500"/>
                </a:lnTo>
                <a:close/>
              </a:path>
            </a:pathLst>
          </a:custGeom>
          <a:solidFill>
            <a:srgbClr val="C9CCCC"/>
          </a:solidFill>
        </p:spPr>
        <p:txBody>
          <a:bodyPr wrap="square" lIns="0" tIns="0" rIns="0" bIns="0" rtlCol="0"/>
          <a:lstStyle/>
          <a:p/>
        </p:txBody>
      </p:sp>
      <p:sp>
        <p:nvSpPr>
          <p:cNvPr id="2053" name="object 2053"/>
          <p:cNvSpPr/>
          <p:nvPr/>
        </p:nvSpPr>
        <p:spPr>
          <a:xfrm>
            <a:off x="8412415" y="4137906"/>
            <a:ext cx="2540" cy="2540"/>
          </a:xfrm>
          <a:custGeom>
            <a:rect l="l" t="t" r="r" b="b"/>
            <a:pathLst>
              <a:path w="2540" h="2539">
                <a:moveTo>
                  <a:pt x="0" y="0"/>
                </a:moveTo>
                <a:lnTo>
                  <a:pt x="2045" y="0"/>
                </a:lnTo>
                <a:lnTo>
                  <a:pt x="2045" y="2488"/>
                </a:lnTo>
                <a:lnTo>
                  <a:pt x="0" y="2488"/>
                </a:lnTo>
                <a:lnTo>
                  <a:pt x="0" y="0"/>
                </a:lnTo>
                <a:close/>
              </a:path>
            </a:pathLst>
          </a:custGeom>
          <a:solidFill>
            <a:srgbClr val="C9CCCC"/>
          </a:solidFill>
        </p:spPr>
        <p:txBody>
          <a:bodyPr wrap="square" lIns="0" tIns="0" rIns="0" bIns="0" rtlCol="0"/>
          <a:lstStyle/>
          <a:p/>
        </p:txBody>
      </p:sp>
      <p:sp>
        <p:nvSpPr>
          <p:cNvPr id="2054" name="object 2054"/>
          <p:cNvSpPr/>
          <p:nvPr/>
        </p:nvSpPr>
        <p:spPr>
          <a:xfrm>
            <a:off x="8416542" y="4130399"/>
            <a:ext cx="6350" cy="5080"/>
          </a:xfrm>
          <a:custGeom>
            <a:rect l="l" t="t" r="r" b="b"/>
            <a:pathLst>
              <a:path w="6350" h="5079">
                <a:moveTo>
                  <a:pt x="6243" y="4989"/>
                </a:moveTo>
                <a:lnTo>
                  <a:pt x="2105" y="4989"/>
                </a:lnTo>
                <a:lnTo>
                  <a:pt x="0" y="2500"/>
                </a:lnTo>
                <a:lnTo>
                  <a:pt x="2105" y="0"/>
                </a:lnTo>
                <a:lnTo>
                  <a:pt x="4186" y="0"/>
                </a:lnTo>
                <a:lnTo>
                  <a:pt x="4186" y="2500"/>
                </a:lnTo>
                <a:lnTo>
                  <a:pt x="6243" y="2500"/>
                </a:lnTo>
                <a:lnTo>
                  <a:pt x="6243" y="4989"/>
                </a:lnTo>
                <a:close/>
              </a:path>
            </a:pathLst>
          </a:custGeom>
          <a:solidFill>
            <a:srgbClr val="C9CCCC"/>
          </a:solidFill>
        </p:spPr>
        <p:txBody>
          <a:bodyPr wrap="square" lIns="0" tIns="0" rIns="0" bIns="0" rtlCol="0"/>
          <a:lstStyle/>
          <a:p/>
        </p:txBody>
      </p:sp>
      <p:sp>
        <p:nvSpPr>
          <p:cNvPr id="2055" name="object 2055"/>
          <p:cNvSpPr/>
          <p:nvPr/>
        </p:nvSpPr>
        <p:spPr>
          <a:xfrm>
            <a:off x="8528600" y="4275460"/>
            <a:ext cx="2540" cy="2540"/>
          </a:xfrm>
          <a:custGeom>
            <a:rect l="l" t="t" r="r" b="b"/>
            <a:pathLst>
              <a:path w="2540" h="2539">
                <a:moveTo>
                  <a:pt x="2117" y="2524"/>
                </a:moveTo>
                <a:lnTo>
                  <a:pt x="0" y="2524"/>
                </a:lnTo>
                <a:lnTo>
                  <a:pt x="0" y="0"/>
                </a:lnTo>
                <a:lnTo>
                  <a:pt x="2117" y="2524"/>
                </a:lnTo>
                <a:close/>
              </a:path>
            </a:pathLst>
          </a:custGeom>
          <a:solidFill>
            <a:srgbClr val="C9CCCC"/>
          </a:solidFill>
        </p:spPr>
        <p:txBody>
          <a:bodyPr wrap="square" lIns="0" tIns="0" rIns="0" bIns="0" rtlCol="0"/>
          <a:lstStyle/>
          <a:p/>
        </p:txBody>
      </p:sp>
      <p:sp>
        <p:nvSpPr>
          <p:cNvPr id="2056" name="object 2056"/>
          <p:cNvSpPr/>
          <p:nvPr/>
        </p:nvSpPr>
        <p:spPr>
          <a:xfrm>
            <a:off x="8435237" y="4282973"/>
            <a:ext cx="6350" cy="5080"/>
          </a:xfrm>
          <a:custGeom>
            <a:rect l="l" t="t" r="r" b="b"/>
            <a:pathLst>
              <a:path w="6350" h="5079">
                <a:moveTo>
                  <a:pt x="6219" y="2512"/>
                </a:moveTo>
                <a:lnTo>
                  <a:pt x="0" y="2512"/>
                </a:lnTo>
                <a:lnTo>
                  <a:pt x="0" y="0"/>
                </a:lnTo>
                <a:lnTo>
                  <a:pt x="4138" y="0"/>
                </a:lnTo>
                <a:lnTo>
                  <a:pt x="6219" y="2512"/>
                </a:lnTo>
                <a:close/>
              </a:path>
              <a:path w="6350" h="5079">
                <a:moveTo>
                  <a:pt x="4138" y="5013"/>
                </a:moveTo>
                <a:lnTo>
                  <a:pt x="2069" y="5013"/>
                </a:lnTo>
                <a:lnTo>
                  <a:pt x="2069" y="2512"/>
                </a:lnTo>
                <a:lnTo>
                  <a:pt x="4138" y="2512"/>
                </a:lnTo>
                <a:lnTo>
                  <a:pt x="4138" y="5013"/>
                </a:lnTo>
                <a:close/>
              </a:path>
            </a:pathLst>
          </a:custGeom>
          <a:solidFill>
            <a:srgbClr val="C9CCCC"/>
          </a:solidFill>
        </p:spPr>
        <p:txBody>
          <a:bodyPr wrap="square" lIns="0" tIns="0" rIns="0" bIns="0" rtlCol="0"/>
          <a:lstStyle/>
          <a:p/>
        </p:txBody>
      </p:sp>
      <p:sp>
        <p:nvSpPr>
          <p:cNvPr id="2057" name="object 2057"/>
          <p:cNvSpPr/>
          <p:nvPr/>
        </p:nvSpPr>
        <p:spPr>
          <a:xfrm>
            <a:off x="8399969" y="4135388"/>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058" name="object 2058"/>
          <p:cNvSpPr/>
          <p:nvPr/>
        </p:nvSpPr>
        <p:spPr>
          <a:xfrm>
            <a:off x="8402046" y="412786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59" name="object 2059"/>
          <p:cNvSpPr/>
          <p:nvPr/>
        </p:nvSpPr>
        <p:spPr>
          <a:xfrm>
            <a:off x="8399988" y="4122867"/>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60" name="object 2060"/>
          <p:cNvSpPr/>
          <p:nvPr/>
        </p:nvSpPr>
        <p:spPr>
          <a:xfrm>
            <a:off x="8399969" y="4130405"/>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061" name="object 2061"/>
          <p:cNvSpPr/>
          <p:nvPr/>
        </p:nvSpPr>
        <p:spPr>
          <a:xfrm>
            <a:off x="8370911" y="4122867"/>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62" name="object 2062"/>
          <p:cNvSpPr/>
          <p:nvPr/>
        </p:nvSpPr>
        <p:spPr>
          <a:xfrm>
            <a:off x="8372979" y="4117896"/>
            <a:ext cx="27305" cy="20320"/>
          </a:xfrm>
          <a:custGeom>
            <a:rect l="l" t="t" r="r" b="b"/>
            <a:pathLst>
              <a:path w="27303" h="20320">
                <a:moveTo>
                  <a:pt x="16601" y="2488"/>
                </a:moveTo>
                <a:lnTo>
                  <a:pt x="8312" y="2488"/>
                </a:lnTo>
                <a:lnTo>
                  <a:pt x="8312" y="0"/>
                </a:lnTo>
                <a:lnTo>
                  <a:pt x="14544" y="0"/>
                </a:lnTo>
                <a:lnTo>
                  <a:pt x="16601" y="2488"/>
                </a:lnTo>
                <a:close/>
              </a:path>
              <a:path w="27303" h="20320">
                <a:moveTo>
                  <a:pt x="20776" y="4989"/>
                </a:moveTo>
                <a:lnTo>
                  <a:pt x="4150" y="4989"/>
                </a:lnTo>
                <a:lnTo>
                  <a:pt x="4150" y="2488"/>
                </a:lnTo>
                <a:lnTo>
                  <a:pt x="20776" y="2488"/>
                </a:lnTo>
                <a:lnTo>
                  <a:pt x="20776" y="4989"/>
                </a:lnTo>
                <a:close/>
              </a:path>
              <a:path w="27303" h="20320">
                <a:moveTo>
                  <a:pt x="2081" y="10002"/>
                </a:moveTo>
                <a:lnTo>
                  <a:pt x="0" y="10002"/>
                </a:lnTo>
                <a:lnTo>
                  <a:pt x="0" y="4989"/>
                </a:lnTo>
                <a:lnTo>
                  <a:pt x="22821" y="4989"/>
                </a:lnTo>
                <a:lnTo>
                  <a:pt x="24890" y="7489"/>
                </a:lnTo>
                <a:lnTo>
                  <a:pt x="2081" y="7489"/>
                </a:lnTo>
                <a:lnTo>
                  <a:pt x="2081" y="10002"/>
                </a:lnTo>
                <a:close/>
              </a:path>
              <a:path w="27303" h="20320">
                <a:moveTo>
                  <a:pt x="24890" y="10002"/>
                </a:moveTo>
                <a:lnTo>
                  <a:pt x="2081" y="10002"/>
                </a:lnTo>
                <a:lnTo>
                  <a:pt x="2081" y="7489"/>
                </a:lnTo>
                <a:lnTo>
                  <a:pt x="24890" y="7489"/>
                </a:lnTo>
                <a:lnTo>
                  <a:pt x="24890" y="10002"/>
                </a:lnTo>
                <a:close/>
              </a:path>
              <a:path w="27303" h="20320">
                <a:moveTo>
                  <a:pt x="18682" y="20004"/>
                </a:moveTo>
                <a:lnTo>
                  <a:pt x="10382" y="20004"/>
                </a:lnTo>
                <a:lnTo>
                  <a:pt x="6243" y="15003"/>
                </a:lnTo>
                <a:lnTo>
                  <a:pt x="6243" y="12514"/>
                </a:lnTo>
                <a:lnTo>
                  <a:pt x="4150" y="12514"/>
                </a:lnTo>
                <a:lnTo>
                  <a:pt x="4150" y="10002"/>
                </a:lnTo>
                <a:lnTo>
                  <a:pt x="26983" y="10002"/>
                </a:lnTo>
                <a:lnTo>
                  <a:pt x="26983" y="12514"/>
                </a:lnTo>
                <a:lnTo>
                  <a:pt x="24890" y="15003"/>
                </a:lnTo>
                <a:lnTo>
                  <a:pt x="24890" y="17491"/>
                </a:lnTo>
                <a:lnTo>
                  <a:pt x="18682" y="17491"/>
                </a:lnTo>
                <a:lnTo>
                  <a:pt x="18682" y="20004"/>
                </a:lnTo>
                <a:close/>
              </a:path>
              <a:path w="27303" h="20320">
                <a:moveTo>
                  <a:pt x="20776" y="20004"/>
                </a:moveTo>
                <a:lnTo>
                  <a:pt x="18682" y="17491"/>
                </a:lnTo>
                <a:lnTo>
                  <a:pt x="20776" y="17491"/>
                </a:lnTo>
                <a:lnTo>
                  <a:pt x="20776" y="20004"/>
                </a:lnTo>
                <a:close/>
              </a:path>
              <a:path w="27303" h="20320">
                <a:moveTo>
                  <a:pt x="22821" y="20004"/>
                </a:moveTo>
                <a:lnTo>
                  <a:pt x="20776" y="20004"/>
                </a:lnTo>
                <a:lnTo>
                  <a:pt x="20776" y="17491"/>
                </a:lnTo>
                <a:lnTo>
                  <a:pt x="22821" y="17491"/>
                </a:lnTo>
                <a:lnTo>
                  <a:pt x="22821" y="20004"/>
                </a:lnTo>
                <a:close/>
              </a:path>
              <a:path w="27303" h="20320">
                <a:moveTo>
                  <a:pt x="24890" y="20004"/>
                </a:moveTo>
                <a:lnTo>
                  <a:pt x="22821" y="20004"/>
                </a:lnTo>
                <a:lnTo>
                  <a:pt x="22821" y="17491"/>
                </a:lnTo>
                <a:lnTo>
                  <a:pt x="24890" y="17491"/>
                </a:lnTo>
                <a:lnTo>
                  <a:pt x="24890" y="20004"/>
                </a:lnTo>
                <a:close/>
              </a:path>
            </a:pathLst>
          </a:custGeom>
          <a:solidFill>
            <a:srgbClr val="C9CCCC"/>
          </a:solidFill>
        </p:spPr>
        <p:txBody>
          <a:bodyPr wrap="square" lIns="0" tIns="0" rIns="0" bIns="0" rtlCol="0"/>
          <a:lstStyle/>
          <a:p/>
        </p:txBody>
      </p:sp>
      <p:sp>
        <p:nvSpPr>
          <p:cNvPr id="2063" name="object 2063"/>
          <p:cNvSpPr/>
          <p:nvPr/>
        </p:nvSpPr>
        <p:spPr>
          <a:xfrm>
            <a:off x="8505783" y="4237956"/>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064" name="object 2064"/>
          <p:cNvSpPr/>
          <p:nvPr/>
        </p:nvSpPr>
        <p:spPr>
          <a:xfrm>
            <a:off x="8507882" y="4232953"/>
            <a:ext cx="2540" cy="5080"/>
          </a:xfrm>
          <a:custGeom>
            <a:rect l="l" t="t" r="r" b="b"/>
            <a:pathLst>
              <a:path w="2540" h="5079">
                <a:moveTo>
                  <a:pt x="2069" y="5013"/>
                </a:moveTo>
                <a:lnTo>
                  <a:pt x="0" y="5013"/>
                </a:lnTo>
                <a:lnTo>
                  <a:pt x="0" y="0"/>
                </a:lnTo>
                <a:lnTo>
                  <a:pt x="2069" y="2488"/>
                </a:lnTo>
                <a:lnTo>
                  <a:pt x="2069" y="5013"/>
                </a:lnTo>
                <a:close/>
              </a:path>
            </a:pathLst>
          </a:custGeom>
          <a:solidFill>
            <a:srgbClr val="C9CCCC"/>
          </a:solidFill>
        </p:spPr>
        <p:txBody>
          <a:bodyPr wrap="square" lIns="0" tIns="0" rIns="0" bIns="0" rtlCol="0"/>
          <a:lstStyle/>
          <a:p/>
        </p:txBody>
      </p:sp>
      <p:sp>
        <p:nvSpPr>
          <p:cNvPr id="2065" name="object 2065"/>
          <p:cNvSpPr/>
          <p:nvPr/>
        </p:nvSpPr>
        <p:spPr>
          <a:xfrm>
            <a:off x="8487108" y="4230460"/>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066" name="object 2066"/>
          <p:cNvSpPr/>
          <p:nvPr/>
        </p:nvSpPr>
        <p:spPr>
          <a:xfrm>
            <a:off x="8410346" y="414039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67" name="object 2067"/>
          <p:cNvSpPr/>
          <p:nvPr/>
        </p:nvSpPr>
        <p:spPr>
          <a:xfrm>
            <a:off x="8412418" y="4135388"/>
            <a:ext cx="133350" cy="145415"/>
          </a:xfrm>
          <a:custGeom>
            <a:rect l="l" t="t" r="r" b="b"/>
            <a:pathLst>
              <a:path w="133350" h="145414">
                <a:moveTo>
                  <a:pt x="18647" y="5001"/>
                </a:moveTo>
                <a:lnTo>
                  <a:pt x="8312" y="5001"/>
                </a:lnTo>
                <a:lnTo>
                  <a:pt x="8312" y="0"/>
                </a:lnTo>
                <a:lnTo>
                  <a:pt x="12451" y="0"/>
                </a:lnTo>
                <a:lnTo>
                  <a:pt x="12451" y="2512"/>
                </a:lnTo>
                <a:lnTo>
                  <a:pt x="18647" y="2512"/>
                </a:lnTo>
                <a:lnTo>
                  <a:pt x="18647" y="5001"/>
                </a:lnTo>
                <a:close/>
              </a:path>
              <a:path w="133350" h="145414">
                <a:moveTo>
                  <a:pt x="20764" y="7501"/>
                </a:moveTo>
                <a:lnTo>
                  <a:pt x="4126" y="7501"/>
                </a:lnTo>
                <a:lnTo>
                  <a:pt x="6231" y="5001"/>
                </a:lnTo>
                <a:lnTo>
                  <a:pt x="6231" y="2512"/>
                </a:lnTo>
                <a:lnTo>
                  <a:pt x="8312" y="5001"/>
                </a:lnTo>
                <a:lnTo>
                  <a:pt x="18647" y="5001"/>
                </a:lnTo>
                <a:lnTo>
                  <a:pt x="20764" y="7501"/>
                </a:lnTo>
                <a:close/>
              </a:path>
              <a:path w="133350" h="145414">
                <a:moveTo>
                  <a:pt x="4126" y="7501"/>
                </a:moveTo>
                <a:lnTo>
                  <a:pt x="0" y="7501"/>
                </a:lnTo>
                <a:lnTo>
                  <a:pt x="0" y="5001"/>
                </a:lnTo>
                <a:lnTo>
                  <a:pt x="4126" y="5001"/>
                </a:lnTo>
                <a:lnTo>
                  <a:pt x="4126" y="7501"/>
                </a:lnTo>
                <a:close/>
              </a:path>
              <a:path w="133350" h="145414">
                <a:moveTo>
                  <a:pt x="10382" y="10002"/>
                </a:moveTo>
                <a:lnTo>
                  <a:pt x="4126" y="10002"/>
                </a:lnTo>
                <a:lnTo>
                  <a:pt x="2057" y="7501"/>
                </a:lnTo>
                <a:lnTo>
                  <a:pt x="10382" y="7501"/>
                </a:lnTo>
                <a:lnTo>
                  <a:pt x="10382" y="10002"/>
                </a:lnTo>
                <a:close/>
              </a:path>
              <a:path w="133350" h="145414">
                <a:moveTo>
                  <a:pt x="22833" y="10002"/>
                </a:moveTo>
                <a:lnTo>
                  <a:pt x="12451" y="10002"/>
                </a:lnTo>
                <a:lnTo>
                  <a:pt x="12451" y="7501"/>
                </a:lnTo>
                <a:lnTo>
                  <a:pt x="22833" y="7501"/>
                </a:lnTo>
                <a:lnTo>
                  <a:pt x="22833" y="10002"/>
                </a:lnTo>
                <a:close/>
              </a:path>
              <a:path w="133350" h="145414">
                <a:moveTo>
                  <a:pt x="35272" y="17515"/>
                </a:moveTo>
                <a:lnTo>
                  <a:pt x="24902" y="17515"/>
                </a:lnTo>
                <a:lnTo>
                  <a:pt x="22833" y="15015"/>
                </a:lnTo>
                <a:lnTo>
                  <a:pt x="22833" y="12514"/>
                </a:lnTo>
                <a:lnTo>
                  <a:pt x="16577" y="12514"/>
                </a:lnTo>
                <a:lnTo>
                  <a:pt x="16577" y="10002"/>
                </a:lnTo>
                <a:lnTo>
                  <a:pt x="26959" y="10002"/>
                </a:lnTo>
                <a:lnTo>
                  <a:pt x="26959" y="15015"/>
                </a:lnTo>
                <a:lnTo>
                  <a:pt x="35272" y="15015"/>
                </a:lnTo>
                <a:lnTo>
                  <a:pt x="35272" y="17515"/>
                </a:lnTo>
                <a:close/>
              </a:path>
              <a:path w="133350" h="145414">
                <a:moveTo>
                  <a:pt x="43561" y="22528"/>
                </a:moveTo>
                <a:lnTo>
                  <a:pt x="31110" y="22528"/>
                </a:lnTo>
                <a:lnTo>
                  <a:pt x="31110" y="20004"/>
                </a:lnTo>
                <a:lnTo>
                  <a:pt x="26959" y="20004"/>
                </a:lnTo>
                <a:lnTo>
                  <a:pt x="26959" y="17515"/>
                </a:lnTo>
                <a:lnTo>
                  <a:pt x="41504" y="17515"/>
                </a:lnTo>
                <a:lnTo>
                  <a:pt x="41504" y="20004"/>
                </a:lnTo>
                <a:lnTo>
                  <a:pt x="43561" y="22528"/>
                </a:lnTo>
                <a:close/>
              </a:path>
              <a:path w="133350" h="145414">
                <a:moveTo>
                  <a:pt x="47724" y="25005"/>
                </a:moveTo>
                <a:lnTo>
                  <a:pt x="35272" y="25005"/>
                </a:lnTo>
                <a:lnTo>
                  <a:pt x="35272" y="22528"/>
                </a:lnTo>
                <a:lnTo>
                  <a:pt x="47724" y="22528"/>
                </a:lnTo>
                <a:lnTo>
                  <a:pt x="47724" y="25005"/>
                </a:lnTo>
                <a:close/>
              </a:path>
              <a:path w="133350" h="145414">
                <a:moveTo>
                  <a:pt x="56000" y="32519"/>
                </a:moveTo>
                <a:lnTo>
                  <a:pt x="43561" y="32519"/>
                </a:lnTo>
                <a:lnTo>
                  <a:pt x="41504" y="30018"/>
                </a:lnTo>
                <a:lnTo>
                  <a:pt x="41504" y="27517"/>
                </a:lnTo>
                <a:lnTo>
                  <a:pt x="37341" y="27517"/>
                </a:lnTo>
                <a:lnTo>
                  <a:pt x="37341" y="25005"/>
                </a:lnTo>
                <a:lnTo>
                  <a:pt x="51862" y="25005"/>
                </a:lnTo>
                <a:lnTo>
                  <a:pt x="53955" y="27517"/>
                </a:lnTo>
                <a:lnTo>
                  <a:pt x="53955" y="30018"/>
                </a:lnTo>
                <a:lnTo>
                  <a:pt x="56000" y="30018"/>
                </a:lnTo>
                <a:lnTo>
                  <a:pt x="56000" y="32519"/>
                </a:lnTo>
                <a:close/>
              </a:path>
              <a:path w="133350" h="145414">
                <a:moveTo>
                  <a:pt x="58082" y="35019"/>
                </a:moveTo>
                <a:lnTo>
                  <a:pt x="47724" y="35019"/>
                </a:lnTo>
                <a:lnTo>
                  <a:pt x="47724" y="32519"/>
                </a:lnTo>
                <a:lnTo>
                  <a:pt x="58082" y="32519"/>
                </a:lnTo>
                <a:lnTo>
                  <a:pt x="58082" y="35019"/>
                </a:lnTo>
                <a:close/>
              </a:path>
              <a:path w="133350" h="145414">
                <a:moveTo>
                  <a:pt x="64337" y="37532"/>
                </a:moveTo>
                <a:lnTo>
                  <a:pt x="51862" y="37532"/>
                </a:lnTo>
                <a:lnTo>
                  <a:pt x="51862" y="35019"/>
                </a:lnTo>
                <a:lnTo>
                  <a:pt x="64337" y="35019"/>
                </a:lnTo>
                <a:lnTo>
                  <a:pt x="64337" y="37532"/>
                </a:lnTo>
                <a:close/>
              </a:path>
              <a:path w="133350" h="145414">
                <a:moveTo>
                  <a:pt x="78858" y="50034"/>
                </a:moveTo>
                <a:lnTo>
                  <a:pt x="64337" y="50034"/>
                </a:lnTo>
                <a:lnTo>
                  <a:pt x="64337" y="47522"/>
                </a:lnTo>
                <a:lnTo>
                  <a:pt x="60151" y="47522"/>
                </a:lnTo>
                <a:lnTo>
                  <a:pt x="60151" y="45021"/>
                </a:lnTo>
                <a:lnTo>
                  <a:pt x="58082" y="45021"/>
                </a:lnTo>
                <a:lnTo>
                  <a:pt x="56000" y="42533"/>
                </a:lnTo>
                <a:lnTo>
                  <a:pt x="53955" y="40008"/>
                </a:lnTo>
                <a:lnTo>
                  <a:pt x="53955" y="37532"/>
                </a:lnTo>
                <a:lnTo>
                  <a:pt x="68464" y="37532"/>
                </a:lnTo>
                <a:lnTo>
                  <a:pt x="68464" y="40008"/>
                </a:lnTo>
                <a:lnTo>
                  <a:pt x="72602" y="40008"/>
                </a:lnTo>
                <a:lnTo>
                  <a:pt x="74683" y="42533"/>
                </a:lnTo>
                <a:lnTo>
                  <a:pt x="76788" y="45021"/>
                </a:lnTo>
                <a:lnTo>
                  <a:pt x="78858" y="47522"/>
                </a:lnTo>
                <a:lnTo>
                  <a:pt x="78858" y="50034"/>
                </a:lnTo>
                <a:close/>
              </a:path>
              <a:path w="133350" h="145414">
                <a:moveTo>
                  <a:pt x="72602" y="40008"/>
                </a:moveTo>
                <a:lnTo>
                  <a:pt x="68464" y="40008"/>
                </a:lnTo>
                <a:lnTo>
                  <a:pt x="70533" y="37532"/>
                </a:lnTo>
                <a:lnTo>
                  <a:pt x="72602" y="37532"/>
                </a:lnTo>
                <a:lnTo>
                  <a:pt x="72602" y="40008"/>
                </a:lnTo>
                <a:close/>
              </a:path>
              <a:path w="133350" h="145414">
                <a:moveTo>
                  <a:pt x="80915" y="52535"/>
                </a:moveTo>
                <a:lnTo>
                  <a:pt x="66394" y="52535"/>
                </a:lnTo>
                <a:lnTo>
                  <a:pt x="66394" y="50034"/>
                </a:lnTo>
                <a:lnTo>
                  <a:pt x="80915" y="50034"/>
                </a:lnTo>
                <a:lnTo>
                  <a:pt x="80915" y="52535"/>
                </a:lnTo>
                <a:close/>
              </a:path>
              <a:path w="133350" h="145414">
                <a:moveTo>
                  <a:pt x="82984" y="55047"/>
                </a:moveTo>
                <a:lnTo>
                  <a:pt x="72602" y="55047"/>
                </a:lnTo>
                <a:lnTo>
                  <a:pt x="72602" y="52535"/>
                </a:lnTo>
                <a:lnTo>
                  <a:pt x="82984" y="52535"/>
                </a:lnTo>
                <a:lnTo>
                  <a:pt x="82984" y="55047"/>
                </a:lnTo>
                <a:close/>
              </a:path>
              <a:path w="133350" h="145414">
                <a:moveTo>
                  <a:pt x="87135" y="57536"/>
                </a:moveTo>
                <a:lnTo>
                  <a:pt x="80915" y="57536"/>
                </a:lnTo>
                <a:lnTo>
                  <a:pt x="80915" y="55047"/>
                </a:lnTo>
                <a:lnTo>
                  <a:pt x="87135" y="55047"/>
                </a:lnTo>
                <a:lnTo>
                  <a:pt x="87135" y="57536"/>
                </a:lnTo>
                <a:close/>
              </a:path>
              <a:path w="133350" h="145414">
                <a:moveTo>
                  <a:pt x="91309" y="60036"/>
                </a:moveTo>
                <a:lnTo>
                  <a:pt x="82984" y="60036"/>
                </a:lnTo>
                <a:lnTo>
                  <a:pt x="82984" y="57536"/>
                </a:lnTo>
                <a:lnTo>
                  <a:pt x="91309" y="57536"/>
                </a:lnTo>
                <a:lnTo>
                  <a:pt x="91309" y="60036"/>
                </a:lnTo>
                <a:close/>
              </a:path>
              <a:path w="133350" h="145414">
                <a:moveTo>
                  <a:pt x="99574" y="72539"/>
                </a:moveTo>
                <a:lnTo>
                  <a:pt x="91309" y="72539"/>
                </a:lnTo>
                <a:lnTo>
                  <a:pt x="91309" y="70051"/>
                </a:lnTo>
                <a:lnTo>
                  <a:pt x="89228" y="67538"/>
                </a:lnTo>
                <a:lnTo>
                  <a:pt x="89228" y="65038"/>
                </a:lnTo>
                <a:lnTo>
                  <a:pt x="87135" y="65038"/>
                </a:lnTo>
                <a:lnTo>
                  <a:pt x="87135" y="62549"/>
                </a:lnTo>
                <a:lnTo>
                  <a:pt x="85042" y="60036"/>
                </a:lnTo>
                <a:lnTo>
                  <a:pt x="89228" y="60036"/>
                </a:lnTo>
                <a:lnTo>
                  <a:pt x="89228" y="62549"/>
                </a:lnTo>
                <a:lnTo>
                  <a:pt x="93366" y="62549"/>
                </a:lnTo>
                <a:lnTo>
                  <a:pt x="93366" y="67538"/>
                </a:lnTo>
                <a:lnTo>
                  <a:pt x="99574" y="67538"/>
                </a:lnTo>
                <a:lnTo>
                  <a:pt x="99574" y="72539"/>
                </a:lnTo>
                <a:close/>
              </a:path>
              <a:path w="133350" h="145414">
                <a:moveTo>
                  <a:pt x="97529" y="67538"/>
                </a:moveTo>
                <a:lnTo>
                  <a:pt x="95459" y="67538"/>
                </a:lnTo>
                <a:lnTo>
                  <a:pt x="95459" y="65038"/>
                </a:lnTo>
                <a:lnTo>
                  <a:pt x="97529" y="65038"/>
                </a:lnTo>
                <a:lnTo>
                  <a:pt x="97529" y="67538"/>
                </a:lnTo>
                <a:close/>
              </a:path>
              <a:path w="133350" h="145414">
                <a:moveTo>
                  <a:pt x="99574" y="75064"/>
                </a:moveTo>
                <a:lnTo>
                  <a:pt x="93366" y="75064"/>
                </a:lnTo>
                <a:lnTo>
                  <a:pt x="93366" y="72539"/>
                </a:lnTo>
                <a:lnTo>
                  <a:pt x="101679" y="72539"/>
                </a:lnTo>
                <a:lnTo>
                  <a:pt x="99574" y="75064"/>
                </a:lnTo>
                <a:close/>
              </a:path>
              <a:path w="133350" h="145414">
                <a:moveTo>
                  <a:pt x="101679" y="77540"/>
                </a:moveTo>
                <a:lnTo>
                  <a:pt x="95459" y="77540"/>
                </a:lnTo>
                <a:lnTo>
                  <a:pt x="95459" y="75064"/>
                </a:lnTo>
                <a:lnTo>
                  <a:pt x="101679" y="75064"/>
                </a:lnTo>
                <a:lnTo>
                  <a:pt x="101679" y="77540"/>
                </a:lnTo>
                <a:close/>
              </a:path>
              <a:path w="133350" h="145414">
                <a:moveTo>
                  <a:pt x="105842" y="80041"/>
                </a:moveTo>
                <a:lnTo>
                  <a:pt x="97529" y="80041"/>
                </a:lnTo>
                <a:lnTo>
                  <a:pt x="97529" y="77540"/>
                </a:lnTo>
                <a:lnTo>
                  <a:pt x="105842" y="77540"/>
                </a:lnTo>
                <a:lnTo>
                  <a:pt x="105842" y="80041"/>
                </a:lnTo>
                <a:close/>
              </a:path>
              <a:path w="133350" h="145414">
                <a:moveTo>
                  <a:pt x="124489" y="95068"/>
                </a:moveTo>
                <a:lnTo>
                  <a:pt x="103748" y="95068"/>
                </a:lnTo>
                <a:lnTo>
                  <a:pt x="103748" y="87531"/>
                </a:lnTo>
                <a:lnTo>
                  <a:pt x="101679" y="87531"/>
                </a:lnTo>
                <a:lnTo>
                  <a:pt x="101679" y="85054"/>
                </a:lnTo>
                <a:lnTo>
                  <a:pt x="99574" y="85054"/>
                </a:lnTo>
                <a:lnTo>
                  <a:pt x="99574" y="80041"/>
                </a:lnTo>
                <a:lnTo>
                  <a:pt x="109968" y="80041"/>
                </a:lnTo>
                <a:lnTo>
                  <a:pt x="109968" y="82553"/>
                </a:lnTo>
                <a:lnTo>
                  <a:pt x="116176" y="82553"/>
                </a:lnTo>
                <a:lnTo>
                  <a:pt x="116176" y="85054"/>
                </a:lnTo>
                <a:lnTo>
                  <a:pt x="118293" y="87531"/>
                </a:lnTo>
                <a:lnTo>
                  <a:pt x="120350" y="90067"/>
                </a:lnTo>
                <a:lnTo>
                  <a:pt x="122419" y="90067"/>
                </a:lnTo>
                <a:lnTo>
                  <a:pt x="122419" y="92544"/>
                </a:lnTo>
                <a:lnTo>
                  <a:pt x="124489" y="92544"/>
                </a:lnTo>
                <a:lnTo>
                  <a:pt x="124489" y="95068"/>
                </a:lnTo>
                <a:close/>
              </a:path>
              <a:path w="133350" h="145414">
                <a:moveTo>
                  <a:pt x="116176" y="82553"/>
                </a:moveTo>
                <a:lnTo>
                  <a:pt x="114142" y="82553"/>
                </a:lnTo>
                <a:lnTo>
                  <a:pt x="114142" y="80041"/>
                </a:lnTo>
                <a:lnTo>
                  <a:pt x="116176" y="80041"/>
                </a:lnTo>
                <a:lnTo>
                  <a:pt x="116176" y="82553"/>
                </a:lnTo>
                <a:close/>
              </a:path>
              <a:path w="133350" h="145414">
                <a:moveTo>
                  <a:pt x="122419" y="90067"/>
                </a:moveTo>
                <a:lnTo>
                  <a:pt x="120350" y="90067"/>
                </a:lnTo>
                <a:lnTo>
                  <a:pt x="120350" y="87531"/>
                </a:lnTo>
                <a:lnTo>
                  <a:pt x="122419" y="87531"/>
                </a:lnTo>
                <a:lnTo>
                  <a:pt x="122419" y="90067"/>
                </a:lnTo>
                <a:close/>
              </a:path>
              <a:path w="133350" h="145414">
                <a:moveTo>
                  <a:pt x="126558" y="135101"/>
                </a:moveTo>
                <a:lnTo>
                  <a:pt x="112037" y="135101"/>
                </a:lnTo>
                <a:lnTo>
                  <a:pt x="112037" y="132564"/>
                </a:lnTo>
                <a:lnTo>
                  <a:pt x="109968" y="132564"/>
                </a:lnTo>
                <a:lnTo>
                  <a:pt x="109968" y="127563"/>
                </a:lnTo>
                <a:lnTo>
                  <a:pt x="107911" y="125075"/>
                </a:lnTo>
                <a:lnTo>
                  <a:pt x="107911" y="120073"/>
                </a:lnTo>
                <a:lnTo>
                  <a:pt x="105842" y="120073"/>
                </a:lnTo>
                <a:lnTo>
                  <a:pt x="105842" y="117561"/>
                </a:lnTo>
                <a:lnTo>
                  <a:pt x="107911" y="117561"/>
                </a:lnTo>
                <a:lnTo>
                  <a:pt x="107911" y="100057"/>
                </a:lnTo>
                <a:lnTo>
                  <a:pt x="105842" y="100057"/>
                </a:lnTo>
                <a:lnTo>
                  <a:pt x="105842" y="95068"/>
                </a:lnTo>
                <a:lnTo>
                  <a:pt x="126558" y="95068"/>
                </a:lnTo>
                <a:lnTo>
                  <a:pt x="126558" y="102558"/>
                </a:lnTo>
                <a:lnTo>
                  <a:pt x="130720" y="102558"/>
                </a:lnTo>
                <a:lnTo>
                  <a:pt x="130720" y="112560"/>
                </a:lnTo>
                <a:lnTo>
                  <a:pt x="132813" y="112560"/>
                </a:lnTo>
                <a:lnTo>
                  <a:pt x="132813" y="115084"/>
                </a:lnTo>
                <a:lnTo>
                  <a:pt x="130720" y="115084"/>
                </a:lnTo>
                <a:lnTo>
                  <a:pt x="126558" y="120073"/>
                </a:lnTo>
                <a:lnTo>
                  <a:pt x="126558" y="122586"/>
                </a:lnTo>
                <a:lnTo>
                  <a:pt x="128651" y="122586"/>
                </a:lnTo>
                <a:lnTo>
                  <a:pt x="128651" y="130088"/>
                </a:lnTo>
                <a:lnTo>
                  <a:pt x="126558" y="130088"/>
                </a:lnTo>
                <a:lnTo>
                  <a:pt x="126558" y="135101"/>
                </a:lnTo>
                <a:close/>
              </a:path>
              <a:path w="133350" h="145414">
                <a:moveTo>
                  <a:pt x="124489" y="137589"/>
                </a:moveTo>
                <a:lnTo>
                  <a:pt x="114142" y="137589"/>
                </a:lnTo>
                <a:lnTo>
                  <a:pt x="114142" y="135101"/>
                </a:lnTo>
                <a:lnTo>
                  <a:pt x="124489" y="135101"/>
                </a:lnTo>
                <a:lnTo>
                  <a:pt x="124489" y="137589"/>
                </a:lnTo>
                <a:close/>
              </a:path>
              <a:path w="133350" h="145414">
                <a:moveTo>
                  <a:pt x="122419" y="140078"/>
                </a:moveTo>
                <a:lnTo>
                  <a:pt x="116176" y="140078"/>
                </a:lnTo>
                <a:lnTo>
                  <a:pt x="116176" y="137589"/>
                </a:lnTo>
                <a:lnTo>
                  <a:pt x="122419" y="137589"/>
                </a:lnTo>
                <a:lnTo>
                  <a:pt x="122419" y="140078"/>
                </a:lnTo>
                <a:close/>
              </a:path>
              <a:path w="133350" h="145414">
                <a:moveTo>
                  <a:pt x="120350" y="145091"/>
                </a:moveTo>
                <a:lnTo>
                  <a:pt x="118293" y="145091"/>
                </a:lnTo>
                <a:lnTo>
                  <a:pt x="118293" y="140078"/>
                </a:lnTo>
                <a:lnTo>
                  <a:pt x="120350" y="140078"/>
                </a:lnTo>
                <a:lnTo>
                  <a:pt x="120350" y="145091"/>
                </a:lnTo>
                <a:close/>
              </a:path>
            </a:pathLst>
          </a:custGeom>
          <a:solidFill>
            <a:srgbClr val="C9CCCC"/>
          </a:solidFill>
        </p:spPr>
        <p:txBody>
          <a:bodyPr wrap="square" lIns="0" tIns="0" rIns="0" bIns="0" rtlCol="0"/>
          <a:lstStyle/>
          <a:p/>
        </p:txBody>
      </p:sp>
      <p:sp>
        <p:nvSpPr>
          <p:cNvPr id="2068" name="object 2068"/>
          <p:cNvSpPr/>
          <p:nvPr/>
        </p:nvSpPr>
        <p:spPr>
          <a:xfrm>
            <a:off x="8404110" y="4137900"/>
            <a:ext cx="4445" cy="2540"/>
          </a:xfrm>
          <a:custGeom>
            <a:rect l="l" t="t" r="r" b="b"/>
            <a:pathLst>
              <a:path w="4445" h="2539">
                <a:moveTo>
                  <a:pt x="2081" y="2488"/>
                </a:moveTo>
                <a:lnTo>
                  <a:pt x="0" y="2488"/>
                </a:lnTo>
                <a:lnTo>
                  <a:pt x="0" y="0"/>
                </a:lnTo>
                <a:lnTo>
                  <a:pt x="4126" y="0"/>
                </a:lnTo>
                <a:lnTo>
                  <a:pt x="2081" y="2488"/>
                </a:lnTo>
                <a:close/>
              </a:path>
            </a:pathLst>
          </a:custGeom>
          <a:solidFill>
            <a:srgbClr val="C9CCCC"/>
          </a:solidFill>
        </p:spPr>
        <p:txBody>
          <a:bodyPr wrap="square" lIns="0" tIns="0" rIns="0" bIns="0" rtlCol="0"/>
          <a:lstStyle/>
          <a:p/>
        </p:txBody>
      </p:sp>
      <p:sp>
        <p:nvSpPr>
          <p:cNvPr id="2069" name="object 2069"/>
          <p:cNvSpPr/>
          <p:nvPr/>
        </p:nvSpPr>
        <p:spPr>
          <a:xfrm>
            <a:off x="8478811" y="4140388"/>
            <a:ext cx="4445" cy="7620"/>
          </a:xfrm>
          <a:custGeom>
            <a:rect l="l" t="t" r="r" b="b"/>
            <a:pathLst>
              <a:path w="4445" h="7620">
                <a:moveTo>
                  <a:pt x="4150" y="7513"/>
                </a:moveTo>
                <a:lnTo>
                  <a:pt x="0" y="7513"/>
                </a:lnTo>
                <a:lnTo>
                  <a:pt x="0" y="0"/>
                </a:lnTo>
                <a:lnTo>
                  <a:pt x="4150" y="0"/>
                </a:lnTo>
                <a:lnTo>
                  <a:pt x="4150" y="7513"/>
                </a:lnTo>
                <a:close/>
              </a:path>
            </a:pathLst>
          </a:custGeom>
          <a:solidFill>
            <a:srgbClr val="C9CCCC"/>
          </a:solidFill>
        </p:spPr>
        <p:txBody>
          <a:bodyPr wrap="square" lIns="0" tIns="0" rIns="0" bIns="0" rtlCol="0"/>
          <a:lstStyle/>
          <a:p/>
        </p:txBody>
      </p:sp>
      <p:sp>
        <p:nvSpPr>
          <p:cNvPr id="2070" name="object 2070"/>
          <p:cNvSpPr/>
          <p:nvPr/>
        </p:nvSpPr>
        <p:spPr>
          <a:xfrm>
            <a:off x="8397871" y="4135376"/>
            <a:ext cx="2540" cy="2540"/>
          </a:xfrm>
          <a:custGeom>
            <a:rect l="l" t="t" r="r" b="b"/>
            <a:pathLst>
              <a:path w="2540" h="2539">
                <a:moveTo>
                  <a:pt x="2093" y="2524"/>
                </a:moveTo>
                <a:lnTo>
                  <a:pt x="0" y="2524"/>
                </a:lnTo>
                <a:lnTo>
                  <a:pt x="2093" y="0"/>
                </a:lnTo>
                <a:lnTo>
                  <a:pt x="2093" y="2524"/>
                </a:lnTo>
                <a:close/>
              </a:path>
            </a:pathLst>
          </a:custGeom>
          <a:solidFill>
            <a:srgbClr val="C9CCCC"/>
          </a:solidFill>
        </p:spPr>
        <p:txBody>
          <a:bodyPr wrap="square" lIns="0" tIns="0" rIns="0" bIns="0" rtlCol="0"/>
          <a:lstStyle/>
          <a:p/>
        </p:txBody>
      </p:sp>
      <p:sp>
        <p:nvSpPr>
          <p:cNvPr id="2071" name="object 2071"/>
          <p:cNvSpPr/>
          <p:nvPr/>
        </p:nvSpPr>
        <p:spPr>
          <a:xfrm>
            <a:off x="8532778" y="427546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072" name="object 2072"/>
          <p:cNvSpPr/>
          <p:nvPr/>
        </p:nvSpPr>
        <p:spPr>
          <a:xfrm>
            <a:off x="8576364" y="4225449"/>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073" name="object 2073"/>
          <p:cNvSpPr/>
          <p:nvPr/>
        </p:nvSpPr>
        <p:spPr>
          <a:xfrm>
            <a:off x="8570110" y="4227948"/>
            <a:ext cx="4445" cy="5080"/>
          </a:xfrm>
          <a:custGeom>
            <a:rect l="l" t="t" r="r" b="b"/>
            <a:pathLst>
              <a:path w="4445" h="5079">
                <a:moveTo>
                  <a:pt x="4138" y="5001"/>
                </a:moveTo>
                <a:lnTo>
                  <a:pt x="0" y="5001"/>
                </a:lnTo>
                <a:lnTo>
                  <a:pt x="0" y="0"/>
                </a:lnTo>
                <a:lnTo>
                  <a:pt x="4138" y="0"/>
                </a:lnTo>
                <a:lnTo>
                  <a:pt x="4138" y="5001"/>
                </a:lnTo>
                <a:close/>
              </a:path>
            </a:pathLst>
          </a:custGeom>
          <a:solidFill>
            <a:srgbClr val="C9CCCC"/>
          </a:solidFill>
        </p:spPr>
        <p:txBody>
          <a:bodyPr wrap="square" lIns="0" tIns="0" rIns="0" bIns="0" rtlCol="0"/>
          <a:lstStyle/>
          <a:p/>
        </p:txBody>
      </p:sp>
      <p:sp>
        <p:nvSpPr>
          <p:cNvPr id="2074" name="object 2074"/>
          <p:cNvSpPr/>
          <p:nvPr/>
        </p:nvSpPr>
        <p:spPr>
          <a:xfrm>
            <a:off x="8553515" y="4182919"/>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075" name="object 2075"/>
          <p:cNvSpPr/>
          <p:nvPr/>
        </p:nvSpPr>
        <p:spPr>
          <a:xfrm>
            <a:off x="8568022" y="4230460"/>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076" name="object 2076"/>
          <p:cNvSpPr/>
          <p:nvPr/>
        </p:nvSpPr>
        <p:spPr>
          <a:xfrm>
            <a:off x="8480869" y="4147901"/>
            <a:ext cx="2540" cy="5080"/>
          </a:xfrm>
          <a:custGeom>
            <a:rect l="l" t="t" r="r" b="b"/>
            <a:pathLst>
              <a:path w="2540" h="5079">
                <a:moveTo>
                  <a:pt x="0" y="5001"/>
                </a:moveTo>
                <a:lnTo>
                  <a:pt x="0" y="0"/>
                </a:lnTo>
                <a:lnTo>
                  <a:pt x="2093" y="0"/>
                </a:lnTo>
                <a:lnTo>
                  <a:pt x="2093" y="5001"/>
                </a:lnTo>
                <a:lnTo>
                  <a:pt x="0" y="5001"/>
                </a:lnTo>
                <a:close/>
              </a:path>
            </a:pathLst>
          </a:custGeom>
          <a:solidFill>
            <a:srgbClr val="C9CCCC"/>
          </a:solidFill>
        </p:spPr>
        <p:txBody>
          <a:bodyPr wrap="square" lIns="0" tIns="0" rIns="0" bIns="0" rtlCol="0"/>
          <a:lstStyle/>
          <a:p/>
        </p:txBody>
      </p:sp>
      <p:sp>
        <p:nvSpPr>
          <p:cNvPr id="2077" name="object 2077"/>
          <p:cNvSpPr/>
          <p:nvPr/>
        </p:nvSpPr>
        <p:spPr>
          <a:xfrm>
            <a:off x="8561796" y="4705733"/>
            <a:ext cx="2540" cy="2540"/>
          </a:xfrm>
          <a:custGeom>
            <a:rect l="l" t="t" r="r" b="b"/>
            <a:pathLst>
              <a:path w="2540" h="2539">
                <a:moveTo>
                  <a:pt x="0" y="0"/>
                </a:moveTo>
                <a:lnTo>
                  <a:pt x="2117" y="0"/>
                </a:lnTo>
                <a:lnTo>
                  <a:pt x="2117" y="2524"/>
                </a:lnTo>
                <a:lnTo>
                  <a:pt x="0" y="2524"/>
                </a:lnTo>
                <a:lnTo>
                  <a:pt x="0" y="0"/>
                </a:lnTo>
                <a:close/>
              </a:path>
            </a:pathLst>
          </a:custGeom>
          <a:solidFill>
            <a:srgbClr val="C9CCCC"/>
          </a:solidFill>
        </p:spPr>
        <p:txBody>
          <a:bodyPr wrap="square" lIns="0" tIns="0" rIns="0" bIns="0" rtlCol="0"/>
          <a:lstStyle/>
          <a:p/>
        </p:txBody>
      </p:sp>
      <p:sp>
        <p:nvSpPr>
          <p:cNvPr id="2078" name="object 2078"/>
          <p:cNvSpPr/>
          <p:nvPr/>
        </p:nvSpPr>
        <p:spPr>
          <a:xfrm>
            <a:off x="8601246" y="4252950"/>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079" name="object 2079"/>
          <p:cNvSpPr/>
          <p:nvPr/>
        </p:nvSpPr>
        <p:spPr>
          <a:xfrm>
            <a:off x="8603316" y="4255469"/>
            <a:ext cx="2540" cy="5080"/>
          </a:xfrm>
          <a:custGeom>
            <a:rect l="l" t="t" r="r" b="b"/>
            <a:pathLst>
              <a:path w="2540" h="5079">
                <a:moveTo>
                  <a:pt x="2069" y="5001"/>
                </a:moveTo>
                <a:lnTo>
                  <a:pt x="0" y="2500"/>
                </a:lnTo>
                <a:lnTo>
                  <a:pt x="0" y="0"/>
                </a:lnTo>
                <a:lnTo>
                  <a:pt x="2069" y="0"/>
                </a:lnTo>
                <a:lnTo>
                  <a:pt x="2069" y="5001"/>
                </a:lnTo>
                <a:close/>
              </a:path>
            </a:pathLst>
          </a:custGeom>
          <a:solidFill>
            <a:srgbClr val="C9CCCC"/>
          </a:solidFill>
        </p:spPr>
        <p:txBody>
          <a:bodyPr wrap="square" lIns="0" tIns="0" rIns="0" bIns="0" rtlCol="0"/>
          <a:lstStyle/>
          <a:p/>
        </p:txBody>
      </p:sp>
      <p:sp>
        <p:nvSpPr>
          <p:cNvPr id="2080" name="object 2080"/>
          <p:cNvSpPr/>
          <p:nvPr/>
        </p:nvSpPr>
        <p:spPr>
          <a:xfrm>
            <a:off x="8603316" y="426046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081" name="object 2081"/>
          <p:cNvSpPr/>
          <p:nvPr/>
        </p:nvSpPr>
        <p:spPr>
          <a:xfrm>
            <a:off x="8601242" y="4257956"/>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082" name="object 2082"/>
          <p:cNvSpPr/>
          <p:nvPr/>
        </p:nvSpPr>
        <p:spPr>
          <a:xfrm>
            <a:off x="8572203" y="4225442"/>
            <a:ext cx="2540" cy="2540"/>
          </a:xfrm>
          <a:custGeom>
            <a:rect l="l" t="t" r="r" b="b"/>
            <a:pathLst>
              <a:path w="2540" h="2539">
                <a:moveTo>
                  <a:pt x="0" y="2500"/>
                </a:moveTo>
                <a:lnTo>
                  <a:pt x="0" y="0"/>
                </a:lnTo>
                <a:lnTo>
                  <a:pt x="2045" y="0"/>
                </a:lnTo>
                <a:lnTo>
                  <a:pt x="0" y="2500"/>
                </a:lnTo>
                <a:close/>
              </a:path>
            </a:pathLst>
          </a:custGeom>
          <a:solidFill>
            <a:srgbClr val="C9CCCC"/>
          </a:solidFill>
        </p:spPr>
        <p:txBody>
          <a:bodyPr wrap="square" lIns="0" tIns="0" rIns="0" bIns="0" rtlCol="0"/>
          <a:lstStyle/>
          <a:p/>
        </p:txBody>
      </p:sp>
      <p:sp>
        <p:nvSpPr>
          <p:cNvPr id="2083" name="object 2083"/>
          <p:cNvSpPr/>
          <p:nvPr/>
        </p:nvSpPr>
        <p:spPr>
          <a:xfrm>
            <a:off x="8482967" y="4142888"/>
            <a:ext cx="2540" cy="2540"/>
          </a:xfrm>
          <a:custGeom>
            <a:rect l="l" t="t" r="r" b="b"/>
            <a:pathLst>
              <a:path w="2540"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2084" name="object 2084"/>
          <p:cNvSpPr/>
          <p:nvPr/>
        </p:nvSpPr>
        <p:spPr>
          <a:xfrm>
            <a:off x="8480873" y="4132887"/>
            <a:ext cx="4445" cy="5080"/>
          </a:xfrm>
          <a:custGeom>
            <a:rect l="l" t="t" r="r" b="b"/>
            <a:pathLst>
              <a:path w="4445" h="5079">
                <a:moveTo>
                  <a:pt x="4150" y="5013"/>
                </a:moveTo>
                <a:lnTo>
                  <a:pt x="0" y="5013"/>
                </a:lnTo>
                <a:lnTo>
                  <a:pt x="0" y="0"/>
                </a:lnTo>
                <a:lnTo>
                  <a:pt x="4150" y="0"/>
                </a:lnTo>
                <a:lnTo>
                  <a:pt x="4150" y="5013"/>
                </a:lnTo>
                <a:close/>
              </a:path>
            </a:pathLst>
          </a:custGeom>
          <a:solidFill>
            <a:srgbClr val="C9CCCC"/>
          </a:solidFill>
        </p:spPr>
        <p:txBody>
          <a:bodyPr wrap="square" lIns="0" tIns="0" rIns="0" bIns="0" rtlCol="0"/>
          <a:lstStyle/>
          <a:p/>
        </p:txBody>
      </p:sp>
      <p:sp>
        <p:nvSpPr>
          <p:cNvPr id="2085" name="object 2085"/>
          <p:cNvSpPr/>
          <p:nvPr/>
        </p:nvSpPr>
        <p:spPr>
          <a:xfrm>
            <a:off x="8512012" y="4160414"/>
            <a:ext cx="8890" cy="12700"/>
          </a:xfrm>
          <a:custGeom>
            <a:rect l="l" t="t" r="r" b="b"/>
            <a:pathLst>
              <a:path w="8890" h="12700">
                <a:moveTo>
                  <a:pt x="8300" y="10014"/>
                </a:moveTo>
                <a:lnTo>
                  <a:pt x="2081" y="10014"/>
                </a:lnTo>
                <a:lnTo>
                  <a:pt x="2081" y="7489"/>
                </a:lnTo>
                <a:lnTo>
                  <a:pt x="0" y="7489"/>
                </a:lnTo>
                <a:lnTo>
                  <a:pt x="0" y="2488"/>
                </a:lnTo>
                <a:lnTo>
                  <a:pt x="2081" y="2488"/>
                </a:lnTo>
                <a:lnTo>
                  <a:pt x="4150" y="0"/>
                </a:lnTo>
                <a:lnTo>
                  <a:pt x="6231" y="0"/>
                </a:lnTo>
                <a:lnTo>
                  <a:pt x="6231" y="7489"/>
                </a:lnTo>
                <a:lnTo>
                  <a:pt x="8300" y="10014"/>
                </a:lnTo>
                <a:close/>
              </a:path>
              <a:path w="8890" h="12700">
                <a:moveTo>
                  <a:pt x="6231" y="12502"/>
                </a:moveTo>
                <a:lnTo>
                  <a:pt x="4150" y="12502"/>
                </a:lnTo>
                <a:lnTo>
                  <a:pt x="4150" y="10014"/>
                </a:lnTo>
                <a:lnTo>
                  <a:pt x="6231" y="10014"/>
                </a:lnTo>
                <a:lnTo>
                  <a:pt x="6231" y="12502"/>
                </a:lnTo>
                <a:close/>
              </a:path>
            </a:pathLst>
          </a:custGeom>
          <a:solidFill>
            <a:srgbClr val="C9CCCC"/>
          </a:solidFill>
        </p:spPr>
        <p:txBody>
          <a:bodyPr wrap="square" lIns="0" tIns="0" rIns="0" bIns="0" rtlCol="0"/>
          <a:lstStyle/>
          <a:p/>
        </p:txBody>
      </p:sp>
      <p:sp>
        <p:nvSpPr>
          <p:cNvPr id="2086" name="object 2086"/>
          <p:cNvSpPr/>
          <p:nvPr/>
        </p:nvSpPr>
        <p:spPr>
          <a:xfrm>
            <a:off x="8482955" y="4152901"/>
            <a:ext cx="4445" cy="5080"/>
          </a:xfrm>
          <a:custGeom>
            <a:rect l="l" t="t" r="r" b="b"/>
            <a:pathLst>
              <a:path w="4445" h="5079">
                <a:moveTo>
                  <a:pt x="4150" y="5001"/>
                </a:moveTo>
                <a:lnTo>
                  <a:pt x="0" y="5001"/>
                </a:lnTo>
                <a:lnTo>
                  <a:pt x="0" y="0"/>
                </a:lnTo>
                <a:lnTo>
                  <a:pt x="4150" y="0"/>
                </a:lnTo>
                <a:lnTo>
                  <a:pt x="4150" y="5001"/>
                </a:lnTo>
                <a:close/>
              </a:path>
            </a:pathLst>
          </a:custGeom>
          <a:solidFill>
            <a:srgbClr val="C9CCCC"/>
          </a:solidFill>
        </p:spPr>
        <p:txBody>
          <a:bodyPr wrap="square" lIns="0" tIns="0" rIns="0" bIns="0" rtlCol="0"/>
          <a:lstStyle/>
          <a:p/>
        </p:txBody>
      </p:sp>
      <p:sp>
        <p:nvSpPr>
          <p:cNvPr id="2087" name="object 2087"/>
          <p:cNvSpPr/>
          <p:nvPr/>
        </p:nvSpPr>
        <p:spPr>
          <a:xfrm>
            <a:off x="8547290" y="4187924"/>
            <a:ext cx="4445" cy="2540"/>
          </a:xfrm>
          <a:custGeom>
            <a:rect l="l" t="t" r="r" b="b"/>
            <a:pathLst>
              <a:path w="4445" h="2539">
                <a:moveTo>
                  <a:pt x="4138" y="2512"/>
                </a:moveTo>
                <a:lnTo>
                  <a:pt x="0" y="2512"/>
                </a:lnTo>
                <a:lnTo>
                  <a:pt x="0" y="0"/>
                </a:lnTo>
                <a:lnTo>
                  <a:pt x="4138" y="0"/>
                </a:lnTo>
                <a:lnTo>
                  <a:pt x="4138" y="2512"/>
                </a:lnTo>
                <a:close/>
              </a:path>
            </a:pathLst>
          </a:custGeom>
          <a:solidFill>
            <a:srgbClr val="C9CCCC"/>
          </a:solidFill>
        </p:spPr>
        <p:txBody>
          <a:bodyPr wrap="square" lIns="0" tIns="0" rIns="0" bIns="0" rtlCol="0"/>
          <a:lstStyle/>
          <a:p/>
        </p:txBody>
      </p:sp>
      <p:sp>
        <p:nvSpPr>
          <p:cNvPr id="2088" name="object 2088"/>
          <p:cNvSpPr/>
          <p:nvPr/>
        </p:nvSpPr>
        <p:spPr>
          <a:xfrm>
            <a:off x="8551425" y="4182904"/>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089" name="object 2089"/>
          <p:cNvSpPr/>
          <p:nvPr/>
        </p:nvSpPr>
        <p:spPr>
          <a:xfrm>
            <a:off x="8518258" y="416542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90" name="object 2090"/>
          <p:cNvSpPr/>
          <p:nvPr/>
        </p:nvSpPr>
        <p:spPr>
          <a:xfrm>
            <a:off x="8547289" y="4192932"/>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091" name="object 2091"/>
          <p:cNvSpPr/>
          <p:nvPr/>
        </p:nvSpPr>
        <p:spPr>
          <a:xfrm>
            <a:off x="8422799" y="466072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092" name="object 2092"/>
          <p:cNvSpPr/>
          <p:nvPr/>
        </p:nvSpPr>
        <p:spPr>
          <a:xfrm>
            <a:off x="8518258" y="4142883"/>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093" name="object 2093"/>
          <p:cNvSpPr/>
          <p:nvPr/>
        </p:nvSpPr>
        <p:spPr>
          <a:xfrm>
            <a:off x="8101162" y="4225447"/>
            <a:ext cx="6350" cy="7620"/>
          </a:xfrm>
          <a:custGeom>
            <a:rect l="l" t="t" r="r" b="b"/>
            <a:pathLst>
              <a:path w="6350" h="7620">
                <a:moveTo>
                  <a:pt x="4162" y="2500"/>
                </a:moveTo>
                <a:lnTo>
                  <a:pt x="2069" y="2500"/>
                </a:lnTo>
                <a:lnTo>
                  <a:pt x="2069" y="0"/>
                </a:lnTo>
                <a:lnTo>
                  <a:pt x="4162" y="2500"/>
                </a:lnTo>
                <a:close/>
              </a:path>
              <a:path w="6350" h="7620">
                <a:moveTo>
                  <a:pt x="4162" y="7501"/>
                </a:moveTo>
                <a:lnTo>
                  <a:pt x="0" y="7501"/>
                </a:lnTo>
                <a:lnTo>
                  <a:pt x="0" y="2500"/>
                </a:lnTo>
                <a:lnTo>
                  <a:pt x="6219" y="2500"/>
                </a:lnTo>
                <a:lnTo>
                  <a:pt x="6219" y="5013"/>
                </a:lnTo>
                <a:lnTo>
                  <a:pt x="4162" y="5013"/>
                </a:lnTo>
                <a:lnTo>
                  <a:pt x="4162" y="7501"/>
                </a:lnTo>
                <a:close/>
              </a:path>
            </a:pathLst>
          </a:custGeom>
          <a:solidFill>
            <a:srgbClr val="C9CCCC"/>
          </a:solidFill>
        </p:spPr>
        <p:txBody>
          <a:bodyPr wrap="square" lIns="0" tIns="0" rIns="0" bIns="0" rtlCol="0"/>
          <a:lstStyle/>
          <a:p/>
        </p:txBody>
      </p:sp>
      <p:sp>
        <p:nvSpPr>
          <p:cNvPr id="2094" name="object 2094"/>
          <p:cNvSpPr/>
          <p:nvPr/>
        </p:nvSpPr>
        <p:spPr>
          <a:xfrm>
            <a:off x="8090799" y="419793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95" name="object 2095"/>
          <p:cNvSpPr/>
          <p:nvPr/>
        </p:nvSpPr>
        <p:spPr>
          <a:xfrm>
            <a:off x="8078347" y="419793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096" name="object 2096"/>
          <p:cNvSpPr/>
          <p:nvPr/>
        </p:nvSpPr>
        <p:spPr>
          <a:xfrm>
            <a:off x="8051372" y="4170422"/>
            <a:ext cx="2540" cy="5080"/>
          </a:xfrm>
          <a:custGeom>
            <a:rect l="l" t="t" r="r" b="b"/>
            <a:pathLst>
              <a:path w="2540" h="5079">
                <a:moveTo>
                  <a:pt x="0" y="4989"/>
                </a:moveTo>
                <a:lnTo>
                  <a:pt x="0" y="0"/>
                </a:lnTo>
                <a:lnTo>
                  <a:pt x="2069" y="0"/>
                </a:lnTo>
                <a:lnTo>
                  <a:pt x="2069" y="4989"/>
                </a:lnTo>
                <a:lnTo>
                  <a:pt x="0" y="4989"/>
                </a:lnTo>
                <a:close/>
              </a:path>
            </a:pathLst>
          </a:custGeom>
          <a:solidFill>
            <a:srgbClr val="C9CCCC"/>
          </a:solidFill>
        </p:spPr>
        <p:txBody>
          <a:bodyPr wrap="square" lIns="0" tIns="0" rIns="0" bIns="0" rtlCol="0"/>
          <a:lstStyle/>
          <a:p/>
        </p:txBody>
      </p:sp>
      <p:sp>
        <p:nvSpPr>
          <p:cNvPr id="2097" name="object 2097"/>
          <p:cNvSpPr/>
          <p:nvPr/>
        </p:nvSpPr>
        <p:spPr>
          <a:xfrm>
            <a:off x="8150967" y="4257968"/>
            <a:ext cx="10795" cy="15240"/>
          </a:xfrm>
          <a:custGeom>
            <a:rect l="l" t="t" r="r" b="b"/>
            <a:pathLst>
              <a:path w="10795" h="15239">
                <a:moveTo>
                  <a:pt x="6219" y="2500"/>
                </a:moveTo>
                <a:lnTo>
                  <a:pt x="4150" y="2500"/>
                </a:lnTo>
                <a:lnTo>
                  <a:pt x="4150" y="0"/>
                </a:lnTo>
                <a:lnTo>
                  <a:pt x="6219" y="0"/>
                </a:lnTo>
                <a:lnTo>
                  <a:pt x="6219" y="2500"/>
                </a:lnTo>
                <a:close/>
              </a:path>
              <a:path w="10795" h="15239">
                <a:moveTo>
                  <a:pt x="8288" y="15015"/>
                </a:moveTo>
                <a:lnTo>
                  <a:pt x="0" y="15015"/>
                </a:lnTo>
                <a:lnTo>
                  <a:pt x="0" y="4989"/>
                </a:lnTo>
                <a:lnTo>
                  <a:pt x="2069" y="4989"/>
                </a:lnTo>
                <a:lnTo>
                  <a:pt x="2069" y="2500"/>
                </a:lnTo>
                <a:lnTo>
                  <a:pt x="8288" y="2500"/>
                </a:lnTo>
                <a:lnTo>
                  <a:pt x="8288" y="4989"/>
                </a:lnTo>
                <a:lnTo>
                  <a:pt x="10370" y="7501"/>
                </a:lnTo>
                <a:lnTo>
                  <a:pt x="8288" y="7501"/>
                </a:lnTo>
                <a:lnTo>
                  <a:pt x="10370" y="9990"/>
                </a:lnTo>
                <a:lnTo>
                  <a:pt x="8288" y="9990"/>
                </a:lnTo>
                <a:lnTo>
                  <a:pt x="8288" y="15015"/>
                </a:lnTo>
                <a:close/>
              </a:path>
            </a:pathLst>
          </a:custGeom>
          <a:solidFill>
            <a:srgbClr val="C9CCCC"/>
          </a:solidFill>
        </p:spPr>
        <p:txBody>
          <a:bodyPr wrap="square" lIns="0" tIns="0" rIns="0" bIns="0" rtlCol="0"/>
          <a:lstStyle/>
          <a:p/>
        </p:txBody>
      </p:sp>
      <p:sp>
        <p:nvSpPr>
          <p:cNvPr id="2098" name="object 2098"/>
          <p:cNvSpPr/>
          <p:nvPr/>
        </p:nvSpPr>
        <p:spPr>
          <a:xfrm>
            <a:off x="8057584" y="4052804"/>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2099" name="object 2099"/>
          <p:cNvSpPr/>
          <p:nvPr/>
        </p:nvSpPr>
        <p:spPr>
          <a:xfrm>
            <a:off x="8167566" y="4275460"/>
            <a:ext cx="4445" cy="2540"/>
          </a:xfrm>
          <a:custGeom>
            <a:rect l="l" t="t" r="r" b="b"/>
            <a:pathLst>
              <a:path w="4445" h="2539">
                <a:moveTo>
                  <a:pt x="4150" y="2524"/>
                </a:moveTo>
                <a:lnTo>
                  <a:pt x="0" y="2524"/>
                </a:lnTo>
                <a:lnTo>
                  <a:pt x="0" y="0"/>
                </a:lnTo>
                <a:lnTo>
                  <a:pt x="4150" y="0"/>
                </a:lnTo>
                <a:lnTo>
                  <a:pt x="4150" y="2524"/>
                </a:lnTo>
                <a:close/>
              </a:path>
            </a:pathLst>
          </a:custGeom>
          <a:solidFill>
            <a:srgbClr val="C9CCCC"/>
          </a:solidFill>
        </p:spPr>
        <p:txBody>
          <a:bodyPr wrap="square" lIns="0" tIns="0" rIns="0" bIns="0" rtlCol="0"/>
          <a:lstStyle/>
          <a:p/>
        </p:txBody>
      </p:sp>
      <p:sp>
        <p:nvSpPr>
          <p:cNvPr id="2100" name="object 2100"/>
          <p:cNvSpPr/>
          <p:nvPr/>
        </p:nvSpPr>
        <p:spPr>
          <a:xfrm>
            <a:off x="8227748" y="4117897"/>
            <a:ext cx="4445" cy="2540"/>
          </a:xfrm>
          <a:custGeom>
            <a:rect l="l" t="t" r="r" b="b"/>
            <a:pathLst>
              <a:path w="4445" h="2539">
                <a:moveTo>
                  <a:pt x="4150" y="2488"/>
                </a:moveTo>
                <a:lnTo>
                  <a:pt x="0" y="2488"/>
                </a:lnTo>
                <a:lnTo>
                  <a:pt x="2069" y="0"/>
                </a:lnTo>
                <a:lnTo>
                  <a:pt x="4150" y="0"/>
                </a:lnTo>
                <a:lnTo>
                  <a:pt x="4150" y="2488"/>
                </a:lnTo>
                <a:close/>
              </a:path>
            </a:pathLst>
          </a:custGeom>
          <a:solidFill>
            <a:srgbClr val="C9CCCC"/>
          </a:solidFill>
        </p:spPr>
        <p:txBody>
          <a:bodyPr wrap="square" lIns="0" tIns="0" rIns="0" bIns="0" rtlCol="0"/>
          <a:lstStyle/>
          <a:p/>
        </p:txBody>
      </p:sp>
      <p:sp>
        <p:nvSpPr>
          <p:cNvPr id="2101" name="object 2101"/>
          <p:cNvSpPr/>
          <p:nvPr/>
        </p:nvSpPr>
        <p:spPr>
          <a:xfrm>
            <a:off x="8225658" y="4127868"/>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102" name="object 2102"/>
          <p:cNvSpPr/>
          <p:nvPr/>
        </p:nvSpPr>
        <p:spPr>
          <a:xfrm>
            <a:off x="8211141" y="4302974"/>
            <a:ext cx="12700" cy="15240"/>
          </a:xfrm>
          <a:custGeom>
            <a:rect l="l" t="t" r="r" b="b"/>
            <a:pathLst>
              <a:path w="12700" h="15239">
                <a:moveTo>
                  <a:pt x="10382" y="12526"/>
                </a:moveTo>
                <a:lnTo>
                  <a:pt x="2069" y="12526"/>
                </a:lnTo>
                <a:lnTo>
                  <a:pt x="2069" y="10014"/>
                </a:lnTo>
                <a:lnTo>
                  <a:pt x="0" y="10014"/>
                </a:lnTo>
                <a:lnTo>
                  <a:pt x="0" y="2524"/>
                </a:lnTo>
                <a:lnTo>
                  <a:pt x="4138" y="2524"/>
                </a:lnTo>
                <a:lnTo>
                  <a:pt x="4138" y="0"/>
                </a:lnTo>
                <a:lnTo>
                  <a:pt x="6231" y="0"/>
                </a:lnTo>
                <a:lnTo>
                  <a:pt x="8300" y="2524"/>
                </a:lnTo>
                <a:lnTo>
                  <a:pt x="8300" y="5013"/>
                </a:lnTo>
                <a:lnTo>
                  <a:pt x="10382" y="5013"/>
                </a:lnTo>
                <a:lnTo>
                  <a:pt x="10382" y="12526"/>
                </a:lnTo>
                <a:close/>
              </a:path>
              <a:path w="12700" h="15239">
                <a:moveTo>
                  <a:pt x="12451" y="15027"/>
                </a:moveTo>
                <a:lnTo>
                  <a:pt x="4138" y="15027"/>
                </a:lnTo>
                <a:lnTo>
                  <a:pt x="4138" y="12526"/>
                </a:lnTo>
                <a:lnTo>
                  <a:pt x="12451" y="12526"/>
                </a:lnTo>
                <a:lnTo>
                  <a:pt x="12451" y="15027"/>
                </a:lnTo>
                <a:close/>
              </a:path>
            </a:pathLst>
          </a:custGeom>
          <a:solidFill>
            <a:srgbClr val="C9CCCC"/>
          </a:solidFill>
        </p:spPr>
        <p:txBody>
          <a:bodyPr wrap="square" lIns="0" tIns="0" rIns="0" bIns="0" rtlCol="0"/>
          <a:lstStyle/>
          <a:p/>
        </p:txBody>
      </p:sp>
      <p:sp>
        <p:nvSpPr>
          <p:cNvPr id="2103" name="object 2103"/>
          <p:cNvSpPr/>
          <p:nvPr/>
        </p:nvSpPr>
        <p:spPr>
          <a:xfrm>
            <a:off x="7982911" y="4075357"/>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104" name="object 2104"/>
          <p:cNvSpPr/>
          <p:nvPr/>
        </p:nvSpPr>
        <p:spPr>
          <a:xfrm>
            <a:off x="8003655" y="4558140"/>
            <a:ext cx="4445" cy="5080"/>
          </a:xfrm>
          <a:custGeom>
            <a:rect l="l" t="t" r="r" b="b"/>
            <a:pathLst>
              <a:path w="4445" h="5079">
                <a:moveTo>
                  <a:pt x="4138" y="5001"/>
                </a:moveTo>
                <a:lnTo>
                  <a:pt x="2069" y="5001"/>
                </a:lnTo>
                <a:lnTo>
                  <a:pt x="0" y="2524"/>
                </a:lnTo>
                <a:lnTo>
                  <a:pt x="2069" y="2524"/>
                </a:lnTo>
                <a:lnTo>
                  <a:pt x="4138" y="0"/>
                </a:lnTo>
                <a:lnTo>
                  <a:pt x="4138" y="5001"/>
                </a:lnTo>
                <a:close/>
              </a:path>
            </a:pathLst>
          </a:custGeom>
          <a:solidFill>
            <a:srgbClr val="C9CCCC"/>
          </a:solidFill>
        </p:spPr>
        <p:txBody>
          <a:bodyPr wrap="square" lIns="0" tIns="0" rIns="0" bIns="0" rtlCol="0"/>
          <a:lstStyle/>
          <a:p/>
        </p:txBody>
      </p:sp>
      <p:sp>
        <p:nvSpPr>
          <p:cNvPr id="2105" name="object 2105"/>
          <p:cNvSpPr/>
          <p:nvPr/>
        </p:nvSpPr>
        <p:spPr>
          <a:xfrm>
            <a:off x="8431067" y="4680735"/>
            <a:ext cx="2540" cy="2540"/>
          </a:xfrm>
          <a:custGeom>
            <a:rect l="l" t="t" r="r" b="b"/>
            <a:pathLst>
              <a:path w="2540" h="2539">
                <a:moveTo>
                  <a:pt x="0" y="2488"/>
                </a:moveTo>
                <a:lnTo>
                  <a:pt x="0" y="0"/>
                </a:lnTo>
                <a:lnTo>
                  <a:pt x="2117" y="0"/>
                </a:lnTo>
                <a:lnTo>
                  <a:pt x="0" y="2488"/>
                </a:lnTo>
                <a:close/>
              </a:path>
            </a:pathLst>
          </a:custGeom>
          <a:solidFill>
            <a:srgbClr val="C9CCCC"/>
          </a:solidFill>
        </p:spPr>
        <p:txBody>
          <a:bodyPr wrap="square" lIns="0" tIns="0" rIns="0" bIns="0" rtlCol="0"/>
          <a:lstStyle/>
          <a:p/>
        </p:txBody>
      </p:sp>
      <p:sp>
        <p:nvSpPr>
          <p:cNvPr id="2106" name="object 2106"/>
          <p:cNvSpPr/>
          <p:nvPr/>
        </p:nvSpPr>
        <p:spPr>
          <a:xfrm>
            <a:off x="8412415" y="4663224"/>
            <a:ext cx="2540" cy="2540"/>
          </a:xfrm>
          <a:custGeom>
            <a:rect l="l" t="t" r="r" b="b"/>
            <a:pathLst>
              <a:path w="2540" h="2539">
                <a:moveTo>
                  <a:pt x="0" y="0"/>
                </a:moveTo>
                <a:lnTo>
                  <a:pt x="2045" y="0"/>
                </a:lnTo>
                <a:lnTo>
                  <a:pt x="2045" y="2488"/>
                </a:lnTo>
                <a:lnTo>
                  <a:pt x="0" y="2488"/>
                </a:lnTo>
                <a:lnTo>
                  <a:pt x="0" y="0"/>
                </a:lnTo>
                <a:close/>
              </a:path>
            </a:pathLst>
          </a:custGeom>
          <a:solidFill>
            <a:srgbClr val="C9CCCC"/>
          </a:solidFill>
        </p:spPr>
        <p:txBody>
          <a:bodyPr wrap="square" lIns="0" tIns="0" rIns="0" bIns="0" rtlCol="0"/>
          <a:lstStyle/>
          <a:p/>
        </p:txBody>
      </p:sp>
      <p:sp>
        <p:nvSpPr>
          <p:cNvPr id="2107" name="object 2107"/>
          <p:cNvSpPr/>
          <p:nvPr/>
        </p:nvSpPr>
        <p:spPr>
          <a:xfrm>
            <a:off x="8005725" y="4170428"/>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108" name="object 2108"/>
          <p:cNvSpPr/>
          <p:nvPr/>
        </p:nvSpPr>
        <p:spPr>
          <a:xfrm>
            <a:off x="8433179" y="4660726"/>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109" name="object 2109"/>
          <p:cNvSpPr/>
          <p:nvPr/>
        </p:nvSpPr>
        <p:spPr>
          <a:xfrm>
            <a:off x="7984980" y="4075357"/>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2110" name="object 2110"/>
          <p:cNvSpPr/>
          <p:nvPr/>
        </p:nvSpPr>
        <p:spPr>
          <a:xfrm>
            <a:off x="8416566" y="4155398"/>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11" name="object 2111"/>
          <p:cNvSpPr/>
          <p:nvPr/>
        </p:nvSpPr>
        <p:spPr>
          <a:xfrm>
            <a:off x="8003651" y="4558129"/>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2112" name="object 2112"/>
          <p:cNvSpPr/>
          <p:nvPr/>
        </p:nvSpPr>
        <p:spPr>
          <a:xfrm>
            <a:off x="7993274" y="4565654"/>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113" name="object 2113"/>
          <p:cNvSpPr/>
          <p:nvPr/>
        </p:nvSpPr>
        <p:spPr>
          <a:xfrm>
            <a:off x="8184160" y="4090356"/>
            <a:ext cx="45720" cy="20320"/>
          </a:xfrm>
          <a:custGeom>
            <a:rect l="l" t="t" r="r" b="b"/>
            <a:pathLst>
              <a:path w="45720" h="20320">
                <a:moveTo>
                  <a:pt x="41492" y="5001"/>
                </a:moveTo>
                <a:lnTo>
                  <a:pt x="6219" y="5001"/>
                </a:lnTo>
                <a:lnTo>
                  <a:pt x="6219" y="0"/>
                </a:lnTo>
                <a:lnTo>
                  <a:pt x="8288" y="0"/>
                </a:lnTo>
                <a:lnTo>
                  <a:pt x="8288" y="2512"/>
                </a:lnTo>
                <a:lnTo>
                  <a:pt x="39435" y="2512"/>
                </a:lnTo>
                <a:lnTo>
                  <a:pt x="41492" y="5001"/>
                </a:lnTo>
                <a:close/>
              </a:path>
              <a:path w="45720" h="20320">
                <a:moveTo>
                  <a:pt x="24902" y="2512"/>
                </a:moveTo>
                <a:lnTo>
                  <a:pt x="14520" y="2512"/>
                </a:lnTo>
                <a:lnTo>
                  <a:pt x="16601" y="0"/>
                </a:lnTo>
                <a:lnTo>
                  <a:pt x="24902" y="0"/>
                </a:lnTo>
                <a:lnTo>
                  <a:pt x="24902" y="2512"/>
                </a:lnTo>
                <a:close/>
              </a:path>
              <a:path w="45720" h="20320">
                <a:moveTo>
                  <a:pt x="26983" y="2512"/>
                </a:moveTo>
                <a:lnTo>
                  <a:pt x="24902" y="2512"/>
                </a:lnTo>
                <a:lnTo>
                  <a:pt x="26983" y="0"/>
                </a:lnTo>
                <a:lnTo>
                  <a:pt x="26983" y="2512"/>
                </a:lnTo>
                <a:close/>
              </a:path>
              <a:path w="45720" h="20320">
                <a:moveTo>
                  <a:pt x="29041" y="2512"/>
                </a:moveTo>
                <a:lnTo>
                  <a:pt x="26983" y="2512"/>
                </a:lnTo>
                <a:lnTo>
                  <a:pt x="29041" y="0"/>
                </a:lnTo>
                <a:lnTo>
                  <a:pt x="29041" y="2512"/>
                </a:lnTo>
                <a:close/>
              </a:path>
              <a:path w="45720" h="20320">
                <a:moveTo>
                  <a:pt x="33203" y="2512"/>
                </a:moveTo>
                <a:lnTo>
                  <a:pt x="31110" y="2512"/>
                </a:lnTo>
                <a:lnTo>
                  <a:pt x="31110" y="0"/>
                </a:lnTo>
                <a:lnTo>
                  <a:pt x="33203" y="0"/>
                </a:lnTo>
                <a:lnTo>
                  <a:pt x="33203" y="2512"/>
                </a:lnTo>
                <a:close/>
              </a:path>
              <a:path w="45720" h="20320">
                <a:moveTo>
                  <a:pt x="45642" y="7513"/>
                </a:moveTo>
                <a:lnTo>
                  <a:pt x="4138" y="7513"/>
                </a:lnTo>
                <a:lnTo>
                  <a:pt x="4138" y="5001"/>
                </a:lnTo>
                <a:lnTo>
                  <a:pt x="45642" y="5001"/>
                </a:lnTo>
                <a:lnTo>
                  <a:pt x="45642" y="7513"/>
                </a:lnTo>
                <a:close/>
              </a:path>
              <a:path w="45720" h="20320">
                <a:moveTo>
                  <a:pt x="8288" y="12502"/>
                </a:moveTo>
                <a:lnTo>
                  <a:pt x="4138" y="12502"/>
                </a:lnTo>
                <a:lnTo>
                  <a:pt x="6219" y="10014"/>
                </a:lnTo>
                <a:lnTo>
                  <a:pt x="6219" y="7513"/>
                </a:lnTo>
                <a:lnTo>
                  <a:pt x="41492" y="7513"/>
                </a:lnTo>
                <a:lnTo>
                  <a:pt x="41492" y="10014"/>
                </a:lnTo>
                <a:lnTo>
                  <a:pt x="8288" y="10014"/>
                </a:lnTo>
                <a:lnTo>
                  <a:pt x="8288" y="12502"/>
                </a:lnTo>
                <a:close/>
              </a:path>
              <a:path w="45720" h="20320">
                <a:moveTo>
                  <a:pt x="4138" y="12502"/>
                </a:moveTo>
                <a:lnTo>
                  <a:pt x="2069" y="12502"/>
                </a:lnTo>
                <a:lnTo>
                  <a:pt x="4138" y="10014"/>
                </a:lnTo>
                <a:lnTo>
                  <a:pt x="4138" y="12502"/>
                </a:lnTo>
                <a:close/>
              </a:path>
              <a:path w="45720" h="20320">
                <a:moveTo>
                  <a:pt x="12463" y="12502"/>
                </a:moveTo>
                <a:lnTo>
                  <a:pt x="10394" y="12502"/>
                </a:lnTo>
                <a:lnTo>
                  <a:pt x="10394" y="10014"/>
                </a:lnTo>
                <a:lnTo>
                  <a:pt x="12463" y="10014"/>
                </a:lnTo>
                <a:lnTo>
                  <a:pt x="12463" y="12502"/>
                </a:lnTo>
                <a:close/>
              </a:path>
              <a:path w="45720" h="20320">
                <a:moveTo>
                  <a:pt x="41492" y="12502"/>
                </a:moveTo>
                <a:lnTo>
                  <a:pt x="12463" y="12502"/>
                </a:lnTo>
                <a:lnTo>
                  <a:pt x="12463" y="10014"/>
                </a:lnTo>
                <a:lnTo>
                  <a:pt x="41492" y="10014"/>
                </a:lnTo>
                <a:lnTo>
                  <a:pt x="41492" y="12502"/>
                </a:lnTo>
                <a:close/>
              </a:path>
              <a:path w="45720" h="20320">
                <a:moveTo>
                  <a:pt x="4138" y="20028"/>
                </a:moveTo>
                <a:lnTo>
                  <a:pt x="2069" y="20028"/>
                </a:lnTo>
                <a:lnTo>
                  <a:pt x="2069" y="17527"/>
                </a:lnTo>
                <a:lnTo>
                  <a:pt x="0" y="17527"/>
                </a:lnTo>
                <a:lnTo>
                  <a:pt x="0" y="12502"/>
                </a:lnTo>
                <a:lnTo>
                  <a:pt x="10394" y="12502"/>
                </a:lnTo>
                <a:lnTo>
                  <a:pt x="10394" y="15015"/>
                </a:lnTo>
                <a:lnTo>
                  <a:pt x="4138" y="15015"/>
                </a:lnTo>
                <a:lnTo>
                  <a:pt x="4138" y="20028"/>
                </a:lnTo>
                <a:close/>
              </a:path>
              <a:path w="45720" h="20320">
                <a:moveTo>
                  <a:pt x="39435" y="15015"/>
                </a:moveTo>
                <a:lnTo>
                  <a:pt x="14520" y="15015"/>
                </a:lnTo>
                <a:lnTo>
                  <a:pt x="14520" y="12502"/>
                </a:lnTo>
                <a:lnTo>
                  <a:pt x="39435" y="12502"/>
                </a:lnTo>
                <a:lnTo>
                  <a:pt x="39435" y="15015"/>
                </a:lnTo>
                <a:close/>
              </a:path>
              <a:path w="45720" h="20320">
                <a:moveTo>
                  <a:pt x="22833" y="17527"/>
                </a:moveTo>
                <a:lnTo>
                  <a:pt x="20740" y="15015"/>
                </a:lnTo>
                <a:lnTo>
                  <a:pt x="22833" y="15015"/>
                </a:lnTo>
                <a:lnTo>
                  <a:pt x="22833" y="17527"/>
                </a:lnTo>
                <a:close/>
              </a:path>
              <a:path w="45720" h="20320">
                <a:moveTo>
                  <a:pt x="26983" y="17527"/>
                </a:moveTo>
                <a:lnTo>
                  <a:pt x="24902" y="17527"/>
                </a:lnTo>
                <a:lnTo>
                  <a:pt x="22833" y="15015"/>
                </a:lnTo>
                <a:lnTo>
                  <a:pt x="26983" y="15015"/>
                </a:lnTo>
                <a:lnTo>
                  <a:pt x="26983" y="17527"/>
                </a:lnTo>
                <a:close/>
              </a:path>
              <a:path w="45720" h="20320">
                <a:moveTo>
                  <a:pt x="31110" y="17527"/>
                </a:moveTo>
                <a:lnTo>
                  <a:pt x="29041" y="15015"/>
                </a:lnTo>
                <a:lnTo>
                  <a:pt x="31110" y="15015"/>
                </a:lnTo>
                <a:lnTo>
                  <a:pt x="31110" y="17527"/>
                </a:lnTo>
                <a:close/>
              </a:path>
            </a:pathLst>
          </a:custGeom>
          <a:solidFill>
            <a:srgbClr val="C9CCCC"/>
          </a:solidFill>
        </p:spPr>
        <p:txBody>
          <a:bodyPr wrap="square" lIns="0" tIns="0" rIns="0" bIns="0" rtlCol="0"/>
          <a:lstStyle/>
          <a:p/>
        </p:txBody>
      </p:sp>
      <p:sp>
        <p:nvSpPr>
          <p:cNvPr id="2114" name="object 2114"/>
          <p:cNvSpPr/>
          <p:nvPr/>
        </p:nvSpPr>
        <p:spPr>
          <a:xfrm>
            <a:off x="8343951" y="4267958"/>
            <a:ext cx="2540" cy="2540"/>
          </a:xfrm>
          <a:custGeom>
            <a:rect l="l" t="t" r="r" b="b"/>
            <a:pathLst>
              <a:path w="2540" h="2539">
                <a:moveTo>
                  <a:pt x="0" y="0"/>
                </a:moveTo>
                <a:lnTo>
                  <a:pt x="2045" y="0"/>
                </a:lnTo>
                <a:lnTo>
                  <a:pt x="2045" y="2524"/>
                </a:lnTo>
                <a:lnTo>
                  <a:pt x="0" y="2524"/>
                </a:lnTo>
                <a:lnTo>
                  <a:pt x="0" y="0"/>
                </a:lnTo>
                <a:close/>
              </a:path>
            </a:pathLst>
          </a:custGeom>
          <a:solidFill>
            <a:srgbClr val="C9CCCC"/>
          </a:solidFill>
        </p:spPr>
        <p:txBody>
          <a:bodyPr wrap="square" lIns="0" tIns="0" rIns="0" bIns="0" rtlCol="0"/>
          <a:lstStyle/>
          <a:p/>
        </p:txBody>
      </p:sp>
      <p:sp>
        <p:nvSpPr>
          <p:cNvPr id="2115" name="object 2115"/>
          <p:cNvSpPr/>
          <p:nvPr/>
        </p:nvSpPr>
        <p:spPr>
          <a:xfrm>
            <a:off x="8352225" y="4062836"/>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116" name="object 2116"/>
          <p:cNvSpPr/>
          <p:nvPr/>
        </p:nvSpPr>
        <p:spPr>
          <a:xfrm>
            <a:off x="8348081" y="4047828"/>
            <a:ext cx="12700" cy="15240"/>
          </a:xfrm>
          <a:custGeom>
            <a:rect l="l" t="t" r="r" b="b"/>
            <a:pathLst>
              <a:path w="12700" h="15239">
                <a:moveTo>
                  <a:pt x="10382" y="12502"/>
                </a:moveTo>
                <a:lnTo>
                  <a:pt x="4138" y="12502"/>
                </a:lnTo>
                <a:lnTo>
                  <a:pt x="2069" y="10002"/>
                </a:lnTo>
                <a:lnTo>
                  <a:pt x="0" y="10002"/>
                </a:lnTo>
                <a:lnTo>
                  <a:pt x="0" y="4989"/>
                </a:lnTo>
                <a:lnTo>
                  <a:pt x="2069" y="2512"/>
                </a:lnTo>
                <a:lnTo>
                  <a:pt x="2069" y="0"/>
                </a:lnTo>
                <a:lnTo>
                  <a:pt x="4138" y="0"/>
                </a:lnTo>
                <a:lnTo>
                  <a:pt x="4138" y="2512"/>
                </a:lnTo>
                <a:lnTo>
                  <a:pt x="6255" y="2512"/>
                </a:lnTo>
                <a:lnTo>
                  <a:pt x="8324" y="4989"/>
                </a:lnTo>
                <a:lnTo>
                  <a:pt x="10382" y="4989"/>
                </a:lnTo>
                <a:lnTo>
                  <a:pt x="10382" y="12502"/>
                </a:lnTo>
                <a:close/>
              </a:path>
              <a:path w="12700" h="15239">
                <a:moveTo>
                  <a:pt x="8324" y="15003"/>
                </a:moveTo>
                <a:lnTo>
                  <a:pt x="6255" y="15003"/>
                </a:lnTo>
                <a:lnTo>
                  <a:pt x="6255" y="12502"/>
                </a:lnTo>
                <a:lnTo>
                  <a:pt x="8324" y="12502"/>
                </a:lnTo>
                <a:lnTo>
                  <a:pt x="8324" y="15003"/>
                </a:lnTo>
                <a:close/>
              </a:path>
              <a:path w="12700" h="15239">
                <a:moveTo>
                  <a:pt x="12451" y="15003"/>
                </a:moveTo>
                <a:lnTo>
                  <a:pt x="8324" y="15003"/>
                </a:lnTo>
                <a:lnTo>
                  <a:pt x="8324" y="12502"/>
                </a:lnTo>
                <a:lnTo>
                  <a:pt x="12451" y="12502"/>
                </a:lnTo>
                <a:lnTo>
                  <a:pt x="12451" y="15003"/>
                </a:lnTo>
                <a:close/>
              </a:path>
            </a:pathLst>
          </a:custGeom>
          <a:solidFill>
            <a:srgbClr val="C9CCCC"/>
          </a:solidFill>
        </p:spPr>
        <p:txBody>
          <a:bodyPr wrap="square" lIns="0" tIns="0" rIns="0" bIns="0" rtlCol="0"/>
          <a:lstStyle/>
          <a:p/>
        </p:txBody>
      </p:sp>
      <p:sp>
        <p:nvSpPr>
          <p:cNvPr id="2117" name="object 2117"/>
          <p:cNvSpPr/>
          <p:nvPr/>
        </p:nvSpPr>
        <p:spPr>
          <a:xfrm>
            <a:off x="8348102" y="4267958"/>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118" name="object 2118"/>
          <p:cNvSpPr/>
          <p:nvPr/>
        </p:nvSpPr>
        <p:spPr>
          <a:xfrm>
            <a:off x="8345999" y="4265477"/>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2119" name="object 2119"/>
          <p:cNvSpPr/>
          <p:nvPr/>
        </p:nvSpPr>
        <p:spPr>
          <a:xfrm>
            <a:off x="8354336" y="4065325"/>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120" name="object 2120"/>
          <p:cNvSpPr/>
          <p:nvPr/>
        </p:nvSpPr>
        <p:spPr>
          <a:xfrm>
            <a:off x="8420733" y="4152901"/>
            <a:ext cx="8890" cy="5080"/>
          </a:xfrm>
          <a:custGeom>
            <a:rect l="l" t="t" r="r" b="b"/>
            <a:pathLst>
              <a:path w="8890" h="5079">
                <a:moveTo>
                  <a:pt x="2069" y="5001"/>
                </a:moveTo>
                <a:lnTo>
                  <a:pt x="0" y="5001"/>
                </a:lnTo>
                <a:lnTo>
                  <a:pt x="0" y="0"/>
                </a:lnTo>
                <a:lnTo>
                  <a:pt x="4138" y="0"/>
                </a:lnTo>
                <a:lnTo>
                  <a:pt x="4138" y="2488"/>
                </a:lnTo>
                <a:lnTo>
                  <a:pt x="2069" y="2488"/>
                </a:lnTo>
                <a:lnTo>
                  <a:pt x="2069" y="5001"/>
                </a:lnTo>
                <a:close/>
              </a:path>
              <a:path w="8890" h="5079">
                <a:moveTo>
                  <a:pt x="8264" y="5001"/>
                </a:moveTo>
                <a:lnTo>
                  <a:pt x="2069" y="5001"/>
                </a:lnTo>
                <a:lnTo>
                  <a:pt x="2069" y="2488"/>
                </a:lnTo>
                <a:lnTo>
                  <a:pt x="8264" y="2488"/>
                </a:lnTo>
                <a:lnTo>
                  <a:pt x="8264" y="5001"/>
                </a:lnTo>
                <a:close/>
              </a:path>
            </a:pathLst>
          </a:custGeom>
          <a:solidFill>
            <a:srgbClr val="C9CCCC"/>
          </a:solidFill>
        </p:spPr>
        <p:txBody>
          <a:bodyPr wrap="square" lIns="0" tIns="0" rIns="0" bIns="0" rtlCol="0"/>
          <a:lstStyle/>
          <a:p/>
        </p:txBody>
      </p:sp>
      <p:sp>
        <p:nvSpPr>
          <p:cNvPr id="2121" name="object 2121"/>
          <p:cNvSpPr/>
          <p:nvPr/>
        </p:nvSpPr>
        <p:spPr>
          <a:xfrm>
            <a:off x="8418647" y="4155398"/>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22" name="object 2122"/>
          <p:cNvSpPr/>
          <p:nvPr/>
        </p:nvSpPr>
        <p:spPr>
          <a:xfrm>
            <a:off x="8370911" y="407034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23" name="object 2123"/>
          <p:cNvSpPr/>
          <p:nvPr/>
        </p:nvSpPr>
        <p:spPr>
          <a:xfrm>
            <a:off x="8370911" y="406785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24" name="object 2124"/>
          <p:cNvSpPr/>
          <p:nvPr/>
        </p:nvSpPr>
        <p:spPr>
          <a:xfrm>
            <a:off x="8242268" y="4307988"/>
            <a:ext cx="2540" cy="5080"/>
          </a:xfrm>
          <a:custGeom>
            <a:rect l="l" t="t" r="r" b="b"/>
            <a:pathLst>
              <a:path w="2540" h="5079">
                <a:moveTo>
                  <a:pt x="0" y="5013"/>
                </a:moveTo>
                <a:lnTo>
                  <a:pt x="0" y="0"/>
                </a:lnTo>
                <a:lnTo>
                  <a:pt x="2081" y="0"/>
                </a:lnTo>
                <a:lnTo>
                  <a:pt x="2081" y="5013"/>
                </a:lnTo>
                <a:lnTo>
                  <a:pt x="0" y="5013"/>
                </a:lnTo>
                <a:close/>
              </a:path>
            </a:pathLst>
          </a:custGeom>
          <a:solidFill>
            <a:srgbClr val="C9CCCC"/>
          </a:solidFill>
        </p:spPr>
        <p:txBody>
          <a:bodyPr wrap="square" lIns="0" tIns="0" rIns="0" bIns="0" rtlCol="0"/>
          <a:lstStyle/>
          <a:p/>
        </p:txBody>
      </p:sp>
      <p:sp>
        <p:nvSpPr>
          <p:cNvPr id="2125" name="object 2125"/>
          <p:cNvSpPr/>
          <p:nvPr/>
        </p:nvSpPr>
        <p:spPr>
          <a:xfrm>
            <a:off x="8242283" y="409788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26" name="object 2126"/>
          <p:cNvSpPr/>
          <p:nvPr/>
        </p:nvSpPr>
        <p:spPr>
          <a:xfrm>
            <a:off x="8252639" y="4107884"/>
            <a:ext cx="6350" cy="7620"/>
          </a:xfrm>
          <a:custGeom>
            <a:rect l="l" t="t" r="r" b="b"/>
            <a:pathLst>
              <a:path w="6350" h="7620">
                <a:moveTo>
                  <a:pt x="6219" y="7489"/>
                </a:moveTo>
                <a:lnTo>
                  <a:pt x="0" y="7489"/>
                </a:lnTo>
                <a:lnTo>
                  <a:pt x="2081" y="5001"/>
                </a:lnTo>
                <a:lnTo>
                  <a:pt x="2081" y="0"/>
                </a:lnTo>
                <a:lnTo>
                  <a:pt x="4150" y="0"/>
                </a:lnTo>
                <a:lnTo>
                  <a:pt x="4150" y="2500"/>
                </a:lnTo>
                <a:lnTo>
                  <a:pt x="6219" y="5001"/>
                </a:lnTo>
                <a:lnTo>
                  <a:pt x="6219" y="7489"/>
                </a:lnTo>
                <a:close/>
              </a:path>
            </a:pathLst>
          </a:custGeom>
          <a:solidFill>
            <a:srgbClr val="C9CCCC"/>
          </a:solidFill>
        </p:spPr>
        <p:txBody>
          <a:bodyPr wrap="square" lIns="0" tIns="0" rIns="0" bIns="0" rtlCol="0"/>
          <a:lstStyle/>
          <a:p/>
        </p:txBody>
      </p:sp>
      <p:sp>
        <p:nvSpPr>
          <p:cNvPr id="2127" name="object 2127"/>
          <p:cNvSpPr/>
          <p:nvPr/>
        </p:nvSpPr>
        <p:spPr>
          <a:xfrm>
            <a:off x="8325281" y="4280466"/>
            <a:ext cx="4445" cy="5080"/>
          </a:xfrm>
          <a:custGeom>
            <a:rect l="l" t="t" r="r" b="b"/>
            <a:pathLst>
              <a:path w="4445" h="5079">
                <a:moveTo>
                  <a:pt x="4126" y="5013"/>
                </a:moveTo>
                <a:lnTo>
                  <a:pt x="2069" y="5013"/>
                </a:lnTo>
                <a:lnTo>
                  <a:pt x="2069" y="2512"/>
                </a:lnTo>
                <a:lnTo>
                  <a:pt x="0" y="2512"/>
                </a:lnTo>
                <a:lnTo>
                  <a:pt x="2069" y="0"/>
                </a:lnTo>
                <a:lnTo>
                  <a:pt x="4126" y="0"/>
                </a:lnTo>
                <a:lnTo>
                  <a:pt x="4126" y="5013"/>
                </a:lnTo>
                <a:close/>
              </a:path>
            </a:pathLst>
          </a:custGeom>
          <a:solidFill>
            <a:srgbClr val="C9CCCC"/>
          </a:solidFill>
        </p:spPr>
        <p:txBody>
          <a:bodyPr wrap="square" lIns="0" tIns="0" rIns="0" bIns="0" rtlCol="0"/>
          <a:lstStyle/>
          <a:p/>
        </p:txBody>
      </p:sp>
      <p:sp>
        <p:nvSpPr>
          <p:cNvPr id="2128" name="object 2128"/>
          <p:cNvSpPr/>
          <p:nvPr/>
        </p:nvSpPr>
        <p:spPr>
          <a:xfrm>
            <a:off x="8229810" y="4095365"/>
            <a:ext cx="4445" cy="2540"/>
          </a:xfrm>
          <a:custGeom>
            <a:rect l="l" t="t" r="r" b="b"/>
            <a:pathLst>
              <a:path w="4445" h="2539">
                <a:moveTo>
                  <a:pt x="4162" y="2512"/>
                </a:moveTo>
                <a:lnTo>
                  <a:pt x="0" y="2512"/>
                </a:lnTo>
                <a:lnTo>
                  <a:pt x="0" y="0"/>
                </a:lnTo>
                <a:lnTo>
                  <a:pt x="4162" y="0"/>
                </a:lnTo>
                <a:lnTo>
                  <a:pt x="4162" y="2512"/>
                </a:lnTo>
                <a:close/>
              </a:path>
            </a:pathLst>
          </a:custGeom>
          <a:solidFill>
            <a:srgbClr val="C9CCCC"/>
          </a:solidFill>
        </p:spPr>
        <p:txBody>
          <a:bodyPr wrap="square" lIns="0" tIns="0" rIns="0" bIns="0" rtlCol="0"/>
          <a:lstStyle/>
          <a:p/>
        </p:txBody>
      </p:sp>
      <p:sp>
        <p:nvSpPr>
          <p:cNvPr id="2129" name="object 2129"/>
          <p:cNvSpPr/>
          <p:nvPr/>
        </p:nvSpPr>
        <p:spPr>
          <a:xfrm>
            <a:off x="8252630" y="4105375"/>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130" name="object 2130"/>
          <p:cNvSpPr/>
          <p:nvPr/>
        </p:nvSpPr>
        <p:spPr>
          <a:xfrm>
            <a:off x="8275479" y="4105378"/>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131" name="object 2131"/>
          <p:cNvSpPr/>
          <p:nvPr/>
        </p:nvSpPr>
        <p:spPr>
          <a:xfrm>
            <a:off x="8250566" y="4095365"/>
            <a:ext cx="4445" cy="2540"/>
          </a:xfrm>
          <a:custGeom>
            <a:rect l="l" t="t" r="r" b="b"/>
            <a:pathLst>
              <a:path w="4445" h="2539">
                <a:moveTo>
                  <a:pt x="4162" y="2512"/>
                </a:moveTo>
                <a:lnTo>
                  <a:pt x="0" y="2512"/>
                </a:lnTo>
                <a:lnTo>
                  <a:pt x="0" y="0"/>
                </a:lnTo>
                <a:lnTo>
                  <a:pt x="4162" y="0"/>
                </a:lnTo>
                <a:lnTo>
                  <a:pt x="4162" y="2512"/>
                </a:lnTo>
                <a:close/>
              </a:path>
            </a:pathLst>
          </a:custGeom>
          <a:solidFill>
            <a:srgbClr val="C9CCCC"/>
          </a:solidFill>
        </p:spPr>
        <p:txBody>
          <a:bodyPr wrap="square" lIns="0" tIns="0" rIns="0" bIns="0" rtlCol="0"/>
          <a:lstStyle/>
          <a:p/>
        </p:txBody>
      </p:sp>
      <p:sp>
        <p:nvSpPr>
          <p:cNvPr id="2132" name="object 2132"/>
          <p:cNvSpPr/>
          <p:nvPr/>
        </p:nvSpPr>
        <p:spPr>
          <a:xfrm>
            <a:off x="8269240" y="4315483"/>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2133" name="object 2133"/>
          <p:cNvSpPr/>
          <p:nvPr/>
        </p:nvSpPr>
        <p:spPr>
          <a:xfrm>
            <a:off x="8252636" y="4320506"/>
            <a:ext cx="19050" cy="25400"/>
          </a:xfrm>
          <a:custGeom>
            <a:rect l="l" t="t" r="r" b="b"/>
            <a:pathLst>
              <a:path w="19050" h="25400">
                <a:moveTo>
                  <a:pt x="16589" y="20004"/>
                </a:moveTo>
                <a:lnTo>
                  <a:pt x="6243" y="20004"/>
                </a:lnTo>
                <a:lnTo>
                  <a:pt x="6243" y="15003"/>
                </a:lnTo>
                <a:lnTo>
                  <a:pt x="4150" y="15003"/>
                </a:lnTo>
                <a:lnTo>
                  <a:pt x="2081" y="12502"/>
                </a:lnTo>
                <a:lnTo>
                  <a:pt x="2081" y="10002"/>
                </a:lnTo>
                <a:lnTo>
                  <a:pt x="0" y="10002"/>
                </a:lnTo>
                <a:lnTo>
                  <a:pt x="0" y="0"/>
                </a:lnTo>
                <a:lnTo>
                  <a:pt x="4150" y="0"/>
                </a:lnTo>
                <a:lnTo>
                  <a:pt x="6243" y="2488"/>
                </a:lnTo>
                <a:lnTo>
                  <a:pt x="6243" y="5001"/>
                </a:lnTo>
                <a:lnTo>
                  <a:pt x="14532" y="5001"/>
                </a:lnTo>
                <a:lnTo>
                  <a:pt x="14532" y="7501"/>
                </a:lnTo>
                <a:lnTo>
                  <a:pt x="16589" y="7501"/>
                </a:lnTo>
                <a:lnTo>
                  <a:pt x="16589" y="10002"/>
                </a:lnTo>
                <a:lnTo>
                  <a:pt x="18682" y="12502"/>
                </a:lnTo>
                <a:lnTo>
                  <a:pt x="16589" y="12502"/>
                </a:lnTo>
                <a:lnTo>
                  <a:pt x="16589" y="20004"/>
                </a:lnTo>
                <a:close/>
              </a:path>
              <a:path w="19050" h="25400">
                <a:moveTo>
                  <a:pt x="14532" y="25005"/>
                </a:moveTo>
                <a:lnTo>
                  <a:pt x="12463" y="25005"/>
                </a:lnTo>
                <a:lnTo>
                  <a:pt x="12463" y="22504"/>
                </a:lnTo>
                <a:lnTo>
                  <a:pt x="10382" y="22504"/>
                </a:lnTo>
                <a:lnTo>
                  <a:pt x="10382" y="20004"/>
                </a:lnTo>
                <a:lnTo>
                  <a:pt x="14532" y="20004"/>
                </a:lnTo>
                <a:lnTo>
                  <a:pt x="14532" y="25005"/>
                </a:lnTo>
                <a:close/>
              </a:path>
            </a:pathLst>
          </a:custGeom>
          <a:solidFill>
            <a:srgbClr val="C9CCCC"/>
          </a:solidFill>
        </p:spPr>
        <p:txBody>
          <a:bodyPr wrap="square" lIns="0" tIns="0" rIns="0" bIns="0" rtlCol="0"/>
          <a:lstStyle/>
          <a:p/>
        </p:txBody>
      </p:sp>
      <p:sp>
        <p:nvSpPr>
          <p:cNvPr id="2134" name="object 2134"/>
          <p:cNvSpPr/>
          <p:nvPr/>
        </p:nvSpPr>
        <p:spPr>
          <a:xfrm>
            <a:off x="8524477" y="4693230"/>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135" name="object 2135"/>
          <p:cNvSpPr/>
          <p:nvPr/>
        </p:nvSpPr>
        <p:spPr>
          <a:xfrm>
            <a:off x="8466371" y="4668213"/>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136" name="object 2136"/>
          <p:cNvSpPr/>
          <p:nvPr/>
        </p:nvSpPr>
        <p:spPr>
          <a:xfrm>
            <a:off x="8445615" y="4525619"/>
            <a:ext cx="2540" cy="5080"/>
          </a:xfrm>
          <a:custGeom>
            <a:rect l="l" t="t" r="r" b="b"/>
            <a:pathLst>
              <a:path w="2540" h="5079">
                <a:moveTo>
                  <a:pt x="2069" y="5013"/>
                </a:moveTo>
                <a:lnTo>
                  <a:pt x="0" y="5013"/>
                </a:lnTo>
                <a:lnTo>
                  <a:pt x="0" y="2524"/>
                </a:lnTo>
                <a:lnTo>
                  <a:pt x="2069" y="0"/>
                </a:lnTo>
                <a:lnTo>
                  <a:pt x="2069" y="5013"/>
                </a:lnTo>
                <a:close/>
              </a:path>
            </a:pathLst>
          </a:custGeom>
          <a:solidFill>
            <a:srgbClr val="C9CCCC"/>
          </a:solidFill>
        </p:spPr>
        <p:txBody>
          <a:bodyPr wrap="square" lIns="0" tIns="0" rIns="0" bIns="0" rtlCol="0"/>
          <a:lstStyle/>
          <a:p/>
        </p:txBody>
      </p:sp>
      <p:sp>
        <p:nvSpPr>
          <p:cNvPr id="2137" name="object 2137"/>
          <p:cNvSpPr/>
          <p:nvPr/>
        </p:nvSpPr>
        <p:spPr>
          <a:xfrm>
            <a:off x="8472591" y="466570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138" name="object 2138"/>
          <p:cNvSpPr/>
          <p:nvPr/>
        </p:nvSpPr>
        <p:spPr>
          <a:xfrm>
            <a:off x="8424869" y="4518111"/>
            <a:ext cx="2540" cy="7620"/>
          </a:xfrm>
          <a:custGeom>
            <a:rect l="l" t="t" r="r" b="b"/>
            <a:pathLst>
              <a:path w="2540" h="7620">
                <a:moveTo>
                  <a:pt x="0" y="7513"/>
                </a:moveTo>
                <a:lnTo>
                  <a:pt x="0" y="2536"/>
                </a:lnTo>
                <a:lnTo>
                  <a:pt x="2057" y="0"/>
                </a:lnTo>
                <a:lnTo>
                  <a:pt x="2057" y="5013"/>
                </a:lnTo>
                <a:lnTo>
                  <a:pt x="0" y="7513"/>
                </a:lnTo>
                <a:close/>
              </a:path>
            </a:pathLst>
          </a:custGeom>
          <a:solidFill>
            <a:srgbClr val="C9CCCC"/>
          </a:solidFill>
        </p:spPr>
        <p:txBody>
          <a:bodyPr wrap="square" lIns="0" tIns="0" rIns="0" bIns="0" rtlCol="0"/>
          <a:lstStyle/>
          <a:p/>
        </p:txBody>
      </p:sp>
      <p:sp>
        <p:nvSpPr>
          <p:cNvPr id="2139" name="object 2139"/>
          <p:cNvSpPr/>
          <p:nvPr/>
        </p:nvSpPr>
        <p:spPr>
          <a:xfrm>
            <a:off x="8428997" y="4595676"/>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140" name="object 2140"/>
          <p:cNvSpPr/>
          <p:nvPr/>
        </p:nvSpPr>
        <p:spPr>
          <a:xfrm>
            <a:off x="8478811" y="4570656"/>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141" name="object 2141"/>
          <p:cNvSpPr/>
          <p:nvPr/>
        </p:nvSpPr>
        <p:spPr>
          <a:xfrm>
            <a:off x="8426928" y="4590675"/>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2142" name="object 2142"/>
          <p:cNvSpPr/>
          <p:nvPr/>
        </p:nvSpPr>
        <p:spPr>
          <a:xfrm>
            <a:off x="8428997" y="4535649"/>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2143" name="object 2143"/>
          <p:cNvSpPr/>
          <p:nvPr/>
        </p:nvSpPr>
        <p:spPr>
          <a:xfrm>
            <a:off x="8375046" y="4290497"/>
            <a:ext cx="10795" cy="17780"/>
          </a:xfrm>
          <a:custGeom>
            <a:rect l="l" t="t" r="r" b="b"/>
            <a:pathLst>
              <a:path w="10795" h="17779">
                <a:moveTo>
                  <a:pt x="8300" y="7489"/>
                </a:moveTo>
                <a:lnTo>
                  <a:pt x="2093" y="7489"/>
                </a:lnTo>
                <a:lnTo>
                  <a:pt x="0" y="4989"/>
                </a:lnTo>
                <a:lnTo>
                  <a:pt x="0" y="2488"/>
                </a:lnTo>
                <a:lnTo>
                  <a:pt x="2093" y="0"/>
                </a:lnTo>
                <a:lnTo>
                  <a:pt x="8300" y="0"/>
                </a:lnTo>
                <a:lnTo>
                  <a:pt x="8300" y="2488"/>
                </a:lnTo>
                <a:lnTo>
                  <a:pt x="10370" y="2488"/>
                </a:lnTo>
                <a:lnTo>
                  <a:pt x="10370" y="4989"/>
                </a:lnTo>
                <a:lnTo>
                  <a:pt x="8300" y="4989"/>
                </a:lnTo>
                <a:lnTo>
                  <a:pt x="8300" y="7489"/>
                </a:lnTo>
                <a:close/>
              </a:path>
              <a:path w="10795" h="17779">
                <a:moveTo>
                  <a:pt x="4174" y="17491"/>
                </a:moveTo>
                <a:lnTo>
                  <a:pt x="0" y="17491"/>
                </a:lnTo>
                <a:lnTo>
                  <a:pt x="0" y="7489"/>
                </a:lnTo>
                <a:lnTo>
                  <a:pt x="4174" y="7489"/>
                </a:lnTo>
                <a:lnTo>
                  <a:pt x="2093" y="9990"/>
                </a:lnTo>
                <a:lnTo>
                  <a:pt x="2093" y="12478"/>
                </a:lnTo>
                <a:lnTo>
                  <a:pt x="4174" y="12478"/>
                </a:lnTo>
                <a:lnTo>
                  <a:pt x="4174" y="17491"/>
                </a:lnTo>
                <a:close/>
              </a:path>
            </a:pathLst>
          </a:custGeom>
          <a:solidFill>
            <a:srgbClr val="C9CCCC"/>
          </a:solidFill>
        </p:spPr>
        <p:txBody>
          <a:bodyPr wrap="square" lIns="0" tIns="0" rIns="0" bIns="0" rtlCol="0"/>
          <a:lstStyle/>
          <a:p/>
        </p:txBody>
      </p:sp>
      <p:sp>
        <p:nvSpPr>
          <p:cNvPr id="2144" name="object 2144"/>
          <p:cNvSpPr/>
          <p:nvPr/>
        </p:nvSpPr>
        <p:spPr>
          <a:xfrm>
            <a:off x="8321125" y="4360531"/>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145" name="object 2145"/>
          <p:cNvSpPr/>
          <p:nvPr/>
        </p:nvSpPr>
        <p:spPr>
          <a:xfrm>
            <a:off x="8491277" y="4232955"/>
            <a:ext cx="4445" cy="7620"/>
          </a:xfrm>
          <a:custGeom>
            <a:rect l="l" t="t" r="r" b="b"/>
            <a:pathLst>
              <a:path w="4445" h="7620">
                <a:moveTo>
                  <a:pt x="4126" y="7489"/>
                </a:moveTo>
                <a:lnTo>
                  <a:pt x="2069" y="7489"/>
                </a:lnTo>
                <a:lnTo>
                  <a:pt x="2069" y="5001"/>
                </a:lnTo>
                <a:lnTo>
                  <a:pt x="0" y="5001"/>
                </a:lnTo>
                <a:lnTo>
                  <a:pt x="0" y="0"/>
                </a:lnTo>
                <a:lnTo>
                  <a:pt x="2069" y="0"/>
                </a:lnTo>
                <a:lnTo>
                  <a:pt x="2069" y="2488"/>
                </a:lnTo>
                <a:lnTo>
                  <a:pt x="4126" y="2488"/>
                </a:lnTo>
                <a:lnTo>
                  <a:pt x="4126" y="7489"/>
                </a:lnTo>
                <a:close/>
              </a:path>
            </a:pathLst>
          </a:custGeom>
          <a:solidFill>
            <a:srgbClr val="C9CCCC"/>
          </a:solidFill>
        </p:spPr>
        <p:txBody>
          <a:bodyPr wrap="square" lIns="0" tIns="0" rIns="0" bIns="0" rtlCol="0"/>
          <a:lstStyle/>
          <a:p/>
        </p:txBody>
      </p:sp>
      <p:sp>
        <p:nvSpPr>
          <p:cNvPr id="2146" name="object 2146"/>
          <p:cNvSpPr/>
          <p:nvPr/>
        </p:nvSpPr>
        <p:spPr>
          <a:xfrm>
            <a:off x="8316971" y="4365531"/>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147" name="object 2147"/>
          <p:cNvSpPr/>
          <p:nvPr/>
        </p:nvSpPr>
        <p:spPr>
          <a:xfrm>
            <a:off x="8366773" y="437304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48" name="object 2148"/>
          <p:cNvSpPr/>
          <p:nvPr/>
        </p:nvSpPr>
        <p:spPr>
          <a:xfrm>
            <a:off x="8393758" y="4373021"/>
            <a:ext cx="2540" cy="2540"/>
          </a:xfrm>
          <a:custGeom>
            <a:rect l="l" t="t" r="r" b="b"/>
            <a:pathLst>
              <a:path w="2540" h="2539">
                <a:moveTo>
                  <a:pt x="0" y="2512"/>
                </a:moveTo>
                <a:lnTo>
                  <a:pt x="0" y="0"/>
                </a:lnTo>
                <a:lnTo>
                  <a:pt x="2045" y="0"/>
                </a:lnTo>
                <a:lnTo>
                  <a:pt x="0" y="2512"/>
                </a:lnTo>
                <a:close/>
              </a:path>
            </a:pathLst>
          </a:custGeom>
          <a:solidFill>
            <a:srgbClr val="C9CCCC"/>
          </a:solidFill>
        </p:spPr>
        <p:txBody>
          <a:bodyPr wrap="square" lIns="0" tIns="0" rIns="0" bIns="0" rtlCol="0"/>
          <a:lstStyle/>
          <a:p/>
        </p:txBody>
      </p:sp>
      <p:sp>
        <p:nvSpPr>
          <p:cNvPr id="2149" name="object 2149"/>
          <p:cNvSpPr/>
          <p:nvPr/>
        </p:nvSpPr>
        <p:spPr>
          <a:xfrm>
            <a:off x="8480869" y="4550652"/>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150" name="object 2150"/>
          <p:cNvSpPr/>
          <p:nvPr/>
        </p:nvSpPr>
        <p:spPr>
          <a:xfrm>
            <a:off x="8319025" y="4363015"/>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151" name="object 2151"/>
          <p:cNvSpPr/>
          <p:nvPr/>
        </p:nvSpPr>
        <p:spPr>
          <a:xfrm>
            <a:off x="8414461" y="4570656"/>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152" name="object 2152"/>
          <p:cNvSpPr/>
          <p:nvPr/>
        </p:nvSpPr>
        <p:spPr>
          <a:xfrm>
            <a:off x="8420728" y="4565654"/>
            <a:ext cx="1270" cy="2540"/>
          </a:xfrm>
          <a:custGeom>
            <a:rect l="l" t="t" r="r" b="b"/>
            <a:pathLst>
              <a:path w="1270" h="2539">
                <a:moveTo>
                  <a:pt x="0" y="2500"/>
                </a:moveTo>
                <a:lnTo>
                  <a:pt x="0" y="0"/>
                </a:lnTo>
                <a:lnTo>
                  <a:pt x="1040" y="1256"/>
                </a:lnTo>
                <a:lnTo>
                  <a:pt x="0" y="2500"/>
                </a:lnTo>
                <a:close/>
              </a:path>
            </a:pathLst>
          </a:custGeom>
          <a:solidFill>
            <a:srgbClr val="C9CCCC"/>
          </a:solidFill>
        </p:spPr>
        <p:txBody>
          <a:bodyPr wrap="square" lIns="0" tIns="0" rIns="0" bIns="0" rtlCol="0"/>
          <a:lstStyle/>
          <a:p/>
        </p:txBody>
      </p:sp>
      <p:sp>
        <p:nvSpPr>
          <p:cNvPr id="2153" name="object 2153"/>
          <p:cNvSpPr/>
          <p:nvPr/>
        </p:nvSpPr>
        <p:spPr>
          <a:xfrm>
            <a:off x="8422798" y="4568167"/>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154" name="object 2154"/>
          <p:cNvSpPr/>
          <p:nvPr/>
        </p:nvSpPr>
        <p:spPr>
          <a:xfrm>
            <a:off x="8421764" y="4565660"/>
            <a:ext cx="1270" cy="2540"/>
          </a:xfrm>
          <a:custGeom>
            <a:rect l="l" t="t" r="r" b="b"/>
            <a:pathLst>
              <a:path w="1270" h="2539">
                <a:moveTo>
                  <a:pt x="1016" y="2488"/>
                </a:moveTo>
                <a:lnTo>
                  <a:pt x="0" y="1244"/>
                </a:lnTo>
                <a:lnTo>
                  <a:pt x="1016" y="0"/>
                </a:lnTo>
                <a:lnTo>
                  <a:pt x="1016" y="2488"/>
                </a:lnTo>
                <a:close/>
              </a:path>
            </a:pathLst>
          </a:custGeom>
          <a:solidFill>
            <a:srgbClr val="C9CCCC"/>
          </a:solidFill>
        </p:spPr>
        <p:txBody>
          <a:bodyPr wrap="square" lIns="0" tIns="0" rIns="0" bIns="0" rtlCol="0"/>
          <a:lstStyle/>
          <a:p/>
        </p:txBody>
      </p:sp>
      <p:sp>
        <p:nvSpPr>
          <p:cNvPr id="2155" name="object 2155"/>
          <p:cNvSpPr/>
          <p:nvPr/>
        </p:nvSpPr>
        <p:spPr>
          <a:xfrm>
            <a:off x="8416547" y="4570655"/>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156" name="object 2156"/>
          <p:cNvSpPr/>
          <p:nvPr/>
        </p:nvSpPr>
        <p:spPr>
          <a:xfrm>
            <a:off x="8424855" y="461817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157" name="object 2157"/>
          <p:cNvSpPr/>
          <p:nvPr/>
        </p:nvSpPr>
        <p:spPr>
          <a:xfrm>
            <a:off x="8414477" y="4600680"/>
            <a:ext cx="31750" cy="30480"/>
          </a:xfrm>
          <a:custGeom>
            <a:rect l="l" t="t" r="r" b="b"/>
            <a:pathLst>
              <a:path w="31750" h="30478">
                <a:moveTo>
                  <a:pt x="6255" y="4989"/>
                </a:moveTo>
                <a:lnTo>
                  <a:pt x="2069" y="4989"/>
                </a:lnTo>
                <a:lnTo>
                  <a:pt x="2069" y="2512"/>
                </a:lnTo>
                <a:lnTo>
                  <a:pt x="0" y="0"/>
                </a:lnTo>
                <a:lnTo>
                  <a:pt x="4174" y="0"/>
                </a:lnTo>
                <a:lnTo>
                  <a:pt x="4174" y="2512"/>
                </a:lnTo>
                <a:lnTo>
                  <a:pt x="6255" y="2512"/>
                </a:lnTo>
                <a:lnTo>
                  <a:pt x="6255" y="4989"/>
                </a:lnTo>
                <a:close/>
              </a:path>
              <a:path w="31750" h="30478">
                <a:moveTo>
                  <a:pt x="12463" y="17515"/>
                </a:moveTo>
                <a:lnTo>
                  <a:pt x="8324" y="17515"/>
                </a:lnTo>
                <a:lnTo>
                  <a:pt x="8324" y="10002"/>
                </a:lnTo>
                <a:lnTo>
                  <a:pt x="6255" y="10002"/>
                </a:lnTo>
                <a:lnTo>
                  <a:pt x="6255" y="7513"/>
                </a:lnTo>
                <a:lnTo>
                  <a:pt x="4174" y="7513"/>
                </a:lnTo>
                <a:lnTo>
                  <a:pt x="4174" y="4989"/>
                </a:lnTo>
                <a:lnTo>
                  <a:pt x="8324" y="4989"/>
                </a:lnTo>
                <a:lnTo>
                  <a:pt x="14520" y="12502"/>
                </a:lnTo>
                <a:lnTo>
                  <a:pt x="16589" y="12502"/>
                </a:lnTo>
                <a:lnTo>
                  <a:pt x="16589" y="15003"/>
                </a:lnTo>
                <a:lnTo>
                  <a:pt x="12463" y="15003"/>
                </a:lnTo>
                <a:lnTo>
                  <a:pt x="12463" y="17515"/>
                </a:lnTo>
                <a:close/>
              </a:path>
              <a:path w="31750" h="30478">
                <a:moveTo>
                  <a:pt x="26983" y="15003"/>
                </a:moveTo>
                <a:lnTo>
                  <a:pt x="24914" y="15003"/>
                </a:lnTo>
                <a:lnTo>
                  <a:pt x="24914" y="12502"/>
                </a:lnTo>
                <a:lnTo>
                  <a:pt x="26983" y="15003"/>
                </a:lnTo>
                <a:close/>
              </a:path>
              <a:path w="31750" h="30478">
                <a:moveTo>
                  <a:pt x="29053" y="15003"/>
                </a:moveTo>
                <a:lnTo>
                  <a:pt x="26983" y="15003"/>
                </a:lnTo>
                <a:lnTo>
                  <a:pt x="26983" y="12502"/>
                </a:lnTo>
                <a:lnTo>
                  <a:pt x="29053" y="12502"/>
                </a:lnTo>
                <a:lnTo>
                  <a:pt x="29053" y="15003"/>
                </a:lnTo>
                <a:close/>
              </a:path>
              <a:path w="31750" h="30478">
                <a:moveTo>
                  <a:pt x="16589" y="17515"/>
                </a:moveTo>
                <a:lnTo>
                  <a:pt x="12463" y="17515"/>
                </a:lnTo>
                <a:lnTo>
                  <a:pt x="12463" y="15003"/>
                </a:lnTo>
                <a:lnTo>
                  <a:pt x="16589" y="15003"/>
                </a:lnTo>
                <a:lnTo>
                  <a:pt x="16589" y="17515"/>
                </a:lnTo>
                <a:close/>
              </a:path>
              <a:path w="31750" h="30478">
                <a:moveTo>
                  <a:pt x="29053" y="20016"/>
                </a:moveTo>
                <a:lnTo>
                  <a:pt x="22845" y="20016"/>
                </a:lnTo>
                <a:lnTo>
                  <a:pt x="22845" y="15003"/>
                </a:lnTo>
                <a:lnTo>
                  <a:pt x="31134" y="15003"/>
                </a:lnTo>
                <a:lnTo>
                  <a:pt x="31134" y="17515"/>
                </a:lnTo>
                <a:lnTo>
                  <a:pt x="29053" y="17515"/>
                </a:lnTo>
                <a:lnTo>
                  <a:pt x="29053" y="20016"/>
                </a:lnTo>
                <a:close/>
              </a:path>
              <a:path w="31750" h="30478">
                <a:moveTo>
                  <a:pt x="29053" y="25005"/>
                </a:moveTo>
                <a:lnTo>
                  <a:pt x="12463" y="25005"/>
                </a:lnTo>
                <a:lnTo>
                  <a:pt x="12463" y="20016"/>
                </a:lnTo>
                <a:lnTo>
                  <a:pt x="14520" y="17515"/>
                </a:lnTo>
                <a:lnTo>
                  <a:pt x="18706" y="17515"/>
                </a:lnTo>
                <a:lnTo>
                  <a:pt x="18706" y="20016"/>
                </a:lnTo>
                <a:lnTo>
                  <a:pt x="29053" y="20016"/>
                </a:lnTo>
                <a:lnTo>
                  <a:pt x="29053" y="25005"/>
                </a:lnTo>
                <a:close/>
              </a:path>
              <a:path w="31750" h="30478">
                <a:moveTo>
                  <a:pt x="26983" y="30006"/>
                </a:moveTo>
                <a:lnTo>
                  <a:pt x="24914" y="30006"/>
                </a:lnTo>
                <a:lnTo>
                  <a:pt x="24914" y="27529"/>
                </a:lnTo>
                <a:lnTo>
                  <a:pt x="20776" y="27529"/>
                </a:lnTo>
                <a:lnTo>
                  <a:pt x="18706" y="25005"/>
                </a:lnTo>
                <a:lnTo>
                  <a:pt x="26983" y="25005"/>
                </a:lnTo>
                <a:lnTo>
                  <a:pt x="26983" y="30006"/>
                </a:lnTo>
                <a:close/>
              </a:path>
            </a:pathLst>
          </a:custGeom>
          <a:solidFill>
            <a:srgbClr val="C9CCCC"/>
          </a:solidFill>
        </p:spPr>
        <p:txBody>
          <a:bodyPr wrap="square" lIns="0" tIns="0" rIns="0" bIns="0" rtlCol="0"/>
          <a:lstStyle/>
          <a:p/>
        </p:txBody>
      </p:sp>
      <p:sp>
        <p:nvSpPr>
          <p:cNvPr id="2158" name="object 2158"/>
          <p:cNvSpPr/>
          <p:nvPr/>
        </p:nvSpPr>
        <p:spPr>
          <a:xfrm>
            <a:off x="8435236" y="4538138"/>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159" name="object 2159"/>
          <p:cNvSpPr/>
          <p:nvPr/>
        </p:nvSpPr>
        <p:spPr>
          <a:xfrm>
            <a:off x="8437306" y="4540651"/>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160" name="object 2160"/>
          <p:cNvSpPr/>
          <p:nvPr/>
        </p:nvSpPr>
        <p:spPr>
          <a:xfrm>
            <a:off x="8435236" y="4543139"/>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161" name="object 2161"/>
          <p:cNvSpPr/>
          <p:nvPr/>
        </p:nvSpPr>
        <p:spPr>
          <a:xfrm>
            <a:off x="8431062" y="4530637"/>
            <a:ext cx="4445" cy="7620"/>
          </a:xfrm>
          <a:custGeom>
            <a:rect l="l" t="t" r="r" b="b"/>
            <a:pathLst>
              <a:path w="4445" h="7620">
                <a:moveTo>
                  <a:pt x="4186" y="7489"/>
                </a:moveTo>
                <a:lnTo>
                  <a:pt x="2117" y="7489"/>
                </a:lnTo>
                <a:lnTo>
                  <a:pt x="2117" y="5013"/>
                </a:lnTo>
                <a:lnTo>
                  <a:pt x="0" y="5013"/>
                </a:lnTo>
                <a:lnTo>
                  <a:pt x="4186" y="0"/>
                </a:lnTo>
                <a:lnTo>
                  <a:pt x="4186" y="7489"/>
                </a:lnTo>
                <a:close/>
              </a:path>
            </a:pathLst>
          </a:custGeom>
          <a:solidFill>
            <a:srgbClr val="C9CCCC"/>
          </a:solidFill>
        </p:spPr>
        <p:txBody>
          <a:bodyPr wrap="square" lIns="0" tIns="0" rIns="0" bIns="0" rtlCol="0"/>
          <a:lstStyle/>
          <a:p/>
        </p:txBody>
      </p:sp>
      <p:sp>
        <p:nvSpPr>
          <p:cNvPr id="2162" name="object 2162"/>
          <p:cNvSpPr/>
          <p:nvPr/>
        </p:nvSpPr>
        <p:spPr>
          <a:xfrm>
            <a:off x="8420728" y="4525619"/>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2163" name="object 2163"/>
          <p:cNvSpPr/>
          <p:nvPr/>
        </p:nvSpPr>
        <p:spPr>
          <a:xfrm>
            <a:off x="8428994" y="4513110"/>
            <a:ext cx="8890" cy="10160"/>
          </a:xfrm>
          <a:custGeom>
            <a:rect l="l" t="t" r="r" b="b"/>
            <a:pathLst>
              <a:path w="8890" h="10160">
                <a:moveTo>
                  <a:pt x="6255" y="2536"/>
                </a:moveTo>
                <a:lnTo>
                  <a:pt x="4186" y="2536"/>
                </a:lnTo>
                <a:lnTo>
                  <a:pt x="4186" y="0"/>
                </a:lnTo>
                <a:lnTo>
                  <a:pt x="6255" y="0"/>
                </a:lnTo>
                <a:lnTo>
                  <a:pt x="6255" y="2536"/>
                </a:lnTo>
                <a:close/>
              </a:path>
              <a:path w="8890" h="10160">
                <a:moveTo>
                  <a:pt x="6255" y="10014"/>
                </a:moveTo>
                <a:lnTo>
                  <a:pt x="0" y="10014"/>
                </a:lnTo>
                <a:lnTo>
                  <a:pt x="0" y="5001"/>
                </a:lnTo>
                <a:lnTo>
                  <a:pt x="2069" y="5001"/>
                </a:lnTo>
                <a:lnTo>
                  <a:pt x="2069" y="2536"/>
                </a:lnTo>
                <a:lnTo>
                  <a:pt x="8312" y="2536"/>
                </a:lnTo>
                <a:lnTo>
                  <a:pt x="6255" y="5001"/>
                </a:lnTo>
                <a:lnTo>
                  <a:pt x="6255" y="10014"/>
                </a:lnTo>
                <a:close/>
              </a:path>
            </a:pathLst>
          </a:custGeom>
          <a:solidFill>
            <a:srgbClr val="C9CCCC"/>
          </a:solidFill>
        </p:spPr>
        <p:txBody>
          <a:bodyPr wrap="square" lIns="0" tIns="0" rIns="0" bIns="0" rtlCol="0"/>
          <a:lstStyle/>
          <a:p/>
        </p:txBody>
      </p:sp>
      <p:sp>
        <p:nvSpPr>
          <p:cNvPr id="2164" name="object 2164"/>
          <p:cNvSpPr/>
          <p:nvPr/>
        </p:nvSpPr>
        <p:spPr>
          <a:xfrm>
            <a:off x="8435237" y="452313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165" name="object 2165"/>
          <p:cNvSpPr/>
          <p:nvPr/>
        </p:nvSpPr>
        <p:spPr>
          <a:xfrm>
            <a:off x="8437306" y="454313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66" name="object 2166"/>
          <p:cNvSpPr/>
          <p:nvPr/>
        </p:nvSpPr>
        <p:spPr>
          <a:xfrm>
            <a:off x="8628203" y="4318000"/>
            <a:ext cx="71120" cy="95250"/>
          </a:xfrm>
          <a:custGeom>
            <a:rect l="l" t="t" r="r" b="b"/>
            <a:pathLst>
              <a:path w="71120" h="95250">
                <a:moveTo>
                  <a:pt x="18694" y="10002"/>
                </a:moveTo>
                <a:lnTo>
                  <a:pt x="6243" y="10002"/>
                </a:lnTo>
                <a:lnTo>
                  <a:pt x="6243" y="7513"/>
                </a:lnTo>
                <a:lnTo>
                  <a:pt x="4186" y="4989"/>
                </a:lnTo>
                <a:lnTo>
                  <a:pt x="4186" y="2500"/>
                </a:lnTo>
                <a:lnTo>
                  <a:pt x="0" y="2500"/>
                </a:lnTo>
                <a:lnTo>
                  <a:pt x="0" y="0"/>
                </a:lnTo>
                <a:lnTo>
                  <a:pt x="4186" y="0"/>
                </a:lnTo>
                <a:lnTo>
                  <a:pt x="6243" y="2500"/>
                </a:lnTo>
                <a:lnTo>
                  <a:pt x="6243" y="4989"/>
                </a:lnTo>
                <a:lnTo>
                  <a:pt x="10370" y="4989"/>
                </a:lnTo>
                <a:lnTo>
                  <a:pt x="10370" y="7513"/>
                </a:lnTo>
                <a:lnTo>
                  <a:pt x="18694" y="7513"/>
                </a:lnTo>
                <a:lnTo>
                  <a:pt x="18694" y="10002"/>
                </a:lnTo>
                <a:close/>
              </a:path>
              <a:path w="71120" h="95250">
                <a:moveTo>
                  <a:pt x="22833" y="15027"/>
                </a:moveTo>
                <a:lnTo>
                  <a:pt x="4186" y="15027"/>
                </a:lnTo>
                <a:lnTo>
                  <a:pt x="4186" y="10002"/>
                </a:lnTo>
                <a:lnTo>
                  <a:pt x="22833" y="10002"/>
                </a:lnTo>
                <a:lnTo>
                  <a:pt x="22833" y="15027"/>
                </a:lnTo>
                <a:close/>
              </a:path>
              <a:path w="71120" h="95250">
                <a:moveTo>
                  <a:pt x="26995" y="20028"/>
                </a:moveTo>
                <a:lnTo>
                  <a:pt x="4186" y="20028"/>
                </a:lnTo>
                <a:lnTo>
                  <a:pt x="4186" y="17503"/>
                </a:lnTo>
                <a:lnTo>
                  <a:pt x="2105" y="15027"/>
                </a:lnTo>
                <a:lnTo>
                  <a:pt x="24902" y="15027"/>
                </a:lnTo>
                <a:lnTo>
                  <a:pt x="24902" y="17503"/>
                </a:lnTo>
                <a:lnTo>
                  <a:pt x="26995" y="20028"/>
                </a:lnTo>
                <a:close/>
              </a:path>
              <a:path w="71120" h="95250">
                <a:moveTo>
                  <a:pt x="35296" y="35019"/>
                </a:moveTo>
                <a:lnTo>
                  <a:pt x="4186" y="35019"/>
                </a:lnTo>
                <a:lnTo>
                  <a:pt x="4186" y="25005"/>
                </a:lnTo>
                <a:lnTo>
                  <a:pt x="2105" y="22516"/>
                </a:lnTo>
                <a:lnTo>
                  <a:pt x="2105" y="20028"/>
                </a:lnTo>
                <a:lnTo>
                  <a:pt x="29064" y="20028"/>
                </a:lnTo>
                <a:lnTo>
                  <a:pt x="29064" y="22516"/>
                </a:lnTo>
                <a:lnTo>
                  <a:pt x="26995" y="25005"/>
                </a:lnTo>
                <a:lnTo>
                  <a:pt x="29064" y="25005"/>
                </a:lnTo>
                <a:lnTo>
                  <a:pt x="29064" y="30018"/>
                </a:lnTo>
                <a:lnTo>
                  <a:pt x="33191" y="30018"/>
                </a:lnTo>
                <a:lnTo>
                  <a:pt x="33191" y="32531"/>
                </a:lnTo>
                <a:lnTo>
                  <a:pt x="35296" y="32531"/>
                </a:lnTo>
                <a:lnTo>
                  <a:pt x="35296" y="35019"/>
                </a:lnTo>
                <a:close/>
              </a:path>
              <a:path w="71120" h="95250">
                <a:moveTo>
                  <a:pt x="41528" y="45021"/>
                </a:moveTo>
                <a:lnTo>
                  <a:pt x="14544" y="45021"/>
                </a:lnTo>
                <a:lnTo>
                  <a:pt x="14544" y="42509"/>
                </a:lnTo>
                <a:lnTo>
                  <a:pt x="10370" y="42509"/>
                </a:lnTo>
                <a:lnTo>
                  <a:pt x="10370" y="40020"/>
                </a:lnTo>
                <a:lnTo>
                  <a:pt x="8300" y="40020"/>
                </a:lnTo>
                <a:lnTo>
                  <a:pt x="8300" y="37508"/>
                </a:lnTo>
                <a:lnTo>
                  <a:pt x="6243" y="35019"/>
                </a:lnTo>
                <a:lnTo>
                  <a:pt x="39435" y="35019"/>
                </a:lnTo>
                <a:lnTo>
                  <a:pt x="39435" y="37508"/>
                </a:lnTo>
                <a:lnTo>
                  <a:pt x="41528" y="37508"/>
                </a:lnTo>
                <a:lnTo>
                  <a:pt x="41528" y="45021"/>
                </a:lnTo>
                <a:close/>
              </a:path>
              <a:path w="71120" h="95250">
                <a:moveTo>
                  <a:pt x="47747" y="52547"/>
                </a:moveTo>
                <a:lnTo>
                  <a:pt x="18694" y="52547"/>
                </a:lnTo>
                <a:lnTo>
                  <a:pt x="16613" y="50022"/>
                </a:lnTo>
                <a:lnTo>
                  <a:pt x="16613" y="45021"/>
                </a:lnTo>
                <a:lnTo>
                  <a:pt x="43573" y="45021"/>
                </a:lnTo>
                <a:lnTo>
                  <a:pt x="43573" y="47534"/>
                </a:lnTo>
                <a:lnTo>
                  <a:pt x="45642" y="50022"/>
                </a:lnTo>
                <a:lnTo>
                  <a:pt x="47747" y="50022"/>
                </a:lnTo>
                <a:lnTo>
                  <a:pt x="47747" y="52547"/>
                </a:lnTo>
                <a:close/>
              </a:path>
              <a:path w="71120" h="95250">
                <a:moveTo>
                  <a:pt x="53955" y="55023"/>
                </a:moveTo>
                <a:lnTo>
                  <a:pt x="20764" y="55023"/>
                </a:lnTo>
                <a:lnTo>
                  <a:pt x="20764" y="52547"/>
                </a:lnTo>
                <a:lnTo>
                  <a:pt x="51886" y="52547"/>
                </a:lnTo>
                <a:lnTo>
                  <a:pt x="51886" y="50022"/>
                </a:lnTo>
                <a:lnTo>
                  <a:pt x="53955" y="50022"/>
                </a:lnTo>
                <a:lnTo>
                  <a:pt x="53955" y="55023"/>
                </a:lnTo>
                <a:close/>
              </a:path>
              <a:path w="71120" h="95250">
                <a:moveTo>
                  <a:pt x="68464" y="80053"/>
                </a:moveTo>
                <a:lnTo>
                  <a:pt x="31122" y="80053"/>
                </a:lnTo>
                <a:lnTo>
                  <a:pt x="31122" y="77540"/>
                </a:lnTo>
                <a:lnTo>
                  <a:pt x="26995" y="72551"/>
                </a:lnTo>
                <a:lnTo>
                  <a:pt x="29064" y="72551"/>
                </a:lnTo>
                <a:lnTo>
                  <a:pt x="31122" y="70027"/>
                </a:lnTo>
                <a:lnTo>
                  <a:pt x="31122" y="57512"/>
                </a:lnTo>
                <a:lnTo>
                  <a:pt x="29064" y="57512"/>
                </a:lnTo>
                <a:lnTo>
                  <a:pt x="26995" y="55023"/>
                </a:lnTo>
                <a:lnTo>
                  <a:pt x="58082" y="55023"/>
                </a:lnTo>
                <a:lnTo>
                  <a:pt x="58082" y="57512"/>
                </a:lnTo>
                <a:lnTo>
                  <a:pt x="60199" y="60036"/>
                </a:lnTo>
                <a:lnTo>
                  <a:pt x="62256" y="60036"/>
                </a:lnTo>
                <a:lnTo>
                  <a:pt x="62256" y="62537"/>
                </a:lnTo>
                <a:lnTo>
                  <a:pt x="64325" y="62537"/>
                </a:lnTo>
                <a:lnTo>
                  <a:pt x="64325" y="67550"/>
                </a:lnTo>
                <a:lnTo>
                  <a:pt x="66394" y="67550"/>
                </a:lnTo>
                <a:lnTo>
                  <a:pt x="66394" y="70027"/>
                </a:lnTo>
                <a:lnTo>
                  <a:pt x="68464" y="70027"/>
                </a:lnTo>
                <a:lnTo>
                  <a:pt x="68464" y="80053"/>
                </a:lnTo>
                <a:close/>
              </a:path>
              <a:path w="71120" h="95250">
                <a:moveTo>
                  <a:pt x="68464" y="87554"/>
                </a:moveTo>
                <a:lnTo>
                  <a:pt x="39435" y="87554"/>
                </a:lnTo>
                <a:lnTo>
                  <a:pt x="35296" y="82553"/>
                </a:lnTo>
                <a:lnTo>
                  <a:pt x="33191" y="82553"/>
                </a:lnTo>
                <a:lnTo>
                  <a:pt x="33191" y="80053"/>
                </a:lnTo>
                <a:lnTo>
                  <a:pt x="70569" y="80053"/>
                </a:lnTo>
                <a:lnTo>
                  <a:pt x="70569" y="85042"/>
                </a:lnTo>
                <a:lnTo>
                  <a:pt x="68464" y="85042"/>
                </a:lnTo>
                <a:lnTo>
                  <a:pt x="68464" y="87554"/>
                </a:lnTo>
                <a:close/>
              </a:path>
              <a:path w="71120" h="95250">
                <a:moveTo>
                  <a:pt x="68464" y="90055"/>
                </a:moveTo>
                <a:lnTo>
                  <a:pt x="68464" y="85042"/>
                </a:lnTo>
                <a:lnTo>
                  <a:pt x="70569" y="85042"/>
                </a:lnTo>
                <a:lnTo>
                  <a:pt x="70569" y="87554"/>
                </a:lnTo>
                <a:lnTo>
                  <a:pt x="68464" y="90055"/>
                </a:lnTo>
                <a:close/>
              </a:path>
              <a:path w="71120" h="95250">
                <a:moveTo>
                  <a:pt x="60199" y="92567"/>
                </a:moveTo>
                <a:lnTo>
                  <a:pt x="45642" y="92567"/>
                </a:lnTo>
                <a:lnTo>
                  <a:pt x="41528" y="87554"/>
                </a:lnTo>
                <a:lnTo>
                  <a:pt x="62256" y="87554"/>
                </a:lnTo>
                <a:lnTo>
                  <a:pt x="62256" y="90055"/>
                </a:lnTo>
                <a:lnTo>
                  <a:pt x="60199" y="90055"/>
                </a:lnTo>
                <a:lnTo>
                  <a:pt x="60199" y="92567"/>
                </a:lnTo>
                <a:close/>
              </a:path>
              <a:path w="71120" h="95250">
                <a:moveTo>
                  <a:pt x="58082" y="95056"/>
                </a:moveTo>
                <a:lnTo>
                  <a:pt x="51886" y="95056"/>
                </a:lnTo>
                <a:lnTo>
                  <a:pt x="49793" y="92567"/>
                </a:lnTo>
                <a:lnTo>
                  <a:pt x="58082" y="92567"/>
                </a:lnTo>
                <a:lnTo>
                  <a:pt x="58082" y="95056"/>
                </a:lnTo>
                <a:close/>
              </a:path>
            </a:pathLst>
          </a:custGeom>
          <a:solidFill>
            <a:srgbClr val="C9CCCC"/>
          </a:solidFill>
        </p:spPr>
        <p:txBody>
          <a:bodyPr wrap="square" lIns="0" tIns="0" rIns="0" bIns="0" rtlCol="0"/>
          <a:lstStyle/>
          <a:p/>
        </p:txBody>
      </p:sp>
      <p:sp>
        <p:nvSpPr>
          <p:cNvPr id="2167" name="object 2167"/>
          <p:cNvSpPr/>
          <p:nvPr/>
        </p:nvSpPr>
        <p:spPr>
          <a:xfrm>
            <a:off x="8547293" y="4705725"/>
            <a:ext cx="33655" cy="20320"/>
          </a:xfrm>
          <a:custGeom>
            <a:rect l="l" t="t" r="r" b="b"/>
            <a:pathLst>
              <a:path w="33654" h="20320">
                <a:moveTo>
                  <a:pt x="8276" y="5013"/>
                </a:moveTo>
                <a:lnTo>
                  <a:pt x="0" y="5013"/>
                </a:lnTo>
                <a:lnTo>
                  <a:pt x="0" y="2524"/>
                </a:lnTo>
                <a:lnTo>
                  <a:pt x="2069" y="0"/>
                </a:lnTo>
                <a:lnTo>
                  <a:pt x="4138" y="2524"/>
                </a:lnTo>
                <a:lnTo>
                  <a:pt x="8276" y="2524"/>
                </a:lnTo>
                <a:lnTo>
                  <a:pt x="8276" y="5013"/>
                </a:lnTo>
                <a:close/>
              </a:path>
              <a:path w="33654" h="20320">
                <a:moveTo>
                  <a:pt x="12451" y="7537"/>
                </a:moveTo>
                <a:lnTo>
                  <a:pt x="2069" y="7537"/>
                </a:lnTo>
                <a:lnTo>
                  <a:pt x="2069" y="5013"/>
                </a:lnTo>
                <a:lnTo>
                  <a:pt x="12451" y="5013"/>
                </a:lnTo>
                <a:lnTo>
                  <a:pt x="12451" y="7537"/>
                </a:lnTo>
                <a:close/>
              </a:path>
              <a:path w="33654" h="20320">
                <a:moveTo>
                  <a:pt x="18659" y="10014"/>
                </a:moveTo>
                <a:lnTo>
                  <a:pt x="6219" y="10014"/>
                </a:lnTo>
                <a:lnTo>
                  <a:pt x="4138" y="7537"/>
                </a:lnTo>
                <a:lnTo>
                  <a:pt x="16613" y="7537"/>
                </a:lnTo>
                <a:lnTo>
                  <a:pt x="18659" y="10014"/>
                </a:lnTo>
                <a:close/>
              </a:path>
              <a:path w="33654" h="20320">
                <a:moveTo>
                  <a:pt x="29053" y="15027"/>
                </a:moveTo>
                <a:lnTo>
                  <a:pt x="10382" y="15027"/>
                </a:lnTo>
                <a:lnTo>
                  <a:pt x="10382" y="10014"/>
                </a:lnTo>
                <a:lnTo>
                  <a:pt x="24914" y="10014"/>
                </a:lnTo>
                <a:lnTo>
                  <a:pt x="26959" y="12526"/>
                </a:lnTo>
                <a:lnTo>
                  <a:pt x="29053" y="12526"/>
                </a:lnTo>
                <a:lnTo>
                  <a:pt x="29053" y="15027"/>
                </a:lnTo>
                <a:close/>
              </a:path>
              <a:path w="33654" h="20320">
                <a:moveTo>
                  <a:pt x="31122" y="17527"/>
                </a:moveTo>
                <a:lnTo>
                  <a:pt x="16613" y="17527"/>
                </a:lnTo>
                <a:lnTo>
                  <a:pt x="16613" y="15027"/>
                </a:lnTo>
                <a:lnTo>
                  <a:pt x="31122" y="15027"/>
                </a:lnTo>
                <a:lnTo>
                  <a:pt x="31122" y="17527"/>
                </a:lnTo>
                <a:close/>
              </a:path>
              <a:path w="33654" h="20320">
                <a:moveTo>
                  <a:pt x="20728" y="20016"/>
                </a:moveTo>
                <a:lnTo>
                  <a:pt x="18659" y="20016"/>
                </a:lnTo>
                <a:lnTo>
                  <a:pt x="18659" y="17527"/>
                </a:lnTo>
                <a:lnTo>
                  <a:pt x="20728" y="17527"/>
                </a:lnTo>
                <a:lnTo>
                  <a:pt x="20728" y="20016"/>
                </a:lnTo>
                <a:close/>
              </a:path>
              <a:path w="33654" h="20320">
                <a:moveTo>
                  <a:pt x="33191" y="20016"/>
                </a:moveTo>
                <a:lnTo>
                  <a:pt x="20728" y="20016"/>
                </a:lnTo>
                <a:lnTo>
                  <a:pt x="20728" y="17527"/>
                </a:lnTo>
                <a:lnTo>
                  <a:pt x="33191" y="17527"/>
                </a:lnTo>
                <a:lnTo>
                  <a:pt x="33191" y="20016"/>
                </a:lnTo>
                <a:close/>
              </a:path>
            </a:pathLst>
          </a:custGeom>
          <a:solidFill>
            <a:srgbClr val="C9CCCC"/>
          </a:solidFill>
        </p:spPr>
        <p:txBody>
          <a:bodyPr wrap="square" lIns="0" tIns="0" rIns="0" bIns="0" rtlCol="0"/>
          <a:lstStyle/>
          <a:p/>
        </p:txBody>
      </p:sp>
      <p:sp>
        <p:nvSpPr>
          <p:cNvPr id="2168" name="object 2168"/>
          <p:cNvSpPr/>
          <p:nvPr/>
        </p:nvSpPr>
        <p:spPr>
          <a:xfrm>
            <a:off x="8594997" y="4703238"/>
            <a:ext cx="4445" cy="2540"/>
          </a:xfrm>
          <a:custGeom>
            <a:rect l="l" t="t" r="r" b="b"/>
            <a:pathLst>
              <a:path w="4445" h="2539">
                <a:moveTo>
                  <a:pt x="4186" y="2488"/>
                </a:moveTo>
                <a:lnTo>
                  <a:pt x="0" y="2488"/>
                </a:lnTo>
                <a:lnTo>
                  <a:pt x="0" y="0"/>
                </a:lnTo>
                <a:lnTo>
                  <a:pt x="4186" y="0"/>
                </a:lnTo>
                <a:lnTo>
                  <a:pt x="4186" y="2488"/>
                </a:lnTo>
                <a:close/>
              </a:path>
            </a:pathLst>
          </a:custGeom>
          <a:solidFill>
            <a:srgbClr val="C9CCCC"/>
          </a:solidFill>
        </p:spPr>
        <p:txBody>
          <a:bodyPr wrap="square" lIns="0" tIns="0" rIns="0" bIns="0" rtlCol="0"/>
          <a:lstStyle/>
          <a:p/>
        </p:txBody>
      </p:sp>
      <p:sp>
        <p:nvSpPr>
          <p:cNvPr id="2169" name="object 2169"/>
          <p:cNvSpPr/>
          <p:nvPr/>
        </p:nvSpPr>
        <p:spPr>
          <a:xfrm>
            <a:off x="8592942" y="4703221"/>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170" name="object 2170"/>
          <p:cNvSpPr/>
          <p:nvPr/>
        </p:nvSpPr>
        <p:spPr>
          <a:xfrm>
            <a:off x="8543136" y="4695743"/>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2171" name="object 2171"/>
          <p:cNvSpPr/>
          <p:nvPr/>
        </p:nvSpPr>
        <p:spPr>
          <a:xfrm>
            <a:off x="8541079" y="4693230"/>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2172" name="object 2172"/>
          <p:cNvSpPr/>
          <p:nvPr/>
        </p:nvSpPr>
        <p:spPr>
          <a:xfrm>
            <a:off x="8592923" y="4703238"/>
            <a:ext cx="14604" cy="10160"/>
          </a:xfrm>
          <a:custGeom>
            <a:rect l="l" t="t" r="r" b="b"/>
            <a:pathLst>
              <a:path w="14604" h="10160">
                <a:moveTo>
                  <a:pt x="12463" y="2488"/>
                </a:moveTo>
                <a:lnTo>
                  <a:pt x="8324" y="2488"/>
                </a:lnTo>
                <a:lnTo>
                  <a:pt x="8324" y="0"/>
                </a:lnTo>
                <a:lnTo>
                  <a:pt x="12463" y="0"/>
                </a:lnTo>
                <a:lnTo>
                  <a:pt x="12463" y="2488"/>
                </a:lnTo>
                <a:close/>
              </a:path>
              <a:path w="14604" h="10160">
                <a:moveTo>
                  <a:pt x="14520" y="7489"/>
                </a:moveTo>
                <a:lnTo>
                  <a:pt x="0" y="7489"/>
                </a:lnTo>
                <a:lnTo>
                  <a:pt x="0" y="5001"/>
                </a:lnTo>
                <a:lnTo>
                  <a:pt x="6255" y="5001"/>
                </a:lnTo>
                <a:lnTo>
                  <a:pt x="6255" y="2488"/>
                </a:lnTo>
                <a:lnTo>
                  <a:pt x="14520" y="2488"/>
                </a:lnTo>
                <a:lnTo>
                  <a:pt x="14520" y="7489"/>
                </a:lnTo>
                <a:close/>
              </a:path>
              <a:path w="14604" h="10160">
                <a:moveTo>
                  <a:pt x="4162" y="10014"/>
                </a:moveTo>
                <a:lnTo>
                  <a:pt x="2069" y="7489"/>
                </a:lnTo>
                <a:lnTo>
                  <a:pt x="6255" y="7489"/>
                </a:lnTo>
                <a:lnTo>
                  <a:pt x="4162" y="10014"/>
                </a:lnTo>
                <a:close/>
              </a:path>
            </a:pathLst>
          </a:custGeom>
          <a:solidFill>
            <a:srgbClr val="C9CCCC"/>
          </a:solidFill>
        </p:spPr>
        <p:txBody>
          <a:bodyPr wrap="square" lIns="0" tIns="0" rIns="0" bIns="0" rtlCol="0"/>
          <a:lstStyle/>
          <a:p/>
        </p:txBody>
      </p:sp>
      <p:sp>
        <p:nvSpPr>
          <p:cNvPr id="2173" name="object 2173"/>
          <p:cNvSpPr/>
          <p:nvPr/>
        </p:nvSpPr>
        <p:spPr>
          <a:xfrm>
            <a:off x="8545221" y="4698214"/>
            <a:ext cx="6350" cy="5080"/>
          </a:xfrm>
          <a:custGeom>
            <a:rect l="l" t="t" r="r" b="b"/>
            <a:pathLst>
              <a:path w="6350" h="5079">
                <a:moveTo>
                  <a:pt x="4138" y="2536"/>
                </a:moveTo>
                <a:lnTo>
                  <a:pt x="0" y="2536"/>
                </a:lnTo>
                <a:lnTo>
                  <a:pt x="0" y="0"/>
                </a:lnTo>
                <a:lnTo>
                  <a:pt x="4138" y="0"/>
                </a:lnTo>
                <a:lnTo>
                  <a:pt x="4138" y="2536"/>
                </a:lnTo>
                <a:close/>
              </a:path>
              <a:path w="6350" h="5079">
                <a:moveTo>
                  <a:pt x="6207" y="5001"/>
                </a:moveTo>
                <a:lnTo>
                  <a:pt x="2069" y="5001"/>
                </a:lnTo>
                <a:lnTo>
                  <a:pt x="2069" y="2536"/>
                </a:lnTo>
                <a:lnTo>
                  <a:pt x="6207" y="2536"/>
                </a:lnTo>
                <a:lnTo>
                  <a:pt x="6207" y="5001"/>
                </a:lnTo>
                <a:close/>
              </a:path>
            </a:pathLst>
          </a:custGeom>
          <a:solidFill>
            <a:srgbClr val="C9CCCC"/>
          </a:solidFill>
        </p:spPr>
        <p:txBody>
          <a:bodyPr wrap="square" lIns="0" tIns="0" rIns="0" bIns="0" rtlCol="0"/>
          <a:lstStyle/>
          <a:p/>
        </p:txBody>
      </p:sp>
      <p:sp>
        <p:nvSpPr>
          <p:cNvPr id="2174" name="object 2174"/>
          <p:cNvSpPr/>
          <p:nvPr/>
        </p:nvSpPr>
        <p:spPr>
          <a:xfrm>
            <a:off x="8536909" y="4693242"/>
            <a:ext cx="4445" cy="5080"/>
          </a:xfrm>
          <a:custGeom>
            <a:rect l="l" t="t" r="r" b="b"/>
            <a:pathLst>
              <a:path w="4445" h="5079">
                <a:moveTo>
                  <a:pt x="2069" y="4989"/>
                </a:moveTo>
                <a:lnTo>
                  <a:pt x="0" y="4989"/>
                </a:lnTo>
                <a:lnTo>
                  <a:pt x="0" y="0"/>
                </a:lnTo>
                <a:lnTo>
                  <a:pt x="4162" y="0"/>
                </a:lnTo>
                <a:lnTo>
                  <a:pt x="4162" y="2500"/>
                </a:lnTo>
                <a:lnTo>
                  <a:pt x="2069" y="4989"/>
                </a:lnTo>
                <a:close/>
              </a:path>
            </a:pathLst>
          </a:custGeom>
          <a:solidFill>
            <a:srgbClr val="C9CCCC"/>
          </a:solidFill>
        </p:spPr>
        <p:txBody>
          <a:bodyPr wrap="square" lIns="0" tIns="0" rIns="0" bIns="0" rtlCol="0"/>
          <a:lstStyle/>
          <a:p/>
        </p:txBody>
      </p:sp>
      <p:sp>
        <p:nvSpPr>
          <p:cNvPr id="2175" name="object 2175"/>
          <p:cNvSpPr/>
          <p:nvPr/>
        </p:nvSpPr>
        <p:spPr>
          <a:xfrm>
            <a:off x="8420728" y="460069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176" name="object 2176"/>
          <p:cNvSpPr/>
          <p:nvPr/>
        </p:nvSpPr>
        <p:spPr>
          <a:xfrm>
            <a:off x="8621983" y="4290496"/>
            <a:ext cx="8890" cy="27940"/>
          </a:xfrm>
          <a:custGeom>
            <a:rect l="l" t="t" r="r" b="b"/>
            <a:pathLst>
              <a:path w="8890" h="27939">
                <a:moveTo>
                  <a:pt x="6219" y="9990"/>
                </a:moveTo>
                <a:lnTo>
                  <a:pt x="0" y="9990"/>
                </a:lnTo>
                <a:lnTo>
                  <a:pt x="2081" y="7489"/>
                </a:lnTo>
                <a:lnTo>
                  <a:pt x="0" y="7489"/>
                </a:lnTo>
                <a:lnTo>
                  <a:pt x="0" y="4989"/>
                </a:lnTo>
                <a:lnTo>
                  <a:pt x="2081" y="2488"/>
                </a:lnTo>
                <a:lnTo>
                  <a:pt x="2081" y="0"/>
                </a:lnTo>
                <a:lnTo>
                  <a:pt x="6219" y="0"/>
                </a:lnTo>
                <a:lnTo>
                  <a:pt x="6219" y="4989"/>
                </a:lnTo>
                <a:lnTo>
                  <a:pt x="8312" y="4989"/>
                </a:lnTo>
                <a:lnTo>
                  <a:pt x="6219" y="7489"/>
                </a:lnTo>
                <a:lnTo>
                  <a:pt x="6219" y="9990"/>
                </a:lnTo>
                <a:close/>
              </a:path>
              <a:path w="8890" h="27939">
                <a:moveTo>
                  <a:pt x="8312" y="27505"/>
                </a:moveTo>
                <a:lnTo>
                  <a:pt x="4150" y="27505"/>
                </a:lnTo>
                <a:lnTo>
                  <a:pt x="4150" y="25005"/>
                </a:lnTo>
                <a:lnTo>
                  <a:pt x="2081" y="25005"/>
                </a:lnTo>
                <a:lnTo>
                  <a:pt x="2081" y="20016"/>
                </a:lnTo>
                <a:lnTo>
                  <a:pt x="0" y="17491"/>
                </a:lnTo>
                <a:lnTo>
                  <a:pt x="0" y="15015"/>
                </a:lnTo>
                <a:lnTo>
                  <a:pt x="2081" y="15015"/>
                </a:lnTo>
                <a:lnTo>
                  <a:pt x="2081" y="12478"/>
                </a:lnTo>
                <a:lnTo>
                  <a:pt x="0" y="12478"/>
                </a:lnTo>
                <a:lnTo>
                  <a:pt x="2081" y="9990"/>
                </a:lnTo>
                <a:lnTo>
                  <a:pt x="8312" y="9990"/>
                </a:lnTo>
                <a:lnTo>
                  <a:pt x="8312" y="27505"/>
                </a:lnTo>
                <a:close/>
              </a:path>
            </a:pathLst>
          </a:custGeom>
          <a:solidFill>
            <a:srgbClr val="C9CCCC"/>
          </a:solidFill>
        </p:spPr>
        <p:txBody>
          <a:bodyPr wrap="square" lIns="0" tIns="0" rIns="0" bIns="0" rtlCol="0"/>
          <a:lstStyle/>
          <a:p/>
        </p:txBody>
      </p:sp>
      <p:sp>
        <p:nvSpPr>
          <p:cNvPr id="2177" name="object 2177"/>
          <p:cNvSpPr/>
          <p:nvPr/>
        </p:nvSpPr>
        <p:spPr>
          <a:xfrm>
            <a:off x="8375038" y="4373041"/>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178" name="object 2178"/>
          <p:cNvSpPr/>
          <p:nvPr/>
        </p:nvSpPr>
        <p:spPr>
          <a:xfrm>
            <a:off x="8621978" y="4310512"/>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179" name="object 2179"/>
          <p:cNvSpPr/>
          <p:nvPr/>
        </p:nvSpPr>
        <p:spPr>
          <a:xfrm>
            <a:off x="8626133" y="432299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180" name="object 2180"/>
          <p:cNvSpPr/>
          <p:nvPr/>
        </p:nvSpPr>
        <p:spPr>
          <a:xfrm>
            <a:off x="8682146" y="436802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181" name="object 2181"/>
          <p:cNvSpPr/>
          <p:nvPr/>
        </p:nvSpPr>
        <p:spPr>
          <a:xfrm>
            <a:off x="8648950" y="4325502"/>
            <a:ext cx="2540" cy="2540"/>
          </a:xfrm>
          <a:custGeom>
            <a:rect l="l" t="t" r="r" b="b"/>
            <a:pathLst>
              <a:path w="2540"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2182" name="object 2182"/>
          <p:cNvSpPr/>
          <p:nvPr/>
        </p:nvSpPr>
        <p:spPr>
          <a:xfrm>
            <a:off x="8889662" y="4262953"/>
            <a:ext cx="2540" cy="2540"/>
          </a:xfrm>
          <a:custGeom>
            <a:rect l="l" t="t" r="r" b="b"/>
            <a:pathLst>
              <a:path w="2540"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183" name="object 2183"/>
          <p:cNvSpPr/>
          <p:nvPr/>
        </p:nvSpPr>
        <p:spPr>
          <a:xfrm>
            <a:off x="8514095" y="4688217"/>
            <a:ext cx="2540" cy="2540"/>
          </a:xfrm>
          <a:custGeom>
            <a:rect l="l" t="t" r="r" b="b"/>
            <a:pathLst>
              <a:path w="2540" h="2539">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2184" name="object 2184"/>
          <p:cNvSpPr/>
          <p:nvPr/>
        </p:nvSpPr>
        <p:spPr>
          <a:xfrm>
            <a:off x="8512014" y="4658199"/>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185" name="object 2185"/>
          <p:cNvSpPr/>
          <p:nvPr/>
        </p:nvSpPr>
        <p:spPr>
          <a:xfrm>
            <a:off x="8514098" y="4660726"/>
            <a:ext cx="6350" cy="2540"/>
          </a:xfrm>
          <a:custGeom>
            <a:rect l="l" t="t" r="r" b="b"/>
            <a:pathLst>
              <a:path w="6350" h="2539">
                <a:moveTo>
                  <a:pt x="6231" y="2488"/>
                </a:moveTo>
                <a:lnTo>
                  <a:pt x="0" y="2488"/>
                </a:lnTo>
                <a:lnTo>
                  <a:pt x="0" y="0"/>
                </a:lnTo>
                <a:lnTo>
                  <a:pt x="6231" y="0"/>
                </a:lnTo>
                <a:lnTo>
                  <a:pt x="6231" y="2488"/>
                </a:lnTo>
                <a:close/>
              </a:path>
            </a:pathLst>
          </a:custGeom>
          <a:solidFill>
            <a:srgbClr val="C9CCCC"/>
          </a:solidFill>
        </p:spPr>
        <p:txBody>
          <a:bodyPr wrap="square" lIns="0" tIns="0" rIns="0" bIns="0" rtlCol="0"/>
          <a:lstStyle/>
          <a:p/>
        </p:txBody>
      </p:sp>
      <p:sp>
        <p:nvSpPr>
          <p:cNvPr id="2186" name="object 2186"/>
          <p:cNvSpPr/>
          <p:nvPr/>
        </p:nvSpPr>
        <p:spPr>
          <a:xfrm>
            <a:off x="8005725" y="4520648"/>
            <a:ext cx="2540" cy="2540"/>
          </a:xfrm>
          <a:custGeom>
            <a:rect l="l" t="t" r="r" b="b"/>
            <a:pathLst>
              <a:path w="2540"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2187" name="object 2187"/>
          <p:cNvSpPr/>
          <p:nvPr/>
        </p:nvSpPr>
        <p:spPr>
          <a:xfrm>
            <a:off x="8281686" y="4237968"/>
            <a:ext cx="224154" cy="137160"/>
          </a:xfrm>
          <a:custGeom>
            <a:rect l="l" t="t" r="r" b="b"/>
            <a:pathLst>
              <a:path w="224152" h="137160">
                <a:moveTo>
                  <a:pt x="192953" y="3810"/>
                </a:moveTo>
                <a:lnTo>
                  <a:pt x="174294" y="3810"/>
                </a:lnTo>
                <a:lnTo>
                  <a:pt x="174294" y="0"/>
                </a:lnTo>
                <a:lnTo>
                  <a:pt x="190884" y="0"/>
                </a:lnTo>
                <a:lnTo>
                  <a:pt x="190884" y="1270"/>
                </a:lnTo>
                <a:lnTo>
                  <a:pt x="192953" y="1270"/>
                </a:lnTo>
                <a:lnTo>
                  <a:pt x="192953" y="3810"/>
                </a:lnTo>
                <a:close/>
              </a:path>
              <a:path w="224152" h="137160">
                <a:moveTo>
                  <a:pt x="211648" y="6350"/>
                </a:moveTo>
                <a:lnTo>
                  <a:pt x="201266" y="6350"/>
                </a:lnTo>
                <a:lnTo>
                  <a:pt x="203335" y="3810"/>
                </a:lnTo>
                <a:lnTo>
                  <a:pt x="203335" y="1270"/>
                </a:lnTo>
                <a:lnTo>
                  <a:pt x="201266" y="1270"/>
                </a:lnTo>
                <a:lnTo>
                  <a:pt x="201266" y="0"/>
                </a:lnTo>
                <a:lnTo>
                  <a:pt x="209578" y="0"/>
                </a:lnTo>
                <a:lnTo>
                  <a:pt x="209578" y="1270"/>
                </a:lnTo>
                <a:lnTo>
                  <a:pt x="211648" y="3810"/>
                </a:lnTo>
                <a:lnTo>
                  <a:pt x="209578" y="3810"/>
                </a:lnTo>
                <a:lnTo>
                  <a:pt x="211648" y="6350"/>
                </a:lnTo>
                <a:close/>
              </a:path>
              <a:path w="224152" h="137160">
                <a:moveTo>
                  <a:pt x="219961" y="24130"/>
                </a:moveTo>
                <a:lnTo>
                  <a:pt x="180525" y="24130"/>
                </a:lnTo>
                <a:lnTo>
                  <a:pt x="180525" y="13970"/>
                </a:lnTo>
                <a:lnTo>
                  <a:pt x="178444" y="13970"/>
                </a:lnTo>
                <a:lnTo>
                  <a:pt x="178444" y="11430"/>
                </a:lnTo>
                <a:lnTo>
                  <a:pt x="176351" y="11430"/>
                </a:lnTo>
                <a:lnTo>
                  <a:pt x="176351" y="3810"/>
                </a:lnTo>
                <a:lnTo>
                  <a:pt x="195070" y="3810"/>
                </a:lnTo>
                <a:lnTo>
                  <a:pt x="195070" y="6350"/>
                </a:lnTo>
                <a:lnTo>
                  <a:pt x="197139" y="6350"/>
                </a:lnTo>
                <a:lnTo>
                  <a:pt x="197139" y="8890"/>
                </a:lnTo>
                <a:lnTo>
                  <a:pt x="222042" y="8890"/>
                </a:lnTo>
                <a:lnTo>
                  <a:pt x="222042" y="13970"/>
                </a:lnTo>
                <a:lnTo>
                  <a:pt x="219961" y="16510"/>
                </a:lnTo>
                <a:lnTo>
                  <a:pt x="219961" y="21590"/>
                </a:lnTo>
                <a:lnTo>
                  <a:pt x="222042" y="21590"/>
                </a:lnTo>
                <a:lnTo>
                  <a:pt x="219961" y="24130"/>
                </a:lnTo>
                <a:close/>
              </a:path>
              <a:path w="224152" h="137160">
                <a:moveTo>
                  <a:pt x="213717" y="6350"/>
                </a:moveTo>
                <a:lnTo>
                  <a:pt x="211648" y="6350"/>
                </a:lnTo>
                <a:lnTo>
                  <a:pt x="213717" y="3810"/>
                </a:lnTo>
                <a:lnTo>
                  <a:pt x="213717" y="6350"/>
                </a:lnTo>
                <a:close/>
              </a:path>
              <a:path w="224152" h="137160">
                <a:moveTo>
                  <a:pt x="215786" y="8890"/>
                </a:moveTo>
                <a:lnTo>
                  <a:pt x="199184" y="8890"/>
                </a:lnTo>
                <a:lnTo>
                  <a:pt x="199184" y="6350"/>
                </a:lnTo>
                <a:lnTo>
                  <a:pt x="215786" y="6350"/>
                </a:lnTo>
                <a:lnTo>
                  <a:pt x="215786" y="8890"/>
                </a:lnTo>
                <a:close/>
              </a:path>
              <a:path w="224152" h="137160">
                <a:moveTo>
                  <a:pt x="224099" y="8890"/>
                </a:moveTo>
                <a:lnTo>
                  <a:pt x="217867" y="8890"/>
                </a:lnTo>
                <a:lnTo>
                  <a:pt x="219961" y="6350"/>
                </a:lnTo>
                <a:lnTo>
                  <a:pt x="224099" y="6350"/>
                </a:lnTo>
                <a:lnTo>
                  <a:pt x="224099" y="8890"/>
                </a:lnTo>
                <a:close/>
              </a:path>
              <a:path w="224152" h="137160">
                <a:moveTo>
                  <a:pt x="222042" y="36830"/>
                </a:moveTo>
                <a:lnTo>
                  <a:pt x="182583" y="36830"/>
                </a:lnTo>
                <a:lnTo>
                  <a:pt x="182583" y="24130"/>
                </a:lnTo>
                <a:lnTo>
                  <a:pt x="222042" y="24130"/>
                </a:lnTo>
                <a:lnTo>
                  <a:pt x="222042" y="36830"/>
                </a:lnTo>
                <a:close/>
              </a:path>
              <a:path w="224152" h="137160">
                <a:moveTo>
                  <a:pt x="213717" y="49530"/>
                </a:moveTo>
                <a:lnTo>
                  <a:pt x="180525" y="49530"/>
                </a:lnTo>
                <a:lnTo>
                  <a:pt x="182583" y="46990"/>
                </a:lnTo>
                <a:lnTo>
                  <a:pt x="182583" y="44450"/>
                </a:lnTo>
                <a:lnTo>
                  <a:pt x="184688" y="44450"/>
                </a:lnTo>
                <a:lnTo>
                  <a:pt x="184688" y="36830"/>
                </a:lnTo>
                <a:lnTo>
                  <a:pt x="219961" y="36830"/>
                </a:lnTo>
                <a:lnTo>
                  <a:pt x="219961" y="41910"/>
                </a:lnTo>
                <a:lnTo>
                  <a:pt x="217867" y="41910"/>
                </a:lnTo>
                <a:lnTo>
                  <a:pt x="217867" y="44450"/>
                </a:lnTo>
                <a:lnTo>
                  <a:pt x="213717" y="49530"/>
                </a:lnTo>
                <a:close/>
              </a:path>
              <a:path w="224152" h="137160">
                <a:moveTo>
                  <a:pt x="172237" y="49530"/>
                </a:moveTo>
                <a:lnTo>
                  <a:pt x="166005" y="49530"/>
                </a:lnTo>
                <a:lnTo>
                  <a:pt x="166005" y="46990"/>
                </a:lnTo>
                <a:lnTo>
                  <a:pt x="172237" y="46990"/>
                </a:lnTo>
                <a:lnTo>
                  <a:pt x="172237" y="49530"/>
                </a:lnTo>
                <a:close/>
              </a:path>
              <a:path w="224152" h="137160">
                <a:moveTo>
                  <a:pt x="176351" y="49530"/>
                </a:moveTo>
                <a:lnTo>
                  <a:pt x="174294" y="49530"/>
                </a:lnTo>
                <a:lnTo>
                  <a:pt x="174294" y="46990"/>
                </a:lnTo>
                <a:lnTo>
                  <a:pt x="176351" y="46990"/>
                </a:lnTo>
                <a:lnTo>
                  <a:pt x="176351" y="49530"/>
                </a:lnTo>
                <a:close/>
              </a:path>
              <a:path w="224152" h="137160">
                <a:moveTo>
                  <a:pt x="178444" y="49530"/>
                </a:moveTo>
                <a:lnTo>
                  <a:pt x="176351" y="49530"/>
                </a:lnTo>
                <a:lnTo>
                  <a:pt x="178444" y="46990"/>
                </a:lnTo>
                <a:lnTo>
                  <a:pt x="178444" y="49530"/>
                </a:lnTo>
                <a:close/>
              </a:path>
              <a:path w="224152" h="137160">
                <a:moveTo>
                  <a:pt x="199184" y="62230"/>
                </a:moveTo>
                <a:lnTo>
                  <a:pt x="153566" y="62230"/>
                </a:lnTo>
                <a:lnTo>
                  <a:pt x="153566" y="59690"/>
                </a:lnTo>
                <a:lnTo>
                  <a:pt x="155635" y="57150"/>
                </a:lnTo>
                <a:lnTo>
                  <a:pt x="157692" y="57150"/>
                </a:lnTo>
                <a:lnTo>
                  <a:pt x="157692" y="54610"/>
                </a:lnTo>
                <a:lnTo>
                  <a:pt x="159773" y="54610"/>
                </a:lnTo>
                <a:lnTo>
                  <a:pt x="159773" y="52070"/>
                </a:lnTo>
                <a:lnTo>
                  <a:pt x="161842" y="52070"/>
                </a:lnTo>
                <a:lnTo>
                  <a:pt x="161842" y="49530"/>
                </a:lnTo>
                <a:lnTo>
                  <a:pt x="199184" y="49530"/>
                </a:lnTo>
                <a:lnTo>
                  <a:pt x="199184" y="62230"/>
                </a:lnTo>
                <a:close/>
              </a:path>
              <a:path w="224152" h="137160">
                <a:moveTo>
                  <a:pt x="203335" y="52070"/>
                </a:moveTo>
                <a:lnTo>
                  <a:pt x="201266" y="52070"/>
                </a:lnTo>
                <a:lnTo>
                  <a:pt x="201266" y="49530"/>
                </a:lnTo>
                <a:lnTo>
                  <a:pt x="203335" y="49530"/>
                </a:lnTo>
                <a:lnTo>
                  <a:pt x="203335" y="52070"/>
                </a:lnTo>
                <a:close/>
              </a:path>
              <a:path w="224152" h="137160">
                <a:moveTo>
                  <a:pt x="209578" y="52070"/>
                </a:moveTo>
                <a:lnTo>
                  <a:pt x="207521" y="52070"/>
                </a:lnTo>
                <a:lnTo>
                  <a:pt x="207521" y="49530"/>
                </a:lnTo>
                <a:lnTo>
                  <a:pt x="209578" y="49530"/>
                </a:lnTo>
                <a:lnTo>
                  <a:pt x="209578" y="52070"/>
                </a:lnTo>
                <a:close/>
              </a:path>
              <a:path w="224152" h="137160">
                <a:moveTo>
                  <a:pt x="201266" y="64770"/>
                </a:moveTo>
                <a:lnTo>
                  <a:pt x="151496" y="64770"/>
                </a:lnTo>
                <a:lnTo>
                  <a:pt x="151496" y="62230"/>
                </a:lnTo>
                <a:lnTo>
                  <a:pt x="201266" y="62230"/>
                </a:lnTo>
                <a:lnTo>
                  <a:pt x="201266" y="64770"/>
                </a:lnTo>
                <a:close/>
              </a:path>
              <a:path w="224152" h="137160">
                <a:moveTo>
                  <a:pt x="207521" y="72390"/>
                </a:moveTo>
                <a:lnTo>
                  <a:pt x="149379" y="72390"/>
                </a:lnTo>
                <a:lnTo>
                  <a:pt x="149379" y="64770"/>
                </a:lnTo>
                <a:lnTo>
                  <a:pt x="203335" y="64770"/>
                </a:lnTo>
                <a:lnTo>
                  <a:pt x="203335" y="67310"/>
                </a:lnTo>
                <a:lnTo>
                  <a:pt x="205416" y="67310"/>
                </a:lnTo>
                <a:lnTo>
                  <a:pt x="205416" y="69850"/>
                </a:lnTo>
                <a:lnTo>
                  <a:pt x="207521" y="69850"/>
                </a:lnTo>
                <a:lnTo>
                  <a:pt x="207521" y="72390"/>
                </a:lnTo>
                <a:close/>
              </a:path>
              <a:path w="224152" h="137160">
                <a:moveTo>
                  <a:pt x="95436" y="77470"/>
                </a:moveTo>
                <a:lnTo>
                  <a:pt x="89228" y="77470"/>
                </a:lnTo>
                <a:lnTo>
                  <a:pt x="87159" y="74930"/>
                </a:lnTo>
                <a:lnTo>
                  <a:pt x="91297" y="69850"/>
                </a:lnTo>
                <a:lnTo>
                  <a:pt x="93366" y="69850"/>
                </a:lnTo>
                <a:lnTo>
                  <a:pt x="93366" y="72390"/>
                </a:lnTo>
                <a:lnTo>
                  <a:pt x="95436" y="72390"/>
                </a:lnTo>
                <a:lnTo>
                  <a:pt x="95436" y="77470"/>
                </a:lnTo>
                <a:close/>
              </a:path>
              <a:path w="224152" h="137160">
                <a:moveTo>
                  <a:pt x="207521" y="81280"/>
                </a:moveTo>
                <a:lnTo>
                  <a:pt x="145253" y="81280"/>
                </a:lnTo>
                <a:lnTo>
                  <a:pt x="145253" y="80010"/>
                </a:lnTo>
                <a:lnTo>
                  <a:pt x="147310" y="80010"/>
                </a:lnTo>
                <a:lnTo>
                  <a:pt x="147310" y="72390"/>
                </a:lnTo>
                <a:lnTo>
                  <a:pt x="209578" y="72390"/>
                </a:lnTo>
                <a:lnTo>
                  <a:pt x="209578" y="77470"/>
                </a:lnTo>
                <a:lnTo>
                  <a:pt x="207521" y="77470"/>
                </a:lnTo>
                <a:lnTo>
                  <a:pt x="207521" y="81280"/>
                </a:lnTo>
                <a:close/>
              </a:path>
              <a:path w="224152" h="137160">
                <a:moveTo>
                  <a:pt x="99610" y="86360"/>
                </a:moveTo>
                <a:lnTo>
                  <a:pt x="85089" y="86360"/>
                </a:lnTo>
                <a:lnTo>
                  <a:pt x="87159" y="83820"/>
                </a:lnTo>
                <a:lnTo>
                  <a:pt x="89228" y="83820"/>
                </a:lnTo>
                <a:lnTo>
                  <a:pt x="89228" y="81280"/>
                </a:lnTo>
                <a:lnTo>
                  <a:pt x="91297" y="80010"/>
                </a:lnTo>
                <a:lnTo>
                  <a:pt x="91297" y="77470"/>
                </a:lnTo>
                <a:lnTo>
                  <a:pt x="97541" y="77470"/>
                </a:lnTo>
                <a:lnTo>
                  <a:pt x="97541" y="83820"/>
                </a:lnTo>
                <a:lnTo>
                  <a:pt x="99610" y="86360"/>
                </a:lnTo>
                <a:close/>
              </a:path>
              <a:path w="224152" h="137160">
                <a:moveTo>
                  <a:pt x="172237" y="88900"/>
                </a:moveTo>
                <a:lnTo>
                  <a:pt x="107887" y="88900"/>
                </a:lnTo>
                <a:lnTo>
                  <a:pt x="109968" y="86360"/>
                </a:lnTo>
                <a:lnTo>
                  <a:pt x="109968" y="83820"/>
                </a:lnTo>
                <a:lnTo>
                  <a:pt x="112073" y="83820"/>
                </a:lnTo>
                <a:lnTo>
                  <a:pt x="116188" y="80010"/>
                </a:lnTo>
                <a:lnTo>
                  <a:pt x="120350" y="80010"/>
                </a:lnTo>
                <a:lnTo>
                  <a:pt x="120350" y="81280"/>
                </a:lnTo>
                <a:lnTo>
                  <a:pt x="124513" y="81280"/>
                </a:lnTo>
                <a:lnTo>
                  <a:pt x="124513" y="86360"/>
                </a:lnTo>
                <a:lnTo>
                  <a:pt x="172237" y="86360"/>
                </a:lnTo>
                <a:lnTo>
                  <a:pt x="172237" y="88900"/>
                </a:lnTo>
                <a:close/>
              </a:path>
              <a:path w="224152" h="137160">
                <a:moveTo>
                  <a:pt x="172237" y="91440"/>
                </a:moveTo>
                <a:lnTo>
                  <a:pt x="2069" y="91440"/>
                </a:lnTo>
                <a:lnTo>
                  <a:pt x="2069" y="81280"/>
                </a:lnTo>
                <a:lnTo>
                  <a:pt x="10382" y="81280"/>
                </a:lnTo>
                <a:lnTo>
                  <a:pt x="10382" y="83820"/>
                </a:lnTo>
                <a:lnTo>
                  <a:pt x="12451" y="83820"/>
                </a:lnTo>
                <a:lnTo>
                  <a:pt x="12451" y="86360"/>
                </a:lnTo>
                <a:lnTo>
                  <a:pt x="49805" y="86360"/>
                </a:lnTo>
                <a:lnTo>
                  <a:pt x="49805" y="88900"/>
                </a:lnTo>
                <a:lnTo>
                  <a:pt x="172237" y="88900"/>
                </a:lnTo>
                <a:lnTo>
                  <a:pt x="172237" y="91440"/>
                </a:lnTo>
                <a:close/>
              </a:path>
              <a:path w="224152" h="137160">
                <a:moveTo>
                  <a:pt x="20752" y="83820"/>
                </a:moveTo>
                <a:lnTo>
                  <a:pt x="18682" y="83820"/>
                </a:lnTo>
                <a:lnTo>
                  <a:pt x="18682" y="81280"/>
                </a:lnTo>
                <a:lnTo>
                  <a:pt x="20752" y="81280"/>
                </a:lnTo>
                <a:lnTo>
                  <a:pt x="20752" y="83820"/>
                </a:lnTo>
                <a:close/>
              </a:path>
              <a:path w="224152" h="137160">
                <a:moveTo>
                  <a:pt x="45666" y="86360"/>
                </a:moveTo>
                <a:lnTo>
                  <a:pt x="29064" y="86360"/>
                </a:lnTo>
                <a:lnTo>
                  <a:pt x="31134" y="83820"/>
                </a:lnTo>
                <a:lnTo>
                  <a:pt x="31134" y="81280"/>
                </a:lnTo>
                <a:lnTo>
                  <a:pt x="33215" y="83820"/>
                </a:lnTo>
                <a:lnTo>
                  <a:pt x="45666" y="83820"/>
                </a:lnTo>
                <a:lnTo>
                  <a:pt x="45666" y="86360"/>
                </a:lnTo>
                <a:close/>
              </a:path>
              <a:path w="224152" h="137160">
                <a:moveTo>
                  <a:pt x="39423" y="83820"/>
                </a:moveTo>
                <a:lnTo>
                  <a:pt x="33215" y="83820"/>
                </a:lnTo>
                <a:lnTo>
                  <a:pt x="33215" y="81280"/>
                </a:lnTo>
                <a:lnTo>
                  <a:pt x="39423" y="81280"/>
                </a:lnTo>
                <a:lnTo>
                  <a:pt x="39423" y="83820"/>
                </a:lnTo>
                <a:close/>
              </a:path>
              <a:path w="224152" h="137160">
                <a:moveTo>
                  <a:pt x="174294" y="86360"/>
                </a:moveTo>
                <a:lnTo>
                  <a:pt x="132789" y="86360"/>
                </a:lnTo>
                <a:lnTo>
                  <a:pt x="132789" y="81280"/>
                </a:lnTo>
                <a:lnTo>
                  <a:pt x="139045" y="81280"/>
                </a:lnTo>
                <a:lnTo>
                  <a:pt x="139045" y="83820"/>
                </a:lnTo>
                <a:lnTo>
                  <a:pt x="174294" y="83820"/>
                </a:lnTo>
                <a:lnTo>
                  <a:pt x="174294" y="86360"/>
                </a:lnTo>
                <a:close/>
              </a:path>
              <a:path w="224152" h="137160">
                <a:moveTo>
                  <a:pt x="201266" y="83820"/>
                </a:moveTo>
                <a:lnTo>
                  <a:pt x="141114" y="83820"/>
                </a:lnTo>
                <a:lnTo>
                  <a:pt x="143183" y="81280"/>
                </a:lnTo>
                <a:lnTo>
                  <a:pt x="201266" y="81280"/>
                </a:lnTo>
                <a:lnTo>
                  <a:pt x="201266" y="83820"/>
                </a:lnTo>
                <a:close/>
              </a:path>
              <a:path w="224152" h="137160">
                <a:moveTo>
                  <a:pt x="26983" y="86360"/>
                </a:moveTo>
                <a:lnTo>
                  <a:pt x="16613" y="86360"/>
                </a:lnTo>
                <a:lnTo>
                  <a:pt x="16613" y="83820"/>
                </a:lnTo>
                <a:lnTo>
                  <a:pt x="26983" y="83820"/>
                </a:lnTo>
                <a:lnTo>
                  <a:pt x="26983" y="86360"/>
                </a:lnTo>
                <a:close/>
              </a:path>
              <a:path w="224152" h="137160">
                <a:moveTo>
                  <a:pt x="74719" y="86360"/>
                </a:moveTo>
                <a:lnTo>
                  <a:pt x="66394" y="86360"/>
                </a:lnTo>
                <a:lnTo>
                  <a:pt x="68464" y="83820"/>
                </a:lnTo>
                <a:lnTo>
                  <a:pt x="74719" y="83820"/>
                </a:lnTo>
                <a:lnTo>
                  <a:pt x="74719" y="86360"/>
                </a:lnTo>
                <a:close/>
              </a:path>
              <a:path w="224152" h="137160">
                <a:moveTo>
                  <a:pt x="85089" y="86360"/>
                </a:moveTo>
                <a:lnTo>
                  <a:pt x="80903" y="86360"/>
                </a:lnTo>
                <a:lnTo>
                  <a:pt x="80903" y="83820"/>
                </a:lnTo>
                <a:lnTo>
                  <a:pt x="85089" y="83820"/>
                </a:lnTo>
                <a:lnTo>
                  <a:pt x="85089" y="86360"/>
                </a:lnTo>
                <a:close/>
              </a:path>
              <a:path w="224152" h="137160">
                <a:moveTo>
                  <a:pt x="180525" y="88900"/>
                </a:moveTo>
                <a:lnTo>
                  <a:pt x="180525" y="86360"/>
                </a:lnTo>
                <a:lnTo>
                  <a:pt x="174294" y="86360"/>
                </a:lnTo>
                <a:lnTo>
                  <a:pt x="174294" y="83820"/>
                </a:lnTo>
                <a:lnTo>
                  <a:pt x="182583" y="83820"/>
                </a:lnTo>
                <a:lnTo>
                  <a:pt x="182583" y="86360"/>
                </a:lnTo>
                <a:lnTo>
                  <a:pt x="180525" y="88900"/>
                </a:lnTo>
                <a:close/>
              </a:path>
              <a:path w="224152" h="137160">
                <a:moveTo>
                  <a:pt x="199184" y="86360"/>
                </a:moveTo>
                <a:lnTo>
                  <a:pt x="186745" y="86360"/>
                </a:lnTo>
                <a:lnTo>
                  <a:pt x="186745" y="83820"/>
                </a:lnTo>
                <a:lnTo>
                  <a:pt x="199184" y="83820"/>
                </a:lnTo>
                <a:lnTo>
                  <a:pt x="199184" y="86360"/>
                </a:lnTo>
                <a:close/>
              </a:path>
              <a:path w="224152" h="137160">
                <a:moveTo>
                  <a:pt x="107887" y="88900"/>
                </a:moveTo>
                <a:lnTo>
                  <a:pt x="58082" y="88900"/>
                </a:lnTo>
                <a:lnTo>
                  <a:pt x="60199" y="86360"/>
                </a:lnTo>
                <a:lnTo>
                  <a:pt x="105818" y="86360"/>
                </a:lnTo>
                <a:lnTo>
                  <a:pt x="107887" y="88900"/>
                </a:lnTo>
                <a:close/>
              </a:path>
              <a:path w="224152" h="137160">
                <a:moveTo>
                  <a:pt x="192953" y="88900"/>
                </a:moveTo>
                <a:lnTo>
                  <a:pt x="188814" y="88900"/>
                </a:lnTo>
                <a:lnTo>
                  <a:pt x="188814" y="86360"/>
                </a:lnTo>
                <a:lnTo>
                  <a:pt x="192953" y="86360"/>
                </a:lnTo>
                <a:lnTo>
                  <a:pt x="192953" y="88900"/>
                </a:lnTo>
                <a:close/>
              </a:path>
              <a:path w="224152" h="137160">
                <a:moveTo>
                  <a:pt x="168074" y="104140"/>
                </a:moveTo>
                <a:lnTo>
                  <a:pt x="8300" y="104140"/>
                </a:lnTo>
                <a:lnTo>
                  <a:pt x="8300" y="101600"/>
                </a:lnTo>
                <a:lnTo>
                  <a:pt x="4150" y="101600"/>
                </a:lnTo>
                <a:lnTo>
                  <a:pt x="4150" y="99060"/>
                </a:lnTo>
                <a:lnTo>
                  <a:pt x="2069" y="99060"/>
                </a:lnTo>
                <a:lnTo>
                  <a:pt x="2069" y="96520"/>
                </a:lnTo>
                <a:lnTo>
                  <a:pt x="0" y="93980"/>
                </a:lnTo>
                <a:lnTo>
                  <a:pt x="0" y="91440"/>
                </a:lnTo>
                <a:lnTo>
                  <a:pt x="174294" y="91440"/>
                </a:lnTo>
                <a:lnTo>
                  <a:pt x="174294" y="96520"/>
                </a:lnTo>
                <a:lnTo>
                  <a:pt x="170143" y="96520"/>
                </a:lnTo>
                <a:lnTo>
                  <a:pt x="170143" y="99060"/>
                </a:lnTo>
                <a:lnTo>
                  <a:pt x="168074" y="101600"/>
                </a:lnTo>
                <a:lnTo>
                  <a:pt x="168074" y="104140"/>
                </a:lnTo>
                <a:close/>
              </a:path>
              <a:path w="224152" h="137160">
                <a:moveTo>
                  <a:pt x="14520" y="106680"/>
                </a:moveTo>
                <a:lnTo>
                  <a:pt x="12451" y="106680"/>
                </a:lnTo>
                <a:lnTo>
                  <a:pt x="12451" y="104140"/>
                </a:lnTo>
                <a:lnTo>
                  <a:pt x="14520" y="104140"/>
                </a:lnTo>
                <a:lnTo>
                  <a:pt x="14520" y="106680"/>
                </a:lnTo>
                <a:close/>
              </a:path>
              <a:path w="224152" h="137160">
                <a:moveTo>
                  <a:pt x="166005" y="106680"/>
                </a:moveTo>
                <a:lnTo>
                  <a:pt x="18682" y="106680"/>
                </a:lnTo>
                <a:lnTo>
                  <a:pt x="18682" y="104140"/>
                </a:lnTo>
                <a:lnTo>
                  <a:pt x="166005" y="104140"/>
                </a:lnTo>
                <a:lnTo>
                  <a:pt x="166005" y="106680"/>
                </a:lnTo>
                <a:close/>
              </a:path>
              <a:path w="224152" h="137160">
                <a:moveTo>
                  <a:pt x="163924" y="109220"/>
                </a:moveTo>
                <a:lnTo>
                  <a:pt x="22833" y="109220"/>
                </a:lnTo>
                <a:lnTo>
                  <a:pt x="22833" y="106680"/>
                </a:lnTo>
                <a:lnTo>
                  <a:pt x="163924" y="106680"/>
                </a:lnTo>
                <a:lnTo>
                  <a:pt x="163924" y="109220"/>
                </a:lnTo>
                <a:close/>
              </a:path>
              <a:path w="224152" h="137160">
                <a:moveTo>
                  <a:pt x="157692" y="114300"/>
                </a:moveTo>
                <a:lnTo>
                  <a:pt x="29064" y="114300"/>
                </a:lnTo>
                <a:lnTo>
                  <a:pt x="29064" y="111760"/>
                </a:lnTo>
                <a:lnTo>
                  <a:pt x="24890" y="111760"/>
                </a:lnTo>
                <a:lnTo>
                  <a:pt x="24890" y="109220"/>
                </a:lnTo>
                <a:lnTo>
                  <a:pt x="159773" y="109220"/>
                </a:lnTo>
                <a:lnTo>
                  <a:pt x="159773" y="111760"/>
                </a:lnTo>
                <a:lnTo>
                  <a:pt x="157692" y="114300"/>
                </a:lnTo>
                <a:close/>
              </a:path>
              <a:path w="224152" h="137160">
                <a:moveTo>
                  <a:pt x="159773" y="111760"/>
                </a:moveTo>
                <a:lnTo>
                  <a:pt x="159773" y="109220"/>
                </a:lnTo>
                <a:lnTo>
                  <a:pt x="161842" y="109220"/>
                </a:lnTo>
                <a:lnTo>
                  <a:pt x="159773" y="111760"/>
                </a:lnTo>
                <a:close/>
              </a:path>
              <a:path w="224152" h="137160">
                <a:moveTo>
                  <a:pt x="151496" y="116840"/>
                </a:moveTo>
                <a:lnTo>
                  <a:pt x="29064" y="116840"/>
                </a:lnTo>
                <a:lnTo>
                  <a:pt x="31134" y="114300"/>
                </a:lnTo>
                <a:lnTo>
                  <a:pt x="151496" y="114300"/>
                </a:lnTo>
                <a:lnTo>
                  <a:pt x="151496" y="116840"/>
                </a:lnTo>
                <a:close/>
              </a:path>
              <a:path w="224152" h="137160">
                <a:moveTo>
                  <a:pt x="141114" y="119380"/>
                </a:moveTo>
                <a:lnTo>
                  <a:pt x="37353" y="119380"/>
                </a:lnTo>
                <a:lnTo>
                  <a:pt x="35284" y="116840"/>
                </a:lnTo>
                <a:lnTo>
                  <a:pt x="141114" y="116840"/>
                </a:lnTo>
                <a:lnTo>
                  <a:pt x="141114" y="119380"/>
                </a:lnTo>
                <a:close/>
              </a:path>
              <a:path w="224152" h="137160">
                <a:moveTo>
                  <a:pt x="145253" y="119380"/>
                </a:moveTo>
                <a:lnTo>
                  <a:pt x="143183" y="119380"/>
                </a:lnTo>
                <a:lnTo>
                  <a:pt x="141114" y="116840"/>
                </a:lnTo>
                <a:lnTo>
                  <a:pt x="145253" y="116840"/>
                </a:lnTo>
                <a:lnTo>
                  <a:pt x="145253" y="119380"/>
                </a:lnTo>
                <a:close/>
              </a:path>
              <a:path w="224152" h="137160">
                <a:moveTo>
                  <a:pt x="149379" y="119380"/>
                </a:moveTo>
                <a:lnTo>
                  <a:pt x="147310" y="119380"/>
                </a:lnTo>
                <a:lnTo>
                  <a:pt x="147310" y="116840"/>
                </a:lnTo>
                <a:lnTo>
                  <a:pt x="149379" y="116840"/>
                </a:lnTo>
                <a:lnTo>
                  <a:pt x="149379" y="119380"/>
                </a:lnTo>
                <a:close/>
              </a:path>
              <a:path w="224152" h="137160">
                <a:moveTo>
                  <a:pt x="134859" y="124460"/>
                </a:moveTo>
                <a:lnTo>
                  <a:pt x="62268" y="124460"/>
                </a:lnTo>
                <a:lnTo>
                  <a:pt x="62268" y="121920"/>
                </a:lnTo>
                <a:lnTo>
                  <a:pt x="39423" y="121920"/>
                </a:lnTo>
                <a:lnTo>
                  <a:pt x="39423" y="119380"/>
                </a:lnTo>
                <a:lnTo>
                  <a:pt x="134859" y="119380"/>
                </a:lnTo>
                <a:lnTo>
                  <a:pt x="134859" y="124460"/>
                </a:lnTo>
                <a:close/>
              </a:path>
              <a:path w="224152" h="137160">
                <a:moveTo>
                  <a:pt x="43597" y="127000"/>
                </a:moveTo>
                <a:lnTo>
                  <a:pt x="41492" y="127000"/>
                </a:lnTo>
                <a:lnTo>
                  <a:pt x="41492" y="121920"/>
                </a:lnTo>
                <a:lnTo>
                  <a:pt x="45666" y="121920"/>
                </a:lnTo>
                <a:lnTo>
                  <a:pt x="45666" y="124460"/>
                </a:lnTo>
                <a:lnTo>
                  <a:pt x="43597" y="124460"/>
                </a:lnTo>
                <a:lnTo>
                  <a:pt x="43597" y="127000"/>
                </a:lnTo>
                <a:close/>
              </a:path>
              <a:path w="224152" h="137160">
                <a:moveTo>
                  <a:pt x="45666" y="124460"/>
                </a:moveTo>
                <a:lnTo>
                  <a:pt x="45666" y="121920"/>
                </a:lnTo>
                <a:lnTo>
                  <a:pt x="47724" y="121920"/>
                </a:lnTo>
                <a:lnTo>
                  <a:pt x="45666" y="124460"/>
                </a:lnTo>
                <a:close/>
              </a:path>
              <a:path w="224152" h="137160">
                <a:moveTo>
                  <a:pt x="51874" y="124460"/>
                </a:moveTo>
                <a:lnTo>
                  <a:pt x="49805" y="124460"/>
                </a:lnTo>
                <a:lnTo>
                  <a:pt x="49805" y="121920"/>
                </a:lnTo>
                <a:lnTo>
                  <a:pt x="51874" y="121920"/>
                </a:lnTo>
                <a:lnTo>
                  <a:pt x="51874" y="124460"/>
                </a:lnTo>
                <a:close/>
              </a:path>
              <a:path w="224152" h="137160">
                <a:moveTo>
                  <a:pt x="62268" y="124460"/>
                </a:moveTo>
                <a:lnTo>
                  <a:pt x="60199" y="121920"/>
                </a:lnTo>
                <a:lnTo>
                  <a:pt x="62268" y="121920"/>
                </a:lnTo>
                <a:lnTo>
                  <a:pt x="62268" y="124460"/>
                </a:lnTo>
                <a:close/>
              </a:path>
              <a:path w="224152" h="137160">
                <a:moveTo>
                  <a:pt x="126570" y="127000"/>
                </a:moveTo>
                <a:lnTo>
                  <a:pt x="64313" y="127000"/>
                </a:lnTo>
                <a:lnTo>
                  <a:pt x="64313" y="124460"/>
                </a:lnTo>
                <a:lnTo>
                  <a:pt x="126570" y="124460"/>
                </a:lnTo>
                <a:lnTo>
                  <a:pt x="126570" y="127000"/>
                </a:lnTo>
                <a:close/>
              </a:path>
              <a:path w="224152" h="137160">
                <a:moveTo>
                  <a:pt x="130732" y="127000"/>
                </a:moveTo>
                <a:lnTo>
                  <a:pt x="126570" y="127000"/>
                </a:lnTo>
                <a:lnTo>
                  <a:pt x="126570" y="124460"/>
                </a:lnTo>
                <a:lnTo>
                  <a:pt x="130732" y="124460"/>
                </a:lnTo>
                <a:lnTo>
                  <a:pt x="130732" y="127000"/>
                </a:lnTo>
                <a:close/>
              </a:path>
              <a:path w="224152" h="137160">
                <a:moveTo>
                  <a:pt x="68464" y="132080"/>
                </a:moveTo>
                <a:lnTo>
                  <a:pt x="66394" y="132080"/>
                </a:lnTo>
                <a:lnTo>
                  <a:pt x="66394" y="127000"/>
                </a:lnTo>
                <a:lnTo>
                  <a:pt x="122419" y="127000"/>
                </a:lnTo>
                <a:lnTo>
                  <a:pt x="122419" y="129540"/>
                </a:lnTo>
                <a:lnTo>
                  <a:pt x="68464" y="129540"/>
                </a:lnTo>
                <a:lnTo>
                  <a:pt x="68464" y="132080"/>
                </a:lnTo>
                <a:close/>
              </a:path>
              <a:path w="224152" h="137160">
                <a:moveTo>
                  <a:pt x="95436" y="134620"/>
                </a:moveTo>
                <a:lnTo>
                  <a:pt x="68464" y="134620"/>
                </a:lnTo>
                <a:lnTo>
                  <a:pt x="68464" y="129540"/>
                </a:lnTo>
                <a:lnTo>
                  <a:pt x="120350" y="129540"/>
                </a:lnTo>
                <a:lnTo>
                  <a:pt x="118281" y="132080"/>
                </a:lnTo>
                <a:lnTo>
                  <a:pt x="95436" y="132080"/>
                </a:lnTo>
                <a:lnTo>
                  <a:pt x="95436" y="134620"/>
                </a:lnTo>
                <a:close/>
              </a:path>
              <a:path w="224152" h="137160">
                <a:moveTo>
                  <a:pt x="101679" y="134620"/>
                </a:moveTo>
                <a:lnTo>
                  <a:pt x="95436" y="134620"/>
                </a:lnTo>
                <a:lnTo>
                  <a:pt x="95436" y="132080"/>
                </a:lnTo>
                <a:lnTo>
                  <a:pt x="101679" y="132080"/>
                </a:lnTo>
                <a:lnTo>
                  <a:pt x="101679" y="134620"/>
                </a:lnTo>
                <a:close/>
              </a:path>
              <a:path w="224152" h="137160">
                <a:moveTo>
                  <a:pt x="118281" y="134620"/>
                </a:moveTo>
                <a:lnTo>
                  <a:pt x="103748" y="134620"/>
                </a:lnTo>
                <a:lnTo>
                  <a:pt x="103748" y="132080"/>
                </a:lnTo>
                <a:lnTo>
                  <a:pt x="118281" y="132080"/>
                </a:lnTo>
                <a:lnTo>
                  <a:pt x="118281" y="134620"/>
                </a:lnTo>
                <a:close/>
              </a:path>
              <a:path w="224152" h="137160">
                <a:moveTo>
                  <a:pt x="74719" y="137160"/>
                </a:moveTo>
                <a:lnTo>
                  <a:pt x="70533" y="137160"/>
                </a:lnTo>
                <a:lnTo>
                  <a:pt x="70533" y="134620"/>
                </a:lnTo>
                <a:lnTo>
                  <a:pt x="76788" y="134620"/>
                </a:lnTo>
                <a:lnTo>
                  <a:pt x="74719" y="137160"/>
                </a:lnTo>
                <a:close/>
              </a:path>
              <a:path w="224152" h="137160">
                <a:moveTo>
                  <a:pt x="82972" y="137160"/>
                </a:moveTo>
                <a:lnTo>
                  <a:pt x="80903" y="137160"/>
                </a:lnTo>
                <a:lnTo>
                  <a:pt x="80903" y="134620"/>
                </a:lnTo>
                <a:lnTo>
                  <a:pt x="82972" y="134620"/>
                </a:lnTo>
                <a:lnTo>
                  <a:pt x="82972" y="137160"/>
                </a:lnTo>
                <a:close/>
              </a:path>
              <a:path w="224152" h="137160">
                <a:moveTo>
                  <a:pt x="85089" y="137160"/>
                </a:moveTo>
                <a:lnTo>
                  <a:pt x="82972" y="134620"/>
                </a:lnTo>
                <a:lnTo>
                  <a:pt x="85089" y="134620"/>
                </a:lnTo>
                <a:lnTo>
                  <a:pt x="85089" y="137160"/>
                </a:lnTo>
                <a:close/>
              </a:path>
              <a:path w="224152" h="137160">
                <a:moveTo>
                  <a:pt x="93366" y="137160"/>
                </a:moveTo>
                <a:lnTo>
                  <a:pt x="91297" y="137160"/>
                </a:lnTo>
                <a:lnTo>
                  <a:pt x="91297" y="134620"/>
                </a:lnTo>
                <a:lnTo>
                  <a:pt x="93366" y="134620"/>
                </a:lnTo>
                <a:lnTo>
                  <a:pt x="93366" y="137160"/>
                </a:lnTo>
                <a:close/>
              </a:path>
            </a:pathLst>
          </a:custGeom>
          <a:solidFill>
            <a:srgbClr val="C9CCCC"/>
          </a:solidFill>
        </p:spPr>
        <p:txBody>
          <a:bodyPr wrap="square" lIns="0" tIns="0" rIns="0" bIns="0" rtlCol="0"/>
          <a:lstStyle/>
          <a:p/>
        </p:txBody>
      </p:sp>
      <p:sp>
        <p:nvSpPr>
          <p:cNvPr id="2188" name="object 2188"/>
          <p:cNvSpPr/>
          <p:nvPr/>
        </p:nvSpPr>
        <p:spPr>
          <a:xfrm>
            <a:off x="8501633" y="4663214"/>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2189" name="object 2189"/>
          <p:cNvSpPr/>
          <p:nvPr/>
        </p:nvSpPr>
        <p:spPr>
          <a:xfrm>
            <a:off x="8503725" y="4668213"/>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190" name="object 2190"/>
          <p:cNvSpPr/>
          <p:nvPr/>
        </p:nvSpPr>
        <p:spPr>
          <a:xfrm>
            <a:off x="8505783" y="4553140"/>
            <a:ext cx="2540" cy="2540"/>
          </a:xfrm>
          <a:custGeom>
            <a:rect l="l" t="t" r="r" b="b"/>
            <a:pathLst>
              <a:path w="2540"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191" name="object 2191"/>
          <p:cNvSpPr/>
          <p:nvPr/>
        </p:nvSpPr>
        <p:spPr>
          <a:xfrm>
            <a:off x="8526543" y="4553128"/>
            <a:ext cx="2540" cy="2540"/>
          </a:xfrm>
          <a:custGeom>
            <a:rect l="l" t="t" r="r" b="b"/>
            <a:pathLst>
              <a:path w="2540" h="2539">
                <a:moveTo>
                  <a:pt x="2057" y="2524"/>
                </a:moveTo>
                <a:lnTo>
                  <a:pt x="0" y="2524"/>
                </a:lnTo>
                <a:lnTo>
                  <a:pt x="0" y="0"/>
                </a:lnTo>
                <a:lnTo>
                  <a:pt x="2057" y="2524"/>
                </a:lnTo>
                <a:close/>
              </a:path>
            </a:pathLst>
          </a:custGeom>
          <a:solidFill>
            <a:srgbClr val="C9CCCC"/>
          </a:solidFill>
        </p:spPr>
        <p:txBody>
          <a:bodyPr wrap="square" lIns="0" tIns="0" rIns="0" bIns="0" rtlCol="0"/>
          <a:lstStyle/>
          <a:p/>
        </p:txBody>
      </p:sp>
      <p:sp>
        <p:nvSpPr>
          <p:cNvPr id="2192" name="object 2192"/>
          <p:cNvSpPr/>
          <p:nvPr/>
        </p:nvSpPr>
        <p:spPr>
          <a:xfrm>
            <a:off x="8520333" y="4565654"/>
            <a:ext cx="4445" cy="5080"/>
          </a:xfrm>
          <a:custGeom>
            <a:rect l="l" t="t" r="r" b="b"/>
            <a:pathLst>
              <a:path w="4445" h="5079">
                <a:moveTo>
                  <a:pt x="4126" y="5013"/>
                </a:moveTo>
                <a:lnTo>
                  <a:pt x="2069" y="5013"/>
                </a:lnTo>
                <a:lnTo>
                  <a:pt x="2069" y="2512"/>
                </a:lnTo>
                <a:lnTo>
                  <a:pt x="0" y="2512"/>
                </a:lnTo>
                <a:lnTo>
                  <a:pt x="0" y="0"/>
                </a:lnTo>
                <a:lnTo>
                  <a:pt x="2069" y="0"/>
                </a:lnTo>
                <a:lnTo>
                  <a:pt x="4126" y="2512"/>
                </a:lnTo>
                <a:lnTo>
                  <a:pt x="4126" y="5013"/>
                </a:lnTo>
                <a:close/>
              </a:path>
            </a:pathLst>
          </a:custGeom>
          <a:solidFill>
            <a:srgbClr val="C9CCCC"/>
          </a:solidFill>
        </p:spPr>
        <p:txBody>
          <a:bodyPr wrap="square" lIns="0" tIns="0" rIns="0" bIns="0" rtlCol="0"/>
          <a:lstStyle/>
          <a:p/>
        </p:txBody>
      </p:sp>
      <p:sp>
        <p:nvSpPr>
          <p:cNvPr id="2193" name="object 2193"/>
          <p:cNvSpPr/>
          <p:nvPr/>
        </p:nvSpPr>
        <p:spPr>
          <a:xfrm>
            <a:off x="8518261" y="4563141"/>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194" name="object 2194"/>
          <p:cNvSpPr/>
          <p:nvPr/>
        </p:nvSpPr>
        <p:spPr>
          <a:xfrm>
            <a:off x="8534848" y="4568167"/>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195" name="object 2195"/>
          <p:cNvSpPr/>
          <p:nvPr/>
        </p:nvSpPr>
        <p:spPr>
          <a:xfrm>
            <a:off x="8509947" y="4553127"/>
            <a:ext cx="27305" cy="17780"/>
          </a:xfrm>
          <a:custGeom>
            <a:rect l="l" t="t" r="r" b="b"/>
            <a:pathLst>
              <a:path w="27303" h="17779">
                <a:moveTo>
                  <a:pt x="12439" y="2524"/>
                </a:moveTo>
                <a:lnTo>
                  <a:pt x="0" y="2524"/>
                </a:lnTo>
                <a:lnTo>
                  <a:pt x="0" y="0"/>
                </a:lnTo>
                <a:lnTo>
                  <a:pt x="12439" y="0"/>
                </a:lnTo>
                <a:lnTo>
                  <a:pt x="12439" y="2524"/>
                </a:lnTo>
                <a:close/>
              </a:path>
              <a:path w="27303" h="17779">
                <a:moveTo>
                  <a:pt x="16613" y="2524"/>
                </a:moveTo>
                <a:lnTo>
                  <a:pt x="14508" y="2524"/>
                </a:lnTo>
                <a:lnTo>
                  <a:pt x="14508" y="0"/>
                </a:lnTo>
                <a:lnTo>
                  <a:pt x="16613" y="0"/>
                </a:lnTo>
                <a:lnTo>
                  <a:pt x="16613" y="2524"/>
                </a:lnTo>
                <a:close/>
              </a:path>
              <a:path w="27303" h="17779">
                <a:moveTo>
                  <a:pt x="18647" y="5013"/>
                </a:moveTo>
                <a:lnTo>
                  <a:pt x="4150" y="5013"/>
                </a:lnTo>
                <a:lnTo>
                  <a:pt x="4150" y="2524"/>
                </a:lnTo>
                <a:lnTo>
                  <a:pt x="18647" y="2524"/>
                </a:lnTo>
                <a:lnTo>
                  <a:pt x="18647" y="5013"/>
                </a:lnTo>
                <a:close/>
              </a:path>
              <a:path w="27303" h="17779">
                <a:moveTo>
                  <a:pt x="10382" y="7537"/>
                </a:moveTo>
                <a:lnTo>
                  <a:pt x="8312" y="7537"/>
                </a:lnTo>
                <a:lnTo>
                  <a:pt x="8312" y="5013"/>
                </a:lnTo>
                <a:lnTo>
                  <a:pt x="10382" y="5013"/>
                </a:lnTo>
                <a:lnTo>
                  <a:pt x="10382" y="7537"/>
                </a:lnTo>
                <a:close/>
              </a:path>
              <a:path w="27303" h="17779">
                <a:moveTo>
                  <a:pt x="24890" y="7537"/>
                </a:moveTo>
                <a:lnTo>
                  <a:pt x="12439" y="7537"/>
                </a:lnTo>
                <a:lnTo>
                  <a:pt x="12439" y="5013"/>
                </a:lnTo>
                <a:lnTo>
                  <a:pt x="24890" y="5013"/>
                </a:lnTo>
                <a:lnTo>
                  <a:pt x="24890" y="7537"/>
                </a:lnTo>
                <a:close/>
              </a:path>
              <a:path w="27303" h="17779">
                <a:moveTo>
                  <a:pt x="26959" y="12526"/>
                </a:moveTo>
                <a:lnTo>
                  <a:pt x="12439" y="12526"/>
                </a:lnTo>
                <a:lnTo>
                  <a:pt x="12439" y="10014"/>
                </a:lnTo>
                <a:lnTo>
                  <a:pt x="10382" y="10014"/>
                </a:lnTo>
                <a:lnTo>
                  <a:pt x="10382" y="7537"/>
                </a:lnTo>
                <a:lnTo>
                  <a:pt x="26959" y="7537"/>
                </a:lnTo>
                <a:lnTo>
                  <a:pt x="26959" y="12526"/>
                </a:lnTo>
                <a:close/>
              </a:path>
              <a:path w="27303" h="17779">
                <a:moveTo>
                  <a:pt x="24890" y="15039"/>
                </a:moveTo>
                <a:lnTo>
                  <a:pt x="14508" y="15039"/>
                </a:lnTo>
                <a:lnTo>
                  <a:pt x="14508" y="12526"/>
                </a:lnTo>
                <a:lnTo>
                  <a:pt x="24890" y="12526"/>
                </a:lnTo>
                <a:lnTo>
                  <a:pt x="24890" y="15039"/>
                </a:lnTo>
                <a:close/>
              </a:path>
              <a:path w="27303" h="17779">
                <a:moveTo>
                  <a:pt x="22833" y="17527"/>
                </a:moveTo>
                <a:lnTo>
                  <a:pt x="16613" y="17527"/>
                </a:lnTo>
                <a:lnTo>
                  <a:pt x="16613" y="15039"/>
                </a:lnTo>
                <a:lnTo>
                  <a:pt x="22833" y="15039"/>
                </a:lnTo>
                <a:lnTo>
                  <a:pt x="22833" y="17527"/>
                </a:lnTo>
                <a:close/>
              </a:path>
            </a:pathLst>
          </a:custGeom>
          <a:solidFill>
            <a:srgbClr val="C9CCCC"/>
          </a:solidFill>
        </p:spPr>
        <p:txBody>
          <a:bodyPr wrap="square" lIns="0" tIns="0" rIns="0" bIns="0" rtlCol="0"/>
          <a:lstStyle/>
          <a:p/>
        </p:txBody>
      </p:sp>
      <p:sp>
        <p:nvSpPr>
          <p:cNvPr id="2196" name="object 2196"/>
          <p:cNvSpPr/>
          <p:nvPr/>
        </p:nvSpPr>
        <p:spPr>
          <a:xfrm>
            <a:off x="8505783" y="4558140"/>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2197" name="object 2197"/>
          <p:cNvSpPr/>
          <p:nvPr/>
        </p:nvSpPr>
        <p:spPr>
          <a:xfrm>
            <a:off x="8520333" y="4660714"/>
            <a:ext cx="10795" cy="5080"/>
          </a:xfrm>
          <a:custGeom>
            <a:rect l="l" t="t" r="r" b="b"/>
            <a:pathLst>
              <a:path w="10795" h="5079">
                <a:moveTo>
                  <a:pt x="6207" y="4989"/>
                </a:moveTo>
                <a:lnTo>
                  <a:pt x="0" y="4989"/>
                </a:lnTo>
                <a:lnTo>
                  <a:pt x="0" y="2500"/>
                </a:lnTo>
                <a:lnTo>
                  <a:pt x="2069" y="0"/>
                </a:lnTo>
                <a:lnTo>
                  <a:pt x="10382" y="0"/>
                </a:lnTo>
                <a:lnTo>
                  <a:pt x="10382" y="2500"/>
                </a:lnTo>
                <a:lnTo>
                  <a:pt x="6207" y="2500"/>
                </a:lnTo>
                <a:lnTo>
                  <a:pt x="6207" y="4989"/>
                </a:lnTo>
                <a:close/>
              </a:path>
            </a:pathLst>
          </a:custGeom>
          <a:solidFill>
            <a:srgbClr val="C9CCCC"/>
          </a:solidFill>
        </p:spPr>
        <p:txBody>
          <a:bodyPr wrap="square" lIns="0" tIns="0" rIns="0" bIns="0" rtlCol="0"/>
          <a:lstStyle/>
          <a:p/>
        </p:txBody>
      </p:sp>
      <p:sp>
        <p:nvSpPr>
          <p:cNvPr id="2198" name="object 2198"/>
          <p:cNvSpPr/>
          <p:nvPr/>
        </p:nvSpPr>
        <p:spPr>
          <a:xfrm>
            <a:off x="7947614" y="4500629"/>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199" name="object 2199"/>
          <p:cNvSpPr/>
          <p:nvPr/>
        </p:nvSpPr>
        <p:spPr>
          <a:xfrm>
            <a:off x="8063809" y="4210457"/>
            <a:ext cx="4445" cy="2540"/>
          </a:xfrm>
          <a:custGeom>
            <a:rect l="l" t="t" r="r" b="b"/>
            <a:pathLst>
              <a:path w="4445" h="2539">
                <a:moveTo>
                  <a:pt x="2093" y="2476"/>
                </a:moveTo>
                <a:lnTo>
                  <a:pt x="0" y="2476"/>
                </a:lnTo>
                <a:lnTo>
                  <a:pt x="0" y="0"/>
                </a:lnTo>
                <a:lnTo>
                  <a:pt x="4150" y="0"/>
                </a:lnTo>
                <a:lnTo>
                  <a:pt x="2093" y="2476"/>
                </a:lnTo>
                <a:close/>
              </a:path>
            </a:pathLst>
          </a:custGeom>
          <a:solidFill>
            <a:srgbClr val="C9CCCC"/>
          </a:solidFill>
        </p:spPr>
        <p:txBody>
          <a:bodyPr wrap="square" lIns="0" tIns="0" rIns="0" bIns="0" rtlCol="0"/>
          <a:lstStyle/>
          <a:p/>
        </p:txBody>
      </p:sp>
      <p:sp>
        <p:nvSpPr>
          <p:cNvPr id="2200" name="object 2200"/>
          <p:cNvSpPr/>
          <p:nvPr/>
        </p:nvSpPr>
        <p:spPr>
          <a:xfrm>
            <a:off x="8055514" y="421045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01" name="object 2201"/>
          <p:cNvSpPr/>
          <p:nvPr/>
        </p:nvSpPr>
        <p:spPr>
          <a:xfrm>
            <a:off x="8057584" y="421045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02" name="object 2202"/>
          <p:cNvSpPr/>
          <p:nvPr/>
        </p:nvSpPr>
        <p:spPr>
          <a:xfrm>
            <a:off x="8246410" y="4473075"/>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203" name="object 2203"/>
          <p:cNvSpPr/>
          <p:nvPr/>
        </p:nvSpPr>
        <p:spPr>
          <a:xfrm>
            <a:off x="8074189" y="4222924"/>
            <a:ext cx="2540" cy="2540"/>
          </a:xfrm>
          <a:custGeom>
            <a:rect l="l" t="t" r="r" b="b"/>
            <a:pathLst>
              <a:path w="2540" h="2539">
                <a:moveTo>
                  <a:pt x="2069" y="2536"/>
                </a:moveTo>
                <a:lnTo>
                  <a:pt x="0" y="0"/>
                </a:lnTo>
                <a:lnTo>
                  <a:pt x="2069" y="0"/>
                </a:lnTo>
                <a:lnTo>
                  <a:pt x="2069" y="2536"/>
                </a:lnTo>
                <a:close/>
              </a:path>
            </a:pathLst>
          </a:custGeom>
          <a:solidFill>
            <a:srgbClr val="C9CCCC"/>
          </a:solidFill>
        </p:spPr>
        <p:txBody>
          <a:bodyPr wrap="square" lIns="0" tIns="0" rIns="0" bIns="0" rtlCol="0"/>
          <a:lstStyle/>
          <a:p/>
        </p:txBody>
      </p:sp>
      <p:sp>
        <p:nvSpPr>
          <p:cNvPr id="2204" name="object 2204"/>
          <p:cNvSpPr/>
          <p:nvPr/>
        </p:nvSpPr>
        <p:spPr>
          <a:xfrm>
            <a:off x="8067965" y="421045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05" name="object 2205"/>
          <p:cNvSpPr/>
          <p:nvPr/>
        </p:nvSpPr>
        <p:spPr>
          <a:xfrm>
            <a:off x="7962148" y="4508128"/>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206" name="object 2206"/>
          <p:cNvSpPr/>
          <p:nvPr/>
        </p:nvSpPr>
        <p:spPr>
          <a:xfrm>
            <a:off x="8022330" y="4493108"/>
            <a:ext cx="2540" cy="2540"/>
          </a:xfrm>
          <a:custGeom>
            <a:rect l="l" t="t" r="r" b="b"/>
            <a:pathLst>
              <a:path w="2540" h="2539">
                <a:moveTo>
                  <a:pt x="2057" y="2500"/>
                </a:moveTo>
                <a:lnTo>
                  <a:pt x="0" y="0"/>
                </a:lnTo>
                <a:lnTo>
                  <a:pt x="2057" y="0"/>
                </a:lnTo>
                <a:lnTo>
                  <a:pt x="2057" y="2500"/>
                </a:lnTo>
                <a:close/>
              </a:path>
            </a:pathLst>
          </a:custGeom>
          <a:solidFill>
            <a:srgbClr val="C9CCCC"/>
          </a:solidFill>
        </p:spPr>
        <p:txBody>
          <a:bodyPr wrap="square" lIns="0" tIns="0" rIns="0" bIns="0" rtlCol="0"/>
          <a:lstStyle/>
          <a:p/>
        </p:txBody>
      </p:sp>
      <p:sp>
        <p:nvSpPr>
          <p:cNvPr id="2207" name="object 2207"/>
          <p:cNvSpPr/>
          <p:nvPr/>
        </p:nvSpPr>
        <p:spPr>
          <a:xfrm>
            <a:off x="8018178" y="4488119"/>
            <a:ext cx="4445" cy="5080"/>
          </a:xfrm>
          <a:custGeom>
            <a:rect l="l" t="t" r="r" b="b"/>
            <a:pathLst>
              <a:path w="4445" h="5079">
                <a:moveTo>
                  <a:pt x="4138" y="4989"/>
                </a:moveTo>
                <a:lnTo>
                  <a:pt x="0" y="4989"/>
                </a:lnTo>
                <a:lnTo>
                  <a:pt x="0" y="0"/>
                </a:lnTo>
                <a:lnTo>
                  <a:pt x="2081" y="0"/>
                </a:lnTo>
                <a:lnTo>
                  <a:pt x="4138" y="2500"/>
                </a:lnTo>
                <a:lnTo>
                  <a:pt x="4138" y="4989"/>
                </a:lnTo>
                <a:close/>
              </a:path>
            </a:pathLst>
          </a:custGeom>
          <a:solidFill>
            <a:srgbClr val="C9CCCC"/>
          </a:solidFill>
        </p:spPr>
        <p:txBody>
          <a:bodyPr wrap="square" lIns="0" tIns="0" rIns="0" bIns="0" rtlCol="0"/>
          <a:lstStyle/>
          <a:p/>
        </p:txBody>
      </p:sp>
      <p:sp>
        <p:nvSpPr>
          <p:cNvPr id="2208" name="object 2208"/>
          <p:cNvSpPr/>
          <p:nvPr/>
        </p:nvSpPr>
        <p:spPr>
          <a:xfrm>
            <a:off x="7949698" y="4498114"/>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209" name="object 2209"/>
          <p:cNvSpPr/>
          <p:nvPr/>
        </p:nvSpPr>
        <p:spPr>
          <a:xfrm>
            <a:off x="8026474" y="4498108"/>
            <a:ext cx="6350" cy="5080"/>
          </a:xfrm>
          <a:custGeom>
            <a:rect l="l" t="t" r="r" b="b"/>
            <a:pathLst>
              <a:path w="6350" h="5079">
                <a:moveTo>
                  <a:pt x="6231" y="5013"/>
                </a:moveTo>
                <a:lnTo>
                  <a:pt x="0" y="5013"/>
                </a:lnTo>
                <a:lnTo>
                  <a:pt x="0" y="0"/>
                </a:lnTo>
                <a:lnTo>
                  <a:pt x="2069" y="2524"/>
                </a:lnTo>
                <a:lnTo>
                  <a:pt x="6231" y="2524"/>
                </a:lnTo>
                <a:lnTo>
                  <a:pt x="6231" y="5013"/>
                </a:lnTo>
                <a:close/>
              </a:path>
              <a:path w="6350" h="5079">
                <a:moveTo>
                  <a:pt x="6231" y="2524"/>
                </a:moveTo>
                <a:lnTo>
                  <a:pt x="2069" y="2524"/>
                </a:lnTo>
                <a:lnTo>
                  <a:pt x="4138" y="0"/>
                </a:lnTo>
                <a:lnTo>
                  <a:pt x="6231" y="0"/>
                </a:lnTo>
                <a:lnTo>
                  <a:pt x="6231" y="2524"/>
                </a:lnTo>
                <a:close/>
              </a:path>
            </a:pathLst>
          </a:custGeom>
          <a:solidFill>
            <a:srgbClr val="C9CCCC"/>
          </a:solidFill>
        </p:spPr>
        <p:txBody>
          <a:bodyPr wrap="square" lIns="0" tIns="0" rIns="0" bIns="0" rtlCol="0"/>
          <a:lstStyle/>
          <a:p/>
        </p:txBody>
      </p:sp>
      <p:sp>
        <p:nvSpPr>
          <p:cNvPr id="2210" name="object 2210"/>
          <p:cNvSpPr/>
          <p:nvPr/>
        </p:nvSpPr>
        <p:spPr>
          <a:xfrm>
            <a:off x="8335639" y="4558129"/>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2211" name="object 2211"/>
          <p:cNvSpPr/>
          <p:nvPr/>
        </p:nvSpPr>
        <p:spPr>
          <a:xfrm>
            <a:off x="8014022" y="4483113"/>
            <a:ext cx="2540" cy="2540"/>
          </a:xfrm>
          <a:custGeom>
            <a:rect l="l" t="t" r="r" b="b"/>
            <a:pathLst>
              <a:path w="2540" h="2539">
                <a:moveTo>
                  <a:pt x="0" y="0"/>
                </a:moveTo>
                <a:lnTo>
                  <a:pt x="2081" y="0"/>
                </a:lnTo>
                <a:lnTo>
                  <a:pt x="2081" y="2476"/>
                </a:lnTo>
                <a:lnTo>
                  <a:pt x="0" y="2476"/>
                </a:lnTo>
                <a:lnTo>
                  <a:pt x="0" y="0"/>
                </a:lnTo>
                <a:close/>
              </a:path>
            </a:pathLst>
          </a:custGeom>
          <a:solidFill>
            <a:srgbClr val="C9CCCC"/>
          </a:solidFill>
        </p:spPr>
        <p:txBody>
          <a:bodyPr wrap="square" lIns="0" tIns="0" rIns="0" bIns="0" rtlCol="0"/>
          <a:lstStyle/>
          <a:p/>
        </p:txBody>
      </p:sp>
      <p:sp>
        <p:nvSpPr>
          <p:cNvPr id="2212" name="object 2212"/>
          <p:cNvSpPr/>
          <p:nvPr/>
        </p:nvSpPr>
        <p:spPr>
          <a:xfrm>
            <a:off x="8014012" y="4485606"/>
            <a:ext cx="4445" cy="2540"/>
          </a:xfrm>
          <a:custGeom>
            <a:rect l="l" t="t" r="r" b="b"/>
            <a:pathLst>
              <a:path w="4445" h="2539">
                <a:moveTo>
                  <a:pt x="4162" y="2512"/>
                </a:moveTo>
                <a:lnTo>
                  <a:pt x="2093" y="2512"/>
                </a:lnTo>
                <a:lnTo>
                  <a:pt x="0" y="0"/>
                </a:lnTo>
                <a:lnTo>
                  <a:pt x="4162" y="0"/>
                </a:lnTo>
                <a:lnTo>
                  <a:pt x="4162" y="2512"/>
                </a:lnTo>
                <a:close/>
              </a:path>
            </a:pathLst>
          </a:custGeom>
          <a:solidFill>
            <a:srgbClr val="C9CCCC"/>
          </a:solidFill>
        </p:spPr>
        <p:txBody>
          <a:bodyPr wrap="square" lIns="0" tIns="0" rIns="0" bIns="0" rtlCol="0"/>
          <a:lstStyle/>
          <a:p/>
        </p:txBody>
      </p:sp>
      <p:sp>
        <p:nvSpPr>
          <p:cNvPr id="2213" name="object 2213"/>
          <p:cNvSpPr/>
          <p:nvPr/>
        </p:nvSpPr>
        <p:spPr>
          <a:xfrm>
            <a:off x="8335633" y="4560665"/>
            <a:ext cx="2540" cy="2540"/>
          </a:xfrm>
          <a:custGeom>
            <a:rect l="l" t="t" r="r" b="b"/>
            <a:pathLst>
              <a:path w="2540" h="2539">
                <a:moveTo>
                  <a:pt x="2093" y="2476"/>
                </a:moveTo>
                <a:lnTo>
                  <a:pt x="0" y="0"/>
                </a:lnTo>
                <a:lnTo>
                  <a:pt x="2093" y="0"/>
                </a:lnTo>
                <a:lnTo>
                  <a:pt x="2093" y="2476"/>
                </a:lnTo>
                <a:close/>
              </a:path>
            </a:pathLst>
          </a:custGeom>
          <a:solidFill>
            <a:srgbClr val="C9CCCC"/>
          </a:solidFill>
        </p:spPr>
        <p:txBody>
          <a:bodyPr wrap="square" lIns="0" tIns="0" rIns="0" bIns="0" rtlCol="0"/>
          <a:lstStyle/>
          <a:p/>
        </p:txBody>
      </p:sp>
      <p:sp>
        <p:nvSpPr>
          <p:cNvPr id="2214" name="object 2214"/>
          <p:cNvSpPr/>
          <p:nvPr/>
        </p:nvSpPr>
        <p:spPr>
          <a:xfrm>
            <a:off x="8016106" y="4550652"/>
            <a:ext cx="2540" cy="5080"/>
          </a:xfrm>
          <a:custGeom>
            <a:rect l="l" t="t" r="r" b="b"/>
            <a:pathLst>
              <a:path w="2540" h="5079">
                <a:moveTo>
                  <a:pt x="0" y="5001"/>
                </a:moveTo>
                <a:lnTo>
                  <a:pt x="0" y="0"/>
                </a:lnTo>
                <a:lnTo>
                  <a:pt x="2069" y="0"/>
                </a:lnTo>
                <a:lnTo>
                  <a:pt x="2069" y="2488"/>
                </a:lnTo>
                <a:lnTo>
                  <a:pt x="0" y="5001"/>
                </a:lnTo>
                <a:close/>
              </a:path>
            </a:pathLst>
          </a:custGeom>
          <a:solidFill>
            <a:srgbClr val="C9CCCC"/>
          </a:solidFill>
        </p:spPr>
        <p:txBody>
          <a:bodyPr wrap="square" lIns="0" tIns="0" rIns="0" bIns="0" rtlCol="0"/>
          <a:lstStyle/>
          <a:p/>
        </p:txBody>
      </p:sp>
      <p:sp>
        <p:nvSpPr>
          <p:cNvPr id="2215" name="object 2215"/>
          <p:cNvSpPr/>
          <p:nvPr/>
        </p:nvSpPr>
        <p:spPr>
          <a:xfrm>
            <a:off x="8014022" y="4553128"/>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216" name="object 2216"/>
          <p:cNvSpPr/>
          <p:nvPr/>
        </p:nvSpPr>
        <p:spPr>
          <a:xfrm>
            <a:off x="8020249" y="4180418"/>
            <a:ext cx="6350" cy="2540"/>
          </a:xfrm>
          <a:custGeom>
            <a:rect l="l" t="t" r="r" b="b"/>
            <a:pathLst>
              <a:path w="6350" h="2539">
                <a:moveTo>
                  <a:pt x="6231" y="2500"/>
                </a:moveTo>
                <a:lnTo>
                  <a:pt x="0" y="2500"/>
                </a:lnTo>
                <a:lnTo>
                  <a:pt x="0" y="0"/>
                </a:lnTo>
                <a:lnTo>
                  <a:pt x="6231" y="0"/>
                </a:lnTo>
                <a:lnTo>
                  <a:pt x="6231" y="2500"/>
                </a:lnTo>
                <a:close/>
              </a:path>
            </a:pathLst>
          </a:custGeom>
          <a:solidFill>
            <a:srgbClr val="C9CCCC"/>
          </a:solidFill>
        </p:spPr>
        <p:txBody>
          <a:bodyPr wrap="square" lIns="0" tIns="0" rIns="0" bIns="0" rtlCol="0"/>
          <a:lstStyle/>
          <a:p/>
        </p:txBody>
      </p:sp>
      <p:sp>
        <p:nvSpPr>
          <p:cNvPr id="2217" name="object 2217"/>
          <p:cNvSpPr/>
          <p:nvPr/>
        </p:nvSpPr>
        <p:spPr>
          <a:xfrm>
            <a:off x="7943460" y="4160409"/>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218" name="object 2218"/>
          <p:cNvSpPr/>
          <p:nvPr/>
        </p:nvSpPr>
        <p:spPr>
          <a:xfrm>
            <a:off x="8011950" y="4530638"/>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219" name="object 2219"/>
          <p:cNvSpPr/>
          <p:nvPr/>
        </p:nvSpPr>
        <p:spPr>
          <a:xfrm>
            <a:off x="8014020" y="4530632"/>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2220" name="object 2220"/>
          <p:cNvSpPr/>
          <p:nvPr/>
        </p:nvSpPr>
        <p:spPr>
          <a:xfrm>
            <a:off x="8016103" y="453312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221" name="object 2221"/>
          <p:cNvSpPr/>
          <p:nvPr/>
        </p:nvSpPr>
        <p:spPr>
          <a:xfrm>
            <a:off x="8022335" y="4182904"/>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222" name="object 2222"/>
          <p:cNvSpPr/>
          <p:nvPr/>
        </p:nvSpPr>
        <p:spPr>
          <a:xfrm>
            <a:off x="8242268" y="4470606"/>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223" name="object 2223"/>
          <p:cNvSpPr/>
          <p:nvPr/>
        </p:nvSpPr>
        <p:spPr>
          <a:xfrm>
            <a:off x="8223589" y="444808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224" name="object 2224"/>
          <p:cNvSpPr/>
          <p:nvPr/>
        </p:nvSpPr>
        <p:spPr>
          <a:xfrm>
            <a:off x="8333562" y="4553128"/>
            <a:ext cx="2540" cy="2540"/>
          </a:xfrm>
          <a:custGeom>
            <a:rect l="l" t="t" r="r" b="b"/>
            <a:pathLst>
              <a:path w="2540"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225" name="object 2225"/>
          <p:cNvSpPr/>
          <p:nvPr/>
        </p:nvSpPr>
        <p:spPr>
          <a:xfrm>
            <a:off x="8070033" y="4210457"/>
            <a:ext cx="2540" cy="2540"/>
          </a:xfrm>
          <a:custGeom>
            <a:rect l="l" t="t" r="r" b="b"/>
            <a:pathLst>
              <a:path w="2540" h="2539">
                <a:moveTo>
                  <a:pt x="2093" y="2476"/>
                </a:moveTo>
                <a:lnTo>
                  <a:pt x="0" y="0"/>
                </a:lnTo>
                <a:lnTo>
                  <a:pt x="2093" y="0"/>
                </a:lnTo>
                <a:lnTo>
                  <a:pt x="2093" y="2476"/>
                </a:lnTo>
                <a:close/>
              </a:path>
            </a:pathLst>
          </a:custGeom>
          <a:solidFill>
            <a:srgbClr val="C9CCCC"/>
          </a:solidFill>
        </p:spPr>
        <p:txBody>
          <a:bodyPr wrap="square" lIns="0" tIns="0" rIns="0" bIns="0" rtlCol="0"/>
          <a:lstStyle/>
          <a:p/>
        </p:txBody>
      </p:sp>
      <p:sp>
        <p:nvSpPr>
          <p:cNvPr id="2226" name="object 2226"/>
          <p:cNvSpPr/>
          <p:nvPr/>
        </p:nvSpPr>
        <p:spPr>
          <a:xfrm>
            <a:off x="8024403" y="418542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227" name="object 2227"/>
          <p:cNvSpPr/>
          <p:nvPr/>
        </p:nvSpPr>
        <p:spPr>
          <a:xfrm>
            <a:off x="8076255" y="4215435"/>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228" name="object 2228"/>
          <p:cNvSpPr/>
          <p:nvPr/>
        </p:nvSpPr>
        <p:spPr>
          <a:xfrm>
            <a:off x="8024392" y="4493108"/>
            <a:ext cx="6350" cy="5080"/>
          </a:xfrm>
          <a:custGeom>
            <a:rect l="l" t="t" r="r" b="b"/>
            <a:pathLst>
              <a:path w="6350" h="5079">
                <a:moveTo>
                  <a:pt x="6219" y="5001"/>
                </a:moveTo>
                <a:lnTo>
                  <a:pt x="2093" y="5001"/>
                </a:lnTo>
                <a:lnTo>
                  <a:pt x="2093" y="2512"/>
                </a:lnTo>
                <a:lnTo>
                  <a:pt x="0" y="2512"/>
                </a:lnTo>
                <a:lnTo>
                  <a:pt x="0" y="0"/>
                </a:lnTo>
                <a:lnTo>
                  <a:pt x="4150" y="0"/>
                </a:lnTo>
                <a:lnTo>
                  <a:pt x="6219" y="2512"/>
                </a:lnTo>
                <a:lnTo>
                  <a:pt x="6219" y="5001"/>
                </a:lnTo>
                <a:close/>
              </a:path>
            </a:pathLst>
          </a:custGeom>
          <a:solidFill>
            <a:srgbClr val="C9CCCC"/>
          </a:solidFill>
        </p:spPr>
        <p:txBody>
          <a:bodyPr wrap="square" lIns="0" tIns="0" rIns="0" bIns="0" rtlCol="0"/>
          <a:lstStyle/>
          <a:p/>
        </p:txBody>
      </p:sp>
      <p:sp>
        <p:nvSpPr>
          <p:cNvPr id="2229" name="object 2229"/>
          <p:cNvSpPr/>
          <p:nvPr/>
        </p:nvSpPr>
        <p:spPr>
          <a:xfrm>
            <a:off x="8063803" y="4465585"/>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230" name="object 2230"/>
          <p:cNvSpPr/>
          <p:nvPr/>
        </p:nvSpPr>
        <p:spPr>
          <a:xfrm>
            <a:off x="8416547" y="4658195"/>
            <a:ext cx="2540" cy="2540"/>
          </a:xfrm>
          <a:custGeom>
            <a:rect l="l" t="t" r="r" b="b"/>
            <a:pathLst>
              <a:path w="2540"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2231" name="object 2231"/>
          <p:cNvSpPr/>
          <p:nvPr/>
        </p:nvSpPr>
        <p:spPr>
          <a:xfrm>
            <a:off x="8422798" y="465572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32" name="object 2232"/>
          <p:cNvSpPr/>
          <p:nvPr/>
        </p:nvSpPr>
        <p:spPr>
          <a:xfrm>
            <a:off x="8412418" y="4655701"/>
            <a:ext cx="4445" cy="5080"/>
          </a:xfrm>
          <a:custGeom>
            <a:rect l="l" t="t" r="r" b="b"/>
            <a:pathLst>
              <a:path w="4445" h="5079">
                <a:moveTo>
                  <a:pt x="4138" y="5001"/>
                </a:moveTo>
                <a:lnTo>
                  <a:pt x="0" y="5001"/>
                </a:lnTo>
                <a:lnTo>
                  <a:pt x="0" y="0"/>
                </a:lnTo>
                <a:lnTo>
                  <a:pt x="2045" y="0"/>
                </a:lnTo>
                <a:lnTo>
                  <a:pt x="2045" y="2500"/>
                </a:lnTo>
                <a:lnTo>
                  <a:pt x="4138" y="5001"/>
                </a:lnTo>
                <a:close/>
              </a:path>
            </a:pathLst>
          </a:custGeom>
          <a:solidFill>
            <a:srgbClr val="C9CCCC"/>
          </a:solidFill>
        </p:spPr>
        <p:txBody>
          <a:bodyPr wrap="square" lIns="0" tIns="0" rIns="0" bIns="0" rtlCol="0"/>
          <a:lstStyle/>
          <a:p/>
        </p:txBody>
      </p:sp>
      <p:sp>
        <p:nvSpPr>
          <p:cNvPr id="2233" name="object 2233"/>
          <p:cNvSpPr/>
          <p:nvPr/>
        </p:nvSpPr>
        <p:spPr>
          <a:xfrm>
            <a:off x="8370911" y="465572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34" name="object 2234"/>
          <p:cNvSpPr/>
          <p:nvPr/>
        </p:nvSpPr>
        <p:spPr>
          <a:xfrm>
            <a:off x="8379212" y="464822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35" name="object 2235"/>
          <p:cNvSpPr/>
          <p:nvPr/>
        </p:nvSpPr>
        <p:spPr>
          <a:xfrm>
            <a:off x="7877071" y="4132896"/>
            <a:ext cx="539750" cy="532130"/>
          </a:xfrm>
          <a:custGeom>
            <a:rect l="l" t="t" r="r" b="b"/>
            <a:pathLst>
              <a:path w="539750" h="532129">
                <a:moveTo>
                  <a:pt x="377653" y="261620"/>
                </a:moveTo>
                <a:lnTo>
                  <a:pt x="2081" y="261620"/>
                </a:lnTo>
                <a:lnTo>
                  <a:pt x="2081" y="259080"/>
                </a:lnTo>
                <a:lnTo>
                  <a:pt x="4150" y="259080"/>
                </a:lnTo>
                <a:lnTo>
                  <a:pt x="4150" y="256540"/>
                </a:lnTo>
                <a:lnTo>
                  <a:pt x="2081" y="256540"/>
                </a:lnTo>
                <a:lnTo>
                  <a:pt x="2081" y="254000"/>
                </a:lnTo>
                <a:lnTo>
                  <a:pt x="4150" y="254000"/>
                </a:lnTo>
                <a:lnTo>
                  <a:pt x="4150" y="251460"/>
                </a:lnTo>
                <a:lnTo>
                  <a:pt x="2081" y="251460"/>
                </a:lnTo>
                <a:lnTo>
                  <a:pt x="2081" y="248920"/>
                </a:lnTo>
                <a:lnTo>
                  <a:pt x="4150" y="248920"/>
                </a:lnTo>
                <a:lnTo>
                  <a:pt x="6207" y="246380"/>
                </a:lnTo>
                <a:lnTo>
                  <a:pt x="6207" y="0"/>
                </a:lnTo>
                <a:lnTo>
                  <a:pt x="12463" y="0"/>
                </a:lnTo>
                <a:lnTo>
                  <a:pt x="12463" y="1270"/>
                </a:lnTo>
                <a:lnTo>
                  <a:pt x="20740" y="1270"/>
                </a:lnTo>
                <a:lnTo>
                  <a:pt x="20740" y="3810"/>
                </a:lnTo>
                <a:lnTo>
                  <a:pt x="24902" y="3810"/>
                </a:lnTo>
                <a:lnTo>
                  <a:pt x="24902" y="6350"/>
                </a:lnTo>
                <a:lnTo>
                  <a:pt x="31122" y="6350"/>
                </a:lnTo>
                <a:lnTo>
                  <a:pt x="31122" y="8890"/>
                </a:lnTo>
                <a:lnTo>
                  <a:pt x="35272" y="8890"/>
                </a:lnTo>
                <a:lnTo>
                  <a:pt x="35272" y="11430"/>
                </a:lnTo>
                <a:lnTo>
                  <a:pt x="39399" y="11430"/>
                </a:lnTo>
                <a:lnTo>
                  <a:pt x="39399" y="13970"/>
                </a:lnTo>
                <a:lnTo>
                  <a:pt x="43573" y="13970"/>
                </a:lnTo>
                <a:lnTo>
                  <a:pt x="43573" y="16510"/>
                </a:lnTo>
                <a:lnTo>
                  <a:pt x="47712" y="16510"/>
                </a:lnTo>
                <a:lnTo>
                  <a:pt x="47712" y="19050"/>
                </a:lnTo>
                <a:lnTo>
                  <a:pt x="51862" y="19050"/>
                </a:lnTo>
                <a:lnTo>
                  <a:pt x="51862" y="21590"/>
                </a:lnTo>
                <a:lnTo>
                  <a:pt x="53943" y="21590"/>
                </a:lnTo>
                <a:lnTo>
                  <a:pt x="53943" y="24130"/>
                </a:lnTo>
                <a:lnTo>
                  <a:pt x="64313" y="24130"/>
                </a:lnTo>
                <a:lnTo>
                  <a:pt x="66383" y="26670"/>
                </a:lnTo>
                <a:lnTo>
                  <a:pt x="64313" y="26670"/>
                </a:lnTo>
                <a:lnTo>
                  <a:pt x="64313" y="29210"/>
                </a:lnTo>
                <a:lnTo>
                  <a:pt x="70545" y="29210"/>
                </a:lnTo>
                <a:lnTo>
                  <a:pt x="70545" y="31750"/>
                </a:lnTo>
                <a:lnTo>
                  <a:pt x="76753" y="31750"/>
                </a:lnTo>
                <a:lnTo>
                  <a:pt x="76753" y="34290"/>
                </a:lnTo>
                <a:lnTo>
                  <a:pt x="83008" y="34290"/>
                </a:lnTo>
                <a:lnTo>
                  <a:pt x="83008" y="36830"/>
                </a:lnTo>
                <a:lnTo>
                  <a:pt x="87135" y="36830"/>
                </a:lnTo>
                <a:lnTo>
                  <a:pt x="87135" y="39370"/>
                </a:lnTo>
                <a:lnTo>
                  <a:pt x="91285" y="39370"/>
                </a:lnTo>
                <a:lnTo>
                  <a:pt x="91285" y="41910"/>
                </a:lnTo>
                <a:lnTo>
                  <a:pt x="99598" y="41910"/>
                </a:lnTo>
                <a:lnTo>
                  <a:pt x="99598" y="44450"/>
                </a:lnTo>
                <a:lnTo>
                  <a:pt x="105830" y="44450"/>
                </a:lnTo>
                <a:lnTo>
                  <a:pt x="107899" y="46990"/>
                </a:lnTo>
                <a:lnTo>
                  <a:pt x="116200" y="46990"/>
                </a:lnTo>
                <a:lnTo>
                  <a:pt x="116200" y="49530"/>
                </a:lnTo>
                <a:lnTo>
                  <a:pt x="128651" y="49530"/>
                </a:lnTo>
                <a:lnTo>
                  <a:pt x="128651" y="52070"/>
                </a:lnTo>
                <a:lnTo>
                  <a:pt x="141090" y="52070"/>
                </a:lnTo>
                <a:lnTo>
                  <a:pt x="141090" y="54610"/>
                </a:lnTo>
                <a:lnTo>
                  <a:pt x="145241" y="54610"/>
                </a:lnTo>
                <a:lnTo>
                  <a:pt x="145241" y="57150"/>
                </a:lnTo>
                <a:lnTo>
                  <a:pt x="147322" y="57150"/>
                </a:lnTo>
                <a:lnTo>
                  <a:pt x="147322" y="62230"/>
                </a:lnTo>
                <a:lnTo>
                  <a:pt x="151484" y="62230"/>
                </a:lnTo>
                <a:lnTo>
                  <a:pt x="151484" y="64770"/>
                </a:lnTo>
                <a:lnTo>
                  <a:pt x="155623" y="64770"/>
                </a:lnTo>
                <a:lnTo>
                  <a:pt x="157692" y="67310"/>
                </a:lnTo>
                <a:lnTo>
                  <a:pt x="161854" y="67310"/>
                </a:lnTo>
                <a:lnTo>
                  <a:pt x="159785" y="69850"/>
                </a:lnTo>
                <a:lnTo>
                  <a:pt x="163924" y="69850"/>
                </a:lnTo>
                <a:lnTo>
                  <a:pt x="163924" y="72390"/>
                </a:lnTo>
                <a:lnTo>
                  <a:pt x="166005" y="72390"/>
                </a:lnTo>
                <a:lnTo>
                  <a:pt x="166005" y="74930"/>
                </a:lnTo>
                <a:lnTo>
                  <a:pt x="168062" y="74930"/>
                </a:lnTo>
                <a:lnTo>
                  <a:pt x="168062" y="77470"/>
                </a:lnTo>
                <a:lnTo>
                  <a:pt x="176375" y="77470"/>
                </a:lnTo>
                <a:lnTo>
                  <a:pt x="176375" y="80010"/>
                </a:lnTo>
                <a:lnTo>
                  <a:pt x="178456" y="80010"/>
                </a:lnTo>
                <a:lnTo>
                  <a:pt x="180525" y="81280"/>
                </a:lnTo>
                <a:lnTo>
                  <a:pt x="188838" y="81280"/>
                </a:lnTo>
                <a:lnTo>
                  <a:pt x="188838" y="83820"/>
                </a:lnTo>
                <a:lnTo>
                  <a:pt x="199184" y="83820"/>
                </a:lnTo>
                <a:lnTo>
                  <a:pt x="199184" y="86360"/>
                </a:lnTo>
                <a:lnTo>
                  <a:pt x="195046" y="86360"/>
                </a:lnTo>
                <a:lnTo>
                  <a:pt x="195046" y="88900"/>
                </a:lnTo>
                <a:lnTo>
                  <a:pt x="197115" y="88900"/>
                </a:lnTo>
                <a:lnTo>
                  <a:pt x="199184" y="91440"/>
                </a:lnTo>
                <a:lnTo>
                  <a:pt x="207497" y="91440"/>
                </a:lnTo>
                <a:lnTo>
                  <a:pt x="207497" y="93980"/>
                </a:lnTo>
                <a:lnTo>
                  <a:pt x="211648" y="93980"/>
                </a:lnTo>
                <a:lnTo>
                  <a:pt x="213717" y="96520"/>
                </a:lnTo>
                <a:lnTo>
                  <a:pt x="215798" y="96520"/>
                </a:lnTo>
                <a:lnTo>
                  <a:pt x="217879" y="99060"/>
                </a:lnTo>
                <a:lnTo>
                  <a:pt x="215798" y="99060"/>
                </a:lnTo>
                <a:lnTo>
                  <a:pt x="215798" y="101600"/>
                </a:lnTo>
                <a:lnTo>
                  <a:pt x="217879" y="104140"/>
                </a:lnTo>
                <a:lnTo>
                  <a:pt x="222018" y="104140"/>
                </a:lnTo>
                <a:lnTo>
                  <a:pt x="222018" y="106680"/>
                </a:lnTo>
                <a:lnTo>
                  <a:pt x="224087" y="106680"/>
                </a:lnTo>
                <a:lnTo>
                  <a:pt x="224087" y="111760"/>
                </a:lnTo>
                <a:lnTo>
                  <a:pt x="226156" y="111760"/>
                </a:lnTo>
                <a:lnTo>
                  <a:pt x="226156" y="114300"/>
                </a:lnTo>
                <a:lnTo>
                  <a:pt x="230319" y="114300"/>
                </a:lnTo>
                <a:lnTo>
                  <a:pt x="230319" y="116840"/>
                </a:lnTo>
                <a:lnTo>
                  <a:pt x="244851" y="116840"/>
                </a:lnTo>
                <a:lnTo>
                  <a:pt x="244851" y="119380"/>
                </a:lnTo>
                <a:lnTo>
                  <a:pt x="246920" y="119380"/>
                </a:lnTo>
                <a:lnTo>
                  <a:pt x="246920" y="121920"/>
                </a:lnTo>
                <a:lnTo>
                  <a:pt x="248990" y="121920"/>
                </a:lnTo>
                <a:lnTo>
                  <a:pt x="248990" y="124460"/>
                </a:lnTo>
                <a:lnTo>
                  <a:pt x="251071" y="124460"/>
                </a:lnTo>
                <a:lnTo>
                  <a:pt x="251071" y="127000"/>
                </a:lnTo>
                <a:lnTo>
                  <a:pt x="253140" y="127000"/>
                </a:lnTo>
                <a:lnTo>
                  <a:pt x="253140" y="129540"/>
                </a:lnTo>
                <a:lnTo>
                  <a:pt x="255233" y="129540"/>
                </a:lnTo>
                <a:lnTo>
                  <a:pt x="255233" y="132080"/>
                </a:lnTo>
                <a:lnTo>
                  <a:pt x="257302" y="132080"/>
                </a:lnTo>
                <a:lnTo>
                  <a:pt x="257302" y="134620"/>
                </a:lnTo>
                <a:lnTo>
                  <a:pt x="263510" y="142240"/>
                </a:lnTo>
                <a:lnTo>
                  <a:pt x="265579" y="142240"/>
                </a:lnTo>
                <a:lnTo>
                  <a:pt x="265579" y="144780"/>
                </a:lnTo>
                <a:lnTo>
                  <a:pt x="267685" y="144780"/>
                </a:lnTo>
                <a:lnTo>
                  <a:pt x="267685" y="147320"/>
                </a:lnTo>
                <a:lnTo>
                  <a:pt x="269730" y="147320"/>
                </a:lnTo>
                <a:lnTo>
                  <a:pt x="267685" y="149860"/>
                </a:lnTo>
                <a:lnTo>
                  <a:pt x="267685" y="160020"/>
                </a:lnTo>
                <a:lnTo>
                  <a:pt x="269730" y="160020"/>
                </a:lnTo>
                <a:lnTo>
                  <a:pt x="269730" y="168910"/>
                </a:lnTo>
                <a:lnTo>
                  <a:pt x="267685" y="168910"/>
                </a:lnTo>
                <a:lnTo>
                  <a:pt x="267685" y="176530"/>
                </a:lnTo>
                <a:lnTo>
                  <a:pt x="265579" y="176530"/>
                </a:lnTo>
                <a:lnTo>
                  <a:pt x="267685" y="179070"/>
                </a:lnTo>
                <a:lnTo>
                  <a:pt x="265579" y="179070"/>
                </a:lnTo>
                <a:lnTo>
                  <a:pt x="265579" y="186690"/>
                </a:lnTo>
                <a:lnTo>
                  <a:pt x="267685" y="186690"/>
                </a:lnTo>
                <a:lnTo>
                  <a:pt x="267685" y="189230"/>
                </a:lnTo>
                <a:lnTo>
                  <a:pt x="284274" y="189230"/>
                </a:lnTo>
                <a:lnTo>
                  <a:pt x="284274" y="191770"/>
                </a:lnTo>
                <a:lnTo>
                  <a:pt x="290494" y="191770"/>
                </a:lnTo>
                <a:lnTo>
                  <a:pt x="290494" y="194310"/>
                </a:lnTo>
                <a:lnTo>
                  <a:pt x="300876" y="194310"/>
                </a:lnTo>
                <a:lnTo>
                  <a:pt x="298795" y="196850"/>
                </a:lnTo>
                <a:lnTo>
                  <a:pt x="305003" y="196850"/>
                </a:lnTo>
                <a:lnTo>
                  <a:pt x="305003" y="199390"/>
                </a:lnTo>
                <a:lnTo>
                  <a:pt x="309153" y="199390"/>
                </a:lnTo>
                <a:lnTo>
                  <a:pt x="309153" y="201930"/>
                </a:lnTo>
                <a:lnTo>
                  <a:pt x="311222" y="201930"/>
                </a:lnTo>
                <a:lnTo>
                  <a:pt x="311222" y="204470"/>
                </a:lnTo>
                <a:lnTo>
                  <a:pt x="313327" y="204470"/>
                </a:lnTo>
                <a:lnTo>
                  <a:pt x="313327" y="207010"/>
                </a:lnTo>
                <a:lnTo>
                  <a:pt x="317466" y="207010"/>
                </a:lnTo>
                <a:lnTo>
                  <a:pt x="319535" y="209550"/>
                </a:lnTo>
                <a:lnTo>
                  <a:pt x="321604" y="209550"/>
                </a:lnTo>
                <a:lnTo>
                  <a:pt x="321604" y="212090"/>
                </a:lnTo>
                <a:lnTo>
                  <a:pt x="327836" y="212090"/>
                </a:lnTo>
                <a:lnTo>
                  <a:pt x="329917" y="214630"/>
                </a:lnTo>
                <a:lnTo>
                  <a:pt x="329917" y="217170"/>
                </a:lnTo>
                <a:lnTo>
                  <a:pt x="334068" y="217170"/>
                </a:lnTo>
                <a:lnTo>
                  <a:pt x="336137" y="219710"/>
                </a:lnTo>
                <a:lnTo>
                  <a:pt x="358958" y="219710"/>
                </a:lnTo>
                <a:lnTo>
                  <a:pt x="358958" y="222250"/>
                </a:lnTo>
                <a:lnTo>
                  <a:pt x="361039" y="222250"/>
                </a:lnTo>
                <a:lnTo>
                  <a:pt x="361039" y="224790"/>
                </a:lnTo>
                <a:lnTo>
                  <a:pt x="365214" y="224790"/>
                </a:lnTo>
                <a:lnTo>
                  <a:pt x="365214" y="227330"/>
                </a:lnTo>
                <a:lnTo>
                  <a:pt x="367283" y="227330"/>
                </a:lnTo>
                <a:lnTo>
                  <a:pt x="367283" y="229870"/>
                </a:lnTo>
                <a:lnTo>
                  <a:pt x="371421" y="234950"/>
                </a:lnTo>
                <a:lnTo>
                  <a:pt x="371421" y="240030"/>
                </a:lnTo>
                <a:lnTo>
                  <a:pt x="373491" y="240030"/>
                </a:lnTo>
                <a:lnTo>
                  <a:pt x="373491" y="242570"/>
                </a:lnTo>
                <a:lnTo>
                  <a:pt x="377653" y="242570"/>
                </a:lnTo>
                <a:lnTo>
                  <a:pt x="377653" y="246380"/>
                </a:lnTo>
                <a:lnTo>
                  <a:pt x="379722" y="246380"/>
                </a:lnTo>
                <a:lnTo>
                  <a:pt x="379722" y="259080"/>
                </a:lnTo>
                <a:lnTo>
                  <a:pt x="377653" y="261620"/>
                </a:lnTo>
                <a:close/>
              </a:path>
              <a:path w="539750" h="532129">
                <a:moveTo>
                  <a:pt x="62244" y="24130"/>
                </a:moveTo>
                <a:lnTo>
                  <a:pt x="60163" y="24130"/>
                </a:lnTo>
                <a:lnTo>
                  <a:pt x="60163" y="21590"/>
                </a:lnTo>
                <a:lnTo>
                  <a:pt x="62244" y="24130"/>
                </a:lnTo>
                <a:close/>
              </a:path>
              <a:path w="539750" h="532129">
                <a:moveTo>
                  <a:pt x="199184" y="83820"/>
                </a:moveTo>
                <a:lnTo>
                  <a:pt x="188838" y="83820"/>
                </a:lnTo>
                <a:lnTo>
                  <a:pt x="188838" y="81280"/>
                </a:lnTo>
                <a:lnTo>
                  <a:pt x="184664" y="81280"/>
                </a:lnTo>
                <a:lnTo>
                  <a:pt x="184664" y="77470"/>
                </a:lnTo>
                <a:lnTo>
                  <a:pt x="186733" y="80010"/>
                </a:lnTo>
                <a:lnTo>
                  <a:pt x="199184" y="80010"/>
                </a:lnTo>
                <a:lnTo>
                  <a:pt x="199184" y="83820"/>
                </a:lnTo>
                <a:close/>
              </a:path>
              <a:path w="539750" h="532129">
                <a:moveTo>
                  <a:pt x="182583" y="81280"/>
                </a:moveTo>
                <a:lnTo>
                  <a:pt x="180525" y="81280"/>
                </a:lnTo>
                <a:lnTo>
                  <a:pt x="180525" y="80010"/>
                </a:lnTo>
                <a:lnTo>
                  <a:pt x="182583" y="80010"/>
                </a:lnTo>
                <a:lnTo>
                  <a:pt x="182583" y="81280"/>
                </a:lnTo>
                <a:close/>
              </a:path>
              <a:path w="539750" h="532129">
                <a:moveTo>
                  <a:pt x="195046" y="88900"/>
                </a:moveTo>
                <a:lnTo>
                  <a:pt x="195046" y="86360"/>
                </a:lnTo>
                <a:lnTo>
                  <a:pt x="197115" y="86360"/>
                </a:lnTo>
                <a:lnTo>
                  <a:pt x="195046" y="88900"/>
                </a:lnTo>
                <a:close/>
              </a:path>
              <a:path w="539750" h="532129">
                <a:moveTo>
                  <a:pt x="201278" y="91440"/>
                </a:moveTo>
                <a:lnTo>
                  <a:pt x="199184" y="91440"/>
                </a:lnTo>
                <a:lnTo>
                  <a:pt x="199184" y="88900"/>
                </a:lnTo>
                <a:lnTo>
                  <a:pt x="201278" y="88900"/>
                </a:lnTo>
                <a:lnTo>
                  <a:pt x="201278" y="91440"/>
                </a:lnTo>
                <a:close/>
              </a:path>
              <a:path w="539750" h="532129">
                <a:moveTo>
                  <a:pt x="232388" y="116840"/>
                </a:moveTo>
                <a:lnTo>
                  <a:pt x="230319" y="116840"/>
                </a:lnTo>
                <a:lnTo>
                  <a:pt x="232388" y="114300"/>
                </a:lnTo>
                <a:lnTo>
                  <a:pt x="232388" y="116840"/>
                </a:lnTo>
                <a:close/>
              </a:path>
              <a:path w="539750" h="532129">
                <a:moveTo>
                  <a:pt x="271835" y="189230"/>
                </a:moveTo>
                <a:lnTo>
                  <a:pt x="269730" y="189230"/>
                </a:lnTo>
                <a:lnTo>
                  <a:pt x="269730" y="186690"/>
                </a:lnTo>
                <a:lnTo>
                  <a:pt x="271835" y="186690"/>
                </a:lnTo>
                <a:lnTo>
                  <a:pt x="271835" y="189230"/>
                </a:lnTo>
                <a:close/>
              </a:path>
              <a:path w="539750" h="532129">
                <a:moveTo>
                  <a:pt x="280112" y="189230"/>
                </a:moveTo>
                <a:lnTo>
                  <a:pt x="275973" y="189230"/>
                </a:lnTo>
                <a:lnTo>
                  <a:pt x="275973" y="186690"/>
                </a:lnTo>
                <a:lnTo>
                  <a:pt x="278043" y="186690"/>
                </a:lnTo>
                <a:lnTo>
                  <a:pt x="280112" y="189230"/>
                </a:lnTo>
                <a:close/>
              </a:path>
              <a:path w="539750" h="532129">
                <a:moveTo>
                  <a:pt x="338218" y="219710"/>
                </a:moveTo>
                <a:lnTo>
                  <a:pt x="336137" y="219710"/>
                </a:lnTo>
                <a:lnTo>
                  <a:pt x="336137" y="217170"/>
                </a:lnTo>
                <a:lnTo>
                  <a:pt x="338218" y="217170"/>
                </a:lnTo>
                <a:lnTo>
                  <a:pt x="338218" y="219710"/>
                </a:lnTo>
                <a:close/>
              </a:path>
              <a:path w="539750" h="532129">
                <a:moveTo>
                  <a:pt x="350681" y="219710"/>
                </a:moveTo>
                <a:lnTo>
                  <a:pt x="346507" y="219710"/>
                </a:lnTo>
                <a:lnTo>
                  <a:pt x="348576" y="217170"/>
                </a:lnTo>
                <a:lnTo>
                  <a:pt x="350681" y="219710"/>
                </a:lnTo>
                <a:close/>
              </a:path>
              <a:path w="539750" h="532129">
                <a:moveTo>
                  <a:pt x="354832" y="219710"/>
                </a:moveTo>
                <a:lnTo>
                  <a:pt x="350681" y="219710"/>
                </a:lnTo>
                <a:lnTo>
                  <a:pt x="350681" y="217170"/>
                </a:lnTo>
                <a:lnTo>
                  <a:pt x="352750" y="217170"/>
                </a:lnTo>
                <a:lnTo>
                  <a:pt x="354832" y="219710"/>
                </a:lnTo>
                <a:close/>
              </a:path>
              <a:path w="539750" h="532129">
                <a:moveTo>
                  <a:pt x="22809" y="431800"/>
                </a:moveTo>
                <a:lnTo>
                  <a:pt x="10358" y="431800"/>
                </a:lnTo>
                <a:lnTo>
                  <a:pt x="10358" y="429260"/>
                </a:lnTo>
                <a:lnTo>
                  <a:pt x="8288" y="426720"/>
                </a:lnTo>
                <a:lnTo>
                  <a:pt x="8288" y="281940"/>
                </a:lnTo>
                <a:lnTo>
                  <a:pt x="4150" y="281940"/>
                </a:lnTo>
                <a:lnTo>
                  <a:pt x="4150" y="279400"/>
                </a:lnTo>
                <a:lnTo>
                  <a:pt x="2081" y="279400"/>
                </a:lnTo>
                <a:lnTo>
                  <a:pt x="2081" y="274320"/>
                </a:lnTo>
                <a:lnTo>
                  <a:pt x="0" y="274320"/>
                </a:lnTo>
                <a:lnTo>
                  <a:pt x="0" y="271780"/>
                </a:lnTo>
                <a:lnTo>
                  <a:pt x="2081" y="271780"/>
                </a:lnTo>
                <a:lnTo>
                  <a:pt x="0" y="269240"/>
                </a:lnTo>
                <a:lnTo>
                  <a:pt x="0" y="261620"/>
                </a:lnTo>
                <a:lnTo>
                  <a:pt x="379722" y="261620"/>
                </a:lnTo>
                <a:lnTo>
                  <a:pt x="381815" y="264160"/>
                </a:lnTo>
                <a:lnTo>
                  <a:pt x="379722" y="264160"/>
                </a:lnTo>
                <a:lnTo>
                  <a:pt x="379722" y="266700"/>
                </a:lnTo>
                <a:lnTo>
                  <a:pt x="369352" y="266700"/>
                </a:lnTo>
                <a:lnTo>
                  <a:pt x="369352" y="269240"/>
                </a:lnTo>
                <a:lnTo>
                  <a:pt x="331986" y="269240"/>
                </a:lnTo>
                <a:lnTo>
                  <a:pt x="331986" y="287020"/>
                </a:lnTo>
                <a:lnTo>
                  <a:pt x="334068" y="289560"/>
                </a:lnTo>
                <a:lnTo>
                  <a:pt x="336137" y="289560"/>
                </a:lnTo>
                <a:lnTo>
                  <a:pt x="336137" y="292100"/>
                </a:lnTo>
                <a:lnTo>
                  <a:pt x="338218" y="294640"/>
                </a:lnTo>
                <a:lnTo>
                  <a:pt x="338218" y="299720"/>
                </a:lnTo>
                <a:lnTo>
                  <a:pt x="340299" y="299720"/>
                </a:lnTo>
                <a:lnTo>
                  <a:pt x="340299" y="302260"/>
                </a:lnTo>
                <a:lnTo>
                  <a:pt x="342368" y="302260"/>
                </a:lnTo>
                <a:lnTo>
                  <a:pt x="342368" y="304800"/>
                </a:lnTo>
                <a:lnTo>
                  <a:pt x="145241" y="304800"/>
                </a:lnTo>
                <a:lnTo>
                  <a:pt x="145241" y="307340"/>
                </a:lnTo>
                <a:lnTo>
                  <a:pt x="149415" y="307340"/>
                </a:lnTo>
                <a:lnTo>
                  <a:pt x="151484" y="309880"/>
                </a:lnTo>
                <a:lnTo>
                  <a:pt x="151484" y="312420"/>
                </a:lnTo>
                <a:lnTo>
                  <a:pt x="153542" y="312420"/>
                </a:lnTo>
                <a:lnTo>
                  <a:pt x="153542" y="317500"/>
                </a:lnTo>
                <a:lnTo>
                  <a:pt x="149415" y="317500"/>
                </a:lnTo>
                <a:lnTo>
                  <a:pt x="151484" y="320040"/>
                </a:lnTo>
                <a:lnTo>
                  <a:pt x="151484" y="322580"/>
                </a:lnTo>
                <a:lnTo>
                  <a:pt x="155623" y="322580"/>
                </a:lnTo>
                <a:lnTo>
                  <a:pt x="155623" y="327660"/>
                </a:lnTo>
                <a:lnTo>
                  <a:pt x="157692" y="327660"/>
                </a:lnTo>
                <a:lnTo>
                  <a:pt x="157692" y="331470"/>
                </a:lnTo>
                <a:lnTo>
                  <a:pt x="159785" y="331470"/>
                </a:lnTo>
                <a:lnTo>
                  <a:pt x="159785" y="334010"/>
                </a:lnTo>
                <a:lnTo>
                  <a:pt x="161854" y="336550"/>
                </a:lnTo>
                <a:lnTo>
                  <a:pt x="161854" y="339090"/>
                </a:lnTo>
                <a:lnTo>
                  <a:pt x="130708" y="339090"/>
                </a:lnTo>
                <a:lnTo>
                  <a:pt x="130708" y="341630"/>
                </a:lnTo>
                <a:lnTo>
                  <a:pt x="128651" y="341630"/>
                </a:lnTo>
                <a:lnTo>
                  <a:pt x="128651" y="344170"/>
                </a:lnTo>
                <a:lnTo>
                  <a:pt x="130708" y="344170"/>
                </a:lnTo>
                <a:lnTo>
                  <a:pt x="130708" y="346710"/>
                </a:lnTo>
                <a:lnTo>
                  <a:pt x="134883" y="346710"/>
                </a:lnTo>
                <a:lnTo>
                  <a:pt x="134883" y="349250"/>
                </a:lnTo>
                <a:lnTo>
                  <a:pt x="136952" y="349250"/>
                </a:lnTo>
                <a:lnTo>
                  <a:pt x="136952" y="354330"/>
                </a:lnTo>
                <a:lnTo>
                  <a:pt x="141090" y="354330"/>
                </a:lnTo>
                <a:lnTo>
                  <a:pt x="141090" y="359410"/>
                </a:lnTo>
                <a:lnTo>
                  <a:pt x="145241" y="359410"/>
                </a:lnTo>
                <a:lnTo>
                  <a:pt x="149415" y="364490"/>
                </a:lnTo>
                <a:lnTo>
                  <a:pt x="74695" y="364490"/>
                </a:lnTo>
                <a:lnTo>
                  <a:pt x="72626" y="367030"/>
                </a:lnTo>
                <a:lnTo>
                  <a:pt x="70545" y="367030"/>
                </a:lnTo>
                <a:lnTo>
                  <a:pt x="70545" y="369570"/>
                </a:lnTo>
                <a:lnTo>
                  <a:pt x="83008" y="369570"/>
                </a:lnTo>
                <a:lnTo>
                  <a:pt x="83008" y="374650"/>
                </a:lnTo>
                <a:lnTo>
                  <a:pt x="85077" y="377190"/>
                </a:lnTo>
                <a:lnTo>
                  <a:pt x="87135" y="377190"/>
                </a:lnTo>
                <a:lnTo>
                  <a:pt x="89228" y="379730"/>
                </a:lnTo>
                <a:lnTo>
                  <a:pt x="109992" y="379730"/>
                </a:lnTo>
                <a:lnTo>
                  <a:pt x="112049" y="382270"/>
                </a:lnTo>
                <a:lnTo>
                  <a:pt x="120350" y="382270"/>
                </a:lnTo>
                <a:lnTo>
                  <a:pt x="124501" y="387350"/>
                </a:lnTo>
                <a:lnTo>
                  <a:pt x="126582" y="387350"/>
                </a:lnTo>
                <a:lnTo>
                  <a:pt x="130708" y="392430"/>
                </a:lnTo>
                <a:lnTo>
                  <a:pt x="130708" y="394970"/>
                </a:lnTo>
                <a:lnTo>
                  <a:pt x="132813" y="397510"/>
                </a:lnTo>
                <a:lnTo>
                  <a:pt x="134883" y="397510"/>
                </a:lnTo>
                <a:lnTo>
                  <a:pt x="134883" y="400050"/>
                </a:lnTo>
                <a:lnTo>
                  <a:pt x="139033" y="405130"/>
                </a:lnTo>
                <a:lnTo>
                  <a:pt x="139033" y="411480"/>
                </a:lnTo>
                <a:lnTo>
                  <a:pt x="68476" y="411480"/>
                </a:lnTo>
                <a:lnTo>
                  <a:pt x="68476" y="414020"/>
                </a:lnTo>
                <a:lnTo>
                  <a:pt x="72626" y="414020"/>
                </a:lnTo>
                <a:lnTo>
                  <a:pt x="72626" y="416560"/>
                </a:lnTo>
                <a:lnTo>
                  <a:pt x="62244" y="416560"/>
                </a:lnTo>
                <a:lnTo>
                  <a:pt x="62244" y="419100"/>
                </a:lnTo>
                <a:lnTo>
                  <a:pt x="64313" y="419100"/>
                </a:lnTo>
                <a:lnTo>
                  <a:pt x="64313" y="426720"/>
                </a:lnTo>
                <a:lnTo>
                  <a:pt x="29053" y="426720"/>
                </a:lnTo>
                <a:lnTo>
                  <a:pt x="26971" y="429260"/>
                </a:lnTo>
                <a:lnTo>
                  <a:pt x="24902" y="429260"/>
                </a:lnTo>
                <a:lnTo>
                  <a:pt x="22809" y="431800"/>
                </a:lnTo>
                <a:close/>
              </a:path>
              <a:path w="539750" h="532129">
                <a:moveTo>
                  <a:pt x="375560" y="269240"/>
                </a:moveTo>
                <a:lnTo>
                  <a:pt x="371421" y="269240"/>
                </a:lnTo>
                <a:lnTo>
                  <a:pt x="371421" y="266700"/>
                </a:lnTo>
                <a:lnTo>
                  <a:pt x="375560" y="266700"/>
                </a:lnTo>
                <a:lnTo>
                  <a:pt x="375560" y="269240"/>
                </a:lnTo>
                <a:close/>
              </a:path>
              <a:path w="539750" h="532129">
                <a:moveTo>
                  <a:pt x="352750" y="271780"/>
                </a:moveTo>
                <a:lnTo>
                  <a:pt x="350681" y="271780"/>
                </a:lnTo>
                <a:lnTo>
                  <a:pt x="350681" y="269240"/>
                </a:lnTo>
                <a:lnTo>
                  <a:pt x="352750" y="269240"/>
                </a:lnTo>
                <a:lnTo>
                  <a:pt x="352750" y="271780"/>
                </a:lnTo>
                <a:close/>
              </a:path>
              <a:path w="539750" h="532129">
                <a:moveTo>
                  <a:pt x="365214" y="271780"/>
                </a:moveTo>
                <a:lnTo>
                  <a:pt x="361039" y="271780"/>
                </a:lnTo>
                <a:lnTo>
                  <a:pt x="361039" y="269240"/>
                </a:lnTo>
                <a:lnTo>
                  <a:pt x="365214" y="269240"/>
                </a:lnTo>
                <a:lnTo>
                  <a:pt x="365214" y="271780"/>
                </a:lnTo>
                <a:close/>
              </a:path>
              <a:path w="539750" h="532129">
                <a:moveTo>
                  <a:pt x="147322" y="307340"/>
                </a:moveTo>
                <a:lnTo>
                  <a:pt x="145241" y="307340"/>
                </a:lnTo>
                <a:lnTo>
                  <a:pt x="147322" y="304800"/>
                </a:lnTo>
                <a:lnTo>
                  <a:pt x="147322" y="307340"/>
                </a:lnTo>
                <a:close/>
              </a:path>
              <a:path w="539750" h="532129">
                <a:moveTo>
                  <a:pt x="340299" y="307340"/>
                </a:moveTo>
                <a:lnTo>
                  <a:pt x="149415" y="307340"/>
                </a:lnTo>
                <a:lnTo>
                  <a:pt x="147322" y="304800"/>
                </a:lnTo>
                <a:lnTo>
                  <a:pt x="342368" y="304800"/>
                </a:lnTo>
                <a:lnTo>
                  <a:pt x="340299" y="307340"/>
                </a:lnTo>
                <a:close/>
              </a:path>
              <a:path w="539750" h="532129">
                <a:moveTo>
                  <a:pt x="348576" y="322580"/>
                </a:moveTo>
                <a:lnTo>
                  <a:pt x="201278" y="322580"/>
                </a:lnTo>
                <a:lnTo>
                  <a:pt x="201278" y="317500"/>
                </a:lnTo>
                <a:lnTo>
                  <a:pt x="153542" y="317500"/>
                </a:lnTo>
                <a:lnTo>
                  <a:pt x="153542" y="312420"/>
                </a:lnTo>
                <a:lnTo>
                  <a:pt x="151484" y="312420"/>
                </a:lnTo>
                <a:lnTo>
                  <a:pt x="151484" y="307340"/>
                </a:lnTo>
                <a:lnTo>
                  <a:pt x="342368" y="307340"/>
                </a:lnTo>
                <a:lnTo>
                  <a:pt x="342368" y="314960"/>
                </a:lnTo>
                <a:lnTo>
                  <a:pt x="344450" y="314960"/>
                </a:lnTo>
                <a:lnTo>
                  <a:pt x="344450" y="320040"/>
                </a:lnTo>
                <a:lnTo>
                  <a:pt x="348576" y="320040"/>
                </a:lnTo>
                <a:lnTo>
                  <a:pt x="348576" y="322580"/>
                </a:lnTo>
                <a:close/>
              </a:path>
              <a:path w="539750" h="532129">
                <a:moveTo>
                  <a:pt x="201278" y="320040"/>
                </a:moveTo>
                <a:lnTo>
                  <a:pt x="151484" y="320040"/>
                </a:lnTo>
                <a:lnTo>
                  <a:pt x="151484" y="317500"/>
                </a:lnTo>
                <a:lnTo>
                  <a:pt x="199184" y="317500"/>
                </a:lnTo>
                <a:lnTo>
                  <a:pt x="201278" y="320040"/>
                </a:lnTo>
                <a:close/>
              </a:path>
              <a:path w="539750" h="532129">
                <a:moveTo>
                  <a:pt x="195046" y="336550"/>
                </a:moveTo>
                <a:lnTo>
                  <a:pt x="190907" y="336550"/>
                </a:lnTo>
                <a:lnTo>
                  <a:pt x="190907" y="328930"/>
                </a:lnTo>
                <a:lnTo>
                  <a:pt x="186733" y="328930"/>
                </a:lnTo>
                <a:lnTo>
                  <a:pt x="186733" y="327660"/>
                </a:lnTo>
                <a:lnTo>
                  <a:pt x="184664" y="325120"/>
                </a:lnTo>
                <a:lnTo>
                  <a:pt x="157692" y="325120"/>
                </a:lnTo>
                <a:lnTo>
                  <a:pt x="157692" y="322580"/>
                </a:lnTo>
                <a:lnTo>
                  <a:pt x="153542" y="322580"/>
                </a:lnTo>
                <a:lnTo>
                  <a:pt x="153542" y="320040"/>
                </a:lnTo>
                <a:lnTo>
                  <a:pt x="192965" y="320040"/>
                </a:lnTo>
                <a:lnTo>
                  <a:pt x="192965" y="327660"/>
                </a:lnTo>
                <a:lnTo>
                  <a:pt x="195046" y="328930"/>
                </a:lnTo>
                <a:lnTo>
                  <a:pt x="195046" y="331470"/>
                </a:lnTo>
                <a:lnTo>
                  <a:pt x="192965" y="331470"/>
                </a:lnTo>
                <a:lnTo>
                  <a:pt x="195046" y="334010"/>
                </a:lnTo>
                <a:lnTo>
                  <a:pt x="195046" y="336550"/>
                </a:lnTo>
                <a:close/>
              </a:path>
              <a:path w="539750" h="532129">
                <a:moveTo>
                  <a:pt x="199184" y="328930"/>
                </a:moveTo>
                <a:lnTo>
                  <a:pt x="197115" y="328930"/>
                </a:lnTo>
                <a:lnTo>
                  <a:pt x="197115" y="327660"/>
                </a:lnTo>
                <a:lnTo>
                  <a:pt x="195046" y="327660"/>
                </a:lnTo>
                <a:lnTo>
                  <a:pt x="195046" y="322580"/>
                </a:lnTo>
                <a:lnTo>
                  <a:pt x="192965" y="322580"/>
                </a:lnTo>
                <a:lnTo>
                  <a:pt x="192965" y="320040"/>
                </a:lnTo>
                <a:lnTo>
                  <a:pt x="199184" y="320040"/>
                </a:lnTo>
                <a:lnTo>
                  <a:pt x="199184" y="328930"/>
                </a:lnTo>
                <a:close/>
              </a:path>
              <a:path w="539750" h="532129">
                <a:moveTo>
                  <a:pt x="350681" y="322580"/>
                </a:moveTo>
                <a:lnTo>
                  <a:pt x="348576" y="322580"/>
                </a:lnTo>
                <a:lnTo>
                  <a:pt x="350681" y="320040"/>
                </a:lnTo>
                <a:lnTo>
                  <a:pt x="350681" y="322580"/>
                </a:lnTo>
                <a:close/>
              </a:path>
              <a:path w="539750" h="532129">
                <a:moveTo>
                  <a:pt x="207497" y="328930"/>
                </a:moveTo>
                <a:lnTo>
                  <a:pt x="201278" y="328930"/>
                </a:lnTo>
                <a:lnTo>
                  <a:pt x="201278" y="325120"/>
                </a:lnTo>
                <a:lnTo>
                  <a:pt x="199184" y="325120"/>
                </a:lnTo>
                <a:lnTo>
                  <a:pt x="199184" y="322580"/>
                </a:lnTo>
                <a:lnTo>
                  <a:pt x="205428" y="322580"/>
                </a:lnTo>
                <a:lnTo>
                  <a:pt x="205428" y="327660"/>
                </a:lnTo>
                <a:lnTo>
                  <a:pt x="207497" y="327660"/>
                </a:lnTo>
                <a:lnTo>
                  <a:pt x="207497" y="328930"/>
                </a:lnTo>
                <a:close/>
              </a:path>
              <a:path w="539750" h="532129">
                <a:moveTo>
                  <a:pt x="209555" y="328930"/>
                </a:moveTo>
                <a:lnTo>
                  <a:pt x="207497" y="328930"/>
                </a:lnTo>
                <a:lnTo>
                  <a:pt x="207497" y="322580"/>
                </a:lnTo>
                <a:lnTo>
                  <a:pt x="354832" y="322580"/>
                </a:lnTo>
                <a:lnTo>
                  <a:pt x="354832" y="325120"/>
                </a:lnTo>
                <a:lnTo>
                  <a:pt x="215798" y="325120"/>
                </a:lnTo>
                <a:lnTo>
                  <a:pt x="215798" y="327660"/>
                </a:lnTo>
                <a:lnTo>
                  <a:pt x="209555" y="327660"/>
                </a:lnTo>
                <a:lnTo>
                  <a:pt x="209555" y="328930"/>
                </a:lnTo>
                <a:close/>
              </a:path>
              <a:path w="539750" h="532129">
                <a:moveTo>
                  <a:pt x="180525" y="328930"/>
                </a:moveTo>
                <a:lnTo>
                  <a:pt x="159785" y="328930"/>
                </a:lnTo>
                <a:lnTo>
                  <a:pt x="159785" y="325120"/>
                </a:lnTo>
                <a:lnTo>
                  <a:pt x="184664" y="325120"/>
                </a:lnTo>
                <a:lnTo>
                  <a:pt x="184664" y="327660"/>
                </a:lnTo>
                <a:lnTo>
                  <a:pt x="180525" y="327660"/>
                </a:lnTo>
                <a:lnTo>
                  <a:pt x="180525" y="328930"/>
                </a:lnTo>
                <a:close/>
              </a:path>
              <a:path w="539750" h="532129">
                <a:moveTo>
                  <a:pt x="219949" y="328930"/>
                </a:moveTo>
                <a:lnTo>
                  <a:pt x="215798" y="328930"/>
                </a:lnTo>
                <a:lnTo>
                  <a:pt x="215798" y="325120"/>
                </a:lnTo>
                <a:lnTo>
                  <a:pt x="356901" y="325120"/>
                </a:lnTo>
                <a:lnTo>
                  <a:pt x="356901" y="327660"/>
                </a:lnTo>
                <a:lnTo>
                  <a:pt x="219949" y="327660"/>
                </a:lnTo>
                <a:lnTo>
                  <a:pt x="219949" y="328930"/>
                </a:lnTo>
                <a:close/>
              </a:path>
              <a:path w="539750" h="532129">
                <a:moveTo>
                  <a:pt x="180525" y="331470"/>
                </a:moveTo>
                <a:lnTo>
                  <a:pt x="161854" y="331470"/>
                </a:lnTo>
                <a:lnTo>
                  <a:pt x="161854" y="328930"/>
                </a:lnTo>
                <a:lnTo>
                  <a:pt x="180525" y="328930"/>
                </a:lnTo>
                <a:lnTo>
                  <a:pt x="180525" y="327660"/>
                </a:lnTo>
                <a:lnTo>
                  <a:pt x="184664" y="327660"/>
                </a:lnTo>
                <a:lnTo>
                  <a:pt x="184664" y="330200"/>
                </a:lnTo>
                <a:lnTo>
                  <a:pt x="180525" y="330200"/>
                </a:lnTo>
                <a:lnTo>
                  <a:pt x="180525" y="331470"/>
                </a:lnTo>
                <a:close/>
              </a:path>
              <a:path w="539750" h="532129">
                <a:moveTo>
                  <a:pt x="186733" y="328930"/>
                </a:moveTo>
                <a:lnTo>
                  <a:pt x="184664" y="328930"/>
                </a:lnTo>
                <a:lnTo>
                  <a:pt x="184664" y="327660"/>
                </a:lnTo>
                <a:lnTo>
                  <a:pt x="186733" y="327660"/>
                </a:lnTo>
                <a:lnTo>
                  <a:pt x="186733" y="328930"/>
                </a:lnTo>
                <a:close/>
              </a:path>
              <a:path w="539750" h="532129">
                <a:moveTo>
                  <a:pt x="197115" y="328930"/>
                </a:moveTo>
                <a:lnTo>
                  <a:pt x="195046" y="328930"/>
                </a:lnTo>
                <a:lnTo>
                  <a:pt x="192965" y="327660"/>
                </a:lnTo>
                <a:lnTo>
                  <a:pt x="197115" y="327660"/>
                </a:lnTo>
                <a:lnTo>
                  <a:pt x="197115" y="328930"/>
                </a:lnTo>
                <a:close/>
              </a:path>
              <a:path w="539750" h="532129">
                <a:moveTo>
                  <a:pt x="201278" y="328930"/>
                </a:moveTo>
                <a:lnTo>
                  <a:pt x="199184" y="328930"/>
                </a:lnTo>
                <a:lnTo>
                  <a:pt x="199184" y="327660"/>
                </a:lnTo>
                <a:lnTo>
                  <a:pt x="201278" y="327660"/>
                </a:lnTo>
                <a:lnTo>
                  <a:pt x="201278" y="328930"/>
                </a:lnTo>
                <a:close/>
              </a:path>
              <a:path w="539750" h="532129">
                <a:moveTo>
                  <a:pt x="215798" y="331470"/>
                </a:moveTo>
                <a:lnTo>
                  <a:pt x="213717" y="331470"/>
                </a:lnTo>
                <a:lnTo>
                  <a:pt x="213717" y="328930"/>
                </a:lnTo>
                <a:lnTo>
                  <a:pt x="209555" y="328930"/>
                </a:lnTo>
                <a:lnTo>
                  <a:pt x="209555" y="327660"/>
                </a:lnTo>
                <a:lnTo>
                  <a:pt x="215798" y="327660"/>
                </a:lnTo>
                <a:lnTo>
                  <a:pt x="215798" y="331470"/>
                </a:lnTo>
                <a:close/>
              </a:path>
              <a:path w="539750" h="532129">
                <a:moveTo>
                  <a:pt x="365214" y="339090"/>
                </a:moveTo>
                <a:lnTo>
                  <a:pt x="228237" y="339090"/>
                </a:lnTo>
                <a:lnTo>
                  <a:pt x="228237" y="336550"/>
                </a:lnTo>
                <a:lnTo>
                  <a:pt x="215798" y="336550"/>
                </a:lnTo>
                <a:lnTo>
                  <a:pt x="217879" y="334010"/>
                </a:lnTo>
                <a:lnTo>
                  <a:pt x="217879" y="328930"/>
                </a:lnTo>
                <a:lnTo>
                  <a:pt x="219949" y="328930"/>
                </a:lnTo>
                <a:lnTo>
                  <a:pt x="219949" y="327660"/>
                </a:lnTo>
                <a:lnTo>
                  <a:pt x="358958" y="327660"/>
                </a:lnTo>
                <a:lnTo>
                  <a:pt x="361039" y="328930"/>
                </a:lnTo>
                <a:lnTo>
                  <a:pt x="361039" y="334010"/>
                </a:lnTo>
                <a:lnTo>
                  <a:pt x="365214" y="334010"/>
                </a:lnTo>
                <a:lnTo>
                  <a:pt x="365214" y="339090"/>
                </a:lnTo>
                <a:close/>
              </a:path>
              <a:path w="539750" h="532129">
                <a:moveTo>
                  <a:pt x="205428" y="331470"/>
                </a:moveTo>
                <a:lnTo>
                  <a:pt x="203347" y="331470"/>
                </a:lnTo>
                <a:lnTo>
                  <a:pt x="203347" y="328930"/>
                </a:lnTo>
                <a:lnTo>
                  <a:pt x="205428" y="328930"/>
                </a:lnTo>
                <a:lnTo>
                  <a:pt x="205428" y="331470"/>
                </a:lnTo>
                <a:close/>
              </a:path>
              <a:path w="539750" h="532129">
                <a:moveTo>
                  <a:pt x="213717" y="331470"/>
                </a:moveTo>
                <a:lnTo>
                  <a:pt x="211648" y="331470"/>
                </a:lnTo>
                <a:lnTo>
                  <a:pt x="211648" y="328930"/>
                </a:lnTo>
                <a:lnTo>
                  <a:pt x="213717" y="328930"/>
                </a:lnTo>
                <a:lnTo>
                  <a:pt x="213717" y="331470"/>
                </a:lnTo>
                <a:close/>
              </a:path>
              <a:path w="539750" h="532129">
                <a:moveTo>
                  <a:pt x="184664" y="334010"/>
                </a:moveTo>
                <a:lnTo>
                  <a:pt x="163924" y="334010"/>
                </a:lnTo>
                <a:lnTo>
                  <a:pt x="163924" y="331470"/>
                </a:lnTo>
                <a:lnTo>
                  <a:pt x="182583" y="331470"/>
                </a:lnTo>
                <a:lnTo>
                  <a:pt x="182583" y="330200"/>
                </a:lnTo>
                <a:lnTo>
                  <a:pt x="184664" y="330200"/>
                </a:lnTo>
                <a:lnTo>
                  <a:pt x="184664" y="334010"/>
                </a:lnTo>
                <a:close/>
              </a:path>
              <a:path w="539750" h="532129">
                <a:moveTo>
                  <a:pt x="174306" y="339090"/>
                </a:moveTo>
                <a:lnTo>
                  <a:pt x="172225" y="336550"/>
                </a:lnTo>
                <a:lnTo>
                  <a:pt x="170131" y="336550"/>
                </a:lnTo>
                <a:lnTo>
                  <a:pt x="170131" y="334010"/>
                </a:lnTo>
                <a:lnTo>
                  <a:pt x="174306" y="334010"/>
                </a:lnTo>
                <a:lnTo>
                  <a:pt x="174306" y="339090"/>
                </a:lnTo>
                <a:close/>
              </a:path>
              <a:path w="539750" h="532129">
                <a:moveTo>
                  <a:pt x="176375" y="336550"/>
                </a:moveTo>
                <a:lnTo>
                  <a:pt x="174306" y="336550"/>
                </a:lnTo>
                <a:lnTo>
                  <a:pt x="174306" y="334010"/>
                </a:lnTo>
                <a:lnTo>
                  <a:pt x="176375" y="334010"/>
                </a:lnTo>
                <a:lnTo>
                  <a:pt x="176375" y="336550"/>
                </a:lnTo>
                <a:close/>
              </a:path>
              <a:path w="539750" h="532129">
                <a:moveTo>
                  <a:pt x="180525" y="336550"/>
                </a:moveTo>
                <a:lnTo>
                  <a:pt x="178456" y="336550"/>
                </a:lnTo>
                <a:lnTo>
                  <a:pt x="176375" y="334010"/>
                </a:lnTo>
                <a:lnTo>
                  <a:pt x="180525" y="334010"/>
                </a:lnTo>
                <a:lnTo>
                  <a:pt x="180525" y="336550"/>
                </a:lnTo>
                <a:close/>
              </a:path>
              <a:path w="539750" h="532129">
                <a:moveTo>
                  <a:pt x="182583" y="336550"/>
                </a:moveTo>
                <a:lnTo>
                  <a:pt x="180525" y="336550"/>
                </a:lnTo>
                <a:lnTo>
                  <a:pt x="180525" y="334010"/>
                </a:lnTo>
                <a:lnTo>
                  <a:pt x="182583" y="334010"/>
                </a:lnTo>
                <a:lnTo>
                  <a:pt x="182583" y="336550"/>
                </a:lnTo>
                <a:close/>
              </a:path>
              <a:path w="539750" h="532129">
                <a:moveTo>
                  <a:pt x="222018" y="339090"/>
                </a:moveTo>
                <a:lnTo>
                  <a:pt x="219949" y="339090"/>
                </a:lnTo>
                <a:lnTo>
                  <a:pt x="219949" y="336550"/>
                </a:lnTo>
                <a:lnTo>
                  <a:pt x="222018" y="336550"/>
                </a:lnTo>
                <a:lnTo>
                  <a:pt x="222018" y="339090"/>
                </a:lnTo>
                <a:close/>
              </a:path>
              <a:path w="539750" h="532129">
                <a:moveTo>
                  <a:pt x="226156" y="341630"/>
                </a:moveTo>
                <a:lnTo>
                  <a:pt x="224087" y="341630"/>
                </a:lnTo>
                <a:lnTo>
                  <a:pt x="224087" y="339090"/>
                </a:lnTo>
                <a:lnTo>
                  <a:pt x="222018" y="339090"/>
                </a:lnTo>
                <a:lnTo>
                  <a:pt x="222018" y="336550"/>
                </a:lnTo>
                <a:lnTo>
                  <a:pt x="226156" y="336550"/>
                </a:lnTo>
                <a:lnTo>
                  <a:pt x="226156" y="341630"/>
                </a:lnTo>
                <a:close/>
              </a:path>
              <a:path w="539750" h="532129">
                <a:moveTo>
                  <a:pt x="230319" y="341630"/>
                </a:moveTo>
                <a:lnTo>
                  <a:pt x="226156" y="341630"/>
                </a:lnTo>
                <a:lnTo>
                  <a:pt x="226156" y="336550"/>
                </a:lnTo>
                <a:lnTo>
                  <a:pt x="228237" y="336550"/>
                </a:lnTo>
                <a:lnTo>
                  <a:pt x="228237" y="339090"/>
                </a:lnTo>
                <a:lnTo>
                  <a:pt x="230319" y="339090"/>
                </a:lnTo>
                <a:lnTo>
                  <a:pt x="230319" y="341630"/>
                </a:lnTo>
                <a:close/>
              </a:path>
              <a:path w="539750" h="532129">
                <a:moveTo>
                  <a:pt x="132813" y="344170"/>
                </a:moveTo>
                <a:lnTo>
                  <a:pt x="130708" y="344170"/>
                </a:lnTo>
                <a:lnTo>
                  <a:pt x="130708" y="339090"/>
                </a:lnTo>
                <a:lnTo>
                  <a:pt x="161854" y="339090"/>
                </a:lnTo>
                <a:lnTo>
                  <a:pt x="161854" y="341630"/>
                </a:lnTo>
                <a:lnTo>
                  <a:pt x="132813" y="341630"/>
                </a:lnTo>
                <a:lnTo>
                  <a:pt x="132813" y="344170"/>
                </a:lnTo>
                <a:close/>
              </a:path>
              <a:path w="539750" h="532129">
                <a:moveTo>
                  <a:pt x="234469" y="341630"/>
                </a:moveTo>
                <a:lnTo>
                  <a:pt x="230319" y="341630"/>
                </a:lnTo>
                <a:lnTo>
                  <a:pt x="230319" y="339090"/>
                </a:lnTo>
                <a:lnTo>
                  <a:pt x="234469" y="339090"/>
                </a:lnTo>
                <a:lnTo>
                  <a:pt x="234469" y="341630"/>
                </a:lnTo>
                <a:close/>
              </a:path>
              <a:path w="539750" h="532129">
                <a:moveTo>
                  <a:pt x="269730" y="351790"/>
                </a:moveTo>
                <a:lnTo>
                  <a:pt x="265579" y="351790"/>
                </a:lnTo>
                <a:lnTo>
                  <a:pt x="265579" y="349250"/>
                </a:lnTo>
                <a:lnTo>
                  <a:pt x="248990" y="349250"/>
                </a:lnTo>
                <a:lnTo>
                  <a:pt x="248990" y="344170"/>
                </a:lnTo>
                <a:lnTo>
                  <a:pt x="238620" y="344170"/>
                </a:lnTo>
                <a:lnTo>
                  <a:pt x="236538" y="341630"/>
                </a:lnTo>
                <a:lnTo>
                  <a:pt x="236538" y="339090"/>
                </a:lnTo>
                <a:lnTo>
                  <a:pt x="367283" y="339090"/>
                </a:lnTo>
                <a:lnTo>
                  <a:pt x="367283" y="341630"/>
                </a:lnTo>
                <a:lnTo>
                  <a:pt x="371421" y="341630"/>
                </a:lnTo>
                <a:lnTo>
                  <a:pt x="371421" y="346710"/>
                </a:lnTo>
                <a:lnTo>
                  <a:pt x="267685" y="346710"/>
                </a:lnTo>
                <a:lnTo>
                  <a:pt x="267685" y="349250"/>
                </a:lnTo>
                <a:lnTo>
                  <a:pt x="269730" y="351790"/>
                </a:lnTo>
                <a:close/>
              </a:path>
              <a:path w="539750" h="532129">
                <a:moveTo>
                  <a:pt x="163924" y="349250"/>
                </a:moveTo>
                <a:lnTo>
                  <a:pt x="157692" y="349250"/>
                </a:lnTo>
                <a:lnTo>
                  <a:pt x="159785" y="346710"/>
                </a:lnTo>
                <a:lnTo>
                  <a:pt x="134883" y="346710"/>
                </a:lnTo>
                <a:lnTo>
                  <a:pt x="134883" y="341630"/>
                </a:lnTo>
                <a:lnTo>
                  <a:pt x="161854" y="341630"/>
                </a:lnTo>
                <a:lnTo>
                  <a:pt x="161854" y="344170"/>
                </a:lnTo>
                <a:lnTo>
                  <a:pt x="163924" y="344170"/>
                </a:lnTo>
                <a:lnTo>
                  <a:pt x="163924" y="349250"/>
                </a:lnTo>
                <a:close/>
              </a:path>
              <a:path w="539750" h="532129">
                <a:moveTo>
                  <a:pt x="134883" y="346710"/>
                </a:moveTo>
                <a:lnTo>
                  <a:pt x="132813" y="346710"/>
                </a:lnTo>
                <a:lnTo>
                  <a:pt x="132813" y="344170"/>
                </a:lnTo>
                <a:lnTo>
                  <a:pt x="134883" y="344170"/>
                </a:lnTo>
                <a:lnTo>
                  <a:pt x="134883" y="346710"/>
                </a:lnTo>
                <a:close/>
              </a:path>
              <a:path w="539750" h="532129">
                <a:moveTo>
                  <a:pt x="246920" y="346710"/>
                </a:moveTo>
                <a:lnTo>
                  <a:pt x="244851" y="344170"/>
                </a:lnTo>
                <a:lnTo>
                  <a:pt x="248990" y="344170"/>
                </a:lnTo>
                <a:lnTo>
                  <a:pt x="246920" y="346710"/>
                </a:lnTo>
                <a:close/>
              </a:path>
              <a:path w="539750" h="532129">
                <a:moveTo>
                  <a:pt x="147322" y="354330"/>
                </a:moveTo>
                <a:lnTo>
                  <a:pt x="141090" y="354330"/>
                </a:lnTo>
                <a:lnTo>
                  <a:pt x="141090" y="346710"/>
                </a:lnTo>
                <a:lnTo>
                  <a:pt x="157692" y="346710"/>
                </a:lnTo>
                <a:lnTo>
                  <a:pt x="157692" y="349250"/>
                </a:lnTo>
                <a:lnTo>
                  <a:pt x="159785" y="349250"/>
                </a:lnTo>
                <a:lnTo>
                  <a:pt x="159785" y="351790"/>
                </a:lnTo>
                <a:lnTo>
                  <a:pt x="147322" y="351790"/>
                </a:lnTo>
                <a:lnTo>
                  <a:pt x="147322" y="354330"/>
                </a:lnTo>
                <a:close/>
              </a:path>
              <a:path w="539750" h="532129">
                <a:moveTo>
                  <a:pt x="381815" y="351790"/>
                </a:moveTo>
                <a:lnTo>
                  <a:pt x="269730" y="351790"/>
                </a:lnTo>
                <a:lnTo>
                  <a:pt x="267685" y="349250"/>
                </a:lnTo>
                <a:lnTo>
                  <a:pt x="267685" y="346710"/>
                </a:lnTo>
                <a:lnTo>
                  <a:pt x="371421" y="346710"/>
                </a:lnTo>
                <a:lnTo>
                  <a:pt x="371421" y="349250"/>
                </a:lnTo>
                <a:lnTo>
                  <a:pt x="381815" y="349250"/>
                </a:lnTo>
                <a:lnTo>
                  <a:pt x="381815" y="351790"/>
                </a:lnTo>
                <a:close/>
              </a:path>
              <a:path w="539750" h="532129">
                <a:moveTo>
                  <a:pt x="159785" y="351790"/>
                </a:moveTo>
                <a:lnTo>
                  <a:pt x="159785" y="349250"/>
                </a:lnTo>
                <a:lnTo>
                  <a:pt x="161854" y="349250"/>
                </a:lnTo>
                <a:lnTo>
                  <a:pt x="159785" y="351790"/>
                </a:lnTo>
                <a:close/>
              </a:path>
              <a:path w="539750" h="532129">
                <a:moveTo>
                  <a:pt x="163924" y="356870"/>
                </a:moveTo>
                <a:lnTo>
                  <a:pt x="155623" y="356870"/>
                </a:lnTo>
                <a:lnTo>
                  <a:pt x="153542" y="354330"/>
                </a:lnTo>
                <a:lnTo>
                  <a:pt x="151484" y="354330"/>
                </a:lnTo>
                <a:lnTo>
                  <a:pt x="149415" y="351790"/>
                </a:lnTo>
                <a:lnTo>
                  <a:pt x="159785" y="351790"/>
                </a:lnTo>
                <a:lnTo>
                  <a:pt x="161854" y="349250"/>
                </a:lnTo>
                <a:lnTo>
                  <a:pt x="161854" y="351790"/>
                </a:lnTo>
                <a:lnTo>
                  <a:pt x="163924" y="354330"/>
                </a:lnTo>
                <a:lnTo>
                  <a:pt x="163924" y="356870"/>
                </a:lnTo>
                <a:close/>
              </a:path>
              <a:path w="539750" h="532129">
                <a:moveTo>
                  <a:pt x="166005" y="354330"/>
                </a:moveTo>
                <a:lnTo>
                  <a:pt x="163924" y="354330"/>
                </a:lnTo>
                <a:lnTo>
                  <a:pt x="163924" y="351790"/>
                </a:lnTo>
                <a:lnTo>
                  <a:pt x="161854" y="351790"/>
                </a:lnTo>
                <a:lnTo>
                  <a:pt x="161854" y="349250"/>
                </a:lnTo>
                <a:lnTo>
                  <a:pt x="166005" y="349250"/>
                </a:lnTo>
                <a:lnTo>
                  <a:pt x="166005" y="354330"/>
                </a:lnTo>
                <a:close/>
              </a:path>
              <a:path w="539750" h="532129">
                <a:moveTo>
                  <a:pt x="261453" y="351790"/>
                </a:moveTo>
                <a:lnTo>
                  <a:pt x="166005" y="351790"/>
                </a:lnTo>
                <a:lnTo>
                  <a:pt x="166005" y="349250"/>
                </a:lnTo>
                <a:lnTo>
                  <a:pt x="261453" y="349250"/>
                </a:lnTo>
                <a:lnTo>
                  <a:pt x="261453" y="351790"/>
                </a:lnTo>
                <a:close/>
              </a:path>
              <a:path w="539750" h="532129">
                <a:moveTo>
                  <a:pt x="265579" y="351790"/>
                </a:moveTo>
                <a:lnTo>
                  <a:pt x="261453" y="351790"/>
                </a:lnTo>
                <a:lnTo>
                  <a:pt x="261453" y="349250"/>
                </a:lnTo>
                <a:lnTo>
                  <a:pt x="265579" y="349250"/>
                </a:lnTo>
                <a:lnTo>
                  <a:pt x="265579" y="351790"/>
                </a:lnTo>
                <a:close/>
              </a:path>
              <a:path w="539750" h="532129">
                <a:moveTo>
                  <a:pt x="388023" y="359410"/>
                </a:moveTo>
                <a:lnTo>
                  <a:pt x="282181" y="359410"/>
                </a:lnTo>
                <a:lnTo>
                  <a:pt x="282181" y="356870"/>
                </a:lnTo>
                <a:lnTo>
                  <a:pt x="269730" y="356870"/>
                </a:lnTo>
                <a:lnTo>
                  <a:pt x="269730" y="354330"/>
                </a:lnTo>
                <a:lnTo>
                  <a:pt x="267685" y="354330"/>
                </a:lnTo>
                <a:lnTo>
                  <a:pt x="267685" y="351790"/>
                </a:lnTo>
                <a:lnTo>
                  <a:pt x="385930" y="351790"/>
                </a:lnTo>
                <a:lnTo>
                  <a:pt x="385930" y="354330"/>
                </a:lnTo>
                <a:lnTo>
                  <a:pt x="388023" y="356870"/>
                </a:lnTo>
                <a:lnTo>
                  <a:pt x="388023" y="359410"/>
                </a:lnTo>
                <a:close/>
              </a:path>
              <a:path w="539750" h="532129">
                <a:moveTo>
                  <a:pt x="398405" y="372110"/>
                </a:moveTo>
                <a:lnTo>
                  <a:pt x="292563" y="372110"/>
                </a:lnTo>
                <a:lnTo>
                  <a:pt x="292563" y="369570"/>
                </a:lnTo>
                <a:lnTo>
                  <a:pt x="288425" y="369570"/>
                </a:lnTo>
                <a:lnTo>
                  <a:pt x="288425" y="367030"/>
                </a:lnTo>
                <a:lnTo>
                  <a:pt x="286344" y="367030"/>
                </a:lnTo>
                <a:lnTo>
                  <a:pt x="286344" y="361950"/>
                </a:lnTo>
                <a:lnTo>
                  <a:pt x="284274" y="361950"/>
                </a:lnTo>
                <a:lnTo>
                  <a:pt x="284274" y="359410"/>
                </a:lnTo>
                <a:lnTo>
                  <a:pt x="390092" y="359410"/>
                </a:lnTo>
                <a:lnTo>
                  <a:pt x="388023" y="356870"/>
                </a:lnTo>
                <a:lnTo>
                  <a:pt x="396324" y="356870"/>
                </a:lnTo>
                <a:lnTo>
                  <a:pt x="396324" y="364490"/>
                </a:lnTo>
                <a:lnTo>
                  <a:pt x="398405" y="364490"/>
                </a:lnTo>
                <a:lnTo>
                  <a:pt x="398405" y="372110"/>
                </a:lnTo>
                <a:close/>
              </a:path>
              <a:path w="539750" h="532129">
                <a:moveTo>
                  <a:pt x="83008" y="369570"/>
                </a:moveTo>
                <a:lnTo>
                  <a:pt x="72626" y="369570"/>
                </a:lnTo>
                <a:lnTo>
                  <a:pt x="72626" y="367030"/>
                </a:lnTo>
                <a:lnTo>
                  <a:pt x="78858" y="367030"/>
                </a:lnTo>
                <a:lnTo>
                  <a:pt x="78858" y="364490"/>
                </a:lnTo>
                <a:lnTo>
                  <a:pt x="80927" y="364490"/>
                </a:lnTo>
                <a:lnTo>
                  <a:pt x="80927" y="367030"/>
                </a:lnTo>
                <a:lnTo>
                  <a:pt x="83008" y="369570"/>
                </a:lnTo>
                <a:close/>
              </a:path>
              <a:path w="539750" h="532129">
                <a:moveTo>
                  <a:pt x="93390" y="374650"/>
                </a:moveTo>
                <a:lnTo>
                  <a:pt x="85077" y="374650"/>
                </a:lnTo>
                <a:lnTo>
                  <a:pt x="85077" y="367030"/>
                </a:lnTo>
                <a:lnTo>
                  <a:pt x="83008" y="367030"/>
                </a:lnTo>
                <a:lnTo>
                  <a:pt x="83008" y="364490"/>
                </a:lnTo>
                <a:lnTo>
                  <a:pt x="149415" y="364490"/>
                </a:lnTo>
                <a:lnTo>
                  <a:pt x="149415" y="369570"/>
                </a:lnTo>
                <a:lnTo>
                  <a:pt x="132813" y="369570"/>
                </a:lnTo>
                <a:lnTo>
                  <a:pt x="132813" y="372110"/>
                </a:lnTo>
                <a:lnTo>
                  <a:pt x="93390" y="372110"/>
                </a:lnTo>
                <a:lnTo>
                  <a:pt x="93390" y="374650"/>
                </a:lnTo>
                <a:close/>
              </a:path>
              <a:path w="539750" h="532129">
                <a:moveTo>
                  <a:pt x="122431" y="374650"/>
                </a:moveTo>
                <a:lnTo>
                  <a:pt x="105830" y="374650"/>
                </a:lnTo>
                <a:lnTo>
                  <a:pt x="105830" y="372110"/>
                </a:lnTo>
                <a:lnTo>
                  <a:pt x="124501" y="372110"/>
                </a:lnTo>
                <a:lnTo>
                  <a:pt x="122431" y="374650"/>
                </a:lnTo>
                <a:close/>
              </a:path>
              <a:path w="539750" h="532129">
                <a:moveTo>
                  <a:pt x="417064" y="419100"/>
                </a:moveTo>
                <a:lnTo>
                  <a:pt x="311222" y="419100"/>
                </a:lnTo>
                <a:lnTo>
                  <a:pt x="311222" y="410210"/>
                </a:lnTo>
                <a:lnTo>
                  <a:pt x="313327" y="410210"/>
                </a:lnTo>
                <a:lnTo>
                  <a:pt x="313327" y="405130"/>
                </a:lnTo>
                <a:lnTo>
                  <a:pt x="309153" y="405130"/>
                </a:lnTo>
                <a:lnTo>
                  <a:pt x="309153" y="402590"/>
                </a:lnTo>
                <a:lnTo>
                  <a:pt x="307096" y="400050"/>
                </a:lnTo>
                <a:lnTo>
                  <a:pt x="305003" y="397510"/>
                </a:lnTo>
                <a:lnTo>
                  <a:pt x="300876" y="392430"/>
                </a:lnTo>
                <a:lnTo>
                  <a:pt x="298795" y="392430"/>
                </a:lnTo>
                <a:lnTo>
                  <a:pt x="298795" y="389890"/>
                </a:lnTo>
                <a:lnTo>
                  <a:pt x="296726" y="387350"/>
                </a:lnTo>
                <a:lnTo>
                  <a:pt x="296726" y="384810"/>
                </a:lnTo>
                <a:lnTo>
                  <a:pt x="294644" y="384810"/>
                </a:lnTo>
                <a:lnTo>
                  <a:pt x="294644" y="372110"/>
                </a:lnTo>
                <a:lnTo>
                  <a:pt x="400462" y="372110"/>
                </a:lnTo>
                <a:lnTo>
                  <a:pt x="400462" y="389890"/>
                </a:lnTo>
                <a:lnTo>
                  <a:pt x="404637" y="394970"/>
                </a:lnTo>
                <a:lnTo>
                  <a:pt x="408763" y="394970"/>
                </a:lnTo>
                <a:lnTo>
                  <a:pt x="408763" y="397510"/>
                </a:lnTo>
                <a:lnTo>
                  <a:pt x="410845" y="397510"/>
                </a:lnTo>
                <a:lnTo>
                  <a:pt x="412914" y="400050"/>
                </a:lnTo>
                <a:lnTo>
                  <a:pt x="412914" y="402590"/>
                </a:lnTo>
                <a:lnTo>
                  <a:pt x="414995" y="402590"/>
                </a:lnTo>
                <a:lnTo>
                  <a:pt x="414995" y="411480"/>
                </a:lnTo>
                <a:lnTo>
                  <a:pt x="417064" y="411480"/>
                </a:lnTo>
                <a:lnTo>
                  <a:pt x="417064" y="419100"/>
                </a:lnTo>
                <a:close/>
              </a:path>
              <a:path w="539750" h="532129">
                <a:moveTo>
                  <a:pt x="103736" y="377190"/>
                </a:moveTo>
                <a:lnTo>
                  <a:pt x="93390" y="377190"/>
                </a:lnTo>
                <a:lnTo>
                  <a:pt x="93390" y="374650"/>
                </a:lnTo>
                <a:lnTo>
                  <a:pt x="103736" y="374650"/>
                </a:lnTo>
                <a:lnTo>
                  <a:pt x="103736" y="377190"/>
                </a:lnTo>
                <a:close/>
              </a:path>
              <a:path w="539750" h="532129">
                <a:moveTo>
                  <a:pt x="116200" y="377190"/>
                </a:moveTo>
                <a:lnTo>
                  <a:pt x="114118" y="377190"/>
                </a:lnTo>
                <a:lnTo>
                  <a:pt x="112049" y="374650"/>
                </a:lnTo>
                <a:lnTo>
                  <a:pt x="116200" y="374650"/>
                </a:lnTo>
                <a:lnTo>
                  <a:pt x="116200" y="377190"/>
                </a:lnTo>
                <a:close/>
              </a:path>
              <a:path w="539750" h="532129">
                <a:moveTo>
                  <a:pt x="107899" y="379730"/>
                </a:moveTo>
                <a:lnTo>
                  <a:pt x="89228" y="379730"/>
                </a:lnTo>
                <a:lnTo>
                  <a:pt x="89228" y="377190"/>
                </a:lnTo>
                <a:lnTo>
                  <a:pt x="107899" y="377190"/>
                </a:lnTo>
                <a:lnTo>
                  <a:pt x="107899" y="379730"/>
                </a:lnTo>
                <a:close/>
              </a:path>
              <a:path w="539750" h="532129">
                <a:moveTo>
                  <a:pt x="313327" y="407670"/>
                </a:moveTo>
                <a:lnTo>
                  <a:pt x="311222" y="407670"/>
                </a:lnTo>
                <a:lnTo>
                  <a:pt x="311222" y="405130"/>
                </a:lnTo>
                <a:lnTo>
                  <a:pt x="313327" y="405130"/>
                </a:lnTo>
                <a:lnTo>
                  <a:pt x="313327" y="407670"/>
                </a:lnTo>
                <a:close/>
              </a:path>
              <a:path w="539750" h="532129">
                <a:moveTo>
                  <a:pt x="70545" y="414020"/>
                </a:moveTo>
                <a:lnTo>
                  <a:pt x="68476" y="411480"/>
                </a:lnTo>
                <a:lnTo>
                  <a:pt x="70545" y="411480"/>
                </a:lnTo>
                <a:lnTo>
                  <a:pt x="70545" y="414020"/>
                </a:lnTo>
                <a:close/>
              </a:path>
              <a:path w="539750" h="532129">
                <a:moveTo>
                  <a:pt x="114118" y="429260"/>
                </a:moveTo>
                <a:lnTo>
                  <a:pt x="72626" y="429260"/>
                </a:lnTo>
                <a:lnTo>
                  <a:pt x="74695" y="426720"/>
                </a:lnTo>
                <a:lnTo>
                  <a:pt x="74695" y="414020"/>
                </a:lnTo>
                <a:lnTo>
                  <a:pt x="72626" y="414020"/>
                </a:lnTo>
                <a:lnTo>
                  <a:pt x="70545" y="411480"/>
                </a:lnTo>
                <a:lnTo>
                  <a:pt x="139033" y="411480"/>
                </a:lnTo>
                <a:lnTo>
                  <a:pt x="139033" y="416560"/>
                </a:lnTo>
                <a:lnTo>
                  <a:pt x="136952" y="419100"/>
                </a:lnTo>
                <a:lnTo>
                  <a:pt x="130708" y="419100"/>
                </a:lnTo>
                <a:lnTo>
                  <a:pt x="130708" y="421640"/>
                </a:lnTo>
                <a:lnTo>
                  <a:pt x="124501" y="421640"/>
                </a:lnTo>
                <a:lnTo>
                  <a:pt x="124501" y="424180"/>
                </a:lnTo>
                <a:lnTo>
                  <a:pt x="118269" y="424180"/>
                </a:lnTo>
                <a:lnTo>
                  <a:pt x="114118" y="429260"/>
                </a:lnTo>
                <a:close/>
              </a:path>
              <a:path w="539750" h="532129">
                <a:moveTo>
                  <a:pt x="66383" y="431800"/>
                </a:moveTo>
                <a:lnTo>
                  <a:pt x="64313" y="429260"/>
                </a:lnTo>
                <a:lnTo>
                  <a:pt x="64313" y="419100"/>
                </a:lnTo>
                <a:lnTo>
                  <a:pt x="62244" y="416560"/>
                </a:lnTo>
                <a:lnTo>
                  <a:pt x="74695" y="416560"/>
                </a:lnTo>
                <a:lnTo>
                  <a:pt x="74695" y="419100"/>
                </a:lnTo>
                <a:lnTo>
                  <a:pt x="72626" y="421640"/>
                </a:lnTo>
                <a:lnTo>
                  <a:pt x="72626" y="429260"/>
                </a:lnTo>
                <a:lnTo>
                  <a:pt x="66383" y="429260"/>
                </a:lnTo>
                <a:lnTo>
                  <a:pt x="66383" y="431800"/>
                </a:lnTo>
                <a:close/>
              </a:path>
              <a:path w="539750" h="532129">
                <a:moveTo>
                  <a:pt x="134883" y="421640"/>
                </a:moveTo>
                <a:lnTo>
                  <a:pt x="132813" y="419100"/>
                </a:lnTo>
                <a:lnTo>
                  <a:pt x="134883" y="419100"/>
                </a:lnTo>
                <a:lnTo>
                  <a:pt x="134883" y="421640"/>
                </a:lnTo>
                <a:close/>
              </a:path>
              <a:path w="539750" h="532129">
                <a:moveTo>
                  <a:pt x="329917" y="426720"/>
                </a:moveTo>
                <a:lnTo>
                  <a:pt x="325767" y="426720"/>
                </a:lnTo>
                <a:lnTo>
                  <a:pt x="325767" y="424180"/>
                </a:lnTo>
                <a:lnTo>
                  <a:pt x="323697" y="424180"/>
                </a:lnTo>
                <a:lnTo>
                  <a:pt x="323697" y="421640"/>
                </a:lnTo>
                <a:lnTo>
                  <a:pt x="313327" y="421640"/>
                </a:lnTo>
                <a:lnTo>
                  <a:pt x="313327" y="419100"/>
                </a:lnTo>
                <a:lnTo>
                  <a:pt x="331986" y="419100"/>
                </a:lnTo>
                <a:lnTo>
                  <a:pt x="331986" y="424180"/>
                </a:lnTo>
                <a:lnTo>
                  <a:pt x="329917" y="426720"/>
                </a:lnTo>
                <a:close/>
              </a:path>
              <a:path w="539750" h="532129">
                <a:moveTo>
                  <a:pt x="421239" y="424180"/>
                </a:moveTo>
                <a:lnTo>
                  <a:pt x="334068" y="424180"/>
                </a:lnTo>
                <a:lnTo>
                  <a:pt x="334068" y="421640"/>
                </a:lnTo>
                <a:lnTo>
                  <a:pt x="331986" y="421640"/>
                </a:lnTo>
                <a:lnTo>
                  <a:pt x="331986" y="419100"/>
                </a:lnTo>
                <a:lnTo>
                  <a:pt x="419145" y="419100"/>
                </a:lnTo>
                <a:lnTo>
                  <a:pt x="419145" y="421640"/>
                </a:lnTo>
                <a:lnTo>
                  <a:pt x="421239" y="424180"/>
                </a:lnTo>
                <a:close/>
              </a:path>
              <a:path w="539750" h="532129">
                <a:moveTo>
                  <a:pt x="450280" y="421640"/>
                </a:moveTo>
                <a:lnTo>
                  <a:pt x="448210" y="421640"/>
                </a:lnTo>
                <a:lnTo>
                  <a:pt x="448210" y="419100"/>
                </a:lnTo>
                <a:lnTo>
                  <a:pt x="450280" y="419100"/>
                </a:lnTo>
                <a:lnTo>
                  <a:pt x="450280" y="421640"/>
                </a:lnTo>
                <a:close/>
              </a:path>
              <a:path w="539750" h="532129">
                <a:moveTo>
                  <a:pt x="456487" y="421640"/>
                </a:moveTo>
                <a:lnTo>
                  <a:pt x="450280" y="421640"/>
                </a:lnTo>
                <a:lnTo>
                  <a:pt x="452337" y="419100"/>
                </a:lnTo>
                <a:lnTo>
                  <a:pt x="456487" y="419100"/>
                </a:lnTo>
                <a:lnTo>
                  <a:pt x="456487" y="421640"/>
                </a:lnTo>
                <a:close/>
              </a:path>
              <a:path w="539750" h="532129">
                <a:moveTo>
                  <a:pt x="444060" y="424180"/>
                </a:moveTo>
                <a:lnTo>
                  <a:pt x="437828" y="424180"/>
                </a:lnTo>
                <a:lnTo>
                  <a:pt x="437828" y="421640"/>
                </a:lnTo>
                <a:lnTo>
                  <a:pt x="441955" y="421640"/>
                </a:lnTo>
                <a:lnTo>
                  <a:pt x="444060" y="424180"/>
                </a:lnTo>
                <a:close/>
              </a:path>
              <a:path w="539750" h="532129">
                <a:moveTo>
                  <a:pt x="460662" y="424180"/>
                </a:moveTo>
                <a:lnTo>
                  <a:pt x="444060" y="424180"/>
                </a:lnTo>
                <a:lnTo>
                  <a:pt x="444060" y="421640"/>
                </a:lnTo>
                <a:lnTo>
                  <a:pt x="460662" y="421640"/>
                </a:lnTo>
                <a:lnTo>
                  <a:pt x="460662" y="424180"/>
                </a:lnTo>
                <a:close/>
              </a:path>
              <a:path w="539750" h="532129">
                <a:moveTo>
                  <a:pt x="425365" y="426720"/>
                </a:moveTo>
                <a:lnTo>
                  <a:pt x="331986" y="426720"/>
                </a:lnTo>
                <a:lnTo>
                  <a:pt x="331986" y="424180"/>
                </a:lnTo>
                <a:lnTo>
                  <a:pt x="425365" y="424180"/>
                </a:lnTo>
                <a:lnTo>
                  <a:pt x="425365" y="426720"/>
                </a:lnTo>
                <a:close/>
              </a:path>
              <a:path w="539750" h="532129">
                <a:moveTo>
                  <a:pt x="458557" y="429260"/>
                </a:moveTo>
                <a:lnTo>
                  <a:pt x="327836" y="429260"/>
                </a:lnTo>
                <a:lnTo>
                  <a:pt x="327836" y="426720"/>
                </a:lnTo>
                <a:lnTo>
                  <a:pt x="431609" y="426720"/>
                </a:lnTo>
                <a:lnTo>
                  <a:pt x="433678" y="424180"/>
                </a:lnTo>
                <a:lnTo>
                  <a:pt x="458557" y="424180"/>
                </a:lnTo>
                <a:lnTo>
                  <a:pt x="458557" y="429260"/>
                </a:lnTo>
                <a:close/>
              </a:path>
              <a:path w="539750" h="532129">
                <a:moveTo>
                  <a:pt x="62244" y="431800"/>
                </a:moveTo>
                <a:lnTo>
                  <a:pt x="60163" y="431800"/>
                </a:lnTo>
                <a:lnTo>
                  <a:pt x="60163" y="429260"/>
                </a:lnTo>
                <a:lnTo>
                  <a:pt x="31122" y="429260"/>
                </a:lnTo>
                <a:lnTo>
                  <a:pt x="29053" y="426720"/>
                </a:lnTo>
                <a:lnTo>
                  <a:pt x="64313" y="426720"/>
                </a:lnTo>
                <a:lnTo>
                  <a:pt x="64313" y="429260"/>
                </a:lnTo>
                <a:lnTo>
                  <a:pt x="62244" y="431800"/>
                </a:lnTo>
                <a:close/>
              </a:path>
              <a:path w="539750" h="532129">
                <a:moveTo>
                  <a:pt x="60163" y="431800"/>
                </a:moveTo>
                <a:lnTo>
                  <a:pt x="35272" y="431800"/>
                </a:lnTo>
                <a:lnTo>
                  <a:pt x="33179" y="429260"/>
                </a:lnTo>
                <a:lnTo>
                  <a:pt x="60163" y="429260"/>
                </a:lnTo>
                <a:lnTo>
                  <a:pt x="60163" y="431800"/>
                </a:lnTo>
                <a:close/>
              </a:path>
              <a:path w="539750" h="532129">
                <a:moveTo>
                  <a:pt x="99598" y="439420"/>
                </a:moveTo>
                <a:lnTo>
                  <a:pt x="91285" y="439420"/>
                </a:lnTo>
                <a:lnTo>
                  <a:pt x="87135" y="434340"/>
                </a:lnTo>
                <a:lnTo>
                  <a:pt x="83008" y="434340"/>
                </a:lnTo>
                <a:lnTo>
                  <a:pt x="83008" y="431800"/>
                </a:lnTo>
                <a:lnTo>
                  <a:pt x="76753" y="431800"/>
                </a:lnTo>
                <a:lnTo>
                  <a:pt x="74695" y="429260"/>
                </a:lnTo>
                <a:lnTo>
                  <a:pt x="112049" y="429260"/>
                </a:lnTo>
                <a:lnTo>
                  <a:pt x="109992" y="431800"/>
                </a:lnTo>
                <a:lnTo>
                  <a:pt x="105830" y="434340"/>
                </a:lnTo>
                <a:lnTo>
                  <a:pt x="103736" y="436880"/>
                </a:lnTo>
                <a:lnTo>
                  <a:pt x="101667" y="436880"/>
                </a:lnTo>
                <a:lnTo>
                  <a:pt x="99598" y="439420"/>
                </a:lnTo>
                <a:close/>
              </a:path>
              <a:path w="539750" h="532129">
                <a:moveTo>
                  <a:pt x="340299" y="449580"/>
                </a:moveTo>
                <a:lnTo>
                  <a:pt x="338218" y="449580"/>
                </a:lnTo>
                <a:lnTo>
                  <a:pt x="336137" y="447040"/>
                </a:lnTo>
                <a:lnTo>
                  <a:pt x="336137" y="444500"/>
                </a:lnTo>
                <a:lnTo>
                  <a:pt x="334068" y="444500"/>
                </a:lnTo>
                <a:lnTo>
                  <a:pt x="334068" y="439420"/>
                </a:lnTo>
                <a:lnTo>
                  <a:pt x="331986" y="436880"/>
                </a:lnTo>
                <a:lnTo>
                  <a:pt x="329917" y="436880"/>
                </a:lnTo>
                <a:lnTo>
                  <a:pt x="329917" y="429260"/>
                </a:lnTo>
                <a:lnTo>
                  <a:pt x="456487" y="429260"/>
                </a:lnTo>
                <a:lnTo>
                  <a:pt x="458557" y="431800"/>
                </a:lnTo>
                <a:lnTo>
                  <a:pt x="456487" y="431800"/>
                </a:lnTo>
                <a:lnTo>
                  <a:pt x="456487" y="436880"/>
                </a:lnTo>
                <a:lnTo>
                  <a:pt x="454418" y="439420"/>
                </a:lnTo>
                <a:lnTo>
                  <a:pt x="454418" y="441960"/>
                </a:lnTo>
                <a:lnTo>
                  <a:pt x="452337" y="441960"/>
                </a:lnTo>
                <a:lnTo>
                  <a:pt x="452337" y="447040"/>
                </a:lnTo>
                <a:lnTo>
                  <a:pt x="340299" y="447040"/>
                </a:lnTo>
                <a:lnTo>
                  <a:pt x="340299" y="449580"/>
                </a:lnTo>
                <a:close/>
              </a:path>
              <a:path w="539750" h="532129">
                <a:moveTo>
                  <a:pt x="20740" y="434340"/>
                </a:moveTo>
                <a:lnTo>
                  <a:pt x="14520" y="434340"/>
                </a:lnTo>
                <a:lnTo>
                  <a:pt x="12463" y="431800"/>
                </a:lnTo>
                <a:lnTo>
                  <a:pt x="20740" y="431800"/>
                </a:lnTo>
                <a:lnTo>
                  <a:pt x="20740" y="434340"/>
                </a:lnTo>
                <a:close/>
              </a:path>
              <a:path w="539750" h="532129">
                <a:moveTo>
                  <a:pt x="41504" y="434340"/>
                </a:moveTo>
                <a:lnTo>
                  <a:pt x="41504" y="431800"/>
                </a:lnTo>
                <a:lnTo>
                  <a:pt x="43573" y="431800"/>
                </a:lnTo>
                <a:lnTo>
                  <a:pt x="41504" y="434340"/>
                </a:lnTo>
                <a:close/>
              </a:path>
              <a:path w="539750" h="532129">
                <a:moveTo>
                  <a:pt x="97529" y="441960"/>
                </a:moveTo>
                <a:lnTo>
                  <a:pt x="93390" y="441960"/>
                </a:lnTo>
                <a:lnTo>
                  <a:pt x="93390" y="439420"/>
                </a:lnTo>
                <a:lnTo>
                  <a:pt x="97529" y="439420"/>
                </a:lnTo>
                <a:lnTo>
                  <a:pt x="97529" y="441960"/>
                </a:lnTo>
                <a:close/>
              </a:path>
              <a:path w="539750" h="532129">
                <a:moveTo>
                  <a:pt x="454418" y="452120"/>
                </a:moveTo>
                <a:lnTo>
                  <a:pt x="342368" y="452120"/>
                </a:lnTo>
                <a:lnTo>
                  <a:pt x="342368" y="447040"/>
                </a:lnTo>
                <a:lnTo>
                  <a:pt x="454418" y="447040"/>
                </a:lnTo>
                <a:lnTo>
                  <a:pt x="454418" y="452120"/>
                </a:lnTo>
                <a:close/>
              </a:path>
              <a:path w="539750" h="532129">
                <a:moveTo>
                  <a:pt x="464812" y="457200"/>
                </a:moveTo>
                <a:lnTo>
                  <a:pt x="350681" y="457200"/>
                </a:lnTo>
                <a:lnTo>
                  <a:pt x="350681" y="452120"/>
                </a:lnTo>
                <a:lnTo>
                  <a:pt x="460662" y="452120"/>
                </a:lnTo>
                <a:lnTo>
                  <a:pt x="460662" y="454660"/>
                </a:lnTo>
                <a:lnTo>
                  <a:pt x="464812" y="454660"/>
                </a:lnTo>
                <a:lnTo>
                  <a:pt x="464812" y="457200"/>
                </a:lnTo>
                <a:close/>
              </a:path>
              <a:path w="539750" h="532129">
                <a:moveTo>
                  <a:pt x="466881" y="459740"/>
                </a:moveTo>
                <a:lnTo>
                  <a:pt x="352750" y="459740"/>
                </a:lnTo>
                <a:lnTo>
                  <a:pt x="354832" y="457200"/>
                </a:lnTo>
                <a:lnTo>
                  <a:pt x="466881" y="457200"/>
                </a:lnTo>
                <a:lnTo>
                  <a:pt x="466881" y="459740"/>
                </a:lnTo>
                <a:close/>
              </a:path>
              <a:path w="539750" h="532129">
                <a:moveTo>
                  <a:pt x="489715" y="462280"/>
                </a:moveTo>
                <a:lnTo>
                  <a:pt x="354832" y="462280"/>
                </a:lnTo>
                <a:lnTo>
                  <a:pt x="354832" y="459740"/>
                </a:lnTo>
                <a:lnTo>
                  <a:pt x="489715" y="459740"/>
                </a:lnTo>
                <a:lnTo>
                  <a:pt x="489715" y="462280"/>
                </a:lnTo>
                <a:close/>
              </a:path>
              <a:path w="539750" h="532129">
                <a:moveTo>
                  <a:pt x="500073" y="467360"/>
                </a:moveTo>
                <a:lnTo>
                  <a:pt x="358958" y="467360"/>
                </a:lnTo>
                <a:lnTo>
                  <a:pt x="356901" y="464820"/>
                </a:lnTo>
                <a:lnTo>
                  <a:pt x="356901" y="462280"/>
                </a:lnTo>
                <a:lnTo>
                  <a:pt x="495899" y="462280"/>
                </a:lnTo>
                <a:lnTo>
                  <a:pt x="495899" y="459740"/>
                </a:lnTo>
                <a:lnTo>
                  <a:pt x="497968" y="462280"/>
                </a:lnTo>
                <a:lnTo>
                  <a:pt x="497968" y="464820"/>
                </a:lnTo>
                <a:lnTo>
                  <a:pt x="500073" y="464820"/>
                </a:lnTo>
                <a:lnTo>
                  <a:pt x="500073" y="467360"/>
                </a:lnTo>
                <a:close/>
              </a:path>
              <a:path w="539750" h="532129">
                <a:moveTo>
                  <a:pt x="485528" y="472440"/>
                </a:moveTo>
                <a:lnTo>
                  <a:pt x="361039" y="472440"/>
                </a:lnTo>
                <a:lnTo>
                  <a:pt x="361039" y="467360"/>
                </a:lnTo>
                <a:lnTo>
                  <a:pt x="497968" y="467360"/>
                </a:lnTo>
                <a:lnTo>
                  <a:pt x="497968" y="469900"/>
                </a:lnTo>
                <a:lnTo>
                  <a:pt x="487610" y="469900"/>
                </a:lnTo>
                <a:lnTo>
                  <a:pt x="485528" y="472440"/>
                </a:lnTo>
                <a:close/>
              </a:path>
              <a:path w="539750" h="532129">
                <a:moveTo>
                  <a:pt x="481390" y="474980"/>
                </a:moveTo>
                <a:lnTo>
                  <a:pt x="363109" y="474980"/>
                </a:lnTo>
                <a:lnTo>
                  <a:pt x="363109" y="472440"/>
                </a:lnTo>
                <a:lnTo>
                  <a:pt x="481390" y="472440"/>
                </a:lnTo>
                <a:lnTo>
                  <a:pt x="481390" y="474980"/>
                </a:lnTo>
                <a:close/>
              </a:path>
              <a:path w="539750" h="532129">
                <a:moveTo>
                  <a:pt x="483459" y="480060"/>
                </a:moveTo>
                <a:lnTo>
                  <a:pt x="363109" y="480060"/>
                </a:lnTo>
                <a:lnTo>
                  <a:pt x="363109" y="477520"/>
                </a:lnTo>
                <a:lnTo>
                  <a:pt x="361039" y="474980"/>
                </a:lnTo>
                <a:lnTo>
                  <a:pt x="483459" y="474980"/>
                </a:lnTo>
                <a:lnTo>
                  <a:pt x="483459" y="480060"/>
                </a:lnTo>
                <a:close/>
              </a:path>
              <a:path w="539750" h="532129">
                <a:moveTo>
                  <a:pt x="487610" y="482600"/>
                </a:moveTo>
                <a:lnTo>
                  <a:pt x="365214" y="482600"/>
                </a:lnTo>
                <a:lnTo>
                  <a:pt x="365214" y="480060"/>
                </a:lnTo>
                <a:lnTo>
                  <a:pt x="487610" y="480060"/>
                </a:lnTo>
                <a:lnTo>
                  <a:pt x="487610" y="482600"/>
                </a:lnTo>
                <a:close/>
              </a:path>
              <a:path w="539750" h="532129">
                <a:moveTo>
                  <a:pt x="381815" y="490220"/>
                </a:moveTo>
                <a:lnTo>
                  <a:pt x="373491" y="490220"/>
                </a:lnTo>
                <a:lnTo>
                  <a:pt x="373491" y="487680"/>
                </a:lnTo>
                <a:lnTo>
                  <a:pt x="371421" y="485140"/>
                </a:lnTo>
                <a:lnTo>
                  <a:pt x="367283" y="485140"/>
                </a:lnTo>
                <a:lnTo>
                  <a:pt x="367283" y="482600"/>
                </a:lnTo>
                <a:lnTo>
                  <a:pt x="489715" y="482600"/>
                </a:lnTo>
                <a:lnTo>
                  <a:pt x="489715" y="487680"/>
                </a:lnTo>
                <a:lnTo>
                  <a:pt x="381815" y="487680"/>
                </a:lnTo>
                <a:lnTo>
                  <a:pt x="381815" y="490220"/>
                </a:lnTo>
                <a:close/>
              </a:path>
              <a:path w="539750" h="532129">
                <a:moveTo>
                  <a:pt x="394255" y="495300"/>
                </a:moveTo>
                <a:lnTo>
                  <a:pt x="385930" y="495300"/>
                </a:lnTo>
                <a:lnTo>
                  <a:pt x="385930" y="492760"/>
                </a:lnTo>
                <a:lnTo>
                  <a:pt x="383873" y="492760"/>
                </a:lnTo>
                <a:lnTo>
                  <a:pt x="383873" y="490220"/>
                </a:lnTo>
                <a:lnTo>
                  <a:pt x="381815" y="487680"/>
                </a:lnTo>
                <a:lnTo>
                  <a:pt x="398405" y="487680"/>
                </a:lnTo>
                <a:lnTo>
                  <a:pt x="398405" y="490220"/>
                </a:lnTo>
                <a:lnTo>
                  <a:pt x="394255" y="495300"/>
                </a:lnTo>
                <a:close/>
              </a:path>
              <a:path w="539750" h="532129">
                <a:moveTo>
                  <a:pt x="493829" y="490220"/>
                </a:moveTo>
                <a:lnTo>
                  <a:pt x="400462" y="490220"/>
                </a:lnTo>
                <a:lnTo>
                  <a:pt x="400462" y="487680"/>
                </a:lnTo>
                <a:lnTo>
                  <a:pt x="493829" y="487680"/>
                </a:lnTo>
                <a:lnTo>
                  <a:pt x="493829" y="490220"/>
                </a:lnTo>
                <a:close/>
              </a:path>
              <a:path w="539750" h="532129">
                <a:moveTo>
                  <a:pt x="500073" y="492760"/>
                </a:moveTo>
                <a:lnTo>
                  <a:pt x="398405" y="492760"/>
                </a:lnTo>
                <a:lnTo>
                  <a:pt x="398405" y="490220"/>
                </a:lnTo>
                <a:lnTo>
                  <a:pt x="500073" y="490220"/>
                </a:lnTo>
                <a:lnTo>
                  <a:pt x="500073" y="492760"/>
                </a:lnTo>
                <a:close/>
              </a:path>
              <a:path w="539750" h="532129">
                <a:moveTo>
                  <a:pt x="502154" y="492760"/>
                </a:moveTo>
                <a:lnTo>
                  <a:pt x="500073" y="492760"/>
                </a:lnTo>
                <a:lnTo>
                  <a:pt x="502154" y="490220"/>
                </a:lnTo>
                <a:lnTo>
                  <a:pt x="502154" y="492760"/>
                </a:lnTo>
                <a:close/>
              </a:path>
              <a:path w="539750" h="532129">
                <a:moveTo>
                  <a:pt x="508350" y="495300"/>
                </a:moveTo>
                <a:lnTo>
                  <a:pt x="402532" y="495300"/>
                </a:lnTo>
                <a:lnTo>
                  <a:pt x="402532" y="492760"/>
                </a:lnTo>
                <a:lnTo>
                  <a:pt x="508350" y="492760"/>
                </a:lnTo>
                <a:lnTo>
                  <a:pt x="508350" y="495300"/>
                </a:lnTo>
                <a:close/>
              </a:path>
              <a:path w="539750" h="532129">
                <a:moveTo>
                  <a:pt x="425365" y="496570"/>
                </a:moveTo>
                <a:lnTo>
                  <a:pt x="406706" y="496570"/>
                </a:lnTo>
                <a:lnTo>
                  <a:pt x="406706" y="495300"/>
                </a:lnTo>
                <a:lnTo>
                  <a:pt x="425365" y="495300"/>
                </a:lnTo>
                <a:lnTo>
                  <a:pt x="425365" y="496570"/>
                </a:lnTo>
                <a:close/>
              </a:path>
              <a:path w="539750" h="532129">
                <a:moveTo>
                  <a:pt x="518732" y="499110"/>
                </a:moveTo>
                <a:lnTo>
                  <a:pt x="429516" y="499110"/>
                </a:lnTo>
                <a:lnTo>
                  <a:pt x="429516" y="495300"/>
                </a:lnTo>
                <a:lnTo>
                  <a:pt x="512500" y="495300"/>
                </a:lnTo>
                <a:lnTo>
                  <a:pt x="512500" y="496570"/>
                </a:lnTo>
                <a:lnTo>
                  <a:pt x="518732" y="496570"/>
                </a:lnTo>
                <a:lnTo>
                  <a:pt x="518732" y="499110"/>
                </a:lnTo>
                <a:close/>
              </a:path>
              <a:path w="539750" h="532129">
                <a:moveTo>
                  <a:pt x="414995" y="499110"/>
                </a:moveTo>
                <a:lnTo>
                  <a:pt x="412914" y="496570"/>
                </a:lnTo>
                <a:lnTo>
                  <a:pt x="414995" y="496570"/>
                </a:lnTo>
                <a:lnTo>
                  <a:pt x="414995" y="499110"/>
                </a:lnTo>
                <a:close/>
              </a:path>
              <a:path w="539750" h="532129">
                <a:moveTo>
                  <a:pt x="433678" y="501650"/>
                </a:moveTo>
                <a:lnTo>
                  <a:pt x="431609" y="501650"/>
                </a:lnTo>
                <a:lnTo>
                  <a:pt x="431609" y="499110"/>
                </a:lnTo>
                <a:lnTo>
                  <a:pt x="433678" y="499110"/>
                </a:lnTo>
                <a:lnTo>
                  <a:pt x="433678" y="501650"/>
                </a:lnTo>
                <a:close/>
              </a:path>
              <a:path w="539750" h="532129">
                <a:moveTo>
                  <a:pt x="441955" y="504190"/>
                </a:moveTo>
                <a:lnTo>
                  <a:pt x="437828" y="499110"/>
                </a:lnTo>
                <a:lnTo>
                  <a:pt x="446129" y="499110"/>
                </a:lnTo>
                <a:lnTo>
                  <a:pt x="444060" y="501650"/>
                </a:lnTo>
                <a:lnTo>
                  <a:pt x="441955" y="501650"/>
                </a:lnTo>
                <a:lnTo>
                  <a:pt x="441955" y="504190"/>
                </a:lnTo>
                <a:close/>
              </a:path>
              <a:path w="539750" h="532129">
                <a:moveTo>
                  <a:pt x="529138" y="501650"/>
                </a:moveTo>
                <a:lnTo>
                  <a:pt x="450280" y="501650"/>
                </a:lnTo>
                <a:lnTo>
                  <a:pt x="450280" y="499110"/>
                </a:lnTo>
                <a:lnTo>
                  <a:pt x="529138" y="499110"/>
                </a:lnTo>
                <a:lnTo>
                  <a:pt x="529138" y="501650"/>
                </a:lnTo>
                <a:close/>
              </a:path>
              <a:path w="539750" h="532129">
                <a:moveTo>
                  <a:pt x="462719" y="504190"/>
                </a:moveTo>
                <a:lnTo>
                  <a:pt x="456487" y="504190"/>
                </a:lnTo>
                <a:lnTo>
                  <a:pt x="454418" y="501650"/>
                </a:lnTo>
                <a:lnTo>
                  <a:pt x="462719" y="501650"/>
                </a:lnTo>
                <a:lnTo>
                  <a:pt x="462719" y="504190"/>
                </a:lnTo>
                <a:close/>
              </a:path>
              <a:path w="539750" h="532129">
                <a:moveTo>
                  <a:pt x="531183" y="504190"/>
                </a:moveTo>
                <a:lnTo>
                  <a:pt x="462719" y="504190"/>
                </a:lnTo>
                <a:lnTo>
                  <a:pt x="462719" y="501650"/>
                </a:lnTo>
                <a:lnTo>
                  <a:pt x="531183" y="501650"/>
                </a:lnTo>
                <a:lnTo>
                  <a:pt x="531183" y="504190"/>
                </a:lnTo>
                <a:close/>
              </a:path>
              <a:path w="539750" h="532129">
                <a:moveTo>
                  <a:pt x="539484" y="504190"/>
                </a:moveTo>
                <a:lnTo>
                  <a:pt x="533276" y="504190"/>
                </a:lnTo>
                <a:lnTo>
                  <a:pt x="535346" y="501650"/>
                </a:lnTo>
                <a:lnTo>
                  <a:pt x="539484" y="501650"/>
                </a:lnTo>
                <a:lnTo>
                  <a:pt x="539484" y="504190"/>
                </a:lnTo>
                <a:close/>
              </a:path>
              <a:path w="539750" h="532129">
                <a:moveTo>
                  <a:pt x="464812" y="506730"/>
                </a:moveTo>
                <a:lnTo>
                  <a:pt x="464812" y="504190"/>
                </a:lnTo>
                <a:lnTo>
                  <a:pt x="466881" y="504190"/>
                </a:lnTo>
                <a:lnTo>
                  <a:pt x="464812" y="506730"/>
                </a:lnTo>
                <a:close/>
              </a:path>
              <a:path w="539750" h="532129">
                <a:moveTo>
                  <a:pt x="468927" y="509270"/>
                </a:moveTo>
                <a:lnTo>
                  <a:pt x="466881" y="506730"/>
                </a:lnTo>
                <a:lnTo>
                  <a:pt x="466881" y="504190"/>
                </a:lnTo>
                <a:lnTo>
                  <a:pt x="518732" y="504190"/>
                </a:lnTo>
                <a:lnTo>
                  <a:pt x="518732" y="506730"/>
                </a:lnTo>
                <a:lnTo>
                  <a:pt x="468927" y="506730"/>
                </a:lnTo>
                <a:lnTo>
                  <a:pt x="468927" y="509270"/>
                </a:lnTo>
                <a:close/>
              </a:path>
              <a:path w="539750" h="532129">
                <a:moveTo>
                  <a:pt x="535346" y="506730"/>
                </a:moveTo>
                <a:lnTo>
                  <a:pt x="522894" y="506730"/>
                </a:lnTo>
                <a:lnTo>
                  <a:pt x="522894" y="504190"/>
                </a:lnTo>
                <a:lnTo>
                  <a:pt x="537391" y="504190"/>
                </a:lnTo>
                <a:lnTo>
                  <a:pt x="535346" y="506730"/>
                </a:lnTo>
                <a:close/>
              </a:path>
              <a:path w="539750" h="532129">
                <a:moveTo>
                  <a:pt x="473077" y="509270"/>
                </a:moveTo>
                <a:lnTo>
                  <a:pt x="471008" y="509270"/>
                </a:lnTo>
                <a:lnTo>
                  <a:pt x="471008" y="506730"/>
                </a:lnTo>
                <a:lnTo>
                  <a:pt x="473077" y="506730"/>
                </a:lnTo>
                <a:lnTo>
                  <a:pt x="473077" y="509270"/>
                </a:lnTo>
                <a:close/>
              </a:path>
              <a:path w="539750" h="532129">
                <a:moveTo>
                  <a:pt x="516687" y="511810"/>
                </a:moveTo>
                <a:lnTo>
                  <a:pt x="489715" y="511810"/>
                </a:lnTo>
                <a:lnTo>
                  <a:pt x="489715" y="509270"/>
                </a:lnTo>
                <a:lnTo>
                  <a:pt x="485528" y="509270"/>
                </a:lnTo>
                <a:lnTo>
                  <a:pt x="485528" y="506730"/>
                </a:lnTo>
                <a:lnTo>
                  <a:pt x="516687" y="506730"/>
                </a:lnTo>
                <a:lnTo>
                  <a:pt x="516687" y="511810"/>
                </a:lnTo>
                <a:close/>
              </a:path>
              <a:path w="539750" h="532129">
                <a:moveTo>
                  <a:pt x="493829" y="516890"/>
                </a:moveTo>
                <a:lnTo>
                  <a:pt x="491772" y="516890"/>
                </a:lnTo>
                <a:lnTo>
                  <a:pt x="491772" y="511810"/>
                </a:lnTo>
                <a:lnTo>
                  <a:pt x="495899" y="511810"/>
                </a:lnTo>
                <a:lnTo>
                  <a:pt x="493829" y="514350"/>
                </a:lnTo>
                <a:lnTo>
                  <a:pt x="493829" y="516890"/>
                </a:lnTo>
                <a:close/>
              </a:path>
              <a:path w="539750" h="532129">
                <a:moveTo>
                  <a:pt x="502154" y="514350"/>
                </a:moveTo>
                <a:lnTo>
                  <a:pt x="495899" y="514350"/>
                </a:lnTo>
                <a:lnTo>
                  <a:pt x="495899" y="511810"/>
                </a:lnTo>
                <a:lnTo>
                  <a:pt x="504223" y="511810"/>
                </a:lnTo>
                <a:lnTo>
                  <a:pt x="502154" y="514350"/>
                </a:lnTo>
                <a:close/>
              </a:path>
              <a:path w="539750" h="532129">
                <a:moveTo>
                  <a:pt x="524964" y="514350"/>
                </a:moveTo>
                <a:lnTo>
                  <a:pt x="502154" y="514350"/>
                </a:lnTo>
                <a:lnTo>
                  <a:pt x="504223" y="511810"/>
                </a:lnTo>
                <a:lnTo>
                  <a:pt x="524964" y="511810"/>
                </a:lnTo>
                <a:lnTo>
                  <a:pt x="524964" y="514350"/>
                </a:lnTo>
                <a:close/>
              </a:path>
              <a:path w="539750" h="532129">
                <a:moveTo>
                  <a:pt x="529138" y="516890"/>
                </a:moveTo>
                <a:lnTo>
                  <a:pt x="504223" y="516890"/>
                </a:lnTo>
                <a:lnTo>
                  <a:pt x="504223" y="514350"/>
                </a:lnTo>
                <a:lnTo>
                  <a:pt x="529138" y="514350"/>
                </a:lnTo>
                <a:lnTo>
                  <a:pt x="529138" y="516890"/>
                </a:lnTo>
                <a:close/>
              </a:path>
              <a:path w="539750" h="532129">
                <a:moveTo>
                  <a:pt x="533276" y="519430"/>
                </a:moveTo>
                <a:lnTo>
                  <a:pt x="497968" y="519430"/>
                </a:lnTo>
                <a:lnTo>
                  <a:pt x="500073" y="516890"/>
                </a:lnTo>
                <a:lnTo>
                  <a:pt x="533276" y="516890"/>
                </a:lnTo>
                <a:lnTo>
                  <a:pt x="533276" y="519430"/>
                </a:lnTo>
                <a:close/>
              </a:path>
              <a:path w="539750" h="532129">
                <a:moveTo>
                  <a:pt x="535346" y="521970"/>
                </a:moveTo>
                <a:lnTo>
                  <a:pt x="493829" y="521970"/>
                </a:lnTo>
                <a:lnTo>
                  <a:pt x="491772" y="519430"/>
                </a:lnTo>
                <a:lnTo>
                  <a:pt x="535346" y="519430"/>
                </a:lnTo>
                <a:lnTo>
                  <a:pt x="535346" y="521970"/>
                </a:lnTo>
                <a:close/>
              </a:path>
              <a:path w="539750" h="532129">
                <a:moveTo>
                  <a:pt x="497968" y="524510"/>
                </a:moveTo>
                <a:lnTo>
                  <a:pt x="495899" y="524510"/>
                </a:lnTo>
                <a:lnTo>
                  <a:pt x="495899" y="521970"/>
                </a:lnTo>
                <a:lnTo>
                  <a:pt x="497968" y="521970"/>
                </a:lnTo>
                <a:lnTo>
                  <a:pt x="497968" y="524510"/>
                </a:lnTo>
                <a:close/>
              </a:path>
              <a:path w="539750" h="532129">
                <a:moveTo>
                  <a:pt x="522894" y="527050"/>
                </a:moveTo>
                <a:lnTo>
                  <a:pt x="497968" y="527050"/>
                </a:lnTo>
                <a:lnTo>
                  <a:pt x="497968" y="521970"/>
                </a:lnTo>
                <a:lnTo>
                  <a:pt x="531183" y="521970"/>
                </a:lnTo>
                <a:lnTo>
                  <a:pt x="531183" y="524510"/>
                </a:lnTo>
                <a:lnTo>
                  <a:pt x="522894" y="524510"/>
                </a:lnTo>
                <a:lnTo>
                  <a:pt x="522894" y="527050"/>
                </a:lnTo>
                <a:close/>
              </a:path>
              <a:path w="539750" h="532129">
                <a:moveTo>
                  <a:pt x="524964" y="527050"/>
                </a:moveTo>
                <a:lnTo>
                  <a:pt x="522894" y="527050"/>
                </a:lnTo>
                <a:lnTo>
                  <a:pt x="522894" y="524510"/>
                </a:lnTo>
                <a:lnTo>
                  <a:pt x="524964" y="524510"/>
                </a:lnTo>
                <a:lnTo>
                  <a:pt x="524964" y="527050"/>
                </a:lnTo>
                <a:close/>
              </a:path>
              <a:path w="539750" h="532129">
                <a:moveTo>
                  <a:pt x="524964" y="527050"/>
                </a:moveTo>
                <a:lnTo>
                  <a:pt x="524964" y="524510"/>
                </a:lnTo>
                <a:lnTo>
                  <a:pt x="527045" y="524510"/>
                </a:lnTo>
                <a:lnTo>
                  <a:pt x="524964" y="527050"/>
                </a:lnTo>
                <a:close/>
              </a:path>
              <a:path w="539750" h="532129">
                <a:moveTo>
                  <a:pt x="529138" y="527050"/>
                </a:moveTo>
                <a:lnTo>
                  <a:pt x="527045" y="527050"/>
                </a:lnTo>
                <a:lnTo>
                  <a:pt x="527045" y="524510"/>
                </a:lnTo>
                <a:lnTo>
                  <a:pt x="529138" y="524510"/>
                </a:lnTo>
                <a:lnTo>
                  <a:pt x="529138" y="527050"/>
                </a:lnTo>
                <a:close/>
              </a:path>
              <a:path w="539750" h="532129">
                <a:moveTo>
                  <a:pt x="504223" y="529590"/>
                </a:moveTo>
                <a:lnTo>
                  <a:pt x="502154" y="527050"/>
                </a:lnTo>
                <a:lnTo>
                  <a:pt x="504223" y="527050"/>
                </a:lnTo>
                <a:lnTo>
                  <a:pt x="504223" y="529590"/>
                </a:lnTo>
                <a:close/>
              </a:path>
              <a:path w="539750" h="532129">
                <a:moveTo>
                  <a:pt x="510431" y="532130"/>
                </a:moveTo>
                <a:lnTo>
                  <a:pt x="508350" y="532130"/>
                </a:lnTo>
                <a:lnTo>
                  <a:pt x="508350" y="527050"/>
                </a:lnTo>
                <a:lnTo>
                  <a:pt x="514605" y="527050"/>
                </a:lnTo>
                <a:lnTo>
                  <a:pt x="514605" y="529590"/>
                </a:lnTo>
                <a:lnTo>
                  <a:pt x="510431" y="529590"/>
                </a:lnTo>
                <a:lnTo>
                  <a:pt x="510431" y="532130"/>
                </a:lnTo>
                <a:close/>
              </a:path>
              <a:path w="539750" h="532129">
                <a:moveTo>
                  <a:pt x="520801" y="529590"/>
                </a:moveTo>
                <a:lnTo>
                  <a:pt x="516687" y="529590"/>
                </a:lnTo>
                <a:lnTo>
                  <a:pt x="516687" y="527050"/>
                </a:lnTo>
                <a:lnTo>
                  <a:pt x="520801" y="527050"/>
                </a:lnTo>
                <a:lnTo>
                  <a:pt x="520801" y="529590"/>
                </a:lnTo>
                <a:close/>
              </a:path>
            </a:pathLst>
          </a:custGeom>
          <a:solidFill>
            <a:srgbClr val="C9CCCC"/>
          </a:solidFill>
        </p:spPr>
        <p:txBody>
          <a:bodyPr wrap="square" lIns="0" tIns="0" rIns="0" bIns="0" rtlCol="0"/>
          <a:lstStyle/>
          <a:p/>
        </p:txBody>
      </p:sp>
      <p:sp>
        <p:nvSpPr>
          <p:cNvPr id="2236" name="object 2236"/>
          <p:cNvSpPr/>
          <p:nvPr/>
        </p:nvSpPr>
        <p:spPr>
          <a:xfrm>
            <a:off x="8418635" y="4653218"/>
            <a:ext cx="4445" cy="7620"/>
          </a:xfrm>
          <a:custGeom>
            <a:rect l="l" t="t" r="r" b="b"/>
            <a:pathLst>
              <a:path w="4445" h="7620">
                <a:moveTo>
                  <a:pt x="4162" y="7501"/>
                </a:moveTo>
                <a:lnTo>
                  <a:pt x="2093" y="7501"/>
                </a:lnTo>
                <a:lnTo>
                  <a:pt x="2093" y="5001"/>
                </a:lnTo>
                <a:lnTo>
                  <a:pt x="0" y="5001"/>
                </a:lnTo>
                <a:lnTo>
                  <a:pt x="0" y="2500"/>
                </a:lnTo>
                <a:lnTo>
                  <a:pt x="2093" y="2500"/>
                </a:lnTo>
                <a:lnTo>
                  <a:pt x="2093" y="0"/>
                </a:lnTo>
                <a:lnTo>
                  <a:pt x="4162" y="0"/>
                </a:lnTo>
                <a:lnTo>
                  <a:pt x="4162" y="7501"/>
                </a:lnTo>
                <a:close/>
              </a:path>
            </a:pathLst>
          </a:custGeom>
          <a:solidFill>
            <a:srgbClr val="C9CCCC"/>
          </a:solidFill>
        </p:spPr>
        <p:txBody>
          <a:bodyPr wrap="square" lIns="0" tIns="0" rIns="0" bIns="0" rtlCol="0"/>
          <a:lstStyle/>
          <a:p/>
        </p:txBody>
      </p:sp>
      <p:sp>
        <p:nvSpPr>
          <p:cNvPr id="2237" name="object 2237"/>
          <p:cNvSpPr/>
          <p:nvPr/>
        </p:nvSpPr>
        <p:spPr>
          <a:xfrm>
            <a:off x="8428994" y="4635694"/>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238" name="object 2238"/>
          <p:cNvSpPr/>
          <p:nvPr/>
        </p:nvSpPr>
        <p:spPr>
          <a:xfrm>
            <a:off x="8379221" y="4565657"/>
            <a:ext cx="17145" cy="22860"/>
          </a:xfrm>
          <a:custGeom>
            <a:rect l="l" t="t" r="r" b="b"/>
            <a:pathLst>
              <a:path w="17145" h="22860">
                <a:moveTo>
                  <a:pt x="10358" y="2500"/>
                </a:moveTo>
                <a:lnTo>
                  <a:pt x="4138" y="2500"/>
                </a:lnTo>
                <a:lnTo>
                  <a:pt x="6195" y="0"/>
                </a:lnTo>
                <a:lnTo>
                  <a:pt x="10358" y="0"/>
                </a:lnTo>
                <a:lnTo>
                  <a:pt x="10358" y="2500"/>
                </a:lnTo>
                <a:close/>
              </a:path>
              <a:path w="17145" h="22860">
                <a:moveTo>
                  <a:pt x="16577" y="15027"/>
                </a:moveTo>
                <a:lnTo>
                  <a:pt x="2069" y="15027"/>
                </a:lnTo>
                <a:lnTo>
                  <a:pt x="2069" y="10014"/>
                </a:lnTo>
                <a:lnTo>
                  <a:pt x="0" y="10014"/>
                </a:lnTo>
                <a:lnTo>
                  <a:pt x="0" y="7489"/>
                </a:lnTo>
                <a:lnTo>
                  <a:pt x="2069" y="7489"/>
                </a:lnTo>
                <a:lnTo>
                  <a:pt x="2069" y="2500"/>
                </a:lnTo>
                <a:lnTo>
                  <a:pt x="12451" y="2500"/>
                </a:lnTo>
                <a:lnTo>
                  <a:pt x="12451" y="5001"/>
                </a:lnTo>
                <a:lnTo>
                  <a:pt x="14532" y="5001"/>
                </a:lnTo>
                <a:lnTo>
                  <a:pt x="14532" y="12490"/>
                </a:lnTo>
                <a:lnTo>
                  <a:pt x="16577" y="12490"/>
                </a:lnTo>
                <a:lnTo>
                  <a:pt x="16577" y="15027"/>
                </a:lnTo>
                <a:close/>
              </a:path>
              <a:path w="17145" h="22860">
                <a:moveTo>
                  <a:pt x="14532" y="22516"/>
                </a:moveTo>
                <a:lnTo>
                  <a:pt x="12451" y="22516"/>
                </a:lnTo>
                <a:lnTo>
                  <a:pt x="12451" y="20004"/>
                </a:lnTo>
                <a:lnTo>
                  <a:pt x="8288" y="20004"/>
                </a:lnTo>
                <a:lnTo>
                  <a:pt x="8288" y="17503"/>
                </a:lnTo>
                <a:lnTo>
                  <a:pt x="6195" y="17503"/>
                </a:lnTo>
                <a:lnTo>
                  <a:pt x="4138" y="15027"/>
                </a:lnTo>
                <a:lnTo>
                  <a:pt x="14532" y="15027"/>
                </a:lnTo>
                <a:lnTo>
                  <a:pt x="14532" y="22516"/>
                </a:lnTo>
                <a:close/>
              </a:path>
            </a:pathLst>
          </a:custGeom>
          <a:solidFill>
            <a:srgbClr val="C9CCCC"/>
          </a:solidFill>
        </p:spPr>
        <p:txBody>
          <a:bodyPr wrap="square" lIns="0" tIns="0" rIns="0" bIns="0" rtlCol="0"/>
          <a:lstStyle/>
          <a:p/>
        </p:txBody>
      </p:sp>
      <p:sp>
        <p:nvSpPr>
          <p:cNvPr id="2239" name="object 2239"/>
          <p:cNvSpPr/>
          <p:nvPr/>
        </p:nvSpPr>
        <p:spPr>
          <a:xfrm>
            <a:off x="8443545" y="4658195"/>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240" name="object 2240"/>
          <p:cNvSpPr/>
          <p:nvPr/>
        </p:nvSpPr>
        <p:spPr>
          <a:xfrm>
            <a:off x="8395800" y="4575661"/>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241" name="object 2241"/>
          <p:cNvSpPr/>
          <p:nvPr/>
        </p:nvSpPr>
        <p:spPr>
          <a:xfrm>
            <a:off x="8345996" y="4640719"/>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242" name="object 2242"/>
          <p:cNvSpPr/>
          <p:nvPr/>
        </p:nvSpPr>
        <p:spPr>
          <a:xfrm>
            <a:off x="8441461" y="4658197"/>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243" name="object 2243"/>
          <p:cNvSpPr/>
          <p:nvPr/>
        </p:nvSpPr>
        <p:spPr>
          <a:xfrm>
            <a:off x="8424862" y="4655701"/>
            <a:ext cx="8890" cy="7620"/>
          </a:xfrm>
          <a:custGeom>
            <a:rect l="l" t="t" r="r" b="b"/>
            <a:pathLst>
              <a:path w="8890" h="7620">
                <a:moveTo>
                  <a:pt x="6219" y="5025"/>
                </a:moveTo>
                <a:lnTo>
                  <a:pt x="0" y="5025"/>
                </a:lnTo>
                <a:lnTo>
                  <a:pt x="0" y="2500"/>
                </a:lnTo>
                <a:lnTo>
                  <a:pt x="4138" y="2500"/>
                </a:lnTo>
                <a:lnTo>
                  <a:pt x="6219" y="0"/>
                </a:lnTo>
                <a:lnTo>
                  <a:pt x="6219" y="5025"/>
                </a:lnTo>
                <a:close/>
              </a:path>
              <a:path w="8890" h="7620">
                <a:moveTo>
                  <a:pt x="8300" y="7513"/>
                </a:moveTo>
                <a:lnTo>
                  <a:pt x="4138" y="7513"/>
                </a:lnTo>
                <a:lnTo>
                  <a:pt x="4138" y="5025"/>
                </a:lnTo>
                <a:lnTo>
                  <a:pt x="8300" y="5025"/>
                </a:lnTo>
                <a:lnTo>
                  <a:pt x="8300" y="7513"/>
                </a:lnTo>
                <a:close/>
              </a:path>
            </a:pathLst>
          </a:custGeom>
          <a:solidFill>
            <a:srgbClr val="C9CCCC"/>
          </a:solidFill>
        </p:spPr>
        <p:txBody>
          <a:bodyPr wrap="square" lIns="0" tIns="0" rIns="0" bIns="0" rtlCol="0"/>
          <a:lstStyle/>
          <a:p/>
        </p:txBody>
      </p:sp>
      <p:sp>
        <p:nvSpPr>
          <p:cNvPr id="2244" name="object 2244"/>
          <p:cNvSpPr/>
          <p:nvPr/>
        </p:nvSpPr>
        <p:spPr>
          <a:xfrm>
            <a:off x="8431067" y="4658197"/>
            <a:ext cx="2540" cy="2540"/>
          </a:xfrm>
          <a:custGeom>
            <a:rect l="l" t="t" r="r" b="b"/>
            <a:pathLst>
              <a:path w="2540" h="2539">
                <a:moveTo>
                  <a:pt x="2117" y="2524"/>
                </a:moveTo>
                <a:lnTo>
                  <a:pt x="0" y="0"/>
                </a:lnTo>
                <a:lnTo>
                  <a:pt x="2117" y="0"/>
                </a:lnTo>
                <a:lnTo>
                  <a:pt x="2117" y="2524"/>
                </a:lnTo>
                <a:close/>
              </a:path>
            </a:pathLst>
          </a:custGeom>
          <a:solidFill>
            <a:srgbClr val="C9CCCC"/>
          </a:solidFill>
        </p:spPr>
        <p:txBody>
          <a:bodyPr wrap="square" lIns="0" tIns="0" rIns="0" bIns="0" rtlCol="0"/>
          <a:lstStyle/>
          <a:p/>
        </p:txBody>
      </p:sp>
      <p:sp>
        <p:nvSpPr>
          <p:cNvPr id="2245" name="object 2245"/>
          <p:cNvSpPr/>
          <p:nvPr/>
        </p:nvSpPr>
        <p:spPr>
          <a:xfrm>
            <a:off x="8053433" y="4470606"/>
            <a:ext cx="4445" cy="2540"/>
          </a:xfrm>
          <a:custGeom>
            <a:rect l="l" t="t" r="r" b="b"/>
            <a:pathLst>
              <a:path w="4445" h="2539">
                <a:moveTo>
                  <a:pt x="4150" y="2488"/>
                </a:moveTo>
                <a:lnTo>
                  <a:pt x="0" y="2488"/>
                </a:lnTo>
                <a:lnTo>
                  <a:pt x="0" y="0"/>
                </a:lnTo>
                <a:lnTo>
                  <a:pt x="2093" y="0"/>
                </a:lnTo>
                <a:lnTo>
                  <a:pt x="4150" y="2488"/>
                </a:lnTo>
                <a:close/>
              </a:path>
            </a:pathLst>
          </a:custGeom>
          <a:solidFill>
            <a:srgbClr val="C9CCCC"/>
          </a:solidFill>
        </p:spPr>
        <p:txBody>
          <a:bodyPr wrap="square" lIns="0" tIns="0" rIns="0" bIns="0" rtlCol="0"/>
          <a:lstStyle/>
          <a:p/>
        </p:txBody>
      </p:sp>
      <p:sp>
        <p:nvSpPr>
          <p:cNvPr id="2246" name="object 2246"/>
          <p:cNvSpPr/>
          <p:nvPr/>
        </p:nvSpPr>
        <p:spPr>
          <a:xfrm>
            <a:off x="8209059" y="4555653"/>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247" name="object 2247"/>
          <p:cNvSpPr/>
          <p:nvPr/>
        </p:nvSpPr>
        <p:spPr>
          <a:xfrm>
            <a:off x="8022335" y="4488119"/>
            <a:ext cx="10795" cy="5080"/>
          </a:xfrm>
          <a:custGeom>
            <a:rect l="l" t="t" r="r" b="b"/>
            <a:pathLst>
              <a:path w="10795" h="5079">
                <a:moveTo>
                  <a:pt x="10358" y="4989"/>
                </a:moveTo>
                <a:lnTo>
                  <a:pt x="2057" y="4989"/>
                </a:lnTo>
                <a:lnTo>
                  <a:pt x="2057" y="2500"/>
                </a:lnTo>
                <a:lnTo>
                  <a:pt x="0" y="0"/>
                </a:lnTo>
                <a:lnTo>
                  <a:pt x="6207" y="0"/>
                </a:lnTo>
                <a:lnTo>
                  <a:pt x="6207" y="2500"/>
                </a:lnTo>
                <a:lnTo>
                  <a:pt x="8276" y="2500"/>
                </a:lnTo>
                <a:lnTo>
                  <a:pt x="10358" y="4989"/>
                </a:lnTo>
                <a:close/>
              </a:path>
            </a:pathLst>
          </a:custGeom>
          <a:solidFill>
            <a:srgbClr val="C9CCCC"/>
          </a:solidFill>
        </p:spPr>
        <p:txBody>
          <a:bodyPr wrap="square" lIns="0" tIns="0" rIns="0" bIns="0" rtlCol="0"/>
          <a:lstStyle/>
          <a:p/>
        </p:txBody>
      </p:sp>
      <p:sp>
        <p:nvSpPr>
          <p:cNvPr id="2248" name="object 2248"/>
          <p:cNvSpPr/>
          <p:nvPr/>
        </p:nvSpPr>
        <p:spPr>
          <a:xfrm>
            <a:off x="8065908" y="4463096"/>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249" name="object 2249"/>
          <p:cNvSpPr/>
          <p:nvPr/>
        </p:nvSpPr>
        <p:spPr>
          <a:xfrm>
            <a:off x="8038936" y="4473075"/>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2250" name="object 2250"/>
          <p:cNvSpPr/>
          <p:nvPr/>
        </p:nvSpPr>
        <p:spPr>
          <a:xfrm>
            <a:off x="8053430" y="4468111"/>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251" name="object 2251"/>
          <p:cNvSpPr/>
          <p:nvPr/>
        </p:nvSpPr>
        <p:spPr>
          <a:xfrm>
            <a:off x="8397871" y="4575664"/>
            <a:ext cx="27305" cy="25400"/>
          </a:xfrm>
          <a:custGeom>
            <a:rect l="l" t="t" r="r" b="b"/>
            <a:pathLst>
              <a:path w="27303" h="25400">
                <a:moveTo>
                  <a:pt x="20776" y="7501"/>
                </a:moveTo>
                <a:lnTo>
                  <a:pt x="0" y="7501"/>
                </a:lnTo>
                <a:lnTo>
                  <a:pt x="0" y="0"/>
                </a:lnTo>
                <a:lnTo>
                  <a:pt x="6243" y="0"/>
                </a:lnTo>
                <a:lnTo>
                  <a:pt x="8324" y="2476"/>
                </a:lnTo>
                <a:lnTo>
                  <a:pt x="10370" y="2476"/>
                </a:lnTo>
                <a:lnTo>
                  <a:pt x="10370" y="5013"/>
                </a:lnTo>
                <a:lnTo>
                  <a:pt x="20776" y="5013"/>
                </a:lnTo>
                <a:lnTo>
                  <a:pt x="20776" y="7501"/>
                </a:lnTo>
                <a:close/>
              </a:path>
              <a:path w="27303" h="25400">
                <a:moveTo>
                  <a:pt x="22857" y="9990"/>
                </a:moveTo>
                <a:lnTo>
                  <a:pt x="2117" y="9990"/>
                </a:lnTo>
                <a:lnTo>
                  <a:pt x="2117" y="7501"/>
                </a:lnTo>
                <a:lnTo>
                  <a:pt x="22857" y="7501"/>
                </a:lnTo>
                <a:lnTo>
                  <a:pt x="22857" y="9990"/>
                </a:lnTo>
                <a:close/>
              </a:path>
              <a:path w="27303" h="25400">
                <a:moveTo>
                  <a:pt x="24926" y="17503"/>
                </a:moveTo>
                <a:lnTo>
                  <a:pt x="2117" y="17503"/>
                </a:lnTo>
                <a:lnTo>
                  <a:pt x="2117" y="15003"/>
                </a:lnTo>
                <a:lnTo>
                  <a:pt x="4162" y="15003"/>
                </a:lnTo>
                <a:lnTo>
                  <a:pt x="6243" y="12514"/>
                </a:lnTo>
                <a:lnTo>
                  <a:pt x="4162" y="12514"/>
                </a:lnTo>
                <a:lnTo>
                  <a:pt x="4162" y="9990"/>
                </a:lnTo>
                <a:lnTo>
                  <a:pt x="24926" y="9990"/>
                </a:lnTo>
                <a:lnTo>
                  <a:pt x="24926" y="17503"/>
                </a:lnTo>
                <a:close/>
              </a:path>
              <a:path w="27303" h="25400">
                <a:moveTo>
                  <a:pt x="4162" y="20016"/>
                </a:moveTo>
                <a:lnTo>
                  <a:pt x="0" y="20016"/>
                </a:lnTo>
                <a:lnTo>
                  <a:pt x="0" y="17503"/>
                </a:lnTo>
                <a:lnTo>
                  <a:pt x="6243" y="17503"/>
                </a:lnTo>
                <a:lnTo>
                  <a:pt x="4162" y="20016"/>
                </a:lnTo>
                <a:close/>
              </a:path>
              <a:path w="27303" h="25400">
                <a:moveTo>
                  <a:pt x="24926" y="25017"/>
                </a:moveTo>
                <a:lnTo>
                  <a:pt x="22857" y="25017"/>
                </a:lnTo>
                <a:lnTo>
                  <a:pt x="22857" y="20016"/>
                </a:lnTo>
                <a:lnTo>
                  <a:pt x="8324" y="20016"/>
                </a:lnTo>
                <a:lnTo>
                  <a:pt x="6243" y="17503"/>
                </a:lnTo>
                <a:lnTo>
                  <a:pt x="26995" y="17503"/>
                </a:lnTo>
                <a:lnTo>
                  <a:pt x="26995" y="22504"/>
                </a:lnTo>
                <a:lnTo>
                  <a:pt x="24926" y="22504"/>
                </a:lnTo>
                <a:lnTo>
                  <a:pt x="24926" y="25017"/>
                </a:lnTo>
                <a:close/>
              </a:path>
              <a:path w="27303" h="25400">
                <a:moveTo>
                  <a:pt x="16601" y="22504"/>
                </a:moveTo>
                <a:lnTo>
                  <a:pt x="12487" y="22504"/>
                </a:lnTo>
                <a:lnTo>
                  <a:pt x="12487" y="20016"/>
                </a:lnTo>
                <a:lnTo>
                  <a:pt x="16601" y="20016"/>
                </a:lnTo>
                <a:lnTo>
                  <a:pt x="16601" y="22504"/>
                </a:lnTo>
                <a:close/>
              </a:path>
              <a:path w="27303" h="25400">
                <a:moveTo>
                  <a:pt x="20776" y="22504"/>
                </a:moveTo>
                <a:lnTo>
                  <a:pt x="18694" y="22504"/>
                </a:lnTo>
                <a:lnTo>
                  <a:pt x="18694" y="20016"/>
                </a:lnTo>
                <a:lnTo>
                  <a:pt x="20776" y="20016"/>
                </a:lnTo>
                <a:lnTo>
                  <a:pt x="20776" y="22504"/>
                </a:lnTo>
                <a:close/>
              </a:path>
            </a:pathLst>
          </a:custGeom>
          <a:solidFill>
            <a:srgbClr val="C9CCCC"/>
          </a:solidFill>
        </p:spPr>
        <p:txBody>
          <a:bodyPr wrap="square" lIns="0" tIns="0" rIns="0" bIns="0" rtlCol="0"/>
          <a:lstStyle/>
          <a:p/>
        </p:txBody>
      </p:sp>
      <p:sp>
        <p:nvSpPr>
          <p:cNvPr id="2252" name="object 2252"/>
          <p:cNvSpPr/>
          <p:nvPr/>
        </p:nvSpPr>
        <p:spPr>
          <a:xfrm>
            <a:off x="8038936" y="4468110"/>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253" name="object 2253"/>
          <p:cNvSpPr/>
          <p:nvPr/>
        </p:nvSpPr>
        <p:spPr>
          <a:xfrm>
            <a:off x="8057584" y="4470598"/>
            <a:ext cx="4445" cy="5080"/>
          </a:xfrm>
          <a:custGeom>
            <a:rect l="l" t="t" r="r" b="b"/>
            <a:pathLst>
              <a:path w="4445" h="5079">
                <a:moveTo>
                  <a:pt x="2069" y="5013"/>
                </a:moveTo>
                <a:lnTo>
                  <a:pt x="0" y="5013"/>
                </a:lnTo>
                <a:lnTo>
                  <a:pt x="0" y="0"/>
                </a:lnTo>
                <a:lnTo>
                  <a:pt x="4162" y="0"/>
                </a:lnTo>
                <a:lnTo>
                  <a:pt x="4162" y="2500"/>
                </a:lnTo>
                <a:lnTo>
                  <a:pt x="2069" y="2500"/>
                </a:lnTo>
                <a:lnTo>
                  <a:pt x="2069" y="5013"/>
                </a:lnTo>
                <a:close/>
              </a:path>
            </a:pathLst>
          </a:custGeom>
          <a:solidFill>
            <a:srgbClr val="C9CCCC"/>
          </a:solidFill>
        </p:spPr>
        <p:txBody>
          <a:bodyPr wrap="square" lIns="0" tIns="0" rIns="0" bIns="0" rtlCol="0"/>
          <a:lstStyle/>
          <a:p/>
        </p:txBody>
      </p:sp>
      <p:sp>
        <p:nvSpPr>
          <p:cNvPr id="2254" name="object 2254"/>
          <p:cNvSpPr/>
          <p:nvPr/>
        </p:nvSpPr>
        <p:spPr>
          <a:xfrm>
            <a:off x="8111540" y="4473094"/>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255" name="object 2255"/>
          <p:cNvSpPr/>
          <p:nvPr/>
        </p:nvSpPr>
        <p:spPr>
          <a:xfrm>
            <a:off x="8111540" y="4473093"/>
            <a:ext cx="2540" cy="5080"/>
          </a:xfrm>
          <a:custGeom>
            <a:rect l="l" t="t" r="r" b="b"/>
            <a:pathLst>
              <a:path w="2540" h="5079">
                <a:moveTo>
                  <a:pt x="2069" y="5001"/>
                </a:moveTo>
                <a:lnTo>
                  <a:pt x="0" y="5001"/>
                </a:lnTo>
                <a:lnTo>
                  <a:pt x="0" y="2512"/>
                </a:lnTo>
                <a:lnTo>
                  <a:pt x="2069" y="0"/>
                </a:lnTo>
                <a:lnTo>
                  <a:pt x="2069" y="5001"/>
                </a:lnTo>
                <a:close/>
              </a:path>
            </a:pathLst>
          </a:custGeom>
          <a:solidFill>
            <a:srgbClr val="C9CCCC"/>
          </a:solidFill>
        </p:spPr>
        <p:txBody>
          <a:bodyPr wrap="square" lIns="0" tIns="0" rIns="0" bIns="0" rtlCol="0"/>
          <a:lstStyle/>
          <a:p/>
        </p:txBody>
      </p:sp>
      <p:sp>
        <p:nvSpPr>
          <p:cNvPr id="2256" name="object 2256"/>
          <p:cNvSpPr/>
          <p:nvPr/>
        </p:nvSpPr>
        <p:spPr>
          <a:xfrm>
            <a:off x="8142651" y="4483113"/>
            <a:ext cx="2540" cy="2540"/>
          </a:xfrm>
          <a:custGeom>
            <a:rect l="l" t="t" r="r" b="b"/>
            <a:pathLst>
              <a:path w="2540"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2257" name="object 2257"/>
          <p:cNvSpPr/>
          <p:nvPr/>
        </p:nvSpPr>
        <p:spPr>
          <a:xfrm>
            <a:off x="8094937" y="447059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58" name="object 2258"/>
          <p:cNvSpPr/>
          <p:nvPr/>
        </p:nvSpPr>
        <p:spPr>
          <a:xfrm>
            <a:off x="8082498" y="446309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259" name="object 2259"/>
          <p:cNvSpPr/>
          <p:nvPr/>
        </p:nvSpPr>
        <p:spPr>
          <a:xfrm>
            <a:off x="8065907" y="4468105"/>
            <a:ext cx="2540" cy="2540"/>
          </a:xfrm>
          <a:custGeom>
            <a:rect l="l" t="t" r="r" b="b"/>
            <a:pathLst>
              <a:path w="2540"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2260" name="object 2260"/>
          <p:cNvSpPr/>
          <p:nvPr/>
        </p:nvSpPr>
        <p:spPr>
          <a:xfrm>
            <a:off x="8080413" y="6571889"/>
            <a:ext cx="211661" cy="256873"/>
          </a:xfrm>
          <a:prstGeom prst="rect">
            <a:avLst/>
          </a:prstGeom>
          <a:blipFill>
            <a:blip r:embed="rId5"/>
            <a:stretch>
              <a:fillRect/>
            </a:stretch>
          </a:blipFill>
        </p:spPr>
        <p:txBody>
          <a:bodyPr wrap="square" lIns="0" tIns="0" rIns="0" bIns="0" rtlCol="0"/>
          <a:lstStyle/>
          <a:p/>
        </p:txBody>
      </p:sp>
      <p:sp>
        <p:nvSpPr>
          <p:cNvPr id="2261" name="object 2261"/>
          <p:cNvSpPr/>
          <p:nvPr/>
        </p:nvSpPr>
        <p:spPr>
          <a:xfrm>
            <a:off x="8038927" y="6561894"/>
            <a:ext cx="17145" cy="35560"/>
          </a:xfrm>
          <a:custGeom>
            <a:rect l="l" t="t" r="r" b="b"/>
            <a:pathLst>
              <a:path w="17145" h="35559">
                <a:moveTo>
                  <a:pt x="12439" y="4989"/>
                </a:moveTo>
                <a:lnTo>
                  <a:pt x="6219" y="4989"/>
                </a:lnTo>
                <a:lnTo>
                  <a:pt x="4150" y="2488"/>
                </a:lnTo>
                <a:lnTo>
                  <a:pt x="4150" y="0"/>
                </a:lnTo>
                <a:lnTo>
                  <a:pt x="8288" y="0"/>
                </a:lnTo>
                <a:lnTo>
                  <a:pt x="8288" y="2488"/>
                </a:lnTo>
                <a:lnTo>
                  <a:pt x="12439" y="2488"/>
                </a:lnTo>
                <a:lnTo>
                  <a:pt x="12439" y="4989"/>
                </a:lnTo>
                <a:close/>
              </a:path>
              <a:path w="17145" h="35559">
                <a:moveTo>
                  <a:pt x="8288" y="35019"/>
                </a:moveTo>
                <a:lnTo>
                  <a:pt x="2069" y="35019"/>
                </a:lnTo>
                <a:lnTo>
                  <a:pt x="2069" y="25005"/>
                </a:lnTo>
                <a:lnTo>
                  <a:pt x="0" y="22516"/>
                </a:lnTo>
                <a:lnTo>
                  <a:pt x="0" y="20004"/>
                </a:lnTo>
                <a:lnTo>
                  <a:pt x="2069" y="17491"/>
                </a:lnTo>
                <a:lnTo>
                  <a:pt x="2069" y="12478"/>
                </a:lnTo>
                <a:lnTo>
                  <a:pt x="0" y="12478"/>
                </a:lnTo>
                <a:lnTo>
                  <a:pt x="0" y="7513"/>
                </a:lnTo>
                <a:lnTo>
                  <a:pt x="4150" y="7513"/>
                </a:lnTo>
                <a:lnTo>
                  <a:pt x="4150" y="4989"/>
                </a:lnTo>
                <a:lnTo>
                  <a:pt x="14520" y="4989"/>
                </a:lnTo>
                <a:lnTo>
                  <a:pt x="14520" y="15003"/>
                </a:lnTo>
                <a:lnTo>
                  <a:pt x="16601" y="15003"/>
                </a:lnTo>
                <a:lnTo>
                  <a:pt x="14520" y="17491"/>
                </a:lnTo>
                <a:lnTo>
                  <a:pt x="14520" y="22516"/>
                </a:lnTo>
                <a:lnTo>
                  <a:pt x="16601" y="22516"/>
                </a:lnTo>
                <a:lnTo>
                  <a:pt x="16601" y="27517"/>
                </a:lnTo>
                <a:lnTo>
                  <a:pt x="14520" y="27517"/>
                </a:lnTo>
                <a:lnTo>
                  <a:pt x="14520" y="30018"/>
                </a:lnTo>
                <a:lnTo>
                  <a:pt x="12439" y="30018"/>
                </a:lnTo>
                <a:lnTo>
                  <a:pt x="12439" y="32495"/>
                </a:lnTo>
                <a:lnTo>
                  <a:pt x="8288" y="32495"/>
                </a:lnTo>
                <a:lnTo>
                  <a:pt x="8288" y="35019"/>
                </a:lnTo>
                <a:close/>
              </a:path>
            </a:pathLst>
          </a:custGeom>
          <a:solidFill>
            <a:srgbClr val="C9CCCC"/>
          </a:solidFill>
        </p:spPr>
        <p:txBody>
          <a:bodyPr wrap="square" lIns="0" tIns="0" rIns="0" bIns="0" rtlCol="0"/>
          <a:lstStyle/>
          <a:p/>
        </p:txBody>
      </p:sp>
      <p:sp>
        <p:nvSpPr>
          <p:cNvPr id="2262" name="object 2262"/>
          <p:cNvSpPr/>
          <p:nvPr/>
        </p:nvSpPr>
        <p:spPr>
          <a:xfrm>
            <a:off x="8109452" y="6486845"/>
            <a:ext cx="10795" cy="5080"/>
          </a:xfrm>
          <a:custGeom>
            <a:rect l="l" t="t" r="r" b="b"/>
            <a:pathLst>
              <a:path w="10795" h="5079">
                <a:moveTo>
                  <a:pt x="8312" y="2512"/>
                </a:moveTo>
                <a:lnTo>
                  <a:pt x="4162" y="2512"/>
                </a:lnTo>
                <a:lnTo>
                  <a:pt x="4162" y="0"/>
                </a:lnTo>
                <a:lnTo>
                  <a:pt x="8312" y="0"/>
                </a:lnTo>
                <a:lnTo>
                  <a:pt x="8312" y="2512"/>
                </a:lnTo>
                <a:close/>
              </a:path>
              <a:path w="10795" h="5079">
                <a:moveTo>
                  <a:pt x="10382" y="5001"/>
                </a:moveTo>
                <a:lnTo>
                  <a:pt x="0" y="5001"/>
                </a:lnTo>
                <a:lnTo>
                  <a:pt x="0" y="2512"/>
                </a:lnTo>
                <a:lnTo>
                  <a:pt x="10382" y="2512"/>
                </a:lnTo>
                <a:lnTo>
                  <a:pt x="10382" y="5001"/>
                </a:lnTo>
                <a:close/>
              </a:path>
            </a:pathLst>
          </a:custGeom>
          <a:solidFill>
            <a:srgbClr val="C9CCCC"/>
          </a:solidFill>
        </p:spPr>
        <p:txBody>
          <a:bodyPr wrap="square" lIns="0" tIns="0" rIns="0" bIns="0" rtlCol="0"/>
          <a:lstStyle/>
          <a:p/>
        </p:txBody>
      </p:sp>
      <p:sp>
        <p:nvSpPr>
          <p:cNvPr id="2263" name="object 2263"/>
          <p:cNvSpPr/>
          <p:nvPr/>
        </p:nvSpPr>
        <p:spPr>
          <a:xfrm>
            <a:off x="8117769" y="6476843"/>
            <a:ext cx="12700" cy="7620"/>
          </a:xfrm>
          <a:custGeom>
            <a:rect l="l" t="t" r="r" b="b"/>
            <a:pathLst>
              <a:path w="12700" h="7620">
                <a:moveTo>
                  <a:pt x="6219" y="7489"/>
                </a:moveTo>
                <a:lnTo>
                  <a:pt x="0" y="7489"/>
                </a:lnTo>
                <a:lnTo>
                  <a:pt x="0" y="0"/>
                </a:lnTo>
                <a:lnTo>
                  <a:pt x="2069" y="0"/>
                </a:lnTo>
                <a:lnTo>
                  <a:pt x="2069" y="2488"/>
                </a:lnTo>
                <a:lnTo>
                  <a:pt x="10370" y="2488"/>
                </a:lnTo>
                <a:lnTo>
                  <a:pt x="12427" y="5013"/>
                </a:lnTo>
                <a:lnTo>
                  <a:pt x="6219" y="5013"/>
                </a:lnTo>
                <a:lnTo>
                  <a:pt x="6219" y="7489"/>
                </a:lnTo>
                <a:close/>
              </a:path>
            </a:pathLst>
          </a:custGeom>
          <a:solidFill>
            <a:srgbClr val="C9CCCC"/>
          </a:solidFill>
        </p:spPr>
        <p:txBody>
          <a:bodyPr wrap="square" lIns="0" tIns="0" rIns="0" bIns="0" rtlCol="0"/>
          <a:lstStyle/>
          <a:p/>
        </p:txBody>
      </p:sp>
      <p:sp>
        <p:nvSpPr>
          <p:cNvPr id="2264" name="object 2264"/>
          <p:cNvSpPr/>
          <p:nvPr/>
        </p:nvSpPr>
        <p:spPr>
          <a:xfrm>
            <a:off x="7648808" y="6329256"/>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265" name="object 2265"/>
          <p:cNvSpPr/>
          <p:nvPr/>
        </p:nvSpPr>
        <p:spPr>
          <a:xfrm>
            <a:off x="7708988" y="6309243"/>
            <a:ext cx="19050" cy="12700"/>
          </a:xfrm>
          <a:custGeom>
            <a:rect l="l" t="t" r="r" b="b"/>
            <a:pathLst>
              <a:path w="19050" h="12700">
                <a:moveTo>
                  <a:pt x="16601" y="4977"/>
                </a:moveTo>
                <a:lnTo>
                  <a:pt x="4150" y="4977"/>
                </a:lnTo>
                <a:lnTo>
                  <a:pt x="4150" y="2500"/>
                </a:lnTo>
                <a:lnTo>
                  <a:pt x="6255" y="2500"/>
                </a:lnTo>
                <a:lnTo>
                  <a:pt x="6255" y="0"/>
                </a:lnTo>
                <a:lnTo>
                  <a:pt x="14532" y="0"/>
                </a:lnTo>
                <a:lnTo>
                  <a:pt x="14532" y="2500"/>
                </a:lnTo>
                <a:lnTo>
                  <a:pt x="16601" y="4977"/>
                </a:lnTo>
                <a:close/>
              </a:path>
              <a:path w="19050" h="12700">
                <a:moveTo>
                  <a:pt x="18682" y="7501"/>
                </a:moveTo>
                <a:lnTo>
                  <a:pt x="0" y="7501"/>
                </a:lnTo>
                <a:lnTo>
                  <a:pt x="2093" y="4977"/>
                </a:lnTo>
                <a:lnTo>
                  <a:pt x="18682" y="4977"/>
                </a:lnTo>
                <a:lnTo>
                  <a:pt x="18682" y="7501"/>
                </a:lnTo>
                <a:close/>
              </a:path>
              <a:path w="19050" h="12700">
                <a:moveTo>
                  <a:pt x="6255" y="9990"/>
                </a:moveTo>
                <a:lnTo>
                  <a:pt x="4150" y="9990"/>
                </a:lnTo>
                <a:lnTo>
                  <a:pt x="4150" y="7501"/>
                </a:lnTo>
                <a:lnTo>
                  <a:pt x="6255" y="7501"/>
                </a:lnTo>
                <a:lnTo>
                  <a:pt x="6255" y="9990"/>
                </a:lnTo>
                <a:close/>
              </a:path>
              <a:path w="19050" h="12700">
                <a:moveTo>
                  <a:pt x="14532" y="12502"/>
                </a:moveTo>
                <a:lnTo>
                  <a:pt x="12463" y="9990"/>
                </a:lnTo>
                <a:lnTo>
                  <a:pt x="10382" y="9990"/>
                </a:lnTo>
                <a:lnTo>
                  <a:pt x="8324" y="7501"/>
                </a:lnTo>
                <a:lnTo>
                  <a:pt x="16601" y="7501"/>
                </a:lnTo>
                <a:lnTo>
                  <a:pt x="14532" y="9990"/>
                </a:lnTo>
                <a:lnTo>
                  <a:pt x="14532" y="12502"/>
                </a:lnTo>
                <a:close/>
              </a:path>
            </a:pathLst>
          </a:custGeom>
          <a:solidFill>
            <a:srgbClr val="C9CCCC"/>
          </a:solidFill>
        </p:spPr>
        <p:txBody>
          <a:bodyPr wrap="square" lIns="0" tIns="0" rIns="0" bIns="0" rtlCol="0"/>
          <a:lstStyle/>
          <a:p/>
        </p:txBody>
      </p:sp>
      <p:sp>
        <p:nvSpPr>
          <p:cNvPr id="2266" name="object 2266"/>
          <p:cNvSpPr/>
          <p:nvPr/>
        </p:nvSpPr>
        <p:spPr>
          <a:xfrm>
            <a:off x="7640520" y="6299234"/>
            <a:ext cx="71120" cy="33020"/>
          </a:xfrm>
          <a:custGeom>
            <a:rect l="l" t="t" r="r" b="b"/>
            <a:pathLst>
              <a:path w="71120" h="33020">
                <a:moveTo>
                  <a:pt x="58118" y="2488"/>
                </a:moveTo>
                <a:lnTo>
                  <a:pt x="39423" y="2488"/>
                </a:lnTo>
                <a:lnTo>
                  <a:pt x="41492" y="0"/>
                </a:lnTo>
                <a:lnTo>
                  <a:pt x="58118" y="0"/>
                </a:lnTo>
                <a:lnTo>
                  <a:pt x="58118" y="2488"/>
                </a:lnTo>
                <a:close/>
              </a:path>
              <a:path w="71120" h="33020">
                <a:moveTo>
                  <a:pt x="58118" y="5013"/>
                </a:moveTo>
                <a:lnTo>
                  <a:pt x="33203" y="5013"/>
                </a:lnTo>
                <a:lnTo>
                  <a:pt x="33203" y="2488"/>
                </a:lnTo>
                <a:lnTo>
                  <a:pt x="56024" y="2488"/>
                </a:lnTo>
                <a:lnTo>
                  <a:pt x="58118" y="5013"/>
                </a:lnTo>
                <a:close/>
              </a:path>
              <a:path w="71120" h="33020">
                <a:moveTo>
                  <a:pt x="56024" y="10014"/>
                </a:moveTo>
                <a:lnTo>
                  <a:pt x="12439" y="10014"/>
                </a:lnTo>
                <a:lnTo>
                  <a:pt x="14508" y="7489"/>
                </a:lnTo>
                <a:lnTo>
                  <a:pt x="22833" y="7489"/>
                </a:lnTo>
                <a:lnTo>
                  <a:pt x="24902" y="5013"/>
                </a:lnTo>
                <a:lnTo>
                  <a:pt x="58118" y="5013"/>
                </a:lnTo>
                <a:lnTo>
                  <a:pt x="60187" y="2488"/>
                </a:lnTo>
                <a:lnTo>
                  <a:pt x="60187" y="5013"/>
                </a:lnTo>
                <a:lnTo>
                  <a:pt x="56024" y="10014"/>
                </a:lnTo>
                <a:close/>
              </a:path>
              <a:path w="71120" h="33020">
                <a:moveTo>
                  <a:pt x="66394" y="20016"/>
                </a:moveTo>
                <a:lnTo>
                  <a:pt x="0" y="20016"/>
                </a:lnTo>
                <a:lnTo>
                  <a:pt x="0" y="17503"/>
                </a:lnTo>
                <a:lnTo>
                  <a:pt x="2069" y="17503"/>
                </a:lnTo>
                <a:lnTo>
                  <a:pt x="2069" y="12502"/>
                </a:lnTo>
                <a:lnTo>
                  <a:pt x="4150" y="10014"/>
                </a:lnTo>
                <a:lnTo>
                  <a:pt x="68464" y="10014"/>
                </a:lnTo>
                <a:lnTo>
                  <a:pt x="68464" y="12502"/>
                </a:lnTo>
                <a:lnTo>
                  <a:pt x="70569" y="15003"/>
                </a:lnTo>
                <a:lnTo>
                  <a:pt x="66394" y="15003"/>
                </a:lnTo>
                <a:lnTo>
                  <a:pt x="66394" y="20016"/>
                </a:lnTo>
                <a:close/>
              </a:path>
              <a:path w="71120" h="33020">
                <a:moveTo>
                  <a:pt x="58118" y="25017"/>
                </a:moveTo>
                <a:lnTo>
                  <a:pt x="2069" y="25017"/>
                </a:lnTo>
                <a:lnTo>
                  <a:pt x="2069" y="20016"/>
                </a:lnTo>
                <a:lnTo>
                  <a:pt x="60187" y="20016"/>
                </a:lnTo>
                <a:lnTo>
                  <a:pt x="58118" y="22516"/>
                </a:lnTo>
                <a:lnTo>
                  <a:pt x="58118" y="25017"/>
                </a:lnTo>
                <a:close/>
              </a:path>
              <a:path w="71120" h="33020">
                <a:moveTo>
                  <a:pt x="16613" y="30018"/>
                </a:moveTo>
                <a:lnTo>
                  <a:pt x="10370" y="30018"/>
                </a:lnTo>
                <a:lnTo>
                  <a:pt x="6231" y="25017"/>
                </a:lnTo>
                <a:lnTo>
                  <a:pt x="37341" y="25017"/>
                </a:lnTo>
                <a:lnTo>
                  <a:pt x="35272" y="27505"/>
                </a:lnTo>
                <a:lnTo>
                  <a:pt x="18670" y="27505"/>
                </a:lnTo>
                <a:lnTo>
                  <a:pt x="16613" y="30018"/>
                </a:lnTo>
                <a:close/>
              </a:path>
              <a:path w="71120" h="33020">
                <a:moveTo>
                  <a:pt x="51874" y="32507"/>
                </a:moveTo>
                <a:lnTo>
                  <a:pt x="49805" y="32507"/>
                </a:lnTo>
                <a:lnTo>
                  <a:pt x="45654" y="27505"/>
                </a:lnTo>
                <a:lnTo>
                  <a:pt x="39423" y="27505"/>
                </a:lnTo>
                <a:lnTo>
                  <a:pt x="37341" y="25017"/>
                </a:lnTo>
                <a:lnTo>
                  <a:pt x="60187" y="25017"/>
                </a:lnTo>
                <a:lnTo>
                  <a:pt x="58118" y="27505"/>
                </a:lnTo>
                <a:lnTo>
                  <a:pt x="58118" y="30018"/>
                </a:lnTo>
                <a:lnTo>
                  <a:pt x="53955" y="30018"/>
                </a:lnTo>
                <a:lnTo>
                  <a:pt x="51874" y="32507"/>
                </a:lnTo>
                <a:close/>
              </a:path>
              <a:path w="71120" h="33020">
                <a:moveTo>
                  <a:pt x="35272" y="30018"/>
                </a:moveTo>
                <a:lnTo>
                  <a:pt x="18670" y="30018"/>
                </a:lnTo>
                <a:lnTo>
                  <a:pt x="18670" y="27505"/>
                </a:lnTo>
                <a:lnTo>
                  <a:pt x="35272" y="27505"/>
                </a:lnTo>
                <a:lnTo>
                  <a:pt x="35272" y="30018"/>
                </a:lnTo>
                <a:close/>
              </a:path>
            </a:pathLst>
          </a:custGeom>
          <a:solidFill>
            <a:srgbClr val="C9CCCC"/>
          </a:solidFill>
        </p:spPr>
        <p:txBody>
          <a:bodyPr wrap="square" lIns="0" tIns="0" rIns="0" bIns="0" rtlCol="0"/>
          <a:lstStyle/>
          <a:p/>
        </p:txBody>
      </p:sp>
      <p:sp>
        <p:nvSpPr>
          <p:cNvPr id="2267" name="object 2267"/>
          <p:cNvSpPr/>
          <p:nvPr/>
        </p:nvSpPr>
        <p:spPr>
          <a:xfrm>
            <a:off x="7706929" y="6314239"/>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268" name="object 2268"/>
          <p:cNvSpPr/>
          <p:nvPr/>
        </p:nvSpPr>
        <p:spPr>
          <a:xfrm>
            <a:off x="7563755" y="6226691"/>
            <a:ext cx="10795" cy="7620"/>
          </a:xfrm>
          <a:custGeom>
            <a:rect l="l" t="t" r="r" b="b"/>
            <a:pathLst>
              <a:path w="10795" h="7620">
                <a:moveTo>
                  <a:pt x="6207" y="2488"/>
                </a:moveTo>
                <a:lnTo>
                  <a:pt x="2057" y="2488"/>
                </a:lnTo>
                <a:lnTo>
                  <a:pt x="2057" y="0"/>
                </a:lnTo>
                <a:lnTo>
                  <a:pt x="6207" y="0"/>
                </a:lnTo>
                <a:lnTo>
                  <a:pt x="6207" y="2488"/>
                </a:lnTo>
                <a:close/>
              </a:path>
              <a:path w="10795" h="7620">
                <a:moveTo>
                  <a:pt x="2057" y="7489"/>
                </a:moveTo>
                <a:lnTo>
                  <a:pt x="0" y="7489"/>
                </a:lnTo>
                <a:lnTo>
                  <a:pt x="0" y="2488"/>
                </a:lnTo>
                <a:lnTo>
                  <a:pt x="10358" y="2488"/>
                </a:lnTo>
                <a:lnTo>
                  <a:pt x="10358" y="4989"/>
                </a:lnTo>
                <a:lnTo>
                  <a:pt x="2057" y="4989"/>
                </a:lnTo>
                <a:lnTo>
                  <a:pt x="2057" y="7489"/>
                </a:lnTo>
                <a:close/>
              </a:path>
              <a:path w="10795" h="7620">
                <a:moveTo>
                  <a:pt x="10358" y="7489"/>
                </a:moveTo>
                <a:lnTo>
                  <a:pt x="8276" y="7489"/>
                </a:lnTo>
                <a:lnTo>
                  <a:pt x="8276" y="4989"/>
                </a:lnTo>
                <a:lnTo>
                  <a:pt x="10358" y="4989"/>
                </a:lnTo>
                <a:lnTo>
                  <a:pt x="10358" y="7489"/>
                </a:lnTo>
                <a:close/>
              </a:path>
            </a:pathLst>
          </a:custGeom>
          <a:solidFill>
            <a:srgbClr val="C9CCCC"/>
          </a:solidFill>
        </p:spPr>
        <p:txBody>
          <a:bodyPr wrap="square" lIns="0" tIns="0" rIns="0" bIns="0" rtlCol="0"/>
          <a:lstStyle/>
          <a:p/>
        </p:txBody>
      </p:sp>
      <p:sp>
        <p:nvSpPr>
          <p:cNvPr id="2269" name="object 2269"/>
          <p:cNvSpPr/>
          <p:nvPr/>
        </p:nvSpPr>
        <p:spPr>
          <a:xfrm>
            <a:off x="6849954" y="6184148"/>
            <a:ext cx="89535" cy="15240"/>
          </a:xfrm>
          <a:custGeom>
            <a:rect l="l" t="t" r="r" b="b"/>
            <a:pathLst>
              <a:path w="89534" h="15239">
                <a:moveTo>
                  <a:pt x="39423" y="5001"/>
                </a:moveTo>
                <a:lnTo>
                  <a:pt x="2069" y="5001"/>
                </a:lnTo>
                <a:lnTo>
                  <a:pt x="2069" y="2512"/>
                </a:lnTo>
                <a:lnTo>
                  <a:pt x="0" y="0"/>
                </a:lnTo>
                <a:lnTo>
                  <a:pt x="89204" y="0"/>
                </a:lnTo>
                <a:lnTo>
                  <a:pt x="89204" y="2512"/>
                </a:lnTo>
                <a:lnTo>
                  <a:pt x="39423" y="2512"/>
                </a:lnTo>
                <a:lnTo>
                  <a:pt x="39423" y="5001"/>
                </a:lnTo>
                <a:close/>
              </a:path>
              <a:path w="89534" h="15239">
                <a:moveTo>
                  <a:pt x="47724" y="5001"/>
                </a:moveTo>
                <a:lnTo>
                  <a:pt x="43573" y="5001"/>
                </a:lnTo>
                <a:lnTo>
                  <a:pt x="41504" y="2512"/>
                </a:lnTo>
                <a:lnTo>
                  <a:pt x="49793" y="2512"/>
                </a:lnTo>
                <a:lnTo>
                  <a:pt x="47724" y="5001"/>
                </a:lnTo>
                <a:close/>
              </a:path>
              <a:path w="89534" h="15239">
                <a:moveTo>
                  <a:pt x="85065" y="5001"/>
                </a:moveTo>
                <a:lnTo>
                  <a:pt x="60163" y="5001"/>
                </a:lnTo>
                <a:lnTo>
                  <a:pt x="58094" y="2512"/>
                </a:lnTo>
                <a:lnTo>
                  <a:pt x="85065" y="2512"/>
                </a:lnTo>
                <a:lnTo>
                  <a:pt x="85065" y="5001"/>
                </a:lnTo>
                <a:close/>
              </a:path>
              <a:path w="89534" h="15239">
                <a:moveTo>
                  <a:pt x="14532" y="12502"/>
                </a:moveTo>
                <a:lnTo>
                  <a:pt x="12451" y="12502"/>
                </a:lnTo>
                <a:lnTo>
                  <a:pt x="12451" y="10014"/>
                </a:lnTo>
                <a:lnTo>
                  <a:pt x="6207" y="10014"/>
                </a:lnTo>
                <a:lnTo>
                  <a:pt x="4138" y="7501"/>
                </a:lnTo>
                <a:lnTo>
                  <a:pt x="4138" y="5001"/>
                </a:lnTo>
                <a:lnTo>
                  <a:pt x="18670" y="5001"/>
                </a:lnTo>
                <a:lnTo>
                  <a:pt x="18670" y="7501"/>
                </a:lnTo>
                <a:lnTo>
                  <a:pt x="14532" y="7501"/>
                </a:lnTo>
                <a:lnTo>
                  <a:pt x="14532" y="12502"/>
                </a:lnTo>
                <a:close/>
              </a:path>
              <a:path w="89534" h="15239">
                <a:moveTo>
                  <a:pt x="29053" y="10014"/>
                </a:moveTo>
                <a:lnTo>
                  <a:pt x="29053" y="7501"/>
                </a:lnTo>
                <a:lnTo>
                  <a:pt x="24914" y="7501"/>
                </a:lnTo>
                <a:lnTo>
                  <a:pt x="22809" y="5001"/>
                </a:lnTo>
                <a:lnTo>
                  <a:pt x="31122" y="5001"/>
                </a:lnTo>
                <a:lnTo>
                  <a:pt x="31122" y="7501"/>
                </a:lnTo>
                <a:lnTo>
                  <a:pt x="29053" y="10014"/>
                </a:lnTo>
                <a:close/>
              </a:path>
              <a:path w="89534" h="15239">
                <a:moveTo>
                  <a:pt x="64337" y="12502"/>
                </a:moveTo>
                <a:lnTo>
                  <a:pt x="62232" y="12502"/>
                </a:lnTo>
                <a:lnTo>
                  <a:pt x="62232" y="5001"/>
                </a:lnTo>
                <a:lnTo>
                  <a:pt x="70545" y="5001"/>
                </a:lnTo>
                <a:lnTo>
                  <a:pt x="72614" y="7501"/>
                </a:lnTo>
                <a:lnTo>
                  <a:pt x="70545" y="7501"/>
                </a:lnTo>
                <a:lnTo>
                  <a:pt x="70545" y="10014"/>
                </a:lnTo>
                <a:lnTo>
                  <a:pt x="66394" y="10014"/>
                </a:lnTo>
                <a:lnTo>
                  <a:pt x="64337" y="12502"/>
                </a:lnTo>
                <a:close/>
              </a:path>
              <a:path w="89534" h="15239">
                <a:moveTo>
                  <a:pt x="82996" y="7501"/>
                </a:moveTo>
                <a:lnTo>
                  <a:pt x="80927" y="7501"/>
                </a:lnTo>
                <a:lnTo>
                  <a:pt x="80927" y="5001"/>
                </a:lnTo>
                <a:lnTo>
                  <a:pt x="82996" y="5001"/>
                </a:lnTo>
                <a:lnTo>
                  <a:pt x="82996" y="7501"/>
                </a:lnTo>
                <a:close/>
              </a:path>
              <a:path w="89534" h="15239">
                <a:moveTo>
                  <a:pt x="10370" y="12502"/>
                </a:moveTo>
                <a:lnTo>
                  <a:pt x="4138" y="12502"/>
                </a:lnTo>
                <a:lnTo>
                  <a:pt x="4138" y="10014"/>
                </a:lnTo>
                <a:lnTo>
                  <a:pt x="10370" y="10014"/>
                </a:lnTo>
                <a:lnTo>
                  <a:pt x="10370" y="12502"/>
                </a:lnTo>
                <a:close/>
              </a:path>
              <a:path w="89534" h="15239">
                <a:moveTo>
                  <a:pt x="8300" y="15027"/>
                </a:moveTo>
                <a:lnTo>
                  <a:pt x="6207" y="15027"/>
                </a:lnTo>
                <a:lnTo>
                  <a:pt x="6207" y="12502"/>
                </a:lnTo>
                <a:lnTo>
                  <a:pt x="8300" y="12502"/>
                </a:lnTo>
                <a:lnTo>
                  <a:pt x="8300" y="15027"/>
                </a:lnTo>
                <a:close/>
              </a:path>
            </a:pathLst>
          </a:custGeom>
          <a:solidFill>
            <a:srgbClr val="C9CCCC"/>
          </a:solidFill>
        </p:spPr>
        <p:txBody>
          <a:bodyPr wrap="square" lIns="0" tIns="0" rIns="0" bIns="0" rtlCol="0"/>
          <a:lstStyle/>
          <a:p/>
        </p:txBody>
      </p:sp>
      <p:sp>
        <p:nvSpPr>
          <p:cNvPr id="2270" name="object 2270"/>
          <p:cNvSpPr/>
          <p:nvPr/>
        </p:nvSpPr>
        <p:spPr>
          <a:xfrm>
            <a:off x="8557671" y="5761383"/>
            <a:ext cx="10795" cy="25400"/>
          </a:xfrm>
          <a:custGeom>
            <a:rect l="l" t="t" r="r" b="b"/>
            <a:pathLst>
              <a:path w="10795" h="25400">
                <a:moveTo>
                  <a:pt x="10346" y="5013"/>
                </a:moveTo>
                <a:lnTo>
                  <a:pt x="4126" y="5013"/>
                </a:lnTo>
                <a:lnTo>
                  <a:pt x="4126" y="0"/>
                </a:lnTo>
                <a:lnTo>
                  <a:pt x="6231" y="0"/>
                </a:lnTo>
                <a:lnTo>
                  <a:pt x="6231" y="2524"/>
                </a:lnTo>
                <a:lnTo>
                  <a:pt x="10346" y="2524"/>
                </a:lnTo>
                <a:lnTo>
                  <a:pt x="10346" y="5013"/>
                </a:lnTo>
                <a:close/>
              </a:path>
              <a:path w="10795" h="25400">
                <a:moveTo>
                  <a:pt x="4126" y="25029"/>
                </a:moveTo>
                <a:lnTo>
                  <a:pt x="2069" y="25029"/>
                </a:lnTo>
                <a:lnTo>
                  <a:pt x="2069" y="17527"/>
                </a:lnTo>
                <a:lnTo>
                  <a:pt x="0" y="17527"/>
                </a:lnTo>
                <a:lnTo>
                  <a:pt x="0" y="15027"/>
                </a:lnTo>
                <a:lnTo>
                  <a:pt x="2069" y="15027"/>
                </a:lnTo>
                <a:lnTo>
                  <a:pt x="4126" y="12526"/>
                </a:lnTo>
                <a:lnTo>
                  <a:pt x="2069" y="12526"/>
                </a:lnTo>
                <a:lnTo>
                  <a:pt x="2069" y="5013"/>
                </a:lnTo>
                <a:lnTo>
                  <a:pt x="8276" y="5013"/>
                </a:lnTo>
                <a:lnTo>
                  <a:pt x="8276" y="10026"/>
                </a:lnTo>
                <a:lnTo>
                  <a:pt x="6231" y="10026"/>
                </a:lnTo>
                <a:lnTo>
                  <a:pt x="6231" y="22528"/>
                </a:lnTo>
                <a:lnTo>
                  <a:pt x="4126" y="22528"/>
                </a:lnTo>
                <a:lnTo>
                  <a:pt x="4126" y="25029"/>
                </a:lnTo>
                <a:close/>
              </a:path>
            </a:pathLst>
          </a:custGeom>
          <a:solidFill>
            <a:srgbClr val="C9CCCC"/>
          </a:solidFill>
        </p:spPr>
        <p:txBody>
          <a:bodyPr wrap="square" lIns="0" tIns="0" rIns="0" bIns="0" rtlCol="0"/>
          <a:lstStyle/>
          <a:p/>
        </p:txBody>
      </p:sp>
      <p:sp>
        <p:nvSpPr>
          <p:cNvPr id="2271" name="object 2271"/>
          <p:cNvSpPr/>
          <p:nvPr/>
        </p:nvSpPr>
        <p:spPr>
          <a:xfrm>
            <a:off x="8557671" y="5736386"/>
            <a:ext cx="6350" cy="20320"/>
          </a:xfrm>
          <a:custGeom>
            <a:rect l="l" t="t" r="r" b="b"/>
            <a:pathLst>
              <a:path w="6350" h="20320">
                <a:moveTo>
                  <a:pt x="4126" y="20004"/>
                </a:moveTo>
                <a:lnTo>
                  <a:pt x="2069" y="20004"/>
                </a:lnTo>
                <a:lnTo>
                  <a:pt x="2069" y="15003"/>
                </a:lnTo>
                <a:lnTo>
                  <a:pt x="0" y="15003"/>
                </a:lnTo>
                <a:lnTo>
                  <a:pt x="0" y="2488"/>
                </a:lnTo>
                <a:lnTo>
                  <a:pt x="4126" y="2488"/>
                </a:lnTo>
                <a:lnTo>
                  <a:pt x="6231" y="0"/>
                </a:lnTo>
                <a:lnTo>
                  <a:pt x="6231" y="4989"/>
                </a:lnTo>
                <a:lnTo>
                  <a:pt x="4126" y="9990"/>
                </a:lnTo>
                <a:lnTo>
                  <a:pt x="4126" y="20004"/>
                </a:lnTo>
                <a:close/>
              </a:path>
            </a:pathLst>
          </a:custGeom>
          <a:solidFill>
            <a:srgbClr val="C9CCCC"/>
          </a:solidFill>
        </p:spPr>
        <p:txBody>
          <a:bodyPr wrap="square" lIns="0" tIns="0" rIns="0" bIns="0" rtlCol="0"/>
          <a:lstStyle/>
          <a:p/>
        </p:txBody>
      </p:sp>
      <p:sp>
        <p:nvSpPr>
          <p:cNvPr id="2272" name="object 2272"/>
          <p:cNvSpPr/>
          <p:nvPr/>
        </p:nvSpPr>
        <p:spPr>
          <a:xfrm>
            <a:off x="6381004" y="5641317"/>
            <a:ext cx="19050" cy="42545"/>
          </a:xfrm>
          <a:custGeom>
            <a:rect l="l" t="t" r="r" b="b"/>
            <a:pathLst>
              <a:path w="19050" h="42545">
                <a:moveTo>
                  <a:pt x="14520" y="15027"/>
                </a:moveTo>
                <a:lnTo>
                  <a:pt x="2069" y="15027"/>
                </a:lnTo>
                <a:lnTo>
                  <a:pt x="2069" y="12502"/>
                </a:lnTo>
                <a:lnTo>
                  <a:pt x="0" y="12502"/>
                </a:lnTo>
                <a:lnTo>
                  <a:pt x="0" y="2512"/>
                </a:lnTo>
                <a:lnTo>
                  <a:pt x="2069" y="2512"/>
                </a:lnTo>
                <a:lnTo>
                  <a:pt x="2069" y="0"/>
                </a:lnTo>
                <a:lnTo>
                  <a:pt x="4138" y="0"/>
                </a:lnTo>
                <a:lnTo>
                  <a:pt x="6219" y="2512"/>
                </a:lnTo>
                <a:lnTo>
                  <a:pt x="6219" y="5001"/>
                </a:lnTo>
                <a:lnTo>
                  <a:pt x="8300" y="5001"/>
                </a:lnTo>
                <a:lnTo>
                  <a:pt x="8300" y="7501"/>
                </a:lnTo>
                <a:lnTo>
                  <a:pt x="10370" y="7501"/>
                </a:lnTo>
                <a:lnTo>
                  <a:pt x="10370" y="10026"/>
                </a:lnTo>
                <a:lnTo>
                  <a:pt x="12451" y="12502"/>
                </a:lnTo>
                <a:lnTo>
                  <a:pt x="14520" y="15027"/>
                </a:lnTo>
                <a:close/>
              </a:path>
              <a:path w="19050" h="42545">
                <a:moveTo>
                  <a:pt x="16601" y="20004"/>
                </a:moveTo>
                <a:lnTo>
                  <a:pt x="4138" y="20004"/>
                </a:lnTo>
                <a:lnTo>
                  <a:pt x="4138" y="17515"/>
                </a:lnTo>
                <a:lnTo>
                  <a:pt x="2069" y="17515"/>
                </a:lnTo>
                <a:lnTo>
                  <a:pt x="4138" y="15027"/>
                </a:lnTo>
                <a:lnTo>
                  <a:pt x="16601" y="15027"/>
                </a:lnTo>
                <a:lnTo>
                  <a:pt x="16601" y="20004"/>
                </a:lnTo>
                <a:close/>
              </a:path>
              <a:path w="19050" h="42545">
                <a:moveTo>
                  <a:pt x="18670" y="25029"/>
                </a:moveTo>
                <a:lnTo>
                  <a:pt x="6219" y="25029"/>
                </a:lnTo>
                <a:lnTo>
                  <a:pt x="4138" y="22528"/>
                </a:lnTo>
                <a:lnTo>
                  <a:pt x="6219" y="22528"/>
                </a:lnTo>
                <a:lnTo>
                  <a:pt x="6219" y="20004"/>
                </a:lnTo>
                <a:lnTo>
                  <a:pt x="18670" y="20004"/>
                </a:lnTo>
                <a:lnTo>
                  <a:pt x="18670" y="25029"/>
                </a:lnTo>
                <a:close/>
              </a:path>
              <a:path w="19050" h="42545">
                <a:moveTo>
                  <a:pt x="16601" y="42533"/>
                </a:moveTo>
                <a:lnTo>
                  <a:pt x="14520" y="42533"/>
                </a:lnTo>
                <a:lnTo>
                  <a:pt x="14520" y="40032"/>
                </a:lnTo>
                <a:lnTo>
                  <a:pt x="12451" y="40032"/>
                </a:lnTo>
                <a:lnTo>
                  <a:pt x="12451" y="35031"/>
                </a:lnTo>
                <a:lnTo>
                  <a:pt x="8300" y="35031"/>
                </a:lnTo>
                <a:lnTo>
                  <a:pt x="8300" y="25029"/>
                </a:lnTo>
                <a:lnTo>
                  <a:pt x="16601" y="25029"/>
                </a:lnTo>
                <a:lnTo>
                  <a:pt x="16601" y="30030"/>
                </a:lnTo>
                <a:lnTo>
                  <a:pt x="14520" y="30030"/>
                </a:lnTo>
                <a:lnTo>
                  <a:pt x="14520" y="37532"/>
                </a:lnTo>
                <a:lnTo>
                  <a:pt x="16601" y="40032"/>
                </a:lnTo>
                <a:lnTo>
                  <a:pt x="16601" y="42533"/>
                </a:lnTo>
                <a:close/>
              </a:path>
            </a:pathLst>
          </a:custGeom>
          <a:solidFill>
            <a:srgbClr val="C9CCCC"/>
          </a:solidFill>
        </p:spPr>
        <p:txBody>
          <a:bodyPr wrap="square" lIns="0" tIns="0" rIns="0" bIns="0" rtlCol="0"/>
          <a:lstStyle/>
          <a:p/>
        </p:txBody>
      </p:sp>
      <p:sp>
        <p:nvSpPr>
          <p:cNvPr id="2273" name="object 2273"/>
          <p:cNvSpPr/>
          <p:nvPr/>
        </p:nvSpPr>
        <p:spPr>
          <a:xfrm>
            <a:off x="6354033" y="5636335"/>
            <a:ext cx="17145" cy="45085"/>
          </a:xfrm>
          <a:custGeom>
            <a:rect l="l" t="t" r="r" b="b"/>
            <a:pathLst>
              <a:path w="17145" h="45085">
                <a:moveTo>
                  <a:pt x="10382" y="24993"/>
                </a:moveTo>
                <a:lnTo>
                  <a:pt x="4126" y="24993"/>
                </a:lnTo>
                <a:lnTo>
                  <a:pt x="4126" y="22492"/>
                </a:lnTo>
                <a:lnTo>
                  <a:pt x="2069" y="20004"/>
                </a:lnTo>
                <a:lnTo>
                  <a:pt x="2069" y="12478"/>
                </a:lnTo>
                <a:lnTo>
                  <a:pt x="0" y="12478"/>
                </a:lnTo>
                <a:lnTo>
                  <a:pt x="0" y="2488"/>
                </a:lnTo>
                <a:lnTo>
                  <a:pt x="2069" y="2488"/>
                </a:lnTo>
                <a:lnTo>
                  <a:pt x="2069" y="0"/>
                </a:lnTo>
                <a:lnTo>
                  <a:pt x="4126" y="2488"/>
                </a:lnTo>
                <a:lnTo>
                  <a:pt x="4126" y="7489"/>
                </a:lnTo>
                <a:lnTo>
                  <a:pt x="6231" y="7489"/>
                </a:lnTo>
                <a:lnTo>
                  <a:pt x="6231" y="15003"/>
                </a:lnTo>
                <a:lnTo>
                  <a:pt x="8300" y="15003"/>
                </a:lnTo>
                <a:lnTo>
                  <a:pt x="8300" y="20004"/>
                </a:lnTo>
                <a:lnTo>
                  <a:pt x="10382" y="22492"/>
                </a:lnTo>
                <a:lnTo>
                  <a:pt x="10382" y="24993"/>
                </a:lnTo>
                <a:close/>
              </a:path>
              <a:path w="17145" h="45085">
                <a:moveTo>
                  <a:pt x="12451" y="32495"/>
                </a:moveTo>
                <a:lnTo>
                  <a:pt x="8300" y="32495"/>
                </a:lnTo>
                <a:lnTo>
                  <a:pt x="8300" y="30006"/>
                </a:lnTo>
                <a:lnTo>
                  <a:pt x="6231" y="30006"/>
                </a:lnTo>
                <a:lnTo>
                  <a:pt x="6231" y="24993"/>
                </a:lnTo>
                <a:lnTo>
                  <a:pt x="12451" y="24993"/>
                </a:lnTo>
                <a:lnTo>
                  <a:pt x="12451" y="27494"/>
                </a:lnTo>
                <a:lnTo>
                  <a:pt x="10382" y="27494"/>
                </a:lnTo>
                <a:lnTo>
                  <a:pt x="10382" y="30006"/>
                </a:lnTo>
                <a:lnTo>
                  <a:pt x="12451" y="32495"/>
                </a:lnTo>
                <a:close/>
              </a:path>
              <a:path w="17145" h="45085">
                <a:moveTo>
                  <a:pt x="14508" y="35007"/>
                </a:moveTo>
                <a:lnTo>
                  <a:pt x="10382" y="35007"/>
                </a:lnTo>
                <a:lnTo>
                  <a:pt x="10382" y="32495"/>
                </a:lnTo>
                <a:lnTo>
                  <a:pt x="14508" y="32495"/>
                </a:lnTo>
                <a:lnTo>
                  <a:pt x="14508" y="35007"/>
                </a:lnTo>
                <a:close/>
              </a:path>
              <a:path w="17145" h="45085">
                <a:moveTo>
                  <a:pt x="16601" y="45009"/>
                </a:moveTo>
                <a:lnTo>
                  <a:pt x="14508" y="42497"/>
                </a:lnTo>
                <a:lnTo>
                  <a:pt x="14508" y="40020"/>
                </a:lnTo>
                <a:lnTo>
                  <a:pt x="12451" y="40020"/>
                </a:lnTo>
                <a:lnTo>
                  <a:pt x="12451" y="35007"/>
                </a:lnTo>
                <a:lnTo>
                  <a:pt x="16601" y="35007"/>
                </a:lnTo>
                <a:lnTo>
                  <a:pt x="16601" y="45009"/>
                </a:lnTo>
                <a:close/>
              </a:path>
            </a:pathLst>
          </a:custGeom>
          <a:solidFill>
            <a:srgbClr val="C9CCCC"/>
          </a:solidFill>
        </p:spPr>
        <p:txBody>
          <a:bodyPr wrap="square" lIns="0" tIns="0" rIns="0" bIns="0" rtlCol="0"/>
          <a:lstStyle/>
          <a:p/>
        </p:txBody>
      </p:sp>
      <p:sp>
        <p:nvSpPr>
          <p:cNvPr id="2274" name="object 2274"/>
          <p:cNvSpPr/>
          <p:nvPr/>
        </p:nvSpPr>
        <p:spPr>
          <a:xfrm>
            <a:off x="6403837" y="5658835"/>
            <a:ext cx="4445" cy="5080"/>
          </a:xfrm>
          <a:custGeom>
            <a:rect l="l" t="t" r="r" b="b"/>
            <a:pathLst>
              <a:path w="4445" h="5079">
                <a:moveTo>
                  <a:pt x="4138" y="5013"/>
                </a:moveTo>
                <a:lnTo>
                  <a:pt x="2069" y="5013"/>
                </a:lnTo>
                <a:lnTo>
                  <a:pt x="2069" y="2488"/>
                </a:lnTo>
                <a:lnTo>
                  <a:pt x="0" y="2488"/>
                </a:lnTo>
                <a:lnTo>
                  <a:pt x="0" y="0"/>
                </a:lnTo>
                <a:lnTo>
                  <a:pt x="4138" y="0"/>
                </a:lnTo>
                <a:lnTo>
                  <a:pt x="4138" y="5013"/>
                </a:lnTo>
                <a:close/>
              </a:path>
            </a:pathLst>
          </a:custGeom>
          <a:solidFill>
            <a:srgbClr val="C9CCCC"/>
          </a:solidFill>
        </p:spPr>
        <p:txBody>
          <a:bodyPr wrap="square" lIns="0" tIns="0" rIns="0" bIns="0" rtlCol="0"/>
          <a:lstStyle/>
          <a:p/>
        </p:txBody>
      </p:sp>
      <p:sp>
        <p:nvSpPr>
          <p:cNvPr id="2275" name="object 2275"/>
          <p:cNvSpPr/>
          <p:nvPr/>
        </p:nvSpPr>
        <p:spPr>
          <a:xfrm>
            <a:off x="8534845" y="5583801"/>
            <a:ext cx="22860" cy="73025"/>
          </a:xfrm>
          <a:custGeom>
            <a:rect l="l" t="t" r="r" b="b"/>
            <a:pathLst>
              <a:path w="22859" h="73025">
                <a:moveTo>
                  <a:pt x="22821" y="24981"/>
                </a:moveTo>
                <a:lnTo>
                  <a:pt x="14520" y="24981"/>
                </a:lnTo>
                <a:lnTo>
                  <a:pt x="14520" y="20004"/>
                </a:lnTo>
                <a:lnTo>
                  <a:pt x="16577" y="20004"/>
                </a:lnTo>
                <a:lnTo>
                  <a:pt x="16577" y="14991"/>
                </a:lnTo>
                <a:lnTo>
                  <a:pt x="14520" y="14991"/>
                </a:lnTo>
                <a:lnTo>
                  <a:pt x="14520" y="12502"/>
                </a:lnTo>
                <a:lnTo>
                  <a:pt x="12439" y="9978"/>
                </a:lnTo>
                <a:lnTo>
                  <a:pt x="12439" y="2476"/>
                </a:lnTo>
                <a:lnTo>
                  <a:pt x="14520" y="2476"/>
                </a:lnTo>
                <a:lnTo>
                  <a:pt x="16577" y="0"/>
                </a:lnTo>
                <a:lnTo>
                  <a:pt x="18670" y="0"/>
                </a:lnTo>
                <a:lnTo>
                  <a:pt x="18670" y="14991"/>
                </a:lnTo>
                <a:lnTo>
                  <a:pt x="20740" y="17467"/>
                </a:lnTo>
                <a:lnTo>
                  <a:pt x="22821" y="17467"/>
                </a:lnTo>
                <a:lnTo>
                  <a:pt x="22821" y="24981"/>
                </a:lnTo>
                <a:close/>
              </a:path>
              <a:path w="22859" h="73025">
                <a:moveTo>
                  <a:pt x="18670" y="35007"/>
                </a:moveTo>
                <a:lnTo>
                  <a:pt x="4138" y="35007"/>
                </a:lnTo>
                <a:lnTo>
                  <a:pt x="4138" y="32519"/>
                </a:lnTo>
                <a:lnTo>
                  <a:pt x="6219" y="32519"/>
                </a:lnTo>
                <a:lnTo>
                  <a:pt x="8288" y="29994"/>
                </a:lnTo>
                <a:lnTo>
                  <a:pt x="10370" y="27517"/>
                </a:lnTo>
                <a:lnTo>
                  <a:pt x="12439" y="24981"/>
                </a:lnTo>
                <a:lnTo>
                  <a:pt x="20740" y="24981"/>
                </a:lnTo>
                <a:lnTo>
                  <a:pt x="20740" y="27517"/>
                </a:lnTo>
                <a:lnTo>
                  <a:pt x="18670" y="32519"/>
                </a:lnTo>
                <a:lnTo>
                  <a:pt x="18670" y="35007"/>
                </a:lnTo>
                <a:close/>
              </a:path>
              <a:path w="22859" h="73025">
                <a:moveTo>
                  <a:pt x="10370" y="57524"/>
                </a:moveTo>
                <a:lnTo>
                  <a:pt x="2069" y="57524"/>
                </a:lnTo>
                <a:lnTo>
                  <a:pt x="2069" y="50010"/>
                </a:lnTo>
                <a:lnTo>
                  <a:pt x="4138" y="50010"/>
                </a:lnTo>
                <a:lnTo>
                  <a:pt x="4138" y="47522"/>
                </a:lnTo>
                <a:lnTo>
                  <a:pt x="6219" y="44997"/>
                </a:lnTo>
                <a:lnTo>
                  <a:pt x="6219" y="35007"/>
                </a:lnTo>
                <a:lnTo>
                  <a:pt x="16577" y="35007"/>
                </a:lnTo>
                <a:lnTo>
                  <a:pt x="16577" y="40008"/>
                </a:lnTo>
                <a:lnTo>
                  <a:pt x="14520" y="42521"/>
                </a:lnTo>
                <a:lnTo>
                  <a:pt x="14520" y="44997"/>
                </a:lnTo>
                <a:lnTo>
                  <a:pt x="12439" y="47522"/>
                </a:lnTo>
                <a:lnTo>
                  <a:pt x="12439" y="50010"/>
                </a:lnTo>
                <a:lnTo>
                  <a:pt x="10370" y="55011"/>
                </a:lnTo>
                <a:lnTo>
                  <a:pt x="10370" y="57524"/>
                </a:lnTo>
                <a:close/>
              </a:path>
              <a:path w="22859" h="73025">
                <a:moveTo>
                  <a:pt x="8288" y="72539"/>
                </a:moveTo>
                <a:lnTo>
                  <a:pt x="4138" y="72539"/>
                </a:lnTo>
                <a:lnTo>
                  <a:pt x="4138" y="67538"/>
                </a:lnTo>
                <a:lnTo>
                  <a:pt x="2069" y="67538"/>
                </a:lnTo>
                <a:lnTo>
                  <a:pt x="2069" y="62525"/>
                </a:lnTo>
                <a:lnTo>
                  <a:pt x="0" y="62525"/>
                </a:lnTo>
                <a:lnTo>
                  <a:pt x="0" y="57524"/>
                </a:lnTo>
                <a:lnTo>
                  <a:pt x="8288" y="57524"/>
                </a:lnTo>
                <a:lnTo>
                  <a:pt x="8288" y="72539"/>
                </a:lnTo>
                <a:close/>
              </a:path>
            </a:pathLst>
          </a:custGeom>
          <a:solidFill>
            <a:srgbClr val="C9CCCC"/>
          </a:solidFill>
        </p:spPr>
        <p:txBody>
          <a:bodyPr wrap="square" lIns="0" tIns="0" rIns="0" bIns="0" rtlCol="0"/>
          <a:lstStyle/>
          <a:p/>
        </p:txBody>
      </p:sp>
      <p:sp>
        <p:nvSpPr>
          <p:cNvPr id="2276" name="object 2276"/>
          <p:cNvSpPr/>
          <p:nvPr/>
        </p:nvSpPr>
        <p:spPr>
          <a:xfrm>
            <a:off x="8462213" y="5536242"/>
            <a:ext cx="6350" cy="5080"/>
          </a:xfrm>
          <a:custGeom>
            <a:rect l="l" t="t" r="r" b="b"/>
            <a:pathLst>
              <a:path w="6350" h="5079">
                <a:moveTo>
                  <a:pt x="6219" y="5001"/>
                </a:moveTo>
                <a:lnTo>
                  <a:pt x="2069" y="5001"/>
                </a:lnTo>
                <a:lnTo>
                  <a:pt x="0" y="2512"/>
                </a:lnTo>
                <a:lnTo>
                  <a:pt x="0" y="0"/>
                </a:lnTo>
                <a:lnTo>
                  <a:pt x="2069" y="0"/>
                </a:lnTo>
                <a:lnTo>
                  <a:pt x="4162" y="2512"/>
                </a:lnTo>
                <a:lnTo>
                  <a:pt x="6219" y="2512"/>
                </a:lnTo>
                <a:lnTo>
                  <a:pt x="6219" y="5001"/>
                </a:lnTo>
                <a:close/>
              </a:path>
            </a:pathLst>
          </a:custGeom>
          <a:solidFill>
            <a:srgbClr val="C9CCCC"/>
          </a:solidFill>
        </p:spPr>
        <p:txBody>
          <a:bodyPr wrap="square" lIns="0" tIns="0" rIns="0" bIns="0" rtlCol="0"/>
          <a:lstStyle/>
          <a:p/>
        </p:txBody>
      </p:sp>
      <p:sp>
        <p:nvSpPr>
          <p:cNvPr id="2277" name="object 2277"/>
          <p:cNvSpPr/>
          <p:nvPr/>
        </p:nvSpPr>
        <p:spPr>
          <a:xfrm>
            <a:off x="8399988" y="5428689"/>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278" name="object 2278"/>
          <p:cNvSpPr/>
          <p:nvPr/>
        </p:nvSpPr>
        <p:spPr>
          <a:xfrm>
            <a:off x="8399970" y="5423679"/>
            <a:ext cx="4445" cy="5080"/>
          </a:xfrm>
          <a:custGeom>
            <a:rect l="l" t="t" r="r" b="b"/>
            <a:pathLst>
              <a:path w="4445" h="5079">
                <a:moveTo>
                  <a:pt x="0" y="5001"/>
                </a:moveTo>
                <a:lnTo>
                  <a:pt x="0" y="0"/>
                </a:lnTo>
                <a:lnTo>
                  <a:pt x="4138" y="0"/>
                </a:lnTo>
                <a:lnTo>
                  <a:pt x="4138" y="2512"/>
                </a:lnTo>
                <a:lnTo>
                  <a:pt x="2069" y="2512"/>
                </a:lnTo>
                <a:lnTo>
                  <a:pt x="0" y="5001"/>
                </a:lnTo>
                <a:close/>
              </a:path>
              <a:path w="4445" h="5079">
                <a:moveTo>
                  <a:pt x="4138" y="5001"/>
                </a:moveTo>
                <a:lnTo>
                  <a:pt x="2069" y="5001"/>
                </a:lnTo>
                <a:lnTo>
                  <a:pt x="2069" y="2512"/>
                </a:lnTo>
                <a:lnTo>
                  <a:pt x="4138" y="2512"/>
                </a:lnTo>
                <a:lnTo>
                  <a:pt x="4138" y="5001"/>
                </a:lnTo>
                <a:close/>
              </a:path>
            </a:pathLst>
          </a:custGeom>
          <a:solidFill>
            <a:srgbClr val="C9CCCC"/>
          </a:solidFill>
        </p:spPr>
        <p:txBody>
          <a:bodyPr wrap="square" lIns="0" tIns="0" rIns="0" bIns="0" rtlCol="0"/>
          <a:lstStyle/>
          <a:p/>
        </p:txBody>
      </p:sp>
      <p:sp>
        <p:nvSpPr>
          <p:cNvPr id="2279" name="object 2279"/>
          <p:cNvSpPr/>
          <p:nvPr/>
        </p:nvSpPr>
        <p:spPr>
          <a:xfrm>
            <a:off x="8372971" y="5413684"/>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280" name="object 2280"/>
          <p:cNvSpPr/>
          <p:nvPr/>
        </p:nvSpPr>
        <p:spPr>
          <a:xfrm>
            <a:off x="8366774" y="5413689"/>
            <a:ext cx="6350" cy="10160"/>
          </a:xfrm>
          <a:custGeom>
            <a:rect l="l" t="t" r="r" b="b"/>
            <a:pathLst>
              <a:path w="6350" h="10160">
                <a:moveTo>
                  <a:pt x="4138" y="9990"/>
                </a:moveTo>
                <a:lnTo>
                  <a:pt x="2069" y="9990"/>
                </a:lnTo>
                <a:lnTo>
                  <a:pt x="0" y="7501"/>
                </a:lnTo>
                <a:lnTo>
                  <a:pt x="0" y="0"/>
                </a:lnTo>
                <a:lnTo>
                  <a:pt x="4138" y="0"/>
                </a:lnTo>
                <a:lnTo>
                  <a:pt x="4138" y="2500"/>
                </a:lnTo>
                <a:lnTo>
                  <a:pt x="6207" y="2500"/>
                </a:lnTo>
                <a:lnTo>
                  <a:pt x="6207" y="4989"/>
                </a:lnTo>
                <a:lnTo>
                  <a:pt x="4138" y="4989"/>
                </a:lnTo>
                <a:lnTo>
                  <a:pt x="4138" y="7501"/>
                </a:lnTo>
                <a:lnTo>
                  <a:pt x="2069" y="7501"/>
                </a:lnTo>
                <a:lnTo>
                  <a:pt x="4138" y="9990"/>
                </a:lnTo>
                <a:close/>
              </a:path>
            </a:pathLst>
          </a:custGeom>
          <a:solidFill>
            <a:srgbClr val="C9CCCC"/>
          </a:solidFill>
        </p:spPr>
        <p:txBody>
          <a:bodyPr wrap="square" lIns="0" tIns="0" rIns="0" bIns="0" rtlCol="0"/>
          <a:lstStyle/>
          <a:p/>
        </p:txBody>
      </p:sp>
      <p:sp>
        <p:nvSpPr>
          <p:cNvPr id="2281" name="object 2281"/>
          <p:cNvSpPr/>
          <p:nvPr/>
        </p:nvSpPr>
        <p:spPr>
          <a:xfrm>
            <a:off x="8314905" y="5286088"/>
            <a:ext cx="10795" cy="10160"/>
          </a:xfrm>
          <a:custGeom>
            <a:rect l="l" t="t" r="r" b="b"/>
            <a:pathLst>
              <a:path w="10795" h="10160">
                <a:moveTo>
                  <a:pt x="10370" y="10026"/>
                </a:moveTo>
                <a:lnTo>
                  <a:pt x="0" y="10026"/>
                </a:lnTo>
                <a:lnTo>
                  <a:pt x="2069" y="7525"/>
                </a:lnTo>
                <a:lnTo>
                  <a:pt x="2069" y="0"/>
                </a:lnTo>
                <a:lnTo>
                  <a:pt x="4138" y="0"/>
                </a:lnTo>
                <a:lnTo>
                  <a:pt x="4138" y="5013"/>
                </a:lnTo>
                <a:lnTo>
                  <a:pt x="6207" y="5013"/>
                </a:lnTo>
                <a:lnTo>
                  <a:pt x="6207" y="7525"/>
                </a:lnTo>
                <a:lnTo>
                  <a:pt x="10370" y="7525"/>
                </a:lnTo>
                <a:lnTo>
                  <a:pt x="10370" y="10026"/>
                </a:lnTo>
                <a:close/>
              </a:path>
            </a:pathLst>
          </a:custGeom>
          <a:solidFill>
            <a:srgbClr val="C9CCCC"/>
          </a:solidFill>
        </p:spPr>
        <p:txBody>
          <a:bodyPr wrap="square" lIns="0" tIns="0" rIns="0" bIns="0" rtlCol="0"/>
          <a:lstStyle/>
          <a:p/>
        </p:txBody>
      </p:sp>
      <p:sp>
        <p:nvSpPr>
          <p:cNvPr id="2282" name="object 2282"/>
          <p:cNvSpPr/>
          <p:nvPr/>
        </p:nvSpPr>
        <p:spPr>
          <a:xfrm>
            <a:off x="7796141" y="5083472"/>
            <a:ext cx="4445" cy="5080"/>
          </a:xfrm>
          <a:custGeom>
            <a:rect l="l" t="t" r="r" b="b"/>
            <a:pathLst>
              <a:path w="4445" h="5079">
                <a:moveTo>
                  <a:pt x="4162" y="5001"/>
                </a:moveTo>
                <a:lnTo>
                  <a:pt x="2069" y="5001"/>
                </a:lnTo>
                <a:lnTo>
                  <a:pt x="2069" y="2512"/>
                </a:lnTo>
                <a:lnTo>
                  <a:pt x="0" y="0"/>
                </a:lnTo>
                <a:lnTo>
                  <a:pt x="4162" y="0"/>
                </a:lnTo>
                <a:lnTo>
                  <a:pt x="4162" y="5001"/>
                </a:lnTo>
                <a:close/>
              </a:path>
            </a:pathLst>
          </a:custGeom>
          <a:solidFill>
            <a:srgbClr val="C9CCCC"/>
          </a:solidFill>
        </p:spPr>
        <p:txBody>
          <a:bodyPr wrap="square" lIns="0" tIns="0" rIns="0" bIns="0" rtlCol="0"/>
          <a:lstStyle/>
          <a:p/>
        </p:txBody>
      </p:sp>
      <p:sp>
        <p:nvSpPr>
          <p:cNvPr id="2283" name="object 2283"/>
          <p:cNvSpPr/>
          <p:nvPr/>
        </p:nvSpPr>
        <p:spPr>
          <a:xfrm>
            <a:off x="7800296" y="5078472"/>
            <a:ext cx="6350" cy="7620"/>
          </a:xfrm>
          <a:custGeom>
            <a:rect l="l" t="t" r="r" b="b"/>
            <a:pathLst>
              <a:path w="6350" h="7620">
                <a:moveTo>
                  <a:pt x="6219" y="7489"/>
                </a:moveTo>
                <a:lnTo>
                  <a:pt x="2069" y="7489"/>
                </a:lnTo>
                <a:lnTo>
                  <a:pt x="2069" y="5013"/>
                </a:lnTo>
                <a:lnTo>
                  <a:pt x="0" y="5013"/>
                </a:lnTo>
                <a:lnTo>
                  <a:pt x="0" y="2488"/>
                </a:lnTo>
                <a:lnTo>
                  <a:pt x="2069" y="2488"/>
                </a:lnTo>
                <a:lnTo>
                  <a:pt x="2069" y="0"/>
                </a:lnTo>
                <a:lnTo>
                  <a:pt x="4138" y="0"/>
                </a:lnTo>
                <a:lnTo>
                  <a:pt x="4138" y="2488"/>
                </a:lnTo>
                <a:lnTo>
                  <a:pt x="6219" y="5013"/>
                </a:lnTo>
                <a:lnTo>
                  <a:pt x="6219" y="7489"/>
                </a:lnTo>
                <a:close/>
              </a:path>
            </a:pathLst>
          </a:custGeom>
          <a:solidFill>
            <a:srgbClr val="C9CCCC"/>
          </a:solidFill>
        </p:spPr>
        <p:txBody>
          <a:bodyPr wrap="square" lIns="0" tIns="0" rIns="0" bIns="0" rtlCol="0"/>
          <a:lstStyle/>
          <a:p/>
        </p:txBody>
      </p:sp>
      <p:sp>
        <p:nvSpPr>
          <p:cNvPr id="2284" name="object 2284"/>
          <p:cNvSpPr/>
          <p:nvPr/>
        </p:nvSpPr>
        <p:spPr>
          <a:xfrm>
            <a:off x="7783707" y="5038447"/>
            <a:ext cx="29209" cy="22860"/>
          </a:xfrm>
          <a:custGeom>
            <a:rect l="l" t="t" r="r" b="b"/>
            <a:pathLst>
              <a:path w="29209" h="22860">
                <a:moveTo>
                  <a:pt x="24878" y="2500"/>
                </a:moveTo>
                <a:lnTo>
                  <a:pt x="20728" y="2500"/>
                </a:lnTo>
                <a:lnTo>
                  <a:pt x="20728" y="0"/>
                </a:lnTo>
                <a:lnTo>
                  <a:pt x="24878" y="0"/>
                </a:lnTo>
                <a:lnTo>
                  <a:pt x="24878" y="2500"/>
                </a:lnTo>
                <a:close/>
              </a:path>
              <a:path w="29209" h="22860">
                <a:moveTo>
                  <a:pt x="14496" y="5001"/>
                </a:moveTo>
                <a:lnTo>
                  <a:pt x="12427" y="5001"/>
                </a:lnTo>
                <a:lnTo>
                  <a:pt x="14496" y="2500"/>
                </a:lnTo>
                <a:lnTo>
                  <a:pt x="14496" y="5001"/>
                </a:lnTo>
                <a:close/>
              </a:path>
              <a:path w="29209" h="22860">
                <a:moveTo>
                  <a:pt x="26959" y="5001"/>
                </a:moveTo>
                <a:lnTo>
                  <a:pt x="16589" y="5001"/>
                </a:lnTo>
                <a:lnTo>
                  <a:pt x="16589" y="2500"/>
                </a:lnTo>
                <a:lnTo>
                  <a:pt x="26959" y="2500"/>
                </a:lnTo>
                <a:lnTo>
                  <a:pt x="26959" y="5001"/>
                </a:lnTo>
                <a:close/>
              </a:path>
              <a:path w="29209" h="22860">
                <a:moveTo>
                  <a:pt x="16589" y="17503"/>
                </a:moveTo>
                <a:lnTo>
                  <a:pt x="0" y="17503"/>
                </a:lnTo>
                <a:lnTo>
                  <a:pt x="0" y="15003"/>
                </a:lnTo>
                <a:lnTo>
                  <a:pt x="2069" y="12514"/>
                </a:lnTo>
                <a:lnTo>
                  <a:pt x="4126" y="12514"/>
                </a:lnTo>
                <a:lnTo>
                  <a:pt x="4126" y="7513"/>
                </a:lnTo>
                <a:lnTo>
                  <a:pt x="8288" y="5001"/>
                </a:lnTo>
                <a:lnTo>
                  <a:pt x="20728" y="5001"/>
                </a:lnTo>
                <a:lnTo>
                  <a:pt x="20728" y="7513"/>
                </a:lnTo>
                <a:lnTo>
                  <a:pt x="18659" y="7513"/>
                </a:lnTo>
                <a:lnTo>
                  <a:pt x="18659" y="9990"/>
                </a:lnTo>
                <a:lnTo>
                  <a:pt x="16589" y="9990"/>
                </a:lnTo>
                <a:lnTo>
                  <a:pt x="16589" y="17503"/>
                </a:lnTo>
                <a:close/>
              </a:path>
              <a:path w="29209" h="22860">
                <a:moveTo>
                  <a:pt x="26959" y="9990"/>
                </a:moveTo>
                <a:lnTo>
                  <a:pt x="22809" y="9990"/>
                </a:lnTo>
                <a:lnTo>
                  <a:pt x="22809" y="5001"/>
                </a:lnTo>
                <a:lnTo>
                  <a:pt x="29041" y="5001"/>
                </a:lnTo>
                <a:lnTo>
                  <a:pt x="29041" y="7513"/>
                </a:lnTo>
                <a:lnTo>
                  <a:pt x="26959" y="7513"/>
                </a:lnTo>
                <a:lnTo>
                  <a:pt x="26959" y="9990"/>
                </a:lnTo>
                <a:close/>
              </a:path>
              <a:path w="29209" h="22860">
                <a:moveTo>
                  <a:pt x="2069" y="22516"/>
                </a:moveTo>
                <a:lnTo>
                  <a:pt x="0" y="22516"/>
                </a:lnTo>
                <a:lnTo>
                  <a:pt x="0" y="20004"/>
                </a:lnTo>
                <a:lnTo>
                  <a:pt x="2069" y="17503"/>
                </a:lnTo>
                <a:lnTo>
                  <a:pt x="12427" y="17503"/>
                </a:lnTo>
                <a:lnTo>
                  <a:pt x="12427" y="20004"/>
                </a:lnTo>
                <a:lnTo>
                  <a:pt x="2069" y="20004"/>
                </a:lnTo>
                <a:lnTo>
                  <a:pt x="2069" y="22516"/>
                </a:lnTo>
                <a:close/>
              </a:path>
              <a:path w="29209" h="22860">
                <a:moveTo>
                  <a:pt x="18659" y="20004"/>
                </a:moveTo>
                <a:lnTo>
                  <a:pt x="16589" y="20004"/>
                </a:lnTo>
                <a:lnTo>
                  <a:pt x="14496" y="17503"/>
                </a:lnTo>
                <a:lnTo>
                  <a:pt x="18659" y="17503"/>
                </a:lnTo>
                <a:lnTo>
                  <a:pt x="18659" y="20004"/>
                </a:lnTo>
                <a:close/>
              </a:path>
              <a:path w="29209" h="22860">
                <a:moveTo>
                  <a:pt x="8288" y="22516"/>
                </a:moveTo>
                <a:lnTo>
                  <a:pt x="4126" y="22516"/>
                </a:lnTo>
                <a:lnTo>
                  <a:pt x="4126" y="20004"/>
                </a:lnTo>
                <a:lnTo>
                  <a:pt x="10358" y="20004"/>
                </a:lnTo>
                <a:lnTo>
                  <a:pt x="8288" y="22516"/>
                </a:lnTo>
                <a:close/>
              </a:path>
            </a:pathLst>
          </a:custGeom>
          <a:solidFill>
            <a:srgbClr val="C9CCCC"/>
          </a:solidFill>
        </p:spPr>
        <p:txBody>
          <a:bodyPr wrap="square" lIns="0" tIns="0" rIns="0" bIns="0" rtlCol="0"/>
          <a:lstStyle/>
          <a:p/>
        </p:txBody>
      </p:sp>
      <p:sp>
        <p:nvSpPr>
          <p:cNvPr id="2285" name="object 2285"/>
          <p:cNvSpPr/>
          <p:nvPr/>
        </p:nvSpPr>
        <p:spPr>
          <a:xfrm>
            <a:off x="6928797" y="5043449"/>
            <a:ext cx="6350" cy="10160"/>
          </a:xfrm>
          <a:custGeom>
            <a:rect l="l" t="t" r="r" b="b"/>
            <a:pathLst>
              <a:path w="6350" h="10160">
                <a:moveTo>
                  <a:pt x="6207" y="5001"/>
                </a:moveTo>
                <a:lnTo>
                  <a:pt x="0" y="5001"/>
                </a:lnTo>
                <a:lnTo>
                  <a:pt x="0" y="0"/>
                </a:lnTo>
                <a:lnTo>
                  <a:pt x="2081" y="0"/>
                </a:lnTo>
                <a:lnTo>
                  <a:pt x="2081" y="2512"/>
                </a:lnTo>
                <a:lnTo>
                  <a:pt x="6207" y="2512"/>
                </a:lnTo>
                <a:lnTo>
                  <a:pt x="6207" y="5001"/>
                </a:lnTo>
                <a:close/>
              </a:path>
              <a:path w="6350" h="10160">
                <a:moveTo>
                  <a:pt x="4138" y="10002"/>
                </a:moveTo>
                <a:lnTo>
                  <a:pt x="2081" y="10002"/>
                </a:lnTo>
                <a:lnTo>
                  <a:pt x="2081" y="5001"/>
                </a:lnTo>
                <a:lnTo>
                  <a:pt x="4138" y="5001"/>
                </a:lnTo>
                <a:lnTo>
                  <a:pt x="4138" y="10002"/>
                </a:lnTo>
                <a:close/>
              </a:path>
            </a:pathLst>
          </a:custGeom>
          <a:solidFill>
            <a:srgbClr val="C9CCCC"/>
          </a:solidFill>
        </p:spPr>
        <p:txBody>
          <a:bodyPr wrap="square" lIns="0" tIns="0" rIns="0" bIns="0" rtlCol="0"/>
          <a:lstStyle/>
          <a:p/>
        </p:txBody>
      </p:sp>
      <p:sp>
        <p:nvSpPr>
          <p:cNvPr id="2286" name="object 2286"/>
          <p:cNvSpPr/>
          <p:nvPr/>
        </p:nvSpPr>
        <p:spPr>
          <a:xfrm>
            <a:off x="7661264" y="4985923"/>
            <a:ext cx="10795" cy="15240"/>
          </a:xfrm>
          <a:custGeom>
            <a:rect l="l" t="t" r="r" b="b"/>
            <a:pathLst>
              <a:path w="10795" h="15239">
                <a:moveTo>
                  <a:pt x="6219" y="2488"/>
                </a:moveTo>
                <a:lnTo>
                  <a:pt x="4162" y="2488"/>
                </a:lnTo>
                <a:lnTo>
                  <a:pt x="4162" y="0"/>
                </a:lnTo>
                <a:lnTo>
                  <a:pt x="6219" y="0"/>
                </a:lnTo>
                <a:lnTo>
                  <a:pt x="6219" y="2488"/>
                </a:lnTo>
                <a:close/>
              </a:path>
              <a:path w="10795" h="15239">
                <a:moveTo>
                  <a:pt x="8300" y="7477"/>
                </a:moveTo>
                <a:lnTo>
                  <a:pt x="0" y="7477"/>
                </a:lnTo>
                <a:lnTo>
                  <a:pt x="0" y="5013"/>
                </a:lnTo>
                <a:lnTo>
                  <a:pt x="2093" y="5013"/>
                </a:lnTo>
                <a:lnTo>
                  <a:pt x="2093" y="2488"/>
                </a:lnTo>
                <a:lnTo>
                  <a:pt x="8300" y="2488"/>
                </a:lnTo>
                <a:lnTo>
                  <a:pt x="8300" y="7477"/>
                </a:lnTo>
                <a:close/>
              </a:path>
              <a:path w="10795" h="15239">
                <a:moveTo>
                  <a:pt x="10370" y="15003"/>
                </a:moveTo>
                <a:lnTo>
                  <a:pt x="8300" y="15003"/>
                </a:lnTo>
                <a:lnTo>
                  <a:pt x="6219" y="12502"/>
                </a:lnTo>
                <a:lnTo>
                  <a:pt x="4162" y="12502"/>
                </a:lnTo>
                <a:lnTo>
                  <a:pt x="4162" y="9990"/>
                </a:lnTo>
                <a:lnTo>
                  <a:pt x="2093" y="9990"/>
                </a:lnTo>
                <a:lnTo>
                  <a:pt x="2093" y="7477"/>
                </a:lnTo>
                <a:lnTo>
                  <a:pt x="10370" y="7477"/>
                </a:lnTo>
                <a:lnTo>
                  <a:pt x="8300" y="9990"/>
                </a:lnTo>
                <a:lnTo>
                  <a:pt x="10370" y="12502"/>
                </a:lnTo>
                <a:lnTo>
                  <a:pt x="10370" y="15003"/>
                </a:lnTo>
                <a:close/>
              </a:path>
            </a:pathLst>
          </a:custGeom>
          <a:solidFill>
            <a:srgbClr val="C9CCCC"/>
          </a:solidFill>
        </p:spPr>
        <p:txBody>
          <a:bodyPr wrap="square" lIns="0" tIns="0" rIns="0" bIns="0" rtlCol="0"/>
          <a:lstStyle/>
          <a:p/>
        </p:txBody>
      </p:sp>
      <p:sp>
        <p:nvSpPr>
          <p:cNvPr id="2287" name="object 2287"/>
          <p:cNvSpPr/>
          <p:nvPr/>
        </p:nvSpPr>
        <p:spPr>
          <a:xfrm>
            <a:off x="7650892" y="4988412"/>
            <a:ext cx="6350" cy="7620"/>
          </a:xfrm>
          <a:custGeom>
            <a:rect l="l" t="t" r="r" b="b"/>
            <a:pathLst>
              <a:path w="6350" h="7620">
                <a:moveTo>
                  <a:pt x="6219" y="5013"/>
                </a:moveTo>
                <a:lnTo>
                  <a:pt x="0" y="5013"/>
                </a:lnTo>
                <a:lnTo>
                  <a:pt x="0" y="0"/>
                </a:lnTo>
                <a:lnTo>
                  <a:pt x="2081" y="2512"/>
                </a:lnTo>
                <a:lnTo>
                  <a:pt x="6219" y="2512"/>
                </a:lnTo>
                <a:lnTo>
                  <a:pt x="6219" y="5013"/>
                </a:lnTo>
                <a:close/>
              </a:path>
              <a:path w="6350" h="7620">
                <a:moveTo>
                  <a:pt x="4150" y="2512"/>
                </a:moveTo>
                <a:lnTo>
                  <a:pt x="2081" y="2512"/>
                </a:lnTo>
                <a:lnTo>
                  <a:pt x="2081" y="0"/>
                </a:lnTo>
                <a:lnTo>
                  <a:pt x="4150" y="2512"/>
                </a:lnTo>
                <a:close/>
              </a:path>
              <a:path w="6350" h="7620">
                <a:moveTo>
                  <a:pt x="4150" y="7501"/>
                </a:moveTo>
                <a:lnTo>
                  <a:pt x="0" y="7501"/>
                </a:lnTo>
                <a:lnTo>
                  <a:pt x="2081" y="5013"/>
                </a:lnTo>
                <a:lnTo>
                  <a:pt x="4150" y="5013"/>
                </a:lnTo>
                <a:lnTo>
                  <a:pt x="4150" y="7501"/>
                </a:lnTo>
                <a:close/>
              </a:path>
            </a:pathLst>
          </a:custGeom>
          <a:solidFill>
            <a:srgbClr val="C9CCCC"/>
          </a:solidFill>
        </p:spPr>
        <p:txBody>
          <a:bodyPr wrap="square" lIns="0" tIns="0" rIns="0" bIns="0" rtlCol="0"/>
          <a:lstStyle/>
          <a:p/>
        </p:txBody>
      </p:sp>
      <p:sp>
        <p:nvSpPr>
          <p:cNvPr id="2288" name="object 2288"/>
          <p:cNvSpPr/>
          <p:nvPr/>
        </p:nvSpPr>
        <p:spPr>
          <a:xfrm>
            <a:off x="6984813" y="4963415"/>
            <a:ext cx="8890" cy="12700"/>
          </a:xfrm>
          <a:custGeom>
            <a:rect l="l" t="t" r="r" b="b"/>
            <a:pathLst>
              <a:path w="8890" h="12700">
                <a:moveTo>
                  <a:pt x="4162" y="9990"/>
                </a:moveTo>
                <a:lnTo>
                  <a:pt x="0" y="9990"/>
                </a:lnTo>
                <a:lnTo>
                  <a:pt x="2093" y="7477"/>
                </a:lnTo>
                <a:lnTo>
                  <a:pt x="0" y="7477"/>
                </a:lnTo>
                <a:lnTo>
                  <a:pt x="0" y="4989"/>
                </a:lnTo>
                <a:lnTo>
                  <a:pt x="2093" y="4989"/>
                </a:lnTo>
                <a:lnTo>
                  <a:pt x="2093" y="0"/>
                </a:lnTo>
                <a:lnTo>
                  <a:pt x="4162" y="0"/>
                </a:lnTo>
                <a:lnTo>
                  <a:pt x="4162" y="9990"/>
                </a:lnTo>
                <a:close/>
              </a:path>
              <a:path w="8890" h="12700">
                <a:moveTo>
                  <a:pt x="6231" y="9990"/>
                </a:moveTo>
                <a:lnTo>
                  <a:pt x="4162" y="9990"/>
                </a:lnTo>
                <a:lnTo>
                  <a:pt x="6231" y="7477"/>
                </a:lnTo>
                <a:lnTo>
                  <a:pt x="6231" y="9990"/>
                </a:lnTo>
                <a:close/>
              </a:path>
              <a:path w="8890" h="12700">
                <a:moveTo>
                  <a:pt x="6231" y="12478"/>
                </a:moveTo>
                <a:lnTo>
                  <a:pt x="2093" y="12478"/>
                </a:lnTo>
                <a:lnTo>
                  <a:pt x="2093" y="9990"/>
                </a:lnTo>
                <a:lnTo>
                  <a:pt x="8300" y="9990"/>
                </a:lnTo>
                <a:lnTo>
                  <a:pt x="6231" y="12478"/>
                </a:lnTo>
                <a:close/>
              </a:path>
            </a:pathLst>
          </a:custGeom>
          <a:solidFill>
            <a:srgbClr val="C9CCCC"/>
          </a:solidFill>
        </p:spPr>
        <p:txBody>
          <a:bodyPr wrap="square" lIns="0" tIns="0" rIns="0" bIns="0" rtlCol="0"/>
          <a:lstStyle/>
          <a:p/>
        </p:txBody>
      </p:sp>
      <p:sp>
        <p:nvSpPr>
          <p:cNvPr id="2289" name="object 2289"/>
          <p:cNvSpPr/>
          <p:nvPr/>
        </p:nvSpPr>
        <p:spPr>
          <a:xfrm>
            <a:off x="7181947" y="4950913"/>
            <a:ext cx="4445" cy="7620"/>
          </a:xfrm>
          <a:custGeom>
            <a:rect l="l" t="t" r="r" b="b"/>
            <a:pathLst>
              <a:path w="4445" h="7620">
                <a:moveTo>
                  <a:pt x="4150" y="7489"/>
                </a:moveTo>
                <a:lnTo>
                  <a:pt x="2093" y="7489"/>
                </a:lnTo>
                <a:lnTo>
                  <a:pt x="0" y="4977"/>
                </a:lnTo>
                <a:lnTo>
                  <a:pt x="0" y="0"/>
                </a:lnTo>
                <a:lnTo>
                  <a:pt x="2093" y="0"/>
                </a:lnTo>
                <a:lnTo>
                  <a:pt x="2093" y="2488"/>
                </a:lnTo>
                <a:lnTo>
                  <a:pt x="4150" y="2488"/>
                </a:lnTo>
                <a:lnTo>
                  <a:pt x="4150" y="7489"/>
                </a:lnTo>
                <a:close/>
              </a:path>
            </a:pathLst>
          </a:custGeom>
          <a:solidFill>
            <a:srgbClr val="C9CCCC"/>
          </a:solidFill>
        </p:spPr>
        <p:txBody>
          <a:bodyPr wrap="square" lIns="0" tIns="0" rIns="0" bIns="0" rtlCol="0"/>
          <a:lstStyle/>
          <a:p/>
        </p:txBody>
      </p:sp>
      <p:sp>
        <p:nvSpPr>
          <p:cNvPr id="2290" name="object 2290"/>
          <p:cNvSpPr/>
          <p:nvPr/>
        </p:nvSpPr>
        <p:spPr>
          <a:xfrm>
            <a:off x="7020103" y="4948389"/>
            <a:ext cx="4445" cy="7620"/>
          </a:xfrm>
          <a:custGeom>
            <a:rect l="l" t="t" r="r" b="b"/>
            <a:pathLst>
              <a:path w="4445" h="7620">
                <a:moveTo>
                  <a:pt x="2069" y="7489"/>
                </a:moveTo>
                <a:lnTo>
                  <a:pt x="2069" y="5013"/>
                </a:lnTo>
                <a:lnTo>
                  <a:pt x="0" y="2524"/>
                </a:lnTo>
                <a:lnTo>
                  <a:pt x="0" y="0"/>
                </a:lnTo>
                <a:lnTo>
                  <a:pt x="2069" y="0"/>
                </a:lnTo>
                <a:lnTo>
                  <a:pt x="2069" y="2524"/>
                </a:lnTo>
                <a:lnTo>
                  <a:pt x="4138" y="2524"/>
                </a:lnTo>
                <a:lnTo>
                  <a:pt x="4138" y="5013"/>
                </a:lnTo>
                <a:lnTo>
                  <a:pt x="2069" y="7489"/>
                </a:lnTo>
                <a:close/>
              </a:path>
            </a:pathLst>
          </a:custGeom>
          <a:solidFill>
            <a:srgbClr val="C9CCCC"/>
          </a:solidFill>
        </p:spPr>
        <p:txBody>
          <a:bodyPr wrap="square" lIns="0" tIns="0" rIns="0" bIns="0" rtlCol="0"/>
          <a:lstStyle/>
          <a:p/>
        </p:txBody>
      </p:sp>
      <p:sp>
        <p:nvSpPr>
          <p:cNvPr id="2291" name="object 2291"/>
          <p:cNvSpPr/>
          <p:nvPr/>
        </p:nvSpPr>
        <p:spPr>
          <a:xfrm>
            <a:off x="7018021" y="4910871"/>
            <a:ext cx="6350" cy="12700"/>
          </a:xfrm>
          <a:custGeom>
            <a:rect l="l" t="t" r="r" b="b"/>
            <a:pathLst>
              <a:path w="6350" h="12700">
                <a:moveTo>
                  <a:pt x="4150" y="2500"/>
                </a:moveTo>
                <a:lnTo>
                  <a:pt x="2081" y="2500"/>
                </a:lnTo>
                <a:lnTo>
                  <a:pt x="2081" y="0"/>
                </a:lnTo>
                <a:lnTo>
                  <a:pt x="4150" y="0"/>
                </a:lnTo>
                <a:lnTo>
                  <a:pt x="4150" y="2500"/>
                </a:lnTo>
                <a:close/>
              </a:path>
              <a:path w="6350" h="12700">
                <a:moveTo>
                  <a:pt x="4150" y="7513"/>
                </a:moveTo>
                <a:lnTo>
                  <a:pt x="2081" y="7513"/>
                </a:lnTo>
                <a:lnTo>
                  <a:pt x="2081" y="4989"/>
                </a:lnTo>
                <a:lnTo>
                  <a:pt x="0" y="2500"/>
                </a:lnTo>
                <a:lnTo>
                  <a:pt x="6219" y="2500"/>
                </a:lnTo>
                <a:lnTo>
                  <a:pt x="6219" y="4989"/>
                </a:lnTo>
                <a:lnTo>
                  <a:pt x="4150" y="4989"/>
                </a:lnTo>
                <a:lnTo>
                  <a:pt x="4150" y="7513"/>
                </a:lnTo>
                <a:close/>
              </a:path>
              <a:path w="6350" h="12700">
                <a:moveTo>
                  <a:pt x="4150" y="12526"/>
                </a:moveTo>
                <a:lnTo>
                  <a:pt x="0" y="12526"/>
                </a:lnTo>
                <a:lnTo>
                  <a:pt x="0" y="7513"/>
                </a:lnTo>
                <a:lnTo>
                  <a:pt x="6219" y="7513"/>
                </a:lnTo>
                <a:lnTo>
                  <a:pt x="6219" y="10002"/>
                </a:lnTo>
                <a:lnTo>
                  <a:pt x="4150" y="10002"/>
                </a:lnTo>
                <a:lnTo>
                  <a:pt x="4150" y="12526"/>
                </a:lnTo>
                <a:close/>
              </a:path>
            </a:pathLst>
          </a:custGeom>
          <a:solidFill>
            <a:srgbClr val="C9CCCC"/>
          </a:solidFill>
        </p:spPr>
        <p:txBody>
          <a:bodyPr wrap="square" lIns="0" tIns="0" rIns="0" bIns="0" rtlCol="0"/>
          <a:lstStyle/>
          <a:p/>
        </p:txBody>
      </p:sp>
      <p:sp>
        <p:nvSpPr>
          <p:cNvPr id="2292" name="object 2292"/>
          <p:cNvSpPr/>
          <p:nvPr/>
        </p:nvSpPr>
        <p:spPr>
          <a:xfrm>
            <a:off x="7042922" y="4895845"/>
            <a:ext cx="8890" cy="10160"/>
          </a:xfrm>
          <a:custGeom>
            <a:rect l="l" t="t" r="r" b="b"/>
            <a:pathLst>
              <a:path w="8890" h="10160">
                <a:moveTo>
                  <a:pt x="8288" y="7537"/>
                </a:moveTo>
                <a:lnTo>
                  <a:pt x="2081" y="7537"/>
                </a:lnTo>
                <a:lnTo>
                  <a:pt x="2081" y="0"/>
                </a:lnTo>
                <a:lnTo>
                  <a:pt x="4150" y="0"/>
                </a:lnTo>
                <a:lnTo>
                  <a:pt x="4150" y="2524"/>
                </a:lnTo>
                <a:lnTo>
                  <a:pt x="6207" y="2524"/>
                </a:lnTo>
                <a:lnTo>
                  <a:pt x="6207" y="5001"/>
                </a:lnTo>
                <a:lnTo>
                  <a:pt x="8288" y="5001"/>
                </a:lnTo>
                <a:lnTo>
                  <a:pt x="8288" y="7537"/>
                </a:lnTo>
                <a:close/>
              </a:path>
              <a:path w="8890" h="10160">
                <a:moveTo>
                  <a:pt x="6207" y="10026"/>
                </a:moveTo>
                <a:lnTo>
                  <a:pt x="0" y="10026"/>
                </a:lnTo>
                <a:lnTo>
                  <a:pt x="0" y="7537"/>
                </a:lnTo>
                <a:lnTo>
                  <a:pt x="6207" y="7537"/>
                </a:lnTo>
                <a:lnTo>
                  <a:pt x="6207" y="10026"/>
                </a:lnTo>
                <a:close/>
              </a:path>
            </a:pathLst>
          </a:custGeom>
          <a:solidFill>
            <a:srgbClr val="C9CCCC"/>
          </a:solidFill>
        </p:spPr>
        <p:txBody>
          <a:bodyPr wrap="square" lIns="0" tIns="0" rIns="0" bIns="0" rtlCol="0"/>
          <a:lstStyle/>
          <a:p/>
        </p:txBody>
      </p:sp>
      <p:sp>
        <p:nvSpPr>
          <p:cNvPr id="2293" name="object 2293"/>
          <p:cNvSpPr/>
          <p:nvPr/>
        </p:nvSpPr>
        <p:spPr>
          <a:xfrm>
            <a:off x="7630145" y="4858326"/>
            <a:ext cx="33655" cy="42545"/>
          </a:xfrm>
          <a:custGeom>
            <a:rect l="l" t="t" r="r" b="b"/>
            <a:pathLst>
              <a:path w="33654" h="42545">
                <a:moveTo>
                  <a:pt x="20752" y="5036"/>
                </a:moveTo>
                <a:lnTo>
                  <a:pt x="16601" y="5036"/>
                </a:lnTo>
                <a:lnTo>
                  <a:pt x="18659" y="2500"/>
                </a:lnTo>
                <a:lnTo>
                  <a:pt x="16601" y="2500"/>
                </a:lnTo>
                <a:lnTo>
                  <a:pt x="18659" y="0"/>
                </a:lnTo>
                <a:lnTo>
                  <a:pt x="20752" y="0"/>
                </a:lnTo>
                <a:lnTo>
                  <a:pt x="20752" y="5036"/>
                </a:lnTo>
                <a:close/>
              </a:path>
              <a:path w="33654" h="42545">
                <a:moveTo>
                  <a:pt x="18659" y="7513"/>
                </a:moveTo>
                <a:lnTo>
                  <a:pt x="14520" y="7513"/>
                </a:lnTo>
                <a:lnTo>
                  <a:pt x="14520" y="5036"/>
                </a:lnTo>
                <a:lnTo>
                  <a:pt x="18659" y="5036"/>
                </a:lnTo>
                <a:lnTo>
                  <a:pt x="18659" y="7513"/>
                </a:lnTo>
                <a:close/>
              </a:path>
              <a:path w="33654" h="42545">
                <a:moveTo>
                  <a:pt x="20752" y="12526"/>
                </a:moveTo>
                <a:lnTo>
                  <a:pt x="10382" y="12526"/>
                </a:lnTo>
                <a:lnTo>
                  <a:pt x="10382" y="10002"/>
                </a:lnTo>
                <a:lnTo>
                  <a:pt x="16601" y="10002"/>
                </a:lnTo>
                <a:lnTo>
                  <a:pt x="16601" y="7513"/>
                </a:lnTo>
                <a:lnTo>
                  <a:pt x="20752" y="7513"/>
                </a:lnTo>
                <a:lnTo>
                  <a:pt x="20752" y="12526"/>
                </a:lnTo>
                <a:close/>
              </a:path>
              <a:path w="33654" h="42545">
                <a:moveTo>
                  <a:pt x="29041" y="17515"/>
                </a:moveTo>
                <a:lnTo>
                  <a:pt x="6219" y="17515"/>
                </a:lnTo>
                <a:lnTo>
                  <a:pt x="6219" y="15027"/>
                </a:lnTo>
                <a:lnTo>
                  <a:pt x="24902" y="15027"/>
                </a:lnTo>
                <a:lnTo>
                  <a:pt x="26971" y="12526"/>
                </a:lnTo>
                <a:lnTo>
                  <a:pt x="26971" y="7513"/>
                </a:lnTo>
                <a:lnTo>
                  <a:pt x="31110" y="7513"/>
                </a:lnTo>
                <a:lnTo>
                  <a:pt x="31110" y="12526"/>
                </a:lnTo>
                <a:lnTo>
                  <a:pt x="29041" y="15027"/>
                </a:lnTo>
                <a:lnTo>
                  <a:pt x="29041" y="17515"/>
                </a:lnTo>
                <a:close/>
              </a:path>
              <a:path w="33654" h="42545">
                <a:moveTo>
                  <a:pt x="24902" y="15027"/>
                </a:moveTo>
                <a:lnTo>
                  <a:pt x="4150" y="15027"/>
                </a:lnTo>
                <a:lnTo>
                  <a:pt x="4150" y="12526"/>
                </a:lnTo>
                <a:lnTo>
                  <a:pt x="24902" y="12526"/>
                </a:lnTo>
                <a:lnTo>
                  <a:pt x="24902" y="15027"/>
                </a:lnTo>
                <a:close/>
              </a:path>
              <a:path w="33654" h="42545">
                <a:moveTo>
                  <a:pt x="20752" y="30030"/>
                </a:moveTo>
                <a:lnTo>
                  <a:pt x="4150" y="30030"/>
                </a:lnTo>
                <a:lnTo>
                  <a:pt x="4150" y="17515"/>
                </a:lnTo>
                <a:lnTo>
                  <a:pt x="20752" y="17515"/>
                </a:lnTo>
                <a:lnTo>
                  <a:pt x="20752" y="22516"/>
                </a:lnTo>
                <a:lnTo>
                  <a:pt x="22833" y="22516"/>
                </a:lnTo>
                <a:lnTo>
                  <a:pt x="22833" y="25041"/>
                </a:lnTo>
                <a:lnTo>
                  <a:pt x="24902" y="25041"/>
                </a:lnTo>
                <a:lnTo>
                  <a:pt x="24902" y="27529"/>
                </a:lnTo>
                <a:lnTo>
                  <a:pt x="20752" y="27529"/>
                </a:lnTo>
                <a:lnTo>
                  <a:pt x="20752" y="30030"/>
                </a:lnTo>
                <a:close/>
              </a:path>
              <a:path w="33654" h="42545">
                <a:moveTo>
                  <a:pt x="22833" y="20040"/>
                </a:moveTo>
                <a:lnTo>
                  <a:pt x="20752" y="17515"/>
                </a:lnTo>
                <a:lnTo>
                  <a:pt x="24902" y="17515"/>
                </a:lnTo>
                <a:lnTo>
                  <a:pt x="22833" y="20040"/>
                </a:lnTo>
                <a:close/>
              </a:path>
              <a:path w="33654" h="42545">
                <a:moveTo>
                  <a:pt x="22833" y="22516"/>
                </a:moveTo>
                <a:lnTo>
                  <a:pt x="20752" y="22516"/>
                </a:lnTo>
                <a:lnTo>
                  <a:pt x="22833" y="20040"/>
                </a:lnTo>
                <a:lnTo>
                  <a:pt x="22833" y="22516"/>
                </a:lnTo>
                <a:close/>
              </a:path>
              <a:path w="33654" h="42545">
                <a:moveTo>
                  <a:pt x="22833" y="30030"/>
                </a:moveTo>
                <a:lnTo>
                  <a:pt x="20752" y="27529"/>
                </a:lnTo>
                <a:lnTo>
                  <a:pt x="22833" y="27529"/>
                </a:lnTo>
                <a:lnTo>
                  <a:pt x="22833" y="30030"/>
                </a:lnTo>
                <a:close/>
              </a:path>
              <a:path w="33654" h="42545">
                <a:moveTo>
                  <a:pt x="20752" y="35043"/>
                </a:moveTo>
                <a:lnTo>
                  <a:pt x="4150" y="35043"/>
                </a:lnTo>
                <a:lnTo>
                  <a:pt x="4150" y="32531"/>
                </a:lnTo>
                <a:lnTo>
                  <a:pt x="6219" y="32531"/>
                </a:lnTo>
                <a:lnTo>
                  <a:pt x="6219" y="30030"/>
                </a:lnTo>
                <a:lnTo>
                  <a:pt x="18659" y="30030"/>
                </a:lnTo>
                <a:lnTo>
                  <a:pt x="20752" y="32531"/>
                </a:lnTo>
                <a:lnTo>
                  <a:pt x="20752" y="35043"/>
                </a:lnTo>
                <a:close/>
              </a:path>
              <a:path w="33654" h="42545">
                <a:moveTo>
                  <a:pt x="26971" y="37520"/>
                </a:moveTo>
                <a:lnTo>
                  <a:pt x="0" y="37520"/>
                </a:lnTo>
                <a:lnTo>
                  <a:pt x="2069" y="35043"/>
                </a:lnTo>
                <a:lnTo>
                  <a:pt x="26971" y="35043"/>
                </a:lnTo>
                <a:lnTo>
                  <a:pt x="26971" y="37520"/>
                </a:lnTo>
                <a:close/>
              </a:path>
              <a:path w="33654" h="42545">
                <a:moveTo>
                  <a:pt x="33191" y="42533"/>
                </a:moveTo>
                <a:lnTo>
                  <a:pt x="24902" y="42533"/>
                </a:lnTo>
                <a:lnTo>
                  <a:pt x="24902" y="40044"/>
                </a:lnTo>
                <a:lnTo>
                  <a:pt x="10382" y="40044"/>
                </a:lnTo>
                <a:lnTo>
                  <a:pt x="10382" y="37520"/>
                </a:lnTo>
                <a:lnTo>
                  <a:pt x="31110" y="37520"/>
                </a:lnTo>
                <a:lnTo>
                  <a:pt x="31110" y="35043"/>
                </a:lnTo>
                <a:lnTo>
                  <a:pt x="33191" y="35043"/>
                </a:lnTo>
                <a:lnTo>
                  <a:pt x="33191" y="42533"/>
                </a:lnTo>
                <a:close/>
              </a:path>
              <a:path w="33654" h="42545">
                <a:moveTo>
                  <a:pt x="8288" y="40044"/>
                </a:moveTo>
                <a:lnTo>
                  <a:pt x="8288" y="37520"/>
                </a:lnTo>
                <a:lnTo>
                  <a:pt x="10382" y="37520"/>
                </a:lnTo>
                <a:lnTo>
                  <a:pt x="8288" y="40044"/>
                </a:lnTo>
                <a:close/>
              </a:path>
              <a:path w="33654" h="42545">
                <a:moveTo>
                  <a:pt x="20752" y="42533"/>
                </a:moveTo>
                <a:lnTo>
                  <a:pt x="16601" y="42533"/>
                </a:lnTo>
                <a:lnTo>
                  <a:pt x="16601" y="40044"/>
                </a:lnTo>
                <a:lnTo>
                  <a:pt x="20752" y="40044"/>
                </a:lnTo>
                <a:lnTo>
                  <a:pt x="20752" y="42533"/>
                </a:lnTo>
                <a:close/>
              </a:path>
            </a:pathLst>
          </a:custGeom>
          <a:solidFill>
            <a:srgbClr val="C9CCCC"/>
          </a:solidFill>
        </p:spPr>
        <p:txBody>
          <a:bodyPr wrap="square" lIns="0" tIns="0" rIns="0" bIns="0" rtlCol="0"/>
          <a:lstStyle/>
          <a:p/>
        </p:txBody>
      </p:sp>
      <p:sp>
        <p:nvSpPr>
          <p:cNvPr id="2294" name="object 2294"/>
          <p:cNvSpPr/>
          <p:nvPr/>
        </p:nvSpPr>
        <p:spPr>
          <a:xfrm>
            <a:off x="7621847" y="4870855"/>
            <a:ext cx="2540" cy="2540"/>
          </a:xfrm>
          <a:custGeom>
            <a:rect l="l" t="t" r="r" b="b"/>
            <a:pathLst>
              <a:path w="2540" h="2539">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2295" name="object 2295"/>
          <p:cNvSpPr/>
          <p:nvPr/>
        </p:nvSpPr>
        <p:spPr>
          <a:xfrm>
            <a:off x="7621849" y="4858329"/>
            <a:ext cx="6350" cy="12700"/>
          </a:xfrm>
          <a:custGeom>
            <a:rect l="l" t="t" r="r" b="b"/>
            <a:pathLst>
              <a:path w="6350" h="12700">
                <a:moveTo>
                  <a:pt x="6207" y="10002"/>
                </a:moveTo>
                <a:lnTo>
                  <a:pt x="0" y="10002"/>
                </a:lnTo>
                <a:lnTo>
                  <a:pt x="0" y="0"/>
                </a:lnTo>
                <a:lnTo>
                  <a:pt x="2069" y="0"/>
                </a:lnTo>
                <a:lnTo>
                  <a:pt x="2069" y="2512"/>
                </a:lnTo>
                <a:lnTo>
                  <a:pt x="4138" y="2512"/>
                </a:lnTo>
                <a:lnTo>
                  <a:pt x="4138" y="7513"/>
                </a:lnTo>
                <a:lnTo>
                  <a:pt x="6207" y="10002"/>
                </a:lnTo>
                <a:close/>
              </a:path>
              <a:path w="6350" h="12700">
                <a:moveTo>
                  <a:pt x="4138" y="12526"/>
                </a:moveTo>
                <a:lnTo>
                  <a:pt x="2069" y="12526"/>
                </a:lnTo>
                <a:lnTo>
                  <a:pt x="2069" y="10002"/>
                </a:lnTo>
                <a:lnTo>
                  <a:pt x="4138" y="10002"/>
                </a:lnTo>
                <a:lnTo>
                  <a:pt x="4138" y="12526"/>
                </a:lnTo>
                <a:close/>
              </a:path>
            </a:pathLst>
          </a:custGeom>
          <a:solidFill>
            <a:srgbClr val="C9CCCC"/>
          </a:solidFill>
        </p:spPr>
        <p:txBody>
          <a:bodyPr wrap="square" lIns="0" tIns="0" rIns="0" bIns="0" rtlCol="0"/>
          <a:lstStyle/>
          <a:p/>
        </p:txBody>
      </p:sp>
      <p:sp>
        <p:nvSpPr>
          <p:cNvPr id="2296" name="object 2296"/>
          <p:cNvSpPr/>
          <p:nvPr/>
        </p:nvSpPr>
        <p:spPr>
          <a:xfrm>
            <a:off x="7636369" y="4863342"/>
            <a:ext cx="4445" cy="5080"/>
          </a:xfrm>
          <a:custGeom>
            <a:rect l="l" t="t" r="r" b="b"/>
            <a:pathLst>
              <a:path w="4445" h="5079">
                <a:moveTo>
                  <a:pt x="4150" y="4989"/>
                </a:moveTo>
                <a:lnTo>
                  <a:pt x="2069" y="4989"/>
                </a:lnTo>
                <a:lnTo>
                  <a:pt x="2069" y="2512"/>
                </a:lnTo>
                <a:lnTo>
                  <a:pt x="0" y="2512"/>
                </a:lnTo>
                <a:lnTo>
                  <a:pt x="0" y="0"/>
                </a:lnTo>
                <a:lnTo>
                  <a:pt x="4150" y="0"/>
                </a:lnTo>
                <a:lnTo>
                  <a:pt x="4150" y="4989"/>
                </a:lnTo>
                <a:close/>
              </a:path>
            </a:pathLst>
          </a:custGeom>
          <a:solidFill>
            <a:srgbClr val="C9CCCC"/>
          </a:solidFill>
        </p:spPr>
        <p:txBody>
          <a:bodyPr wrap="square" lIns="0" tIns="0" rIns="0" bIns="0" rtlCol="0"/>
          <a:lstStyle/>
          <a:p/>
        </p:txBody>
      </p:sp>
      <p:sp>
        <p:nvSpPr>
          <p:cNvPr id="2297" name="object 2297"/>
          <p:cNvSpPr/>
          <p:nvPr/>
        </p:nvSpPr>
        <p:spPr>
          <a:xfrm>
            <a:off x="7551301" y="4750755"/>
            <a:ext cx="4445" cy="5080"/>
          </a:xfrm>
          <a:custGeom>
            <a:rect l="l" t="t" r="r" b="b"/>
            <a:pathLst>
              <a:path w="4445" h="5079">
                <a:moveTo>
                  <a:pt x="4138" y="5013"/>
                </a:moveTo>
                <a:lnTo>
                  <a:pt x="2069" y="2524"/>
                </a:lnTo>
                <a:lnTo>
                  <a:pt x="0" y="2524"/>
                </a:lnTo>
                <a:lnTo>
                  <a:pt x="0" y="0"/>
                </a:lnTo>
                <a:lnTo>
                  <a:pt x="4138" y="0"/>
                </a:lnTo>
                <a:lnTo>
                  <a:pt x="4138" y="5013"/>
                </a:lnTo>
                <a:close/>
              </a:path>
            </a:pathLst>
          </a:custGeom>
          <a:solidFill>
            <a:srgbClr val="C9CCCC"/>
          </a:solidFill>
        </p:spPr>
        <p:txBody>
          <a:bodyPr wrap="square" lIns="0" tIns="0" rIns="0" bIns="0" rtlCol="0"/>
          <a:lstStyle/>
          <a:p/>
        </p:txBody>
      </p:sp>
      <p:sp>
        <p:nvSpPr>
          <p:cNvPr id="2298" name="object 2298"/>
          <p:cNvSpPr/>
          <p:nvPr/>
        </p:nvSpPr>
        <p:spPr>
          <a:xfrm>
            <a:off x="7617696" y="4750755"/>
            <a:ext cx="6350" cy="5080"/>
          </a:xfrm>
          <a:custGeom>
            <a:rect l="l" t="t" r="r" b="b"/>
            <a:pathLst>
              <a:path w="6350" h="5079">
                <a:moveTo>
                  <a:pt x="4150" y="5013"/>
                </a:moveTo>
                <a:lnTo>
                  <a:pt x="0" y="5013"/>
                </a:lnTo>
                <a:lnTo>
                  <a:pt x="0" y="0"/>
                </a:lnTo>
                <a:lnTo>
                  <a:pt x="2081" y="2524"/>
                </a:lnTo>
                <a:lnTo>
                  <a:pt x="4150" y="2524"/>
                </a:lnTo>
                <a:lnTo>
                  <a:pt x="4150" y="5013"/>
                </a:lnTo>
                <a:close/>
              </a:path>
              <a:path w="6350" h="5079">
                <a:moveTo>
                  <a:pt x="6219" y="2524"/>
                </a:moveTo>
                <a:lnTo>
                  <a:pt x="2081" y="2524"/>
                </a:lnTo>
                <a:lnTo>
                  <a:pt x="4150" y="0"/>
                </a:lnTo>
                <a:lnTo>
                  <a:pt x="6219" y="2524"/>
                </a:lnTo>
                <a:close/>
              </a:path>
            </a:pathLst>
          </a:custGeom>
          <a:solidFill>
            <a:srgbClr val="C9CCCC"/>
          </a:solidFill>
        </p:spPr>
        <p:txBody>
          <a:bodyPr wrap="square" lIns="0" tIns="0" rIns="0" bIns="0" rtlCol="0"/>
          <a:lstStyle/>
          <a:p/>
        </p:txBody>
      </p:sp>
      <p:sp>
        <p:nvSpPr>
          <p:cNvPr id="2299" name="object 2299"/>
          <p:cNvSpPr/>
          <p:nvPr/>
        </p:nvSpPr>
        <p:spPr>
          <a:xfrm>
            <a:off x="7623918" y="4748266"/>
            <a:ext cx="4445" cy="5080"/>
          </a:xfrm>
          <a:custGeom>
            <a:rect l="l" t="t" r="r" b="b"/>
            <a:pathLst>
              <a:path w="4445" h="5079">
                <a:moveTo>
                  <a:pt x="2081" y="5013"/>
                </a:moveTo>
                <a:lnTo>
                  <a:pt x="0" y="5013"/>
                </a:lnTo>
                <a:lnTo>
                  <a:pt x="0" y="2488"/>
                </a:lnTo>
                <a:lnTo>
                  <a:pt x="2081" y="2488"/>
                </a:lnTo>
                <a:lnTo>
                  <a:pt x="2081" y="0"/>
                </a:lnTo>
                <a:lnTo>
                  <a:pt x="4138" y="0"/>
                </a:lnTo>
                <a:lnTo>
                  <a:pt x="4138" y="2488"/>
                </a:lnTo>
                <a:lnTo>
                  <a:pt x="2081" y="5013"/>
                </a:lnTo>
                <a:close/>
              </a:path>
            </a:pathLst>
          </a:custGeom>
          <a:solidFill>
            <a:srgbClr val="C9CCCC"/>
          </a:solidFill>
        </p:spPr>
        <p:txBody>
          <a:bodyPr wrap="square" lIns="0" tIns="0" rIns="0" bIns="0" rtlCol="0"/>
          <a:lstStyle/>
          <a:p/>
        </p:txBody>
      </p:sp>
      <p:sp>
        <p:nvSpPr>
          <p:cNvPr id="2300" name="object 2300"/>
          <p:cNvSpPr/>
          <p:nvPr/>
        </p:nvSpPr>
        <p:spPr>
          <a:xfrm>
            <a:off x="7285697" y="4695732"/>
            <a:ext cx="83185" cy="50165"/>
          </a:xfrm>
          <a:custGeom>
            <a:rect l="l" t="t" r="r" b="b"/>
            <a:pathLst>
              <a:path w="83184" h="50164">
                <a:moveTo>
                  <a:pt x="29041" y="15003"/>
                </a:moveTo>
                <a:lnTo>
                  <a:pt x="20740" y="15003"/>
                </a:lnTo>
                <a:lnTo>
                  <a:pt x="20740" y="7501"/>
                </a:lnTo>
                <a:lnTo>
                  <a:pt x="18670" y="5013"/>
                </a:lnTo>
                <a:lnTo>
                  <a:pt x="18670" y="0"/>
                </a:lnTo>
                <a:lnTo>
                  <a:pt x="22833" y="0"/>
                </a:lnTo>
                <a:lnTo>
                  <a:pt x="24902" y="5013"/>
                </a:lnTo>
                <a:lnTo>
                  <a:pt x="26971" y="5013"/>
                </a:lnTo>
                <a:lnTo>
                  <a:pt x="26971" y="7501"/>
                </a:lnTo>
                <a:lnTo>
                  <a:pt x="31110" y="7501"/>
                </a:lnTo>
                <a:lnTo>
                  <a:pt x="31110" y="10002"/>
                </a:lnTo>
                <a:lnTo>
                  <a:pt x="29041" y="12514"/>
                </a:lnTo>
                <a:lnTo>
                  <a:pt x="29041" y="15003"/>
                </a:lnTo>
                <a:close/>
              </a:path>
              <a:path w="83184" h="50164">
                <a:moveTo>
                  <a:pt x="68464" y="2500"/>
                </a:moveTo>
                <a:lnTo>
                  <a:pt x="66406" y="2500"/>
                </a:lnTo>
                <a:lnTo>
                  <a:pt x="68464" y="0"/>
                </a:lnTo>
                <a:lnTo>
                  <a:pt x="68464" y="2500"/>
                </a:lnTo>
                <a:close/>
              </a:path>
              <a:path w="83184" h="50164">
                <a:moveTo>
                  <a:pt x="76765" y="10002"/>
                </a:moveTo>
                <a:lnTo>
                  <a:pt x="66406" y="10002"/>
                </a:lnTo>
                <a:lnTo>
                  <a:pt x="64325" y="7501"/>
                </a:lnTo>
                <a:lnTo>
                  <a:pt x="64325" y="2500"/>
                </a:lnTo>
                <a:lnTo>
                  <a:pt x="70533" y="2500"/>
                </a:lnTo>
                <a:lnTo>
                  <a:pt x="70533" y="5013"/>
                </a:lnTo>
                <a:lnTo>
                  <a:pt x="76765" y="5013"/>
                </a:lnTo>
                <a:lnTo>
                  <a:pt x="76765" y="10002"/>
                </a:lnTo>
                <a:close/>
              </a:path>
              <a:path w="83184" h="50164">
                <a:moveTo>
                  <a:pt x="62256" y="10002"/>
                </a:moveTo>
                <a:lnTo>
                  <a:pt x="60163" y="10002"/>
                </a:lnTo>
                <a:lnTo>
                  <a:pt x="60163" y="5013"/>
                </a:lnTo>
                <a:lnTo>
                  <a:pt x="62256" y="5013"/>
                </a:lnTo>
                <a:lnTo>
                  <a:pt x="62256" y="10002"/>
                </a:lnTo>
                <a:close/>
              </a:path>
              <a:path w="83184" h="50164">
                <a:moveTo>
                  <a:pt x="49805" y="10002"/>
                </a:moveTo>
                <a:lnTo>
                  <a:pt x="47724" y="10002"/>
                </a:lnTo>
                <a:lnTo>
                  <a:pt x="47724" y="7501"/>
                </a:lnTo>
                <a:lnTo>
                  <a:pt x="49805" y="10002"/>
                </a:lnTo>
                <a:close/>
              </a:path>
              <a:path w="83184" h="50164">
                <a:moveTo>
                  <a:pt x="78858" y="15003"/>
                </a:moveTo>
                <a:lnTo>
                  <a:pt x="56012" y="15003"/>
                </a:lnTo>
                <a:lnTo>
                  <a:pt x="56012" y="10002"/>
                </a:lnTo>
                <a:lnTo>
                  <a:pt x="58082" y="7501"/>
                </a:lnTo>
                <a:lnTo>
                  <a:pt x="60163" y="10002"/>
                </a:lnTo>
                <a:lnTo>
                  <a:pt x="64325" y="10002"/>
                </a:lnTo>
                <a:lnTo>
                  <a:pt x="64325" y="12514"/>
                </a:lnTo>
                <a:lnTo>
                  <a:pt x="78858" y="12514"/>
                </a:lnTo>
                <a:lnTo>
                  <a:pt x="78858" y="15003"/>
                </a:lnTo>
                <a:close/>
              </a:path>
              <a:path w="83184" h="50164">
                <a:moveTo>
                  <a:pt x="18670" y="15003"/>
                </a:moveTo>
                <a:lnTo>
                  <a:pt x="12451" y="15003"/>
                </a:lnTo>
                <a:lnTo>
                  <a:pt x="12451" y="10002"/>
                </a:lnTo>
                <a:lnTo>
                  <a:pt x="18670" y="10002"/>
                </a:lnTo>
                <a:lnTo>
                  <a:pt x="18670" y="15003"/>
                </a:lnTo>
                <a:close/>
              </a:path>
              <a:path w="83184" h="50164">
                <a:moveTo>
                  <a:pt x="78858" y="22504"/>
                </a:moveTo>
                <a:lnTo>
                  <a:pt x="43585" y="22504"/>
                </a:lnTo>
                <a:lnTo>
                  <a:pt x="39423" y="17527"/>
                </a:lnTo>
                <a:lnTo>
                  <a:pt x="37341" y="15003"/>
                </a:lnTo>
                <a:lnTo>
                  <a:pt x="39423" y="12514"/>
                </a:lnTo>
                <a:lnTo>
                  <a:pt x="45654" y="12514"/>
                </a:lnTo>
                <a:lnTo>
                  <a:pt x="45654" y="10002"/>
                </a:lnTo>
                <a:lnTo>
                  <a:pt x="51874" y="10002"/>
                </a:lnTo>
                <a:lnTo>
                  <a:pt x="53943" y="12514"/>
                </a:lnTo>
                <a:lnTo>
                  <a:pt x="53943" y="15003"/>
                </a:lnTo>
                <a:lnTo>
                  <a:pt x="64325" y="15003"/>
                </a:lnTo>
                <a:lnTo>
                  <a:pt x="66406" y="17527"/>
                </a:lnTo>
                <a:lnTo>
                  <a:pt x="53943" y="17527"/>
                </a:lnTo>
                <a:lnTo>
                  <a:pt x="53943" y="20016"/>
                </a:lnTo>
                <a:lnTo>
                  <a:pt x="80915" y="20016"/>
                </a:lnTo>
                <a:lnTo>
                  <a:pt x="78858" y="22504"/>
                </a:lnTo>
                <a:close/>
              </a:path>
              <a:path w="83184" h="50164">
                <a:moveTo>
                  <a:pt x="78858" y="12514"/>
                </a:moveTo>
                <a:lnTo>
                  <a:pt x="66406" y="12514"/>
                </a:lnTo>
                <a:lnTo>
                  <a:pt x="64325" y="10002"/>
                </a:lnTo>
                <a:lnTo>
                  <a:pt x="78858" y="10002"/>
                </a:lnTo>
                <a:lnTo>
                  <a:pt x="78858" y="12514"/>
                </a:lnTo>
                <a:close/>
              </a:path>
              <a:path w="83184" h="50164">
                <a:moveTo>
                  <a:pt x="35272" y="17527"/>
                </a:moveTo>
                <a:lnTo>
                  <a:pt x="33203" y="17527"/>
                </a:lnTo>
                <a:lnTo>
                  <a:pt x="31110" y="15003"/>
                </a:lnTo>
                <a:lnTo>
                  <a:pt x="33203" y="15003"/>
                </a:lnTo>
                <a:lnTo>
                  <a:pt x="33203" y="12514"/>
                </a:lnTo>
                <a:lnTo>
                  <a:pt x="35272" y="12514"/>
                </a:lnTo>
                <a:lnTo>
                  <a:pt x="35272" y="17527"/>
                </a:lnTo>
                <a:close/>
              </a:path>
              <a:path w="83184" h="50164">
                <a:moveTo>
                  <a:pt x="10382" y="22504"/>
                </a:moveTo>
                <a:lnTo>
                  <a:pt x="8300" y="20016"/>
                </a:lnTo>
                <a:lnTo>
                  <a:pt x="8300" y="15003"/>
                </a:lnTo>
                <a:lnTo>
                  <a:pt x="20740" y="15003"/>
                </a:lnTo>
                <a:lnTo>
                  <a:pt x="20740" y="20016"/>
                </a:lnTo>
                <a:lnTo>
                  <a:pt x="10382" y="20016"/>
                </a:lnTo>
                <a:lnTo>
                  <a:pt x="10382" y="22504"/>
                </a:lnTo>
                <a:close/>
              </a:path>
              <a:path w="83184" h="50164">
                <a:moveTo>
                  <a:pt x="78858" y="30006"/>
                </a:moveTo>
                <a:lnTo>
                  <a:pt x="76765" y="27517"/>
                </a:lnTo>
                <a:lnTo>
                  <a:pt x="18670" y="27517"/>
                </a:lnTo>
                <a:lnTo>
                  <a:pt x="20740" y="25041"/>
                </a:lnTo>
                <a:lnTo>
                  <a:pt x="24902" y="25041"/>
                </a:lnTo>
                <a:lnTo>
                  <a:pt x="22833" y="22504"/>
                </a:lnTo>
                <a:lnTo>
                  <a:pt x="22833" y="15003"/>
                </a:lnTo>
                <a:lnTo>
                  <a:pt x="31110" y="15003"/>
                </a:lnTo>
                <a:lnTo>
                  <a:pt x="31110" y="17527"/>
                </a:lnTo>
                <a:lnTo>
                  <a:pt x="37341" y="17527"/>
                </a:lnTo>
                <a:lnTo>
                  <a:pt x="37341" y="20016"/>
                </a:lnTo>
                <a:lnTo>
                  <a:pt x="41492" y="20016"/>
                </a:lnTo>
                <a:lnTo>
                  <a:pt x="41492" y="22504"/>
                </a:lnTo>
                <a:lnTo>
                  <a:pt x="78858" y="22504"/>
                </a:lnTo>
                <a:lnTo>
                  <a:pt x="78858" y="30006"/>
                </a:lnTo>
                <a:close/>
              </a:path>
              <a:path w="83184" h="50164">
                <a:moveTo>
                  <a:pt x="82984" y="20016"/>
                </a:moveTo>
                <a:lnTo>
                  <a:pt x="68464" y="20016"/>
                </a:lnTo>
                <a:lnTo>
                  <a:pt x="66406" y="17527"/>
                </a:lnTo>
                <a:lnTo>
                  <a:pt x="66406" y="15003"/>
                </a:lnTo>
                <a:lnTo>
                  <a:pt x="82984" y="15003"/>
                </a:lnTo>
                <a:lnTo>
                  <a:pt x="82984" y="20016"/>
                </a:lnTo>
                <a:close/>
              </a:path>
              <a:path w="83184" h="50164">
                <a:moveTo>
                  <a:pt x="66406" y="20016"/>
                </a:moveTo>
                <a:lnTo>
                  <a:pt x="56012" y="20016"/>
                </a:lnTo>
                <a:lnTo>
                  <a:pt x="56012" y="17527"/>
                </a:lnTo>
                <a:lnTo>
                  <a:pt x="66406" y="17527"/>
                </a:lnTo>
                <a:lnTo>
                  <a:pt x="66406" y="20016"/>
                </a:lnTo>
                <a:close/>
              </a:path>
              <a:path w="83184" h="50164">
                <a:moveTo>
                  <a:pt x="18670" y="22504"/>
                </a:moveTo>
                <a:lnTo>
                  <a:pt x="12451" y="22504"/>
                </a:lnTo>
                <a:lnTo>
                  <a:pt x="12451" y="20016"/>
                </a:lnTo>
                <a:lnTo>
                  <a:pt x="18670" y="20016"/>
                </a:lnTo>
                <a:lnTo>
                  <a:pt x="18670" y="22504"/>
                </a:lnTo>
                <a:close/>
              </a:path>
              <a:path w="83184" h="50164">
                <a:moveTo>
                  <a:pt x="20740" y="25041"/>
                </a:moveTo>
                <a:lnTo>
                  <a:pt x="8300" y="25041"/>
                </a:lnTo>
                <a:lnTo>
                  <a:pt x="8300" y="22504"/>
                </a:lnTo>
                <a:lnTo>
                  <a:pt x="20740" y="22504"/>
                </a:lnTo>
                <a:lnTo>
                  <a:pt x="20740" y="25041"/>
                </a:lnTo>
                <a:close/>
              </a:path>
              <a:path w="83184" h="50164">
                <a:moveTo>
                  <a:pt x="72626" y="32531"/>
                </a:moveTo>
                <a:lnTo>
                  <a:pt x="12451" y="32531"/>
                </a:lnTo>
                <a:lnTo>
                  <a:pt x="12451" y="30006"/>
                </a:lnTo>
                <a:lnTo>
                  <a:pt x="8300" y="30006"/>
                </a:lnTo>
                <a:lnTo>
                  <a:pt x="10382" y="27517"/>
                </a:lnTo>
                <a:lnTo>
                  <a:pt x="10382" y="25041"/>
                </a:lnTo>
                <a:lnTo>
                  <a:pt x="18670" y="25041"/>
                </a:lnTo>
                <a:lnTo>
                  <a:pt x="18670" y="27517"/>
                </a:lnTo>
                <a:lnTo>
                  <a:pt x="74695" y="27517"/>
                </a:lnTo>
                <a:lnTo>
                  <a:pt x="72626" y="30006"/>
                </a:lnTo>
                <a:lnTo>
                  <a:pt x="72626" y="32531"/>
                </a:lnTo>
                <a:close/>
              </a:path>
              <a:path w="83184" h="50164">
                <a:moveTo>
                  <a:pt x="10382" y="37532"/>
                </a:moveTo>
                <a:lnTo>
                  <a:pt x="2069" y="37532"/>
                </a:lnTo>
                <a:lnTo>
                  <a:pt x="2069" y="32531"/>
                </a:lnTo>
                <a:lnTo>
                  <a:pt x="4126" y="32531"/>
                </a:lnTo>
                <a:lnTo>
                  <a:pt x="4126" y="35019"/>
                </a:lnTo>
                <a:lnTo>
                  <a:pt x="31110" y="35019"/>
                </a:lnTo>
                <a:lnTo>
                  <a:pt x="10382" y="35031"/>
                </a:lnTo>
                <a:lnTo>
                  <a:pt x="10382" y="37532"/>
                </a:lnTo>
                <a:close/>
              </a:path>
              <a:path w="83184" h="50164">
                <a:moveTo>
                  <a:pt x="22833" y="35019"/>
                </a:moveTo>
                <a:lnTo>
                  <a:pt x="8300" y="35019"/>
                </a:lnTo>
                <a:lnTo>
                  <a:pt x="8300" y="32531"/>
                </a:lnTo>
                <a:lnTo>
                  <a:pt x="24902" y="32531"/>
                </a:lnTo>
                <a:lnTo>
                  <a:pt x="22833" y="35019"/>
                </a:lnTo>
                <a:close/>
              </a:path>
              <a:path w="83184" h="50164">
                <a:moveTo>
                  <a:pt x="26971" y="35019"/>
                </a:moveTo>
                <a:lnTo>
                  <a:pt x="24902" y="35019"/>
                </a:lnTo>
                <a:lnTo>
                  <a:pt x="24902" y="32531"/>
                </a:lnTo>
                <a:lnTo>
                  <a:pt x="26971" y="35019"/>
                </a:lnTo>
                <a:close/>
              </a:path>
              <a:path w="83184" h="50164">
                <a:moveTo>
                  <a:pt x="68464" y="37532"/>
                </a:moveTo>
                <a:lnTo>
                  <a:pt x="33203" y="37532"/>
                </a:lnTo>
                <a:lnTo>
                  <a:pt x="29041" y="32531"/>
                </a:lnTo>
                <a:lnTo>
                  <a:pt x="70533" y="32531"/>
                </a:lnTo>
                <a:lnTo>
                  <a:pt x="70523" y="35031"/>
                </a:lnTo>
                <a:lnTo>
                  <a:pt x="68464" y="37532"/>
                </a:lnTo>
                <a:close/>
              </a:path>
              <a:path w="83184" h="50164">
                <a:moveTo>
                  <a:pt x="31110" y="37532"/>
                </a:moveTo>
                <a:lnTo>
                  <a:pt x="12451" y="37532"/>
                </a:lnTo>
                <a:lnTo>
                  <a:pt x="12451" y="35031"/>
                </a:lnTo>
                <a:lnTo>
                  <a:pt x="31110" y="35031"/>
                </a:lnTo>
                <a:lnTo>
                  <a:pt x="31110" y="37532"/>
                </a:lnTo>
                <a:close/>
              </a:path>
              <a:path w="83184" h="50164">
                <a:moveTo>
                  <a:pt x="10382" y="42521"/>
                </a:moveTo>
                <a:lnTo>
                  <a:pt x="0" y="42521"/>
                </a:lnTo>
                <a:lnTo>
                  <a:pt x="0" y="37532"/>
                </a:lnTo>
                <a:lnTo>
                  <a:pt x="33203" y="37532"/>
                </a:lnTo>
                <a:lnTo>
                  <a:pt x="33203" y="40044"/>
                </a:lnTo>
                <a:lnTo>
                  <a:pt x="10382" y="40044"/>
                </a:lnTo>
                <a:lnTo>
                  <a:pt x="10382" y="42521"/>
                </a:lnTo>
                <a:close/>
              </a:path>
              <a:path w="83184" h="50164">
                <a:moveTo>
                  <a:pt x="62256" y="42521"/>
                </a:moveTo>
                <a:lnTo>
                  <a:pt x="37341" y="42521"/>
                </a:lnTo>
                <a:lnTo>
                  <a:pt x="37341" y="40044"/>
                </a:lnTo>
                <a:lnTo>
                  <a:pt x="35272" y="40044"/>
                </a:lnTo>
                <a:lnTo>
                  <a:pt x="35272" y="37532"/>
                </a:lnTo>
                <a:lnTo>
                  <a:pt x="66406" y="37532"/>
                </a:lnTo>
                <a:lnTo>
                  <a:pt x="62256" y="42521"/>
                </a:lnTo>
                <a:close/>
              </a:path>
              <a:path w="83184" h="50164">
                <a:moveTo>
                  <a:pt x="33203" y="42521"/>
                </a:moveTo>
                <a:lnTo>
                  <a:pt x="20740" y="42521"/>
                </a:lnTo>
                <a:lnTo>
                  <a:pt x="18670" y="40044"/>
                </a:lnTo>
                <a:lnTo>
                  <a:pt x="33203" y="40044"/>
                </a:lnTo>
                <a:lnTo>
                  <a:pt x="33203" y="42521"/>
                </a:lnTo>
                <a:close/>
              </a:path>
              <a:path w="83184" h="50164">
                <a:moveTo>
                  <a:pt x="56012" y="47534"/>
                </a:moveTo>
                <a:lnTo>
                  <a:pt x="47724" y="47534"/>
                </a:lnTo>
                <a:lnTo>
                  <a:pt x="47724" y="45033"/>
                </a:lnTo>
                <a:lnTo>
                  <a:pt x="41492" y="45033"/>
                </a:lnTo>
                <a:lnTo>
                  <a:pt x="41492" y="42521"/>
                </a:lnTo>
                <a:lnTo>
                  <a:pt x="58082" y="42521"/>
                </a:lnTo>
                <a:lnTo>
                  <a:pt x="58082" y="45033"/>
                </a:lnTo>
                <a:lnTo>
                  <a:pt x="56012" y="47534"/>
                </a:lnTo>
                <a:close/>
              </a:path>
              <a:path w="83184" h="50164">
                <a:moveTo>
                  <a:pt x="51874" y="50022"/>
                </a:moveTo>
                <a:lnTo>
                  <a:pt x="49805" y="50022"/>
                </a:lnTo>
                <a:lnTo>
                  <a:pt x="49805" y="47534"/>
                </a:lnTo>
                <a:lnTo>
                  <a:pt x="53943" y="47534"/>
                </a:lnTo>
                <a:lnTo>
                  <a:pt x="51874" y="50022"/>
                </a:lnTo>
                <a:close/>
              </a:path>
            </a:pathLst>
          </a:custGeom>
          <a:solidFill>
            <a:srgbClr val="C9CCCC"/>
          </a:solidFill>
        </p:spPr>
        <p:txBody>
          <a:bodyPr wrap="square" lIns="0" tIns="0" rIns="0" bIns="0" rtlCol="0"/>
          <a:lstStyle/>
          <a:p/>
        </p:txBody>
      </p:sp>
      <p:sp>
        <p:nvSpPr>
          <p:cNvPr id="2301" name="object 2301"/>
          <p:cNvSpPr/>
          <p:nvPr/>
        </p:nvSpPr>
        <p:spPr>
          <a:xfrm>
            <a:off x="7057436" y="4910885"/>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302" name="object 2302"/>
          <p:cNvSpPr/>
          <p:nvPr/>
        </p:nvSpPr>
        <p:spPr>
          <a:xfrm>
            <a:off x="7018017" y="4948371"/>
            <a:ext cx="2540" cy="2540"/>
          </a:xfrm>
          <a:custGeom>
            <a:rect l="l" t="t" r="r" b="b"/>
            <a:pathLst>
              <a:path w="2540" h="2539">
                <a:moveTo>
                  <a:pt x="2081" y="2536"/>
                </a:moveTo>
                <a:lnTo>
                  <a:pt x="0" y="2536"/>
                </a:lnTo>
                <a:lnTo>
                  <a:pt x="0" y="0"/>
                </a:lnTo>
                <a:lnTo>
                  <a:pt x="2081" y="2536"/>
                </a:lnTo>
                <a:close/>
              </a:path>
            </a:pathLst>
          </a:custGeom>
          <a:solidFill>
            <a:srgbClr val="C9CCCC"/>
          </a:solidFill>
        </p:spPr>
        <p:txBody>
          <a:bodyPr wrap="square" lIns="0" tIns="0" rIns="0" bIns="0" rtlCol="0"/>
          <a:lstStyle/>
          <a:p/>
        </p:txBody>
      </p:sp>
      <p:sp>
        <p:nvSpPr>
          <p:cNvPr id="2303" name="object 2303"/>
          <p:cNvSpPr/>
          <p:nvPr/>
        </p:nvSpPr>
        <p:spPr>
          <a:xfrm>
            <a:off x="7381150" y="4703238"/>
            <a:ext cx="4445" cy="2540"/>
          </a:xfrm>
          <a:custGeom>
            <a:rect l="l" t="t" r="r" b="b"/>
            <a:pathLst>
              <a:path w="4445" h="2539">
                <a:moveTo>
                  <a:pt x="4138" y="2488"/>
                </a:moveTo>
                <a:lnTo>
                  <a:pt x="0" y="2488"/>
                </a:lnTo>
                <a:lnTo>
                  <a:pt x="0" y="0"/>
                </a:lnTo>
                <a:lnTo>
                  <a:pt x="4138" y="0"/>
                </a:lnTo>
                <a:lnTo>
                  <a:pt x="4138" y="2488"/>
                </a:lnTo>
                <a:close/>
              </a:path>
            </a:pathLst>
          </a:custGeom>
          <a:solidFill>
            <a:srgbClr val="C9CCCC"/>
          </a:solidFill>
        </p:spPr>
        <p:txBody>
          <a:bodyPr wrap="square" lIns="0" tIns="0" rIns="0" bIns="0" rtlCol="0"/>
          <a:lstStyle/>
          <a:p/>
        </p:txBody>
      </p:sp>
      <p:sp>
        <p:nvSpPr>
          <p:cNvPr id="2304" name="object 2304"/>
          <p:cNvSpPr/>
          <p:nvPr/>
        </p:nvSpPr>
        <p:spPr>
          <a:xfrm>
            <a:off x="7092720" y="4878356"/>
            <a:ext cx="4445" cy="2540"/>
          </a:xfrm>
          <a:custGeom>
            <a:rect l="l" t="t" r="r" b="b"/>
            <a:pathLst>
              <a:path w="4445" h="2539">
                <a:moveTo>
                  <a:pt x="2069" y="2488"/>
                </a:moveTo>
                <a:lnTo>
                  <a:pt x="0" y="2488"/>
                </a:lnTo>
                <a:lnTo>
                  <a:pt x="2069" y="0"/>
                </a:lnTo>
                <a:lnTo>
                  <a:pt x="4138" y="0"/>
                </a:lnTo>
                <a:lnTo>
                  <a:pt x="2069" y="2488"/>
                </a:lnTo>
                <a:close/>
              </a:path>
            </a:pathLst>
          </a:custGeom>
          <a:solidFill>
            <a:srgbClr val="C9CCCC"/>
          </a:solidFill>
        </p:spPr>
        <p:txBody>
          <a:bodyPr wrap="square" lIns="0" tIns="0" rIns="0" bIns="0" rtlCol="0"/>
          <a:lstStyle/>
          <a:p/>
        </p:txBody>
      </p:sp>
      <p:sp>
        <p:nvSpPr>
          <p:cNvPr id="2305" name="object 2305"/>
          <p:cNvSpPr/>
          <p:nvPr/>
        </p:nvSpPr>
        <p:spPr>
          <a:xfrm>
            <a:off x="7069908" y="4875849"/>
            <a:ext cx="8890" cy="7620"/>
          </a:xfrm>
          <a:custGeom>
            <a:rect l="l" t="t" r="r" b="b"/>
            <a:pathLst>
              <a:path w="8890" h="7620">
                <a:moveTo>
                  <a:pt x="8288" y="7513"/>
                </a:moveTo>
                <a:lnTo>
                  <a:pt x="6219" y="7513"/>
                </a:lnTo>
                <a:lnTo>
                  <a:pt x="6219" y="5013"/>
                </a:lnTo>
                <a:lnTo>
                  <a:pt x="2069" y="5013"/>
                </a:lnTo>
                <a:lnTo>
                  <a:pt x="0" y="2512"/>
                </a:lnTo>
                <a:lnTo>
                  <a:pt x="0" y="0"/>
                </a:lnTo>
                <a:lnTo>
                  <a:pt x="4126" y="0"/>
                </a:lnTo>
                <a:lnTo>
                  <a:pt x="2069" y="2512"/>
                </a:lnTo>
                <a:lnTo>
                  <a:pt x="8288" y="2512"/>
                </a:lnTo>
                <a:lnTo>
                  <a:pt x="8288" y="7513"/>
                </a:lnTo>
                <a:close/>
              </a:path>
              <a:path w="8890" h="7620">
                <a:moveTo>
                  <a:pt x="8288" y="2512"/>
                </a:moveTo>
                <a:lnTo>
                  <a:pt x="4126" y="2512"/>
                </a:lnTo>
                <a:lnTo>
                  <a:pt x="4126" y="0"/>
                </a:lnTo>
                <a:lnTo>
                  <a:pt x="8288" y="0"/>
                </a:lnTo>
                <a:lnTo>
                  <a:pt x="8288" y="2512"/>
                </a:lnTo>
                <a:close/>
              </a:path>
            </a:pathLst>
          </a:custGeom>
          <a:solidFill>
            <a:srgbClr val="C9CCCC"/>
          </a:solidFill>
        </p:spPr>
        <p:txBody>
          <a:bodyPr wrap="square" lIns="0" tIns="0" rIns="0" bIns="0" rtlCol="0"/>
          <a:lstStyle/>
          <a:p/>
        </p:txBody>
      </p:sp>
      <p:sp>
        <p:nvSpPr>
          <p:cNvPr id="2306" name="object 2306"/>
          <p:cNvSpPr/>
          <p:nvPr/>
        </p:nvSpPr>
        <p:spPr>
          <a:xfrm>
            <a:off x="7329277" y="4785773"/>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307" name="object 2307"/>
          <p:cNvSpPr/>
          <p:nvPr/>
        </p:nvSpPr>
        <p:spPr>
          <a:xfrm>
            <a:off x="6903908" y="5035937"/>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308" name="object 2308"/>
          <p:cNvSpPr/>
          <p:nvPr/>
        </p:nvSpPr>
        <p:spPr>
          <a:xfrm>
            <a:off x="6391371" y="5701353"/>
            <a:ext cx="2540" cy="5080"/>
          </a:xfrm>
          <a:custGeom>
            <a:rect l="l" t="t" r="r" b="b"/>
            <a:pathLst>
              <a:path w="2539" h="5079">
                <a:moveTo>
                  <a:pt x="0" y="5013"/>
                </a:moveTo>
                <a:lnTo>
                  <a:pt x="0" y="0"/>
                </a:lnTo>
                <a:lnTo>
                  <a:pt x="2093" y="0"/>
                </a:lnTo>
                <a:lnTo>
                  <a:pt x="2093" y="2524"/>
                </a:lnTo>
                <a:lnTo>
                  <a:pt x="0" y="5013"/>
                </a:lnTo>
                <a:close/>
              </a:path>
            </a:pathLst>
          </a:custGeom>
          <a:solidFill>
            <a:srgbClr val="C9CCCC"/>
          </a:solidFill>
        </p:spPr>
        <p:txBody>
          <a:bodyPr wrap="square" lIns="0" tIns="0" rIns="0" bIns="0" rtlCol="0"/>
          <a:lstStyle/>
          <a:p/>
        </p:txBody>
      </p:sp>
      <p:sp>
        <p:nvSpPr>
          <p:cNvPr id="2309" name="object 2309"/>
          <p:cNvSpPr/>
          <p:nvPr/>
        </p:nvSpPr>
        <p:spPr>
          <a:xfrm>
            <a:off x="8422798" y="622667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10" name="object 2310"/>
          <p:cNvSpPr/>
          <p:nvPr/>
        </p:nvSpPr>
        <p:spPr>
          <a:xfrm>
            <a:off x="7904041" y="6481849"/>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311" name="object 2311"/>
          <p:cNvSpPr/>
          <p:nvPr/>
        </p:nvSpPr>
        <p:spPr>
          <a:xfrm>
            <a:off x="8248494" y="6456829"/>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312" name="object 2312"/>
          <p:cNvSpPr/>
          <p:nvPr/>
        </p:nvSpPr>
        <p:spPr>
          <a:xfrm>
            <a:off x="7688243" y="6224150"/>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313" name="object 2313"/>
          <p:cNvSpPr/>
          <p:nvPr/>
        </p:nvSpPr>
        <p:spPr>
          <a:xfrm>
            <a:off x="7472456" y="607409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314" name="object 2314"/>
          <p:cNvSpPr/>
          <p:nvPr/>
        </p:nvSpPr>
        <p:spPr>
          <a:xfrm>
            <a:off x="8368843" y="6389285"/>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315" name="object 2315"/>
          <p:cNvSpPr/>
          <p:nvPr/>
        </p:nvSpPr>
        <p:spPr>
          <a:xfrm>
            <a:off x="8119840" y="4943404"/>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316" name="object 2316"/>
          <p:cNvSpPr/>
          <p:nvPr/>
        </p:nvSpPr>
        <p:spPr>
          <a:xfrm>
            <a:off x="8541064" y="5656335"/>
            <a:ext cx="2540" cy="7620"/>
          </a:xfrm>
          <a:custGeom>
            <a:rect l="l" t="t" r="r" b="b"/>
            <a:pathLst>
              <a:path w="2540" h="7620">
                <a:moveTo>
                  <a:pt x="2069" y="7513"/>
                </a:moveTo>
                <a:lnTo>
                  <a:pt x="0" y="4989"/>
                </a:lnTo>
                <a:lnTo>
                  <a:pt x="0" y="0"/>
                </a:lnTo>
                <a:lnTo>
                  <a:pt x="2069" y="2500"/>
                </a:lnTo>
                <a:lnTo>
                  <a:pt x="2069" y="7513"/>
                </a:lnTo>
                <a:close/>
              </a:path>
            </a:pathLst>
          </a:custGeom>
          <a:solidFill>
            <a:srgbClr val="C9CCCC"/>
          </a:solidFill>
        </p:spPr>
        <p:txBody>
          <a:bodyPr wrap="square" lIns="0" tIns="0" rIns="0" bIns="0" rtlCol="0"/>
          <a:lstStyle/>
          <a:p/>
        </p:txBody>
      </p:sp>
      <p:sp>
        <p:nvSpPr>
          <p:cNvPr id="2317" name="object 2317"/>
          <p:cNvSpPr/>
          <p:nvPr/>
        </p:nvSpPr>
        <p:spPr>
          <a:xfrm>
            <a:off x="8171726" y="515852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318" name="object 2318"/>
          <p:cNvSpPr/>
          <p:nvPr/>
        </p:nvSpPr>
        <p:spPr>
          <a:xfrm>
            <a:off x="8416547" y="5441200"/>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319" name="object 2319"/>
          <p:cNvSpPr/>
          <p:nvPr/>
        </p:nvSpPr>
        <p:spPr>
          <a:xfrm>
            <a:off x="6368536" y="4665704"/>
            <a:ext cx="2204085" cy="1854200"/>
          </a:xfrm>
          <a:custGeom>
            <a:rect l="l" t="t" r="r" b="b"/>
            <a:pathLst>
              <a:path w="2204084" h="1854200">
                <a:moveTo>
                  <a:pt x="1612269" y="25400"/>
                </a:moveTo>
                <a:lnTo>
                  <a:pt x="1579078" y="25400"/>
                </a:lnTo>
                <a:lnTo>
                  <a:pt x="1579078" y="12700"/>
                </a:lnTo>
                <a:lnTo>
                  <a:pt x="1581159" y="0"/>
                </a:lnTo>
                <a:lnTo>
                  <a:pt x="1597761" y="0"/>
                </a:lnTo>
                <a:lnTo>
                  <a:pt x="1597761" y="12700"/>
                </a:lnTo>
                <a:lnTo>
                  <a:pt x="1612269" y="12700"/>
                </a:lnTo>
                <a:lnTo>
                  <a:pt x="1612269" y="25400"/>
                </a:lnTo>
                <a:close/>
              </a:path>
              <a:path w="2204084" h="1854200">
                <a:moveTo>
                  <a:pt x="1603981" y="12700"/>
                </a:moveTo>
                <a:lnTo>
                  <a:pt x="1599818" y="12700"/>
                </a:lnTo>
                <a:lnTo>
                  <a:pt x="1599818" y="0"/>
                </a:lnTo>
                <a:lnTo>
                  <a:pt x="1606050" y="0"/>
                </a:lnTo>
                <a:lnTo>
                  <a:pt x="1603981" y="12700"/>
                </a:lnTo>
                <a:close/>
              </a:path>
              <a:path w="2204084" h="1854200">
                <a:moveTo>
                  <a:pt x="1033362" y="50800"/>
                </a:moveTo>
                <a:lnTo>
                  <a:pt x="1029199" y="50800"/>
                </a:lnTo>
                <a:lnTo>
                  <a:pt x="1027118" y="38100"/>
                </a:lnTo>
                <a:lnTo>
                  <a:pt x="1020898" y="38100"/>
                </a:lnTo>
                <a:lnTo>
                  <a:pt x="1018829" y="25400"/>
                </a:lnTo>
                <a:lnTo>
                  <a:pt x="1033362" y="25400"/>
                </a:lnTo>
                <a:lnTo>
                  <a:pt x="1033362" y="50800"/>
                </a:lnTo>
                <a:close/>
              </a:path>
              <a:path w="2204084" h="1854200">
                <a:moveTo>
                  <a:pt x="1052033" y="38100"/>
                </a:moveTo>
                <a:lnTo>
                  <a:pt x="1037500" y="38100"/>
                </a:lnTo>
                <a:lnTo>
                  <a:pt x="1035431" y="25400"/>
                </a:lnTo>
                <a:lnTo>
                  <a:pt x="1052033" y="25400"/>
                </a:lnTo>
                <a:lnTo>
                  <a:pt x="1052033" y="38100"/>
                </a:lnTo>
                <a:close/>
              </a:path>
              <a:path w="2204084" h="1854200">
                <a:moveTo>
                  <a:pt x="1616432" y="63500"/>
                </a:moveTo>
                <a:lnTo>
                  <a:pt x="1570777" y="63500"/>
                </a:lnTo>
                <a:lnTo>
                  <a:pt x="1570777" y="50800"/>
                </a:lnTo>
                <a:lnTo>
                  <a:pt x="1574927" y="50800"/>
                </a:lnTo>
                <a:lnTo>
                  <a:pt x="1574927" y="38100"/>
                </a:lnTo>
                <a:lnTo>
                  <a:pt x="1577009" y="38100"/>
                </a:lnTo>
                <a:lnTo>
                  <a:pt x="1577009" y="25400"/>
                </a:lnTo>
                <a:lnTo>
                  <a:pt x="1614363" y="25400"/>
                </a:lnTo>
                <a:lnTo>
                  <a:pt x="1616432" y="38100"/>
                </a:lnTo>
                <a:lnTo>
                  <a:pt x="1616432" y="63500"/>
                </a:lnTo>
                <a:close/>
              </a:path>
              <a:path w="2204084" h="1854200">
                <a:moveTo>
                  <a:pt x="1087317" y="63500"/>
                </a:moveTo>
                <a:lnTo>
                  <a:pt x="1054126" y="63500"/>
                </a:lnTo>
                <a:lnTo>
                  <a:pt x="1052033" y="50800"/>
                </a:lnTo>
                <a:lnTo>
                  <a:pt x="1052033" y="38100"/>
                </a:lnTo>
                <a:lnTo>
                  <a:pt x="1054126" y="38100"/>
                </a:lnTo>
                <a:lnTo>
                  <a:pt x="1054126" y="50800"/>
                </a:lnTo>
                <a:lnTo>
                  <a:pt x="1087317" y="50800"/>
                </a:lnTo>
                <a:lnTo>
                  <a:pt x="1087317" y="63500"/>
                </a:lnTo>
                <a:close/>
              </a:path>
              <a:path w="2204084" h="1854200">
                <a:moveTo>
                  <a:pt x="1060346" y="50800"/>
                </a:moveTo>
                <a:lnTo>
                  <a:pt x="1056183" y="50800"/>
                </a:lnTo>
                <a:lnTo>
                  <a:pt x="1056183" y="38100"/>
                </a:lnTo>
                <a:lnTo>
                  <a:pt x="1060346" y="38100"/>
                </a:lnTo>
                <a:lnTo>
                  <a:pt x="1060346" y="50800"/>
                </a:lnTo>
                <a:close/>
              </a:path>
              <a:path w="2204084" h="1854200">
                <a:moveTo>
                  <a:pt x="1081074" y="50800"/>
                </a:moveTo>
                <a:lnTo>
                  <a:pt x="1066565" y="50800"/>
                </a:lnTo>
                <a:lnTo>
                  <a:pt x="1066565" y="38100"/>
                </a:lnTo>
                <a:lnTo>
                  <a:pt x="1081074" y="38100"/>
                </a:lnTo>
                <a:lnTo>
                  <a:pt x="1081074" y="50800"/>
                </a:lnTo>
                <a:close/>
              </a:path>
              <a:path w="2204084" h="1854200">
                <a:moveTo>
                  <a:pt x="1105988" y="76200"/>
                </a:moveTo>
                <a:lnTo>
                  <a:pt x="1060346" y="76200"/>
                </a:lnTo>
                <a:lnTo>
                  <a:pt x="1060346" y="63500"/>
                </a:lnTo>
                <a:lnTo>
                  <a:pt x="1105988" y="63500"/>
                </a:lnTo>
                <a:lnTo>
                  <a:pt x="1105988" y="76200"/>
                </a:lnTo>
                <a:close/>
              </a:path>
              <a:path w="2204084" h="1854200">
                <a:moveTo>
                  <a:pt x="1126740" y="76200"/>
                </a:moveTo>
                <a:lnTo>
                  <a:pt x="1108058" y="76200"/>
                </a:lnTo>
                <a:lnTo>
                  <a:pt x="1108058" y="63500"/>
                </a:lnTo>
                <a:lnTo>
                  <a:pt x="1126740" y="63500"/>
                </a:lnTo>
                <a:lnTo>
                  <a:pt x="1126740" y="76200"/>
                </a:lnTo>
                <a:close/>
              </a:path>
              <a:path w="2204084" h="1854200">
                <a:moveTo>
                  <a:pt x="1137111" y="76200"/>
                </a:moveTo>
                <a:lnTo>
                  <a:pt x="1132960" y="76200"/>
                </a:lnTo>
                <a:lnTo>
                  <a:pt x="1135029" y="63500"/>
                </a:lnTo>
                <a:lnTo>
                  <a:pt x="1137111" y="63500"/>
                </a:lnTo>
                <a:lnTo>
                  <a:pt x="1137111" y="76200"/>
                </a:lnTo>
                <a:close/>
              </a:path>
              <a:path w="2204084" h="1854200">
                <a:moveTo>
                  <a:pt x="1234616" y="76200"/>
                </a:moveTo>
                <a:lnTo>
                  <a:pt x="1230477" y="76200"/>
                </a:lnTo>
                <a:lnTo>
                  <a:pt x="1234616" y="63500"/>
                </a:lnTo>
                <a:lnTo>
                  <a:pt x="1236697" y="63500"/>
                </a:lnTo>
                <a:lnTo>
                  <a:pt x="1234616" y="76200"/>
                </a:lnTo>
                <a:close/>
              </a:path>
              <a:path w="2204084" h="1854200">
                <a:moveTo>
                  <a:pt x="1620582" y="76200"/>
                </a:moveTo>
                <a:lnTo>
                  <a:pt x="1566627" y="76200"/>
                </a:lnTo>
                <a:lnTo>
                  <a:pt x="1568696" y="63500"/>
                </a:lnTo>
                <a:lnTo>
                  <a:pt x="1618513" y="63500"/>
                </a:lnTo>
                <a:lnTo>
                  <a:pt x="1620582" y="76200"/>
                </a:lnTo>
                <a:close/>
              </a:path>
              <a:path w="2204084" h="1854200">
                <a:moveTo>
                  <a:pt x="987707" y="88900"/>
                </a:moveTo>
                <a:lnTo>
                  <a:pt x="985638" y="88900"/>
                </a:lnTo>
                <a:lnTo>
                  <a:pt x="985638" y="76200"/>
                </a:lnTo>
                <a:lnTo>
                  <a:pt x="987707" y="76200"/>
                </a:lnTo>
                <a:lnTo>
                  <a:pt x="987707" y="88900"/>
                </a:lnTo>
                <a:close/>
              </a:path>
              <a:path w="2204084" h="1854200">
                <a:moveTo>
                  <a:pt x="1143342" y="88900"/>
                </a:moveTo>
                <a:lnTo>
                  <a:pt x="1058240" y="88900"/>
                </a:lnTo>
                <a:lnTo>
                  <a:pt x="1058240" y="76200"/>
                </a:lnTo>
                <a:lnTo>
                  <a:pt x="1143342" y="76200"/>
                </a:lnTo>
                <a:lnTo>
                  <a:pt x="1143342" y="88900"/>
                </a:lnTo>
                <a:close/>
              </a:path>
              <a:path w="2204084" h="1854200">
                <a:moveTo>
                  <a:pt x="1155782" y="88900"/>
                </a:moveTo>
                <a:lnTo>
                  <a:pt x="1145411" y="88900"/>
                </a:lnTo>
                <a:lnTo>
                  <a:pt x="1145411" y="76200"/>
                </a:lnTo>
                <a:lnTo>
                  <a:pt x="1155782" y="76200"/>
                </a:lnTo>
                <a:lnTo>
                  <a:pt x="1155782" y="88900"/>
                </a:lnTo>
                <a:close/>
              </a:path>
              <a:path w="2204084" h="1854200">
                <a:moveTo>
                  <a:pt x="1182765" y="88900"/>
                </a:moveTo>
                <a:lnTo>
                  <a:pt x="1164082" y="88900"/>
                </a:lnTo>
                <a:lnTo>
                  <a:pt x="1164082" y="76200"/>
                </a:lnTo>
                <a:lnTo>
                  <a:pt x="1182765" y="76200"/>
                </a:lnTo>
                <a:lnTo>
                  <a:pt x="1182765" y="88900"/>
                </a:lnTo>
                <a:close/>
              </a:path>
              <a:path w="2204084" h="1854200">
                <a:moveTo>
                  <a:pt x="1218026" y="88900"/>
                </a:moveTo>
                <a:lnTo>
                  <a:pt x="1215969" y="88900"/>
                </a:lnTo>
                <a:lnTo>
                  <a:pt x="1215969" y="76200"/>
                </a:lnTo>
                <a:lnTo>
                  <a:pt x="1218026" y="76200"/>
                </a:lnTo>
                <a:lnTo>
                  <a:pt x="1218026" y="88900"/>
                </a:lnTo>
                <a:close/>
              </a:path>
              <a:path w="2204084" h="1854200">
                <a:moveTo>
                  <a:pt x="1230477" y="88900"/>
                </a:moveTo>
                <a:lnTo>
                  <a:pt x="1222189" y="88900"/>
                </a:lnTo>
                <a:lnTo>
                  <a:pt x="1222189" y="76200"/>
                </a:lnTo>
                <a:lnTo>
                  <a:pt x="1230477" y="76200"/>
                </a:lnTo>
                <a:lnTo>
                  <a:pt x="1230477" y="88900"/>
                </a:lnTo>
                <a:close/>
              </a:path>
              <a:path w="2204084" h="1854200">
                <a:moveTo>
                  <a:pt x="1274039" y="88900"/>
                </a:moveTo>
                <a:lnTo>
                  <a:pt x="1257461" y="88900"/>
                </a:lnTo>
                <a:lnTo>
                  <a:pt x="1259518" y="76200"/>
                </a:lnTo>
                <a:lnTo>
                  <a:pt x="1271982" y="76200"/>
                </a:lnTo>
                <a:lnTo>
                  <a:pt x="1274039" y="88900"/>
                </a:lnTo>
                <a:close/>
              </a:path>
              <a:path w="2204084" h="1854200">
                <a:moveTo>
                  <a:pt x="1633034" y="88900"/>
                </a:moveTo>
                <a:lnTo>
                  <a:pt x="1558326" y="88900"/>
                </a:lnTo>
                <a:lnTo>
                  <a:pt x="1560407" y="76200"/>
                </a:lnTo>
                <a:lnTo>
                  <a:pt x="1633034" y="76200"/>
                </a:lnTo>
                <a:lnTo>
                  <a:pt x="1633034" y="88900"/>
                </a:lnTo>
                <a:close/>
              </a:path>
              <a:path w="2204084" h="1854200">
                <a:moveTo>
                  <a:pt x="993927" y="101600"/>
                </a:moveTo>
                <a:lnTo>
                  <a:pt x="973186" y="101600"/>
                </a:lnTo>
                <a:lnTo>
                  <a:pt x="973186" y="88900"/>
                </a:lnTo>
                <a:lnTo>
                  <a:pt x="991857" y="88900"/>
                </a:lnTo>
                <a:lnTo>
                  <a:pt x="993927" y="101600"/>
                </a:lnTo>
                <a:close/>
              </a:path>
              <a:path w="2204084" h="1854200">
                <a:moveTo>
                  <a:pt x="1020898" y="101600"/>
                </a:moveTo>
                <a:lnTo>
                  <a:pt x="1012610" y="101600"/>
                </a:lnTo>
                <a:lnTo>
                  <a:pt x="1014679" y="88900"/>
                </a:lnTo>
                <a:lnTo>
                  <a:pt x="1020898" y="88900"/>
                </a:lnTo>
                <a:lnTo>
                  <a:pt x="1020898" y="101600"/>
                </a:lnTo>
                <a:close/>
              </a:path>
              <a:path w="2204084" h="1854200">
                <a:moveTo>
                  <a:pt x="1045813" y="101600"/>
                </a:moveTo>
                <a:lnTo>
                  <a:pt x="1031269" y="101600"/>
                </a:lnTo>
                <a:lnTo>
                  <a:pt x="1033362" y="88900"/>
                </a:lnTo>
                <a:lnTo>
                  <a:pt x="1045813" y="88900"/>
                </a:lnTo>
                <a:lnTo>
                  <a:pt x="1045813" y="101600"/>
                </a:lnTo>
                <a:close/>
              </a:path>
              <a:path w="2204084" h="1854200">
                <a:moveTo>
                  <a:pt x="1191054" y="101600"/>
                </a:moveTo>
                <a:lnTo>
                  <a:pt x="1047894" y="101600"/>
                </a:lnTo>
                <a:lnTo>
                  <a:pt x="1047894" y="88900"/>
                </a:lnTo>
                <a:lnTo>
                  <a:pt x="1191054" y="88900"/>
                </a:lnTo>
                <a:lnTo>
                  <a:pt x="1191054" y="101600"/>
                </a:lnTo>
                <a:close/>
              </a:path>
              <a:path w="2204084" h="1854200">
                <a:moveTo>
                  <a:pt x="1197274" y="101600"/>
                </a:moveTo>
                <a:lnTo>
                  <a:pt x="1193124" y="101600"/>
                </a:lnTo>
                <a:lnTo>
                  <a:pt x="1193124" y="88900"/>
                </a:lnTo>
                <a:lnTo>
                  <a:pt x="1197274" y="88900"/>
                </a:lnTo>
                <a:lnTo>
                  <a:pt x="1197274" y="101600"/>
                </a:lnTo>
                <a:close/>
              </a:path>
              <a:path w="2204084" h="1854200">
                <a:moveTo>
                  <a:pt x="1205575" y="101600"/>
                </a:moveTo>
                <a:lnTo>
                  <a:pt x="1199367" y="101600"/>
                </a:lnTo>
                <a:lnTo>
                  <a:pt x="1199367" y="88900"/>
                </a:lnTo>
                <a:lnTo>
                  <a:pt x="1203494" y="88900"/>
                </a:lnTo>
                <a:lnTo>
                  <a:pt x="1205575" y="101600"/>
                </a:lnTo>
                <a:close/>
              </a:path>
              <a:path w="2204084" h="1854200">
                <a:moveTo>
                  <a:pt x="1226327" y="101600"/>
                </a:moveTo>
                <a:lnTo>
                  <a:pt x="1205575" y="101600"/>
                </a:lnTo>
                <a:lnTo>
                  <a:pt x="1205575" y="88900"/>
                </a:lnTo>
                <a:lnTo>
                  <a:pt x="1226327" y="88900"/>
                </a:lnTo>
                <a:lnTo>
                  <a:pt x="1226327" y="101600"/>
                </a:lnTo>
                <a:close/>
              </a:path>
              <a:path w="2204084" h="1854200">
                <a:moveTo>
                  <a:pt x="1240859" y="101600"/>
                </a:moveTo>
                <a:lnTo>
                  <a:pt x="1228408" y="101600"/>
                </a:lnTo>
                <a:lnTo>
                  <a:pt x="1230477" y="88900"/>
                </a:lnTo>
                <a:lnTo>
                  <a:pt x="1240859" y="88900"/>
                </a:lnTo>
                <a:lnTo>
                  <a:pt x="1240859" y="101600"/>
                </a:lnTo>
                <a:close/>
              </a:path>
              <a:path w="2204084" h="1854200">
                <a:moveTo>
                  <a:pt x="1278213" y="101600"/>
                </a:moveTo>
                <a:lnTo>
                  <a:pt x="1263681" y="101600"/>
                </a:lnTo>
                <a:lnTo>
                  <a:pt x="1263681" y="88900"/>
                </a:lnTo>
                <a:lnTo>
                  <a:pt x="1278213" y="88900"/>
                </a:lnTo>
                <a:lnTo>
                  <a:pt x="1278213" y="101600"/>
                </a:lnTo>
                <a:close/>
              </a:path>
              <a:path w="2204084" h="1854200">
                <a:moveTo>
                  <a:pt x="1292722" y="101600"/>
                </a:moveTo>
                <a:lnTo>
                  <a:pt x="1284433" y="101600"/>
                </a:lnTo>
                <a:lnTo>
                  <a:pt x="1284433" y="88900"/>
                </a:lnTo>
                <a:lnTo>
                  <a:pt x="1292722" y="88900"/>
                </a:lnTo>
                <a:lnTo>
                  <a:pt x="1292722" y="101600"/>
                </a:lnTo>
                <a:close/>
              </a:path>
              <a:path w="2204084" h="1854200">
                <a:moveTo>
                  <a:pt x="1628859" y="101600"/>
                </a:moveTo>
                <a:lnTo>
                  <a:pt x="1554187" y="101600"/>
                </a:lnTo>
                <a:lnTo>
                  <a:pt x="1554187" y="88900"/>
                </a:lnTo>
                <a:lnTo>
                  <a:pt x="1628859" y="88900"/>
                </a:lnTo>
                <a:lnTo>
                  <a:pt x="1628859" y="101600"/>
                </a:lnTo>
                <a:close/>
              </a:path>
              <a:path w="2204084" h="1854200">
                <a:moveTo>
                  <a:pt x="958654" y="114300"/>
                </a:moveTo>
                <a:lnTo>
                  <a:pt x="948284" y="114300"/>
                </a:lnTo>
                <a:lnTo>
                  <a:pt x="950365" y="101600"/>
                </a:lnTo>
                <a:lnTo>
                  <a:pt x="958654" y="101600"/>
                </a:lnTo>
                <a:lnTo>
                  <a:pt x="958654" y="114300"/>
                </a:lnTo>
                <a:close/>
              </a:path>
              <a:path w="2204084" h="1854200">
                <a:moveTo>
                  <a:pt x="1242917" y="114300"/>
                </a:moveTo>
                <a:lnTo>
                  <a:pt x="960735" y="114300"/>
                </a:lnTo>
                <a:lnTo>
                  <a:pt x="960735" y="101600"/>
                </a:lnTo>
                <a:lnTo>
                  <a:pt x="1242917" y="101600"/>
                </a:lnTo>
                <a:lnTo>
                  <a:pt x="1242917" y="114300"/>
                </a:lnTo>
                <a:close/>
              </a:path>
              <a:path w="2204084" h="1854200">
                <a:moveTo>
                  <a:pt x="1247067" y="114300"/>
                </a:moveTo>
                <a:lnTo>
                  <a:pt x="1245010" y="114300"/>
                </a:lnTo>
                <a:lnTo>
                  <a:pt x="1247067" y="101600"/>
                </a:lnTo>
                <a:lnTo>
                  <a:pt x="1247067" y="114300"/>
                </a:lnTo>
                <a:close/>
              </a:path>
              <a:path w="2204084" h="1854200">
                <a:moveTo>
                  <a:pt x="1251230" y="114300"/>
                </a:moveTo>
                <a:lnTo>
                  <a:pt x="1249160" y="114300"/>
                </a:lnTo>
                <a:lnTo>
                  <a:pt x="1251230" y="101600"/>
                </a:lnTo>
                <a:lnTo>
                  <a:pt x="1251230" y="114300"/>
                </a:lnTo>
                <a:close/>
              </a:path>
              <a:path w="2204084" h="1854200">
                <a:moveTo>
                  <a:pt x="1286502" y="114300"/>
                </a:moveTo>
                <a:lnTo>
                  <a:pt x="1255392" y="114300"/>
                </a:lnTo>
                <a:lnTo>
                  <a:pt x="1259518" y="101600"/>
                </a:lnTo>
                <a:lnTo>
                  <a:pt x="1290653" y="101600"/>
                </a:lnTo>
                <a:lnTo>
                  <a:pt x="1286502" y="114300"/>
                </a:lnTo>
                <a:close/>
              </a:path>
              <a:path w="2204084" h="1854200">
                <a:moveTo>
                  <a:pt x="1639253" y="114300"/>
                </a:moveTo>
                <a:lnTo>
                  <a:pt x="1550037" y="114300"/>
                </a:lnTo>
                <a:lnTo>
                  <a:pt x="1550037" y="101600"/>
                </a:lnTo>
                <a:lnTo>
                  <a:pt x="1639253" y="101600"/>
                </a:lnTo>
                <a:lnTo>
                  <a:pt x="1639253" y="114300"/>
                </a:lnTo>
                <a:close/>
              </a:path>
              <a:path w="2204084" h="1854200">
                <a:moveTo>
                  <a:pt x="942052" y="127000"/>
                </a:moveTo>
                <a:lnTo>
                  <a:pt x="939983" y="127000"/>
                </a:lnTo>
                <a:lnTo>
                  <a:pt x="942052" y="114300"/>
                </a:lnTo>
                <a:lnTo>
                  <a:pt x="942052" y="127000"/>
                </a:lnTo>
                <a:close/>
              </a:path>
              <a:path w="2204084" h="1854200">
                <a:moveTo>
                  <a:pt x="962804" y="127000"/>
                </a:moveTo>
                <a:lnTo>
                  <a:pt x="946215" y="127000"/>
                </a:lnTo>
                <a:lnTo>
                  <a:pt x="946215" y="114300"/>
                </a:lnTo>
                <a:lnTo>
                  <a:pt x="962804" y="114300"/>
                </a:lnTo>
                <a:lnTo>
                  <a:pt x="962804" y="127000"/>
                </a:lnTo>
                <a:close/>
              </a:path>
              <a:path w="2204084" h="1854200">
                <a:moveTo>
                  <a:pt x="969036" y="127000"/>
                </a:moveTo>
                <a:lnTo>
                  <a:pt x="964862" y="127000"/>
                </a:lnTo>
                <a:lnTo>
                  <a:pt x="964862" y="114300"/>
                </a:lnTo>
                <a:lnTo>
                  <a:pt x="966967" y="114300"/>
                </a:lnTo>
                <a:lnTo>
                  <a:pt x="969036" y="127000"/>
                </a:lnTo>
                <a:close/>
              </a:path>
              <a:path w="2204084" h="1854200">
                <a:moveTo>
                  <a:pt x="1280283" y="127000"/>
                </a:moveTo>
                <a:lnTo>
                  <a:pt x="969036" y="127000"/>
                </a:lnTo>
                <a:lnTo>
                  <a:pt x="969036" y="114300"/>
                </a:lnTo>
                <a:lnTo>
                  <a:pt x="1280283" y="114300"/>
                </a:lnTo>
                <a:lnTo>
                  <a:pt x="1280283" y="127000"/>
                </a:lnTo>
                <a:close/>
              </a:path>
              <a:path w="2204084" h="1854200">
                <a:moveTo>
                  <a:pt x="1647566" y="127000"/>
                </a:moveTo>
                <a:lnTo>
                  <a:pt x="1562476" y="127000"/>
                </a:lnTo>
                <a:lnTo>
                  <a:pt x="1562476" y="114300"/>
                </a:lnTo>
                <a:lnTo>
                  <a:pt x="1649635" y="114300"/>
                </a:lnTo>
                <a:lnTo>
                  <a:pt x="1647566" y="127000"/>
                </a:lnTo>
                <a:close/>
              </a:path>
              <a:path w="2204084" h="1854200">
                <a:moveTo>
                  <a:pt x="1269901" y="139700"/>
                </a:moveTo>
                <a:lnTo>
                  <a:pt x="935821" y="139700"/>
                </a:lnTo>
                <a:lnTo>
                  <a:pt x="935821" y="127000"/>
                </a:lnTo>
                <a:lnTo>
                  <a:pt x="1269901" y="127000"/>
                </a:lnTo>
                <a:lnTo>
                  <a:pt x="1269901" y="139700"/>
                </a:lnTo>
                <a:close/>
              </a:path>
              <a:path w="2204084" h="1854200">
                <a:moveTo>
                  <a:pt x="1564545" y="139700"/>
                </a:moveTo>
                <a:lnTo>
                  <a:pt x="1556257" y="139700"/>
                </a:lnTo>
                <a:lnTo>
                  <a:pt x="1556257" y="127000"/>
                </a:lnTo>
                <a:lnTo>
                  <a:pt x="1564545" y="127000"/>
                </a:lnTo>
                <a:lnTo>
                  <a:pt x="1564545" y="139700"/>
                </a:lnTo>
                <a:close/>
              </a:path>
              <a:path w="2204084" h="1854200">
                <a:moveTo>
                  <a:pt x="1643404" y="139700"/>
                </a:moveTo>
                <a:lnTo>
                  <a:pt x="1566627" y="139700"/>
                </a:lnTo>
                <a:lnTo>
                  <a:pt x="1566627" y="127000"/>
                </a:lnTo>
                <a:lnTo>
                  <a:pt x="1645473" y="127000"/>
                </a:lnTo>
                <a:lnTo>
                  <a:pt x="1643404" y="139700"/>
                </a:lnTo>
                <a:close/>
              </a:path>
              <a:path w="2204084" h="1854200">
                <a:moveTo>
                  <a:pt x="1247067" y="165100"/>
                </a:moveTo>
                <a:lnTo>
                  <a:pt x="927544" y="165100"/>
                </a:lnTo>
                <a:lnTo>
                  <a:pt x="923393" y="152400"/>
                </a:lnTo>
                <a:lnTo>
                  <a:pt x="923393" y="139700"/>
                </a:lnTo>
                <a:lnTo>
                  <a:pt x="1271982" y="139700"/>
                </a:lnTo>
                <a:lnTo>
                  <a:pt x="1271982" y="152400"/>
                </a:lnTo>
                <a:lnTo>
                  <a:pt x="1247067" y="152400"/>
                </a:lnTo>
                <a:lnTo>
                  <a:pt x="1247067" y="165100"/>
                </a:lnTo>
                <a:close/>
              </a:path>
              <a:path w="2204084" h="1854200">
                <a:moveTo>
                  <a:pt x="1653774" y="165100"/>
                </a:moveTo>
                <a:lnTo>
                  <a:pt x="1552094" y="165100"/>
                </a:lnTo>
                <a:lnTo>
                  <a:pt x="1552094" y="152400"/>
                </a:lnTo>
                <a:lnTo>
                  <a:pt x="1547932" y="152400"/>
                </a:lnTo>
                <a:lnTo>
                  <a:pt x="1547932" y="139700"/>
                </a:lnTo>
                <a:lnTo>
                  <a:pt x="1653774" y="139700"/>
                </a:lnTo>
                <a:lnTo>
                  <a:pt x="1653774" y="165100"/>
                </a:lnTo>
                <a:close/>
              </a:path>
              <a:path w="2204084" h="1854200">
                <a:moveTo>
                  <a:pt x="1257461" y="165100"/>
                </a:moveTo>
                <a:lnTo>
                  <a:pt x="1251230" y="165100"/>
                </a:lnTo>
                <a:lnTo>
                  <a:pt x="1251230" y="152400"/>
                </a:lnTo>
                <a:lnTo>
                  <a:pt x="1255392" y="152400"/>
                </a:lnTo>
                <a:lnTo>
                  <a:pt x="1257461" y="165100"/>
                </a:lnTo>
                <a:close/>
              </a:path>
              <a:path w="2204084" h="1854200">
                <a:moveTo>
                  <a:pt x="1267831" y="165100"/>
                </a:moveTo>
                <a:lnTo>
                  <a:pt x="1263681" y="165100"/>
                </a:lnTo>
                <a:lnTo>
                  <a:pt x="1263681" y="152400"/>
                </a:lnTo>
                <a:lnTo>
                  <a:pt x="1267831" y="152400"/>
                </a:lnTo>
                <a:lnTo>
                  <a:pt x="1267831" y="165100"/>
                </a:lnTo>
                <a:close/>
              </a:path>
              <a:path w="2204084" h="1854200">
                <a:moveTo>
                  <a:pt x="1234616" y="177800"/>
                </a:moveTo>
                <a:lnTo>
                  <a:pt x="925450" y="177800"/>
                </a:lnTo>
                <a:lnTo>
                  <a:pt x="925450" y="165100"/>
                </a:lnTo>
                <a:lnTo>
                  <a:pt x="1234616" y="165100"/>
                </a:lnTo>
                <a:lnTo>
                  <a:pt x="1234616" y="177800"/>
                </a:lnTo>
                <a:close/>
              </a:path>
              <a:path w="2204084" h="1854200">
                <a:moveTo>
                  <a:pt x="1238790" y="177800"/>
                </a:moveTo>
                <a:lnTo>
                  <a:pt x="1236697" y="177800"/>
                </a:lnTo>
                <a:lnTo>
                  <a:pt x="1236697" y="165100"/>
                </a:lnTo>
                <a:lnTo>
                  <a:pt x="1238790" y="165100"/>
                </a:lnTo>
                <a:lnTo>
                  <a:pt x="1238790" y="177800"/>
                </a:lnTo>
                <a:close/>
              </a:path>
              <a:path w="2204084" h="1854200">
                <a:moveTo>
                  <a:pt x="1554187" y="177800"/>
                </a:moveTo>
                <a:lnTo>
                  <a:pt x="1547932" y="177800"/>
                </a:lnTo>
                <a:lnTo>
                  <a:pt x="1547932" y="165100"/>
                </a:lnTo>
                <a:lnTo>
                  <a:pt x="1552094" y="165100"/>
                </a:lnTo>
                <a:lnTo>
                  <a:pt x="1554187" y="177800"/>
                </a:lnTo>
                <a:close/>
              </a:path>
              <a:path w="2204084" h="1854200">
                <a:moveTo>
                  <a:pt x="1657936" y="177800"/>
                </a:moveTo>
                <a:lnTo>
                  <a:pt x="1554187" y="177800"/>
                </a:lnTo>
                <a:lnTo>
                  <a:pt x="1554187" y="165100"/>
                </a:lnTo>
                <a:lnTo>
                  <a:pt x="1657936" y="165100"/>
                </a:lnTo>
                <a:lnTo>
                  <a:pt x="1657936" y="177800"/>
                </a:lnTo>
                <a:close/>
              </a:path>
              <a:path w="2204084" h="1854200">
                <a:moveTo>
                  <a:pt x="1236697" y="190500"/>
                </a:moveTo>
                <a:lnTo>
                  <a:pt x="904698" y="190500"/>
                </a:lnTo>
                <a:lnTo>
                  <a:pt x="904698" y="177800"/>
                </a:lnTo>
                <a:lnTo>
                  <a:pt x="1236697" y="177800"/>
                </a:lnTo>
                <a:lnTo>
                  <a:pt x="1236697" y="190500"/>
                </a:lnTo>
                <a:close/>
              </a:path>
              <a:path w="2204084" h="1854200">
                <a:moveTo>
                  <a:pt x="1653774" y="190500"/>
                </a:moveTo>
                <a:lnTo>
                  <a:pt x="1543805" y="190500"/>
                </a:lnTo>
                <a:lnTo>
                  <a:pt x="1543805" y="177800"/>
                </a:lnTo>
                <a:lnTo>
                  <a:pt x="1653774" y="177800"/>
                </a:lnTo>
                <a:lnTo>
                  <a:pt x="1653774" y="190500"/>
                </a:lnTo>
                <a:close/>
              </a:path>
              <a:path w="2204084" h="1854200">
                <a:moveTo>
                  <a:pt x="753237" y="203200"/>
                </a:moveTo>
                <a:lnTo>
                  <a:pt x="738705" y="203200"/>
                </a:lnTo>
                <a:lnTo>
                  <a:pt x="740786" y="190500"/>
                </a:lnTo>
                <a:lnTo>
                  <a:pt x="753237" y="190500"/>
                </a:lnTo>
                <a:lnTo>
                  <a:pt x="753237" y="203200"/>
                </a:lnTo>
                <a:close/>
              </a:path>
              <a:path w="2204084" h="1854200">
                <a:moveTo>
                  <a:pt x="755295" y="203200"/>
                </a:moveTo>
                <a:lnTo>
                  <a:pt x="753237" y="203200"/>
                </a:lnTo>
                <a:lnTo>
                  <a:pt x="755295" y="190500"/>
                </a:lnTo>
                <a:lnTo>
                  <a:pt x="755295" y="203200"/>
                </a:lnTo>
                <a:close/>
              </a:path>
              <a:path w="2204084" h="1854200">
                <a:moveTo>
                  <a:pt x="1242917" y="203200"/>
                </a:moveTo>
                <a:lnTo>
                  <a:pt x="902629" y="203200"/>
                </a:lnTo>
                <a:lnTo>
                  <a:pt x="902629" y="190500"/>
                </a:lnTo>
                <a:lnTo>
                  <a:pt x="1242917" y="190500"/>
                </a:lnTo>
                <a:lnTo>
                  <a:pt x="1242917" y="203200"/>
                </a:lnTo>
                <a:close/>
              </a:path>
              <a:path w="2204084" h="1854200">
                <a:moveTo>
                  <a:pt x="1664168" y="228600"/>
                </a:moveTo>
                <a:lnTo>
                  <a:pt x="1547932" y="228600"/>
                </a:lnTo>
                <a:lnTo>
                  <a:pt x="1547932" y="215900"/>
                </a:lnTo>
                <a:lnTo>
                  <a:pt x="1545863" y="215900"/>
                </a:lnTo>
                <a:lnTo>
                  <a:pt x="1541724" y="203200"/>
                </a:lnTo>
                <a:lnTo>
                  <a:pt x="1541724" y="190500"/>
                </a:lnTo>
                <a:lnTo>
                  <a:pt x="1655855" y="190500"/>
                </a:lnTo>
                <a:lnTo>
                  <a:pt x="1655855" y="203200"/>
                </a:lnTo>
                <a:lnTo>
                  <a:pt x="1662075" y="203200"/>
                </a:lnTo>
                <a:lnTo>
                  <a:pt x="1662075" y="215900"/>
                </a:lnTo>
                <a:lnTo>
                  <a:pt x="1664168" y="228600"/>
                </a:lnTo>
                <a:close/>
              </a:path>
              <a:path w="2204084" h="1854200">
                <a:moveTo>
                  <a:pt x="699282" y="215900"/>
                </a:moveTo>
                <a:lnTo>
                  <a:pt x="697213" y="215900"/>
                </a:lnTo>
                <a:lnTo>
                  <a:pt x="697213" y="203200"/>
                </a:lnTo>
                <a:lnTo>
                  <a:pt x="699282" y="215900"/>
                </a:lnTo>
                <a:close/>
              </a:path>
              <a:path w="2204084" h="1854200">
                <a:moveTo>
                  <a:pt x="724184" y="215900"/>
                </a:moveTo>
                <a:lnTo>
                  <a:pt x="720022" y="215900"/>
                </a:lnTo>
                <a:lnTo>
                  <a:pt x="720022" y="203200"/>
                </a:lnTo>
                <a:lnTo>
                  <a:pt x="724184" y="203200"/>
                </a:lnTo>
                <a:lnTo>
                  <a:pt x="724184" y="215900"/>
                </a:lnTo>
                <a:close/>
              </a:path>
              <a:path w="2204084" h="1854200">
                <a:moveTo>
                  <a:pt x="778140" y="215900"/>
                </a:moveTo>
                <a:lnTo>
                  <a:pt x="736636" y="215900"/>
                </a:lnTo>
                <a:lnTo>
                  <a:pt x="736636" y="203200"/>
                </a:lnTo>
                <a:lnTo>
                  <a:pt x="778140" y="203200"/>
                </a:lnTo>
                <a:lnTo>
                  <a:pt x="778140" y="215900"/>
                </a:lnTo>
                <a:close/>
              </a:path>
              <a:path w="2204084" h="1854200">
                <a:moveTo>
                  <a:pt x="1238790" y="215900"/>
                </a:moveTo>
                <a:lnTo>
                  <a:pt x="900560" y="215900"/>
                </a:lnTo>
                <a:lnTo>
                  <a:pt x="900560" y="203200"/>
                </a:lnTo>
                <a:lnTo>
                  <a:pt x="1238790" y="203200"/>
                </a:lnTo>
                <a:lnTo>
                  <a:pt x="1238790" y="215900"/>
                </a:lnTo>
                <a:close/>
              </a:path>
              <a:path w="2204084" h="1854200">
                <a:moveTo>
                  <a:pt x="711721" y="228600"/>
                </a:moveTo>
                <a:lnTo>
                  <a:pt x="705489" y="228600"/>
                </a:lnTo>
                <a:lnTo>
                  <a:pt x="705489" y="215900"/>
                </a:lnTo>
                <a:lnTo>
                  <a:pt x="711721" y="215900"/>
                </a:lnTo>
                <a:lnTo>
                  <a:pt x="711721" y="228600"/>
                </a:lnTo>
                <a:close/>
              </a:path>
              <a:path w="2204084" h="1854200">
                <a:moveTo>
                  <a:pt x="728323" y="228600"/>
                </a:moveTo>
                <a:lnTo>
                  <a:pt x="715883" y="228600"/>
                </a:lnTo>
                <a:lnTo>
                  <a:pt x="715883" y="215900"/>
                </a:lnTo>
                <a:lnTo>
                  <a:pt x="728323" y="215900"/>
                </a:lnTo>
                <a:lnTo>
                  <a:pt x="728323" y="228600"/>
                </a:lnTo>
                <a:close/>
              </a:path>
              <a:path w="2204084" h="1854200">
                <a:moveTo>
                  <a:pt x="788522" y="228600"/>
                </a:moveTo>
                <a:lnTo>
                  <a:pt x="730404" y="228600"/>
                </a:lnTo>
                <a:lnTo>
                  <a:pt x="732473" y="215900"/>
                </a:lnTo>
                <a:lnTo>
                  <a:pt x="788522" y="215900"/>
                </a:lnTo>
                <a:lnTo>
                  <a:pt x="788522" y="228600"/>
                </a:lnTo>
                <a:close/>
              </a:path>
              <a:path w="2204084" h="1854200">
                <a:moveTo>
                  <a:pt x="1234616" y="228600"/>
                </a:moveTo>
                <a:lnTo>
                  <a:pt x="886027" y="228600"/>
                </a:lnTo>
                <a:lnTo>
                  <a:pt x="886027" y="215900"/>
                </a:lnTo>
                <a:lnTo>
                  <a:pt x="1236697" y="215900"/>
                </a:lnTo>
                <a:lnTo>
                  <a:pt x="1234616" y="228600"/>
                </a:lnTo>
                <a:close/>
              </a:path>
              <a:path w="2204084" h="1854200">
                <a:moveTo>
                  <a:pt x="1707717" y="228600"/>
                </a:moveTo>
                <a:lnTo>
                  <a:pt x="1703591" y="228600"/>
                </a:lnTo>
                <a:lnTo>
                  <a:pt x="1705648" y="215900"/>
                </a:lnTo>
                <a:lnTo>
                  <a:pt x="1707717" y="215900"/>
                </a:lnTo>
                <a:lnTo>
                  <a:pt x="1707717" y="228600"/>
                </a:lnTo>
                <a:close/>
              </a:path>
              <a:path w="2204084" h="1854200">
                <a:moveTo>
                  <a:pt x="680611" y="241300"/>
                </a:moveTo>
                <a:lnTo>
                  <a:pt x="678530" y="241300"/>
                </a:lnTo>
                <a:lnTo>
                  <a:pt x="678530" y="228600"/>
                </a:lnTo>
                <a:lnTo>
                  <a:pt x="680611" y="241300"/>
                </a:lnTo>
                <a:close/>
              </a:path>
              <a:path w="2204084" h="1854200">
                <a:moveTo>
                  <a:pt x="796811" y="241300"/>
                </a:moveTo>
                <a:lnTo>
                  <a:pt x="699282" y="241300"/>
                </a:lnTo>
                <a:lnTo>
                  <a:pt x="699282" y="228600"/>
                </a:lnTo>
                <a:lnTo>
                  <a:pt x="796811" y="228600"/>
                </a:lnTo>
                <a:lnTo>
                  <a:pt x="796811" y="241300"/>
                </a:lnTo>
                <a:close/>
              </a:path>
              <a:path w="2204084" h="1854200">
                <a:moveTo>
                  <a:pt x="1226327" y="241300"/>
                </a:moveTo>
                <a:lnTo>
                  <a:pt x="881865" y="241300"/>
                </a:lnTo>
                <a:lnTo>
                  <a:pt x="881865" y="228600"/>
                </a:lnTo>
                <a:lnTo>
                  <a:pt x="1226327" y="228600"/>
                </a:lnTo>
                <a:lnTo>
                  <a:pt x="1226327" y="241300"/>
                </a:lnTo>
                <a:close/>
              </a:path>
              <a:path w="2204084" h="1854200">
                <a:moveTo>
                  <a:pt x="1668318" y="241300"/>
                </a:moveTo>
                <a:lnTo>
                  <a:pt x="1545863" y="241300"/>
                </a:lnTo>
                <a:lnTo>
                  <a:pt x="1545863" y="228600"/>
                </a:lnTo>
                <a:lnTo>
                  <a:pt x="1666225" y="228600"/>
                </a:lnTo>
                <a:lnTo>
                  <a:pt x="1668318" y="241300"/>
                </a:lnTo>
                <a:close/>
              </a:path>
              <a:path w="2204084" h="1854200">
                <a:moveTo>
                  <a:pt x="1713961" y="241300"/>
                </a:moveTo>
                <a:lnTo>
                  <a:pt x="1686989" y="241300"/>
                </a:lnTo>
                <a:lnTo>
                  <a:pt x="1686989" y="228600"/>
                </a:lnTo>
                <a:lnTo>
                  <a:pt x="1713961" y="228600"/>
                </a:lnTo>
                <a:lnTo>
                  <a:pt x="1713961" y="241300"/>
                </a:lnTo>
                <a:close/>
              </a:path>
              <a:path w="2204084" h="1854200">
                <a:moveTo>
                  <a:pt x="666066" y="254000"/>
                </a:moveTo>
                <a:lnTo>
                  <a:pt x="659859" y="254000"/>
                </a:lnTo>
                <a:lnTo>
                  <a:pt x="659859" y="241300"/>
                </a:lnTo>
                <a:lnTo>
                  <a:pt x="666066" y="241300"/>
                </a:lnTo>
                <a:lnTo>
                  <a:pt x="666066" y="254000"/>
                </a:lnTo>
                <a:close/>
              </a:path>
              <a:path w="2204084" h="1854200">
                <a:moveTo>
                  <a:pt x="688900" y="254000"/>
                </a:moveTo>
                <a:lnTo>
                  <a:pt x="668159" y="254000"/>
                </a:lnTo>
                <a:lnTo>
                  <a:pt x="668159" y="241300"/>
                </a:lnTo>
                <a:lnTo>
                  <a:pt x="688900" y="241300"/>
                </a:lnTo>
                <a:lnTo>
                  <a:pt x="688900" y="254000"/>
                </a:lnTo>
                <a:close/>
              </a:path>
              <a:path w="2204084" h="1854200">
                <a:moveTo>
                  <a:pt x="805124" y="254000"/>
                </a:moveTo>
                <a:lnTo>
                  <a:pt x="693038" y="254000"/>
                </a:lnTo>
                <a:lnTo>
                  <a:pt x="693038" y="241300"/>
                </a:lnTo>
                <a:lnTo>
                  <a:pt x="805124" y="241300"/>
                </a:lnTo>
                <a:lnTo>
                  <a:pt x="805124" y="254000"/>
                </a:lnTo>
                <a:close/>
              </a:path>
              <a:path w="2204084" h="1854200">
                <a:moveTo>
                  <a:pt x="809262" y="254000"/>
                </a:moveTo>
                <a:lnTo>
                  <a:pt x="807193" y="254000"/>
                </a:lnTo>
                <a:lnTo>
                  <a:pt x="807193" y="241300"/>
                </a:lnTo>
                <a:lnTo>
                  <a:pt x="809262" y="254000"/>
                </a:lnTo>
                <a:close/>
              </a:path>
              <a:path w="2204084" h="1854200">
                <a:moveTo>
                  <a:pt x="1213876" y="279400"/>
                </a:moveTo>
                <a:lnTo>
                  <a:pt x="900560" y="279400"/>
                </a:lnTo>
                <a:lnTo>
                  <a:pt x="900560" y="241300"/>
                </a:lnTo>
                <a:lnTo>
                  <a:pt x="1218026" y="241300"/>
                </a:lnTo>
                <a:lnTo>
                  <a:pt x="1218026" y="254000"/>
                </a:lnTo>
                <a:lnTo>
                  <a:pt x="1195205" y="254000"/>
                </a:lnTo>
                <a:lnTo>
                  <a:pt x="1193124" y="266700"/>
                </a:lnTo>
                <a:lnTo>
                  <a:pt x="1213876" y="266700"/>
                </a:lnTo>
                <a:lnTo>
                  <a:pt x="1213876" y="279400"/>
                </a:lnTo>
                <a:close/>
              </a:path>
              <a:path w="2204084" h="1854200">
                <a:moveTo>
                  <a:pt x="1722238" y="254000"/>
                </a:moveTo>
                <a:lnTo>
                  <a:pt x="1545863" y="254000"/>
                </a:lnTo>
                <a:lnTo>
                  <a:pt x="1543805" y="241300"/>
                </a:lnTo>
                <a:lnTo>
                  <a:pt x="1722238" y="241300"/>
                </a:lnTo>
                <a:lnTo>
                  <a:pt x="1722238" y="254000"/>
                </a:lnTo>
                <a:close/>
              </a:path>
              <a:path w="2204084" h="1854200">
                <a:moveTo>
                  <a:pt x="817563" y="266700"/>
                </a:moveTo>
                <a:lnTo>
                  <a:pt x="653639" y="266700"/>
                </a:lnTo>
                <a:lnTo>
                  <a:pt x="651570" y="254000"/>
                </a:lnTo>
                <a:lnTo>
                  <a:pt x="817563" y="254000"/>
                </a:lnTo>
                <a:lnTo>
                  <a:pt x="817563" y="266700"/>
                </a:lnTo>
                <a:close/>
              </a:path>
              <a:path w="2204084" h="1854200">
                <a:moveTo>
                  <a:pt x="840373" y="266700"/>
                </a:moveTo>
                <a:lnTo>
                  <a:pt x="836234" y="266700"/>
                </a:lnTo>
                <a:lnTo>
                  <a:pt x="836234" y="254000"/>
                </a:lnTo>
                <a:lnTo>
                  <a:pt x="838315" y="254000"/>
                </a:lnTo>
                <a:lnTo>
                  <a:pt x="840373" y="266700"/>
                </a:lnTo>
                <a:close/>
              </a:path>
              <a:path w="2204084" h="1854200">
                <a:moveTo>
                  <a:pt x="1197274" y="266700"/>
                </a:moveTo>
                <a:lnTo>
                  <a:pt x="1195205" y="266700"/>
                </a:lnTo>
                <a:lnTo>
                  <a:pt x="1195205" y="254000"/>
                </a:lnTo>
                <a:lnTo>
                  <a:pt x="1197274" y="254000"/>
                </a:lnTo>
                <a:lnTo>
                  <a:pt x="1197274" y="266700"/>
                </a:lnTo>
                <a:close/>
              </a:path>
              <a:path w="2204084" h="1854200">
                <a:moveTo>
                  <a:pt x="1209725" y="266700"/>
                </a:moveTo>
                <a:lnTo>
                  <a:pt x="1197274" y="266700"/>
                </a:lnTo>
                <a:lnTo>
                  <a:pt x="1199367" y="254000"/>
                </a:lnTo>
                <a:lnTo>
                  <a:pt x="1209725" y="254000"/>
                </a:lnTo>
                <a:lnTo>
                  <a:pt x="1209725" y="266700"/>
                </a:lnTo>
                <a:close/>
              </a:path>
              <a:path w="2204084" h="1854200">
                <a:moveTo>
                  <a:pt x="1734689" y="266700"/>
                </a:moveTo>
                <a:lnTo>
                  <a:pt x="1547932" y="266700"/>
                </a:lnTo>
                <a:lnTo>
                  <a:pt x="1547932" y="254000"/>
                </a:lnTo>
                <a:lnTo>
                  <a:pt x="1734689" y="254000"/>
                </a:lnTo>
                <a:lnTo>
                  <a:pt x="1734689" y="266700"/>
                </a:lnTo>
                <a:close/>
              </a:path>
              <a:path w="2204084" h="1854200">
                <a:moveTo>
                  <a:pt x="813401" y="279400"/>
                </a:moveTo>
                <a:lnTo>
                  <a:pt x="659859" y="279400"/>
                </a:lnTo>
                <a:lnTo>
                  <a:pt x="659859" y="266700"/>
                </a:lnTo>
                <a:lnTo>
                  <a:pt x="813401" y="266700"/>
                </a:lnTo>
                <a:lnTo>
                  <a:pt x="813401" y="279400"/>
                </a:lnTo>
                <a:close/>
              </a:path>
              <a:path w="2204084" h="1854200">
                <a:moveTo>
                  <a:pt x="830014" y="279400"/>
                </a:moveTo>
                <a:lnTo>
                  <a:pt x="823783" y="279400"/>
                </a:lnTo>
                <a:lnTo>
                  <a:pt x="823783" y="266700"/>
                </a:lnTo>
                <a:lnTo>
                  <a:pt x="830014" y="266700"/>
                </a:lnTo>
                <a:lnTo>
                  <a:pt x="830014" y="279400"/>
                </a:lnTo>
                <a:close/>
              </a:path>
              <a:path w="2204084" h="1854200">
                <a:moveTo>
                  <a:pt x="834165" y="279400"/>
                </a:moveTo>
                <a:lnTo>
                  <a:pt x="832096" y="279400"/>
                </a:lnTo>
                <a:lnTo>
                  <a:pt x="830014" y="266700"/>
                </a:lnTo>
                <a:lnTo>
                  <a:pt x="834165" y="266700"/>
                </a:lnTo>
                <a:lnTo>
                  <a:pt x="834165" y="279400"/>
                </a:lnTo>
                <a:close/>
              </a:path>
              <a:path w="2204084" h="1854200">
                <a:moveTo>
                  <a:pt x="867356" y="279400"/>
                </a:moveTo>
                <a:lnTo>
                  <a:pt x="836234" y="279400"/>
                </a:lnTo>
                <a:lnTo>
                  <a:pt x="834165" y="266700"/>
                </a:lnTo>
                <a:lnTo>
                  <a:pt x="867356" y="266700"/>
                </a:lnTo>
                <a:lnTo>
                  <a:pt x="867356" y="279400"/>
                </a:lnTo>
                <a:close/>
              </a:path>
              <a:path w="2204084" h="1854200">
                <a:moveTo>
                  <a:pt x="871519" y="292100"/>
                </a:moveTo>
                <a:lnTo>
                  <a:pt x="819632" y="292100"/>
                </a:lnTo>
                <a:lnTo>
                  <a:pt x="819632" y="279400"/>
                </a:lnTo>
                <a:lnTo>
                  <a:pt x="867356" y="279400"/>
                </a:lnTo>
                <a:lnTo>
                  <a:pt x="869438" y="266700"/>
                </a:lnTo>
                <a:lnTo>
                  <a:pt x="871519" y="279400"/>
                </a:lnTo>
                <a:lnTo>
                  <a:pt x="871519" y="292100"/>
                </a:lnTo>
                <a:close/>
              </a:path>
              <a:path w="2204084" h="1854200">
                <a:moveTo>
                  <a:pt x="892259" y="292100"/>
                </a:moveTo>
                <a:lnTo>
                  <a:pt x="873588" y="292100"/>
                </a:lnTo>
                <a:lnTo>
                  <a:pt x="873588" y="266700"/>
                </a:lnTo>
                <a:lnTo>
                  <a:pt x="883958" y="266700"/>
                </a:lnTo>
                <a:lnTo>
                  <a:pt x="883958" y="279400"/>
                </a:lnTo>
                <a:lnTo>
                  <a:pt x="892259" y="279400"/>
                </a:lnTo>
                <a:lnTo>
                  <a:pt x="892259" y="292100"/>
                </a:lnTo>
                <a:close/>
              </a:path>
              <a:path w="2204084" h="1854200">
                <a:moveTo>
                  <a:pt x="890190" y="279400"/>
                </a:moveTo>
                <a:lnTo>
                  <a:pt x="886027" y="279400"/>
                </a:lnTo>
                <a:lnTo>
                  <a:pt x="883958" y="266700"/>
                </a:lnTo>
                <a:lnTo>
                  <a:pt x="888097" y="266700"/>
                </a:lnTo>
                <a:lnTo>
                  <a:pt x="890190" y="279400"/>
                </a:lnTo>
                <a:close/>
              </a:path>
              <a:path w="2204084" h="1854200">
                <a:moveTo>
                  <a:pt x="900560" y="279400"/>
                </a:moveTo>
                <a:lnTo>
                  <a:pt x="896409" y="279400"/>
                </a:lnTo>
                <a:lnTo>
                  <a:pt x="896409" y="266700"/>
                </a:lnTo>
                <a:lnTo>
                  <a:pt x="898479" y="266700"/>
                </a:lnTo>
                <a:lnTo>
                  <a:pt x="900560" y="279400"/>
                </a:lnTo>
                <a:close/>
              </a:path>
              <a:path w="2204084" h="1854200">
                <a:moveTo>
                  <a:pt x="1749222" y="279400"/>
                </a:moveTo>
                <a:lnTo>
                  <a:pt x="1552094" y="279400"/>
                </a:lnTo>
                <a:lnTo>
                  <a:pt x="1550037" y="266700"/>
                </a:lnTo>
                <a:lnTo>
                  <a:pt x="1749222" y="266700"/>
                </a:lnTo>
                <a:lnTo>
                  <a:pt x="1749222" y="279400"/>
                </a:lnTo>
                <a:close/>
              </a:path>
              <a:path w="2204084" h="1854200">
                <a:moveTo>
                  <a:pt x="651570" y="292100"/>
                </a:moveTo>
                <a:lnTo>
                  <a:pt x="634968" y="292100"/>
                </a:lnTo>
                <a:lnTo>
                  <a:pt x="634968" y="279400"/>
                </a:lnTo>
                <a:lnTo>
                  <a:pt x="651570" y="279400"/>
                </a:lnTo>
                <a:lnTo>
                  <a:pt x="651570" y="292100"/>
                </a:lnTo>
                <a:close/>
              </a:path>
              <a:path w="2204084" h="1854200">
                <a:moveTo>
                  <a:pt x="659859" y="292100"/>
                </a:moveTo>
                <a:lnTo>
                  <a:pt x="653639" y="292100"/>
                </a:lnTo>
                <a:lnTo>
                  <a:pt x="653639" y="279400"/>
                </a:lnTo>
                <a:lnTo>
                  <a:pt x="659859" y="279400"/>
                </a:lnTo>
                <a:lnTo>
                  <a:pt x="659859" y="292100"/>
                </a:lnTo>
                <a:close/>
              </a:path>
              <a:path w="2204084" h="1854200">
                <a:moveTo>
                  <a:pt x="663997" y="292100"/>
                </a:moveTo>
                <a:lnTo>
                  <a:pt x="661940" y="292100"/>
                </a:lnTo>
                <a:lnTo>
                  <a:pt x="661940" y="279400"/>
                </a:lnTo>
                <a:lnTo>
                  <a:pt x="663997" y="292100"/>
                </a:lnTo>
                <a:close/>
              </a:path>
              <a:path w="2204084" h="1854200">
                <a:moveTo>
                  <a:pt x="666066" y="292100"/>
                </a:moveTo>
                <a:lnTo>
                  <a:pt x="663997" y="292100"/>
                </a:lnTo>
                <a:lnTo>
                  <a:pt x="663997" y="279400"/>
                </a:lnTo>
                <a:lnTo>
                  <a:pt x="666066" y="292100"/>
                </a:lnTo>
                <a:close/>
              </a:path>
              <a:path w="2204084" h="1854200">
                <a:moveTo>
                  <a:pt x="670229" y="292100"/>
                </a:moveTo>
                <a:lnTo>
                  <a:pt x="668159" y="292100"/>
                </a:lnTo>
                <a:lnTo>
                  <a:pt x="668159" y="279400"/>
                </a:lnTo>
                <a:lnTo>
                  <a:pt x="670229" y="292100"/>
                </a:lnTo>
                <a:close/>
              </a:path>
              <a:path w="2204084" h="1854200">
                <a:moveTo>
                  <a:pt x="811331" y="304800"/>
                </a:moveTo>
                <a:lnTo>
                  <a:pt x="649477" y="304800"/>
                </a:lnTo>
                <a:lnTo>
                  <a:pt x="649477" y="292100"/>
                </a:lnTo>
                <a:lnTo>
                  <a:pt x="672298" y="292100"/>
                </a:lnTo>
                <a:lnTo>
                  <a:pt x="670229" y="279400"/>
                </a:lnTo>
                <a:lnTo>
                  <a:pt x="811331" y="279400"/>
                </a:lnTo>
                <a:lnTo>
                  <a:pt x="811331" y="304800"/>
                </a:lnTo>
                <a:close/>
              </a:path>
              <a:path w="2204084" h="1854200">
                <a:moveTo>
                  <a:pt x="1232559" y="292100"/>
                </a:moveTo>
                <a:lnTo>
                  <a:pt x="894328" y="292100"/>
                </a:lnTo>
                <a:lnTo>
                  <a:pt x="894328" y="279400"/>
                </a:lnTo>
                <a:lnTo>
                  <a:pt x="1230477" y="279400"/>
                </a:lnTo>
                <a:lnTo>
                  <a:pt x="1232559" y="292100"/>
                </a:lnTo>
                <a:close/>
              </a:path>
              <a:path w="2204084" h="1854200">
                <a:moveTo>
                  <a:pt x="1747153" y="292100"/>
                </a:moveTo>
                <a:lnTo>
                  <a:pt x="1550037" y="292100"/>
                </a:lnTo>
                <a:lnTo>
                  <a:pt x="1550037" y="279400"/>
                </a:lnTo>
                <a:lnTo>
                  <a:pt x="1747153" y="279400"/>
                </a:lnTo>
                <a:lnTo>
                  <a:pt x="1747153" y="292100"/>
                </a:lnTo>
                <a:close/>
              </a:path>
              <a:path w="2204084" h="1854200">
                <a:moveTo>
                  <a:pt x="637025" y="304800"/>
                </a:moveTo>
                <a:lnTo>
                  <a:pt x="630818" y="304800"/>
                </a:lnTo>
                <a:lnTo>
                  <a:pt x="630818" y="292100"/>
                </a:lnTo>
                <a:lnTo>
                  <a:pt x="634968" y="292100"/>
                </a:lnTo>
                <a:lnTo>
                  <a:pt x="637025" y="304800"/>
                </a:lnTo>
                <a:close/>
              </a:path>
              <a:path w="2204084" h="1854200">
                <a:moveTo>
                  <a:pt x="641188" y="304800"/>
                </a:moveTo>
                <a:lnTo>
                  <a:pt x="639118" y="304800"/>
                </a:lnTo>
                <a:lnTo>
                  <a:pt x="639118" y="292100"/>
                </a:lnTo>
                <a:lnTo>
                  <a:pt x="641188" y="292100"/>
                </a:lnTo>
                <a:lnTo>
                  <a:pt x="641188" y="304800"/>
                </a:lnTo>
                <a:close/>
              </a:path>
              <a:path w="2204084" h="1854200">
                <a:moveTo>
                  <a:pt x="821714" y="304800"/>
                </a:moveTo>
                <a:lnTo>
                  <a:pt x="813401" y="304800"/>
                </a:lnTo>
                <a:lnTo>
                  <a:pt x="815494" y="292100"/>
                </a:lnTo>
                <a:lnTo>
                  <a:pt x="821714" y="292100"/>
                </a:lnTo>
                <a:lnTo>
                  <a:pt x="821714" y="304800"/>
                </a:lnTo>
                <a:close/>
              </a:path>
              <a:path w="2204084" h="1854200">
                <a:moveTo>
                  <a:pt x="1247067" y="304800"/>
                </a:moveTo>
                <a:lnTo>
                  <a:pt x="823783" y="304800"/>
                </a:lnTo>
                <a:lnTo>
                  <a:pt x="823783" y="292100"/>
                </a:lnTo>
                <a:lnTo>
                  <a:pt x="1247067" y="292100"/>
                </a:lnTo>
                <a:lnTo>
                  <a:pt x="1247067" y="304800"/>
                </a:lnTo>
                <a:close/>
              </a:path>
              <a:path w="2204084" h="1854200">
                <a:moveTo>
                  <a:pt x="1753384" y="330200"/>
                </a:moveTo>
                <a:lnTo>
                  <a:pt x="1539655" y="330200"/>
                </a:lnTo>
                <a:lnTo>
                  <a:pt x="1539655" y="317500"/>
                </a:lnTo>
                <a:lnTo>
                  <a:pt x="1541724" y="304800"/>
                </a:lnTo>
                <a:lnTo>
                  <a:pt x="1545863" y="304800"/>
                </a:lnTo>
                <a:lnTo>
                  <a:pt x="1545863" y="292100"/>
                </a:lnTo>
                <a:lnTo>
                  <a:pt x="1749222" y="292100"/>
                </a:lnTo>
                <a:lnTo>
                  <a:pt x="1749222" y="317500"/>
                </a:lnTo>
                <a:lnTo>
                  <a:pt x="1753384" y="317500"/>
                </a:lnTo>
                <a:lnTo>
                  <a:pt x="1753384" y="330200"/>
                </a:lnTo>
                <a:close/>
              </a:path>
              <a:path w="2204084" h="1854200">
                <a:moveTo>
                  <a:pt x="628748" y="330200"/>
                </a:moveTo>
                <a:lnTo>
                  <a:pt x="612147" y="330200"/>
                </a:lnTo>
                <a:lnTo>
                  <a:pt x="612147" y="317500"/>
                </a:lnTo>
                <a:lnTo>
                  <a:pt x="614216" y="304800"/>
                </a:lnTo>
                <a:lnTo>
                  <a:pt x="803031" y="304800"/>
                </a:lnTo>
                <a:lnTo>
                  <a:pt x="803031" y="317500"/>
                </a:lnTo>
                <a:lnTo>
                  <a:pt x="630818" y="317500"/>
                </a:lnTo>
                <a:lnTo>
                  <a:pt x="628748" y="330200"/>
                </a:lnTo>
                <a:close/>
              </a:path>
              <a:path w="2204084" h="1854200">
                <a:moveTo>
                  <a:pt x="1257461" y="317500"/>
                </a:moveTo>
                <a:lnTo>
                  <a:pt x="807193" y="317500"/>
                </a:lnTo>
                <a:lnTo>
                  <a:pt x="807193" y="304800"/>
                </a:lnTo>
                <a:lnTo>
                  <a:pt x="1257461" y="304800"/>
                </a:lnTo>
                <a:lnTo>
                  <a:pt x="1257461" y="317500"/>
                </a:lnTo>
                <a:close/>
              </a:path>
              <a:path w="2204084" h="1854200">
                <a:moveTo>
                  <a:pt x="1271982" y="330200"/>
                </a:moveTo>
                <a:lnTo>
                  <a:pt x="630818" y="330200"/>
                </a:lnTo>
                <a:lnTo>
                  <a:pt x="630818" y="317500"/>
                </a:lnTo>
                <a:lnTo>
                  <a:pt x="1271982" y="317500"/>
                </a:lnTo>
                <a:lnTo>
                  <a:pt x="1271982" y="330200"/>
                </a:lnTo>
                <a:close/>
              </a:path>
              <a:path w="2204084" h="1854200">
                <a:moveTo>
                  <a:pt x="1282364" y="330200"/>
                </a:moveTo>
                <a:lnTo>
                  <a:pt x="1274039" y="330200"/>
                </a:lnTo>
                <a:lnTo>
                  <a:pt x="1276108" y="317500"/>
                </a:lnTo>
                <a:lnTo>
                  <a:pt x="1282364" y="317500"/>
                </a:lnTo>
                <a:lnTo>
                  <a:pt x="1282364" y="330200"/>
                </a:lnTo>
                <a:close/>
              </a:path>
              <a:path w="2204084" h="1854200">
                <a:moveTo>
                  <a:pt x="620435" y="342900"/>
                </a:moveTo>
                <a:lnTo>
                  <a:pt x="616273" y="342900"/>
                </a:lnTo>
                <a:lnTo>
                  <a:pt x="616273" y="330200"/>
                </a:lnTo>
                <a:lnTo>
                  <a:pt x="620435" y="330200"/>
                </a:lnTo>
                <a:lnTo>
                  <a:pt x="620435" y="342900"/>
                </a:lnTo>
                <a:close/>
              </a:path>
              <a:path w="2204084" h="1854200">
                <a:moveTo>
                  <a:pt x="1303104" y="342900"/>
                </a:moveTo>
                <a:lnTo>
                  <a:pt x="622505" y="342900"/>
                </a:lnTo>
                <a:lnTo>
                  <a:pt x="622505" y="330200"/>
                </a:lnTo>
                <a:lnTo>
                  <a:pt x="1303104" y="330200"/>
                </a:lnTo>
                <a:lnTo>
                  <a:pt x="1303104" y="342900"/>
                </a:lnTo>
                <a:close/>
              </a:path>
              <a:path w="2204084" h="1854200">
                <a:moveTo>
                  <a:pt x="1755453" y="368300"/>
                </a:moveTo>
                <a:lnTo>
                  <a:pt x="1533435" y="368300"/>
                </a:lnTo>
                <a:lnTo>
                  <a:pt x="1533435" y="355600"/>
                </a:lnTo>
                <a:lnTo>
                  <a:pt x="1537586" y="355600"/>
                </a:lnTo>
                <a:lnTo>
                  <a:pt x="1537586" y="342900"/>
                </a:lnTo>
                <a:lnTo>
                  <a:pt x="1535492" y="330200"/>
                </a:lnTo>
                <a:lnTo>
                  <a:pt x="1755453" y="330200"/>
                </a:lnTo>
                <a:lnTo>
                  <a:pt x="1757523" y="342900"/>
                </a:lnTo>
                <a:lnTo>
                  <a:pt x="1757523" y="355600"/>
                </a:lnTo>
                <a:lnTo>
                  <a:pt x="1755453" y="368300"/>
                </a:lnTo>
                <a:close/>
              </a:path>
              <a:path w="2204084" h="1854200">
                <a:moveTo>
                  <a:pt x="578943" y="355600"/>
                </a:moveTo>
                <a:lnTo>
                  <a:pt x="574793" y="355600"/>
                </a:lnTo>
                <a:lnTo>
                  <a:pt x="572723" y="342900"/>
                </a:lnTo>
                <a:lnTo>
                  <a:pt x="578943" y="342900"/>
                </a:lnTo>
                <a:lnTo>
                  <a:pt x="578943" y="355600"/>
                </a:lnTo>
                <a:close/>
              </a:path>
              <a:path w="2204084" h="1854200">
                <a:moveTo>
                  <a:pt x="616273" y="355600"/>
                </a:moveTo>
                <a:lnTo>
                  <a:pt x="612147" y="355600"/>
                </a:lnTo>
                <a:lnTo>
                  <a:pt x="614216" y="342900"/>
                </a:lnTo>
                <a:lnTo>
                  <a:pt x="616273" y="342900"/>
                </a:lnTo>
                <a:lnTo>
                  <a:pt x="616273" y="355600"/>
                </a:lnTo>
                <a:close/>
              </a:path>
              <a:path w="2204084" h="1854200">
                <a:moveTo>
                  <a:pt x="1319718" y="355600"/>
                </a:moveTo>
                <a:lnTo>
                  <a:pt x="618366" y="355600"/>
                </a:lnTo>
                <a:lnTo>
                  <a:pt x="618366" y="342900"/>
                </a:lnTo>
                <a:lnTo>
                  <a:pt x="1319718" y="342900"/>
                </a:lnTo>
                <a:lnTo>
                  <a:pt x="1319718" y="355600"/>
                </a:lnTo>
                <a:close/>
              </a:path>
              <a:path w="2204084" h="1854200">
                <a:moveTo>
                  <a:pt x="1323856" y="355600"/>
                </a:moveTo>
                <a:lnTo>
                  <a:pt x="1321787" y="355600"/>
                </a:lnTo>
                <a:lnTo>
                  <a:pt x="1321787" y="342900"/>
                </a:lnTo>
                <a:lnTo>
                  <a:pt x="1323856" y="355600"/>
                </a:lnTo>
                <a:close/>
              </a:path>
              <a:path w="2204084" h="1854200">
                <a:moveTo>
                  <a:pt x="581012" y="368300"/>
                </a:moveTo>
                <a:lnTo>
                  <a:pt x="570618" y="368300"/>
                </a:lnTo>
                <a:lnTo>
                  <a:pt x="570618" y="355600"/>
                </a:lnTo>
                <a:lnTo>
                  <a:pt x="581012" y="355600"/>
                </a:lnTo>
                <a:lnTo>
                  <a:pt x="581012" y="368300"/>
                </a:lnTo>
                <a:close/>
              </a:path>
              <a:path w="2204084" h="1854200">
                <a:moveTo>
                  <a:pt x="599683" y="368300"/>
                </a:moveTo>
                <a:lnTo>
                  <a:pt x="587232" y="368300"/>
                </a:lnTo>
                <a:lnTo>
                  <a:pt x="587232" y="355600"/>
                </a:lnTo>
                <a:lnTo>
                  <a:pt x="595533" y="355600"/>
                </a:lnTo>
                <a:lnTo>
                  <a:pt x="599683" y="368300"/>
                </a:lnTo>
                <a:close/>
              </a:path>
              <a:path w="2204084" h="1854200">
                <a:moveTo>
                  <a:pt x="620435" y="368300"/>
                </a:moveTo>
                <a:lnTo>
                  <a:pt x="610053" y="368300"/>
                </a:lnTo>
                <a:lnTo>
                  <a:pt x="610053" y="355600"/>
                </a:lnTo>
                <a:lnTo>
                  <a:pt x="620435" y="355600"/>
                </a:lnTo>
                <a:lnTo>
                  <a:pt x="620435" y="368300"/>
                </a:lnTo>
                <a:close/>
              </a:path>
              <a:path w="2204084" h="1854200">
                <a:moveTo>
                  <a:pt x="1340458" y="368300"/>
                </a:moveTo>
                <a:lnTo>
                  <a:pt x="622505" y="368300"/>
                </a:lnTo>
                <a:lnTo>
                  <a:pt x="620435" y="355600"/>
                </a:lnTo>
                <a:lnTo>
                  <a:pt x="1340458" y="355600"/>
                </a:lnTo>
                <a:lnTo>
                  <a:pt x="1340458" y="368300"/>
                </a:lnTo>
                <a:close/>
              </a:path>
              <a:path w="2204084" h="1854200">
                <a:moveTo>
                  <a:pt x="533300" y="381000"/>
                </a:moveTo>
                <a:lnTo>
                  <a:pt x="527069" y="381000"/>
                </a:lnTo>
                <a:lnTo>
                  <a:pt x="527069" y="368300"/>
                </a:lnTo>
                <a:lnTo>
                  <a:pt x="533300" y="368300"/>
                </a:lnTo>
                <a:lnTo>
                  <a:pt x="533300" y="381000"/>
                </a:lnTo>
                <a:close/>
              </a:path>
              <a:path w="2204084" h="1854200">
                <a:moveTo>
                  <a:pt x="614216" y="381000"/>
                </a:moveTo>
                <a:lnTo>
                  <a:pt x="570618" y="381000"/>
                </a:lnTo>
                <a:lnTo>
                  <a:pt x="568561" y="368300"/>
                </a:lnTo>
                <a:lnTo>
                  <a:pt x="614216" y="368300"/>
                </a:lnTo>
                <a:lnTo>
                  <a:pt x="614216" y="381000"/>
                </a:lnTo>
                <a:close/>
              </a:path>
              <a:path w="2204084" h="1854200">
                <a:moveTo>
                  <a:pt x="1350828" y="381000"/>
                </a:moveTo>
                <a:lnTo>
                  <a:pt x="614216" y="381000"/>
                </a:lnTo>
                <a:lnTo>
                  <a:pt x="616273" y="368300"/>
                </a:lnTo>
                <a:lnTo>
                  <a:pt x="1350828" y="368300"/>
                </a:lnTo>
                <a:lnTo>
                  <a:pt x="1350828" y="381000"/>
                </a:lnTo>
                <a:close/>
              </a:path>
              <a:path w="2204084" h="1854200">
                <a:moveTo>
                  <a:pt x="1759604" y="381000"/>
                </a:moveTo>
                <a:lnTo>
                  <a:pt x="1531342" y="381000"/>
                </a:lnTo>
                <a:lnTo>
                  <a:pt x="1531342" y="368300"/>
                </a:lnTo>
                <a:lnTo>
                  <a:pt x="1759604" y="368300"/>
                </a:lnTo>
                <a:lnTo>
                  <a:pt x="1759604" y="381000"/>
                </a:lnTo>
                <a:close/>
              </a:path>
              <a:path w="2204084" h="1854200">
                <a:moveTo>
                  <a:pt x="520837" y="393700"/>
                </a:moveTo>
                <a:lnTo>
                  <a:pt x="520837" y="381000"/>
                </a:lnTo>
                <a:lnTo>
                  <a:pt x="522918" y="381000"/>
                </a:lnTo>
                <a:lnTo>
                  <a:pt x="520837" y="393700"/>
                </a:lnTo>
                <a:close/>
              </a:path>
              <a:path w="2204084" h="1854200">
                <a:moveTo>
                  <a:pt x="539520" y="393700"/>
                </a:moveTo>
                <a:lnTo>
                  <a:pt x="522918" y="393700"/>
                </a:lnTo>
                <a:lnTo>
                  <a:pt x="522918" y="381000"/>
                </a:lnTo>
                <a:lnTo>
                  <a:pt x="539520" y="381000"/>
                </a:lnTo>
                <a:lnTo>
                  <a:pt x="539520" y="393700"/>
                </a:lnTo>
                <a:close/>
              </a:path>
              <a:path w="2204084" h="1854200">
                <a:moveTo>
                  <a:pt x="1367430" y="393700"/>
                </a:moveTo>
                <a:lnTo>
                  <a:pt x="572723" y="393700"/>
                </a:lnTo>
                <a:lnTo>
                  <a:pt x="568561" y="381000"/>
                </a:lnTo>
                <a:lnTo>
                  <a:pt x="1365361" y="381000"/>
                </a:lnTo>
                <a:lnTo>
                  <a:pt x="1367430" y="393700"/>
                </a:lnTo>
                <a:close/>
              </a:path>
              <a:path w="2204084" h="1854200">
                <a:moveTo>
                  <a:pt x="1767905" y="393700"/>
                </a:moveTo>
                <a:lnTo>
                  <a:pt x="1525122" y="393700"/>
                </a:lnTo>
                <a:lnTo>
                  <a:pt x="1527203" y="381000"/>
                </a:lnTo>
                <a:lnTo>
                  <a:pt x="1767905" y="381000"/>
                </a:lnTo>
                <a:lnTo>
                  <a:pt x="1767905" y="393700"/>
                </a:lnTo>
                <a:close/>
              </a:path>
              <a:path w="2204084" h="1854200">
                <a:moveTo>
                  <a:pt x="543646" y="406400"/>
                </a:moveTo>
                <a:lnTo>
                  <a:pt x="510479" y="406400"/>
                </a:lnTo>
                <a:lnTo>
                  <a:pt x="510479" y="393700"/>
                </a:lnTo>
                <a:lnTo>
                  <a:pt x="543646" y="393700"/>
                </a:lnTo>
                <a:lnTo>
                  <a:pt x="543646" y="406400"/>
                </a:lnTo>
                <a:close/>
              </a:path>
              <a:path w="2204084" h="1854200">
                <a:moveTo>
                  <a:pt x="578943" y="406400"/>
                </a:moveTo>
                <a:lnTo>
                  <a:pt x="576850" y="406400"/>
                </a:lnTo>
                <a:lnTo>
                  <a:pt x="576850" y="393700"/>
                </a:lnTo>
                <a:lnTo>
                  <a:pt x="581012" y="393700"/>
                </a:lnTo>
                <a:lnTo>
                  <a:pt x="578943" y="406400"/>
                </a:lnTo>
                <a:close/>
              </a:path>
              <a:path w="2204084" h="1854200">
                <a:moveTo>
                  <a:pt x="1408934" y="406400"/>
                </a:moveTo>
                <a:lnTo>
                  <a:pt x="583070" y="406400"/>
                </a:lnTo>
                <a:lnTo>
                  <a:pt x="583070" y="393700"/>
                </a:lnTo>
                <a:lnTo>
                  <a:pt x="1406853" y="393700"/>
                </a:lnTo>
                <a:lnTo>
                  <a:pt x="1408934" y="406400"/>
                </a:lnTo>
                <a:close/>
              </a:path>
              <a:path w="2204084" h="1854200">
                <a:moveTo>
                  <a:pt x="1776194" y="406400"/>
                </a:moveTo>
                <a:lnTo>
                  <a:pt x="1516833" y="406400"/>
                </a:lnTo>
                <a:lnTo>
                  <a:pt x="1518891" y="393700"/>
                </a:lnTo>
                <a:lnTo>
                  <a:pt x="1776194" y="393700"/>
                </a:lnTo>
                <a:lnTo>
                  <a:pt x="1776194" y="406400"/>
                </a:lnTo>
                <a:close/>
              </a:path>
              <a:path w="2204084" h="1854200">
                <a:moveTo>
                  <a:pt x="1780356" y="406400"/>
                </a:moveTo>
                <a:lnTo>
                  <a:pt x="1778275" y="406400"/>
                </a:lnTo>
                <a:lnTo>
                  <a:pt x="1778275" y="393700"/>
                </a:lnTo>
                <a:lnTo>
                  <a:pt x="1780356" y="393700"/>
                </a:lnTo>
                <a:lnTo>
                  <a:pt x="1780356" y="406400"/>
                </a:lnTo>
                <a:close/>
              </a:path>
              <a:path w="2204084" h="1854200">
                <a:moveTo>
                  <a:pt x="1786588" y="406400"/>
                </a:moveTo>
                <a:lnTo>
                  <a:pt x="1782425" y="406400"/>
                </a:lnTo>
                <a:lnTo>
                  <a:pt x="1782425" y="393700"/>
                </a:lnTo>
                <a:lnTo>
                  <a:pt x="1786588" y="393700"/>
                </a:lnTo>
                <a:lnTo>
                  <a:pt x="1786588" y="406400"/>
                </a:lnTo>
                <a:close/>
              </a:path>
              <a:path w="2204084" h="1854200">
                <a:moveTo>
                  <a:pt x="549902" y="419100"/>
                </a:moveTo>
                <a:lnTo>
                  <a:pt x="493853" y="419100"/>
                </a:lnTo>
                <a:lnTo>
                  <a:pt x="495946" y="406400"/>
                </a:lnTo>
                <a:lnTo>
                  <a:pt x="549902" y="406400"/>
                </a:lnTo>
                <a:lnTo>
                  <a:pt x="549902" y="419100"/>
                </a:lnTo>
                <a:close/>
              </a:path>
              <a:path w="2204084" h="1854200">
                <a:moveTo>
                  <a:pt x="576850" y="419100"/>
                </a:moveTo>
                <a:lnTo>
                  <a:pt x="566480" y="419100"/>
                </a:lnTo>
                <a:lnTo>
                  <a:pt x="566480" y="406400"/>
                </a:lnTo>
                <a:lnTo>
                  <a:pt x="576850" y="406400"/>
                </a:lnTo>
                <a:lnTo>
                  <a:pt x="576850" y="419100"/>
                </a:lnTo>
                <a:close/>
              </a:path>
              <a:path w="2204084" h="1854200">
                <a:moveTo>
                  <a:pt x="1415166" y="419100"/>
                </a:moveTo>
                <a:lnTo>
                  <a:pt x="578943" y="419100"/>
                </a:lnTo>
                <a:lnTo>
                  <a:pt x="578943" y="406400"/>
                </a:lnTo>
                <a:lnTo>
                  <a:pt x="1415166" y="406400"/>
                </a:lnTo>
                <a:lnTo>
                  <a:pt x="1415166" y="419100"/>
                </a:lnTo>
                <a:close/>
              </a:path>
              <a:path w="2204084" h="1854200">
                <a:moveTo>
                  <a:pt x="1784494" y="419100"/>
                </a:moveTo>
                <a:lnTo>
                  <a:pt x="1512671" y="419100"/>
                </a:lnTo>
                <a:lnTo>
                  <a:pt x="1512671" y="406400"/>
                </a:lnTo>
                <a:lnTo>
                  <a:pt x="1782425" y="406400"/>
                </a:lnTo>
                <a:lnTo>
                  <a:pt x="1784494" y="419100"/>
                </a:lnTo>
                <a:close/>
              </a:path>
              <a:path w="2204084" h="1854200">
                <a:moveTo>
                  <a:pt x="556122" y="431800"/>
                </a:moveTo>
                <a:lnTo>
                  <a:pt x="489715" y="431800"/>
                </a:lnTo>
                <a:lnTo>
                  <a:pt x="489715" y="419100"/>
                </a:lnTo>
                <a:lnTo>
                  <a:pt x="556122" y="419100"/>
                </a:lnTo>
                <a:lnTo>
                  <a:pt x="556122" y="431800"/>
                </a:lnTo>
                <a:close/>
              </a:path>
              <a:path w="2204084" h="1854200">
                <a:moveTo>
                  <a:pt x="1417235" y="431800"/>
                </a:moveTo>
                <a:lnTo>
                  <a:pt x="568561" y="431800"/>
                </a:lnTo>
                <a:lnTo>
                  <a:pt x="568561" y="419100"/>
                </a:lnTo>
                <a:lnTo>
                  <a:pt x="1417235" y="419100"/>
                </a:lnTo>
                <a:lnTo>
                  <a:pt x="1417235" y="431800"/>
                </a:lnTo>
                <a:close/>
              </a:path>
              <a:path w="2204084" h="1854200">
                <a:moveTo>
                  <a:pt x="1788645" y="431800"/>
                </a:moveTo>
                <a:lnTo>
                  <a:pt x="1510602" y="431800"/>
                </a:lnTo>
                <a:lnTo>
                  <a:pt x="1510602" y="419100"/>
                </a:lnTo>
                <a:lnTo>
                  <a:pt x="1788645" y="419100"/>
                </a:lnTo>
                <a:lnTo>
                  <a:pt x="1788645" y="431800"/>
                </a:lnTo>
                <a:close/>
              </a:path>
              <a:path w="2204084" h="1854200">
                <a:moveTo>
                  <a:pt x="564411" y="444500"/>
                </a:moveTo>
                <a:lnTo>
                  <a:pt x="487634" y="444500"/>
                </a:lnTo>
                <a:lnTo>
                  <a:pt x="487634" y="431800"/>
                </a:lnTo>
                <a:lnTo>
                  <a:pt x="564411" y="431800"/>
                </a:lnTo>
                <a:lnTo>
                  <a:pt x="564411" y="444500"/>
                </a:lnTo>
                <a:close/>
              </a:path>
              <a:path w="2204084" h="1854200">
                <a:moveTo>
                  <a:pt x="1437987" y="444500"/>
                </a:moveTo>
                <a:lnTo>
                  <a:pt x="566480" y="444500"/>
                </a:lnTo>
                <a:lnTo>
                  <a:pt x="566480" y="431800"/>
                </a:lnTo>
                <a:lnTo>
                  <a:pt x="1437987" y="431800"/>
                </a:lnTo>
                <a:lnTo>
                  <a:pt x="1437987" y="444500"/>
                </a:lnTo>
                <a:close/>
              </a:path>
              <a:path w="2204084" h="1854200">
                <a:moveTo>
                  <a:pt x="1792807" y="444500"/>
                </a:moveTo>
                <a:lnTo>
                  <a:pt x="1504370" y="444500"/>
                </a:lnTo>
                <a:lnTo>
                  <a:pt x="1508521" y="431800"/>
                </a:lnTo>
                <a:lnTo>
                  <a:pt x="1792807" y="431800"/>
                </a:lnTo>
                <a:lnTo>
                  <a:pt x="1792807" y="444500"/>
                </a:lnTo>
                <a:close/>
              </a:path>
              <a:path w="2204084" h="1854200">
                <a:moveTo>
                  <a:pt x="1458739" y="457200"/>
                </a:moveTo>
                <a:lnTo>
                  <a:pt x="489715" y="457200"/>
                </a:lnTo>
                <a:lnTo>
                  <a:pt x="489715" y="444500"/>
                </a:lnTo>
                <a:lnTo>
                  <a:pt x="1458739" y="444500"/>
                </a:lnTo>
                <a:lnTo>
                  <a:pt x="1458739" y="457200"/>
                </a:lnTo>
                <a:close/>
              </a:path>
              <a:path w="2204084" h="1854200">
                <a:moveTo>
                  <a:pt x="1794877" y="469900"/>
                </a:moveTo>
                <a:lnTo>
                  <a:pt x="491784" y="469900"/>
                </a:lnTo>
                <a:lnTo>
                  <a:pt x="491784" y="457200"/>
                </a:lnTo>
                <a:lnTo>
                  <a:pt x="1483630" y="457200"/>
                </a:lnTo>
                <a:lnTo>
                  <a:pt x="1483630" y="444500"/>
                </a:lnTo>
                <a:lnTo>
                  <a:pt x="1794877" y="444500"/>
                </a:lnTo>
                <a:lnTo>
                  <a:pt x="1794877" y="469900"/>
                </a:lnTo>
                <a:close/>
              </a:path>
              <a:path w="2204084" h="1854200">
                <a:moveTo>
                  <a:pt x="1790714" y="482600"/>
                </a:moveTo>
                <a:lnTo>
                  <a:pt x="500085" y="482600"/>
                </a:lnTo>
                <a:lnTo>
                  <a:pt x="500085" y="469900"/>
                </a:lnTo>
                <a:lnTo>
                  <a:pt x="1790714" y="469900"/>
                </a:lnTo>
                <a:lnTo>
                  <a:pt x="1790714" y="482600"/>
                </a:lnTo>
                <a:close/>
              </a:path>
              <a:path w="2204084" h="1854200">
                <a:moveTo>
                  <a:pt x="1788645" y="495300"/>
                </a:moveTo>
                <a:lnTo>
                  <a:pt x="489715" y="495300"/>
                </a:lnTo>
                <a:lnTo>
                  <a:pt x="489715" y="482600"/>
                </a:lnTo>
                <a:lnTo>
                  <a:pt x="1788645" y="482600"/>
                </a:lnTo>
                <a:lnTo>
                  <a:pt x="1788645" y="495300"/>
                </a:lnTo>
                <a:close/>
              </a:path>
              <a:path w="2204084" h="1854200">
                <a:moveTo>
                  <a:pt x="1794877" y="495300"/>
                </a:moveTo>
                <a:lnTo>
                  <a:pt x="1792807" y="495300"/>
                </a:lnTo>
                <a:lnTo>
                  <a:pt x="1794877" y="482600"/>
                </a:lnTo>
                <a:lnTo>
                  <a:pt x="1794877" y="495300"/>
                </a:lnTo>
                <a:close/>
              </a:path>
              <a:path w="2204084" h="1854200">
                <a:moveTo>
                  <a:pt x="1805247" y="520700"/>
                </a:moveTo>
                <a:lnTo>
                  <a:pt x="468963" y="520700"/>
                </a:lnTo>
                <a:lnTo>
                  <a:pt x="468963" y="495300"/>
                </a:lnTo>
                <a:lnTo>
                  <a:pt x="471032" y="495300"/>
                </a:lnTo>
                <a:lnTo>
                  <a:pt x="473101" y="508000"/>
                </a:lnTo>
                <a:lnTo>
                  <a:pt x="1805247" y="508000"/>
                </a:lnTo>
                <a:lnTo>
                  <a:pt x="1805247" y="520700"/>
                </a:lnTo>
                <a:close/>
              </a:path>
              <a:path w="2204084" h="1854200">
                <a:moveTo>
                  <a:pt x="1799027" y="508000"/>
                </a:moveTo>
                <a:lnTo>
                  <a:pt x="475194" y="508000"/>
                </a:lnTo>
                <a:lnTo>
                  <a:pt x="475194" y="495300"/>
                </a:lnTo>
                <a:lnTo>
                  <a:pt x="1799027" y="495300"/>
                </a:lnTo>
                <a:lnTo>
                  <a:pt x="1799027" y="508000"/>
                </a:lnTo>
                <a:close/>
              </a:path>
              <a:path w="2204084" h="1854200">
                <a:moveTo>
                  <a:pt x="1805247" y="508000"/>
                </a:moveTo>
                <a:lnTo>
                  <a:pt x="1801096" y="508000"/>
                </a:lnTo>
                <a:lnTo>
                  <a:pt x="1799027" y="495300"/>
                </a:lnTo>
                <a:lnTo>
                  <a:pt x="1805247" y="495300"/>
                </a:lnTo>
                <a:lnTo>
                  <a:pt x="1805247" y="508000"/>
                </a:lnTo>
                <a:close/>
              </a:path>
              <a:path w="2204084" h="1854200">
                <a:moveTo>
                  <a:pt x="1803189" y="533400"/>
                </a:moveTo>
                <a:lnTo>
                  <a:pt x="458592" y="533400"/>
                </a:lnTo>
                <a:lnTo>
                  <a:pt x="460650" y="520700"/>
                </a:lnTo>
                <a:lnTo>
                  <a:pt x="1803189" y="520700"/>
                </a:lnTo>
                <a:lnTo>
                  <a:pt x="1803189" y="533400"/>
                </a:lnTo>
                <a:close/>
              </a:path>
              <a:path w="2204084" h="1854200">
                <a:moveTo>
                  <a:pt x="1813548" y="546100"/>
                </a:moveTo>
                <a:lnTo>
                  <a:pt x="454430" y="546100"/>
                </a:lnTo>
                <a:lnTo>
                  <a:pt x="454430" y="533400"/>
                </a:lnTo>
                <a:lnTo>
                  <a:pt x="1809409" y="533400"/>
                </a:lnTo>
                <a:lnTo>
                  <a:pt x="1813548" y="546100"/>
                </a:lnTo>
                <a:close/>
              </a:path>
              <a:path w="2204084" h="1854200">
                <a:moveTo>
                  <a:pt x="1830137" y="558800"/>
                </a:moveTo>
                <a:lnTo>
                  <a:pt x="446129" y="558800"/>
                </a:lnTo>
                <a:lnTo>
                  <a:pt x="450280" y="546100"/>
                </a:lnTo>
                <a:lnTo>
                  <a:pt x="1830137" y="546100"/>
                </a:lnTo>
                <a:lnTo>
                  <a:pt x="1830137" y="558800"/>
                </a:lnTo>
                <a:close/>
              </a:path>
              <a:path w="2204084" h="1854200">
                <a:moveTo>
                  <a:pt x="1844658" y="558800"/>
                </a:moveTo>
                <a:lnTo>
                  <a:pt x="1842601" y="558800"/>
                </a:lnTo>
                <a:lnTo>
                  <a:pt x="1842601" y="546100"/>
                </a:lnTo>
                <a:lnTo>
                  <a:pt x="1844658" y="546100"/>
                </a:lnTo>
                <a:lnTo>
                  <a:pt x="1844658" y="558800"/>
                </a:lnTo>
                <a:close/>
              </a:path>
              <a:path w="2204084" h="1854200">
                <a:moveTo>
                  <a:pt x="1848832" y="571500"/>
                </a:moveTo>
                <a:lnTo>
                  <a:pt x="437828" y="571500"/>
                </a:lnTo>
                <a:lnTo>
                  <a:pt x="444060" y="558800"/>
                </a:lnTo>
                <a:lnTo>
                  <a:pt x="1848832" y="558800"/>
                </a:lnTo>
                <a:lnTo>
                  <a:pt x="1848832" y="571500"/>
                </a:lnTo>
                <a:close/>
              </a:path>
              <a:path w="2204084" h="1854200">
                <a:moveTo>
                  <a:pt x="1850901" y="571500"/>
                </a:moveTo>
                <a:lnTo>
                  <a:pt x="1848832" y="571500"/>
                </a:lnTo>
                <a:lnTo>
                  <a:pt x="1850901" y="558800"/>
                </a:lnTo>
                <a:lnTo>
                  <a:pt x="1850901" y="571500"/>
                </a:lnTo>
                <a:close/>
              </a:path>
              <a:path w="2204084" h="1854200">
                <a:moveTo>
                  <a:pt x="1855052" y="571500"/>
                </a:moveTo>
                <a:lnTo>
                  <a:pt x="1850901" y="571500"/>
                </a:lnTo>
                <a:lnTo>
                  <a:pt x="1852983" y="558800"/>
                </a:lnTo>
                <a:lnTo>
                  <a:pt x="1855052" y="571500"/>
                </a:lnTo>
                <a:close/>
              </a:path>
              <a:path w="2204084" h="1854200">
                <a:moveTo>
                  <a:pt x="1865434" y="571500"/>
                </a:moveTo>
                <a:lnTo>
                  <a:pt x="1857109" y="571500"/>
                </a:lnTo>
                <a:lnTo>
                  <a:pt x="1859214" y="558800"/>
                </a:lnTo>
                <a:lnTo>
                  <a:pt x="1863365" y="558800"/>
                </a:lnTo>
                <a:lnTo>
                  <a:pt x="1865434" y="571500"/>
                </a:lnTo>
                <a:close/>
              </a:path>
              <a:path w="2204084" h="1854200">
                <a:moveTo>
                  <a:pt x="1873735" y="584200"/>
                </a:moveTo>
                <a:lnTo>
                  <a:pt x="425389" y="584200"/>
                </a:lnTo>
                <a:lnTo>
                  <a:pt x="427458" y="571500"/>
                </a:lnTo>
                <a:lnTo>
                  <a:pt x="1873735" y="571500"/>
                </a:lnTo>
                <a:lnTo>
                  <a:pt x="1873735" y="584200"/>
                </a:lnTo>
                <a:close/>
              </a:path>
              <a:path w="2204084" h="1854200">
                <a:moveTo>
                  <a:pt x="1877873" y="596900"/>
                </a:moveTo>
                <a:lnTo>
                  <a:pt x="400474" y="596900"/>
                </a:lnTo>
                <a:lnTo>
                  <a:pt x="400474" y="584200"/>
                </a:lnTo>
                <a:lnTo>
                  <a:pt x="1877873" y="584200"/>
                </a:lnTo>
                <a:lnTo>
                  <a:pt x="1877873" y="596900"/>
                </a:lnTo>
                <a:close/>
              </a:path>
              <a:path w="2204084" h="1854200">
                <a:moveTo>
                  <a:pt x="1888255" y="596900"/>
                </a:moveTo>
                <a:lnTo>
                  <a:pt x="1884093" y="596900"/>
                </a:lnTo>
                <a:lnTo>
                  <a:pt x="1884093" y="584200"/>
                </a:lnTo>
                <a:lnTo>
                  <a:pt x="1888255" y="584200"/>
                </a:lnTo>
                <a:lnTo>
                  <a:pt x="1888255" y="596900"/>
                </a:lnTo>
                <a:close/>
              </a:path>
              <a:path w="2204084" h="1854200">
                <a:moveTo>
                  <a:pt x="334103" y="609600"/>
                </a:moveTo>
                <a:lnTo>
                  <a:pt x="321640" y="609600"/>
                </a:lnTo>
                <a:lnTo>
                  <a:pt x="321640" y="596900"/>
                </a:lnTo>
                <a:lnTo>
                  <a:pt x="334103" y="596900"/>
                </a:lnTo>
                <a:lnTo>
                  <a:pt x="334103" y="609600"/>
                </a:lnTo>
                <a:close/>
              </a:path>
              <a:path w="2204084" h="1854200">
                <a:moveTo>
                  <a:pt x="1911065" y="609600"/>
                </a:moveTo>
                <a:lnTo>
                  <a:pt x="356925" y="609600"/>
                </a:lnTo>
                <a:lnTo>
                  <a:pt x="356925" y="596900"/>
                </a:lnTo>
                <a:lnTo>
                  <a:pt x="1909007" y="596900"/>
                </a:lnTo>
                <a:lnTo>
                  <a:pt x="1911065" y="609600"/>
                </a:lnTo>
                <a:close/>
              </a:path>
              <a:path w="2204084" h="1854200">
                <a:moveTo>
                  <a:pt x="1927678" y="622300"/>
                </a:moveTo>
                <a:lnTo>
                  <a:pt x="311258" y="622300"/>
                </a:lnTo>
                <a:lnTo>
                  <a:pt x="311258" y="609600"/>
                </a:lnTo>
                <a:lnTo>
                  <a:pt x="1929760" y="609600"/>
                </a:lnTo>
                <a:lnTo>
                  <a:pt x="1927678" y="622300"/>
                </a:lnTo>
                <a:close/>
              </a:path>
              <a:path w="2204084" h="1854200">
                <a:moveTo>
                  <a:pt x="1942211" y="635000"/>
                </a:moveTo>
                <a:lnTo>
                  <a:pt x="269766" y="635000"/>
                </a:lnTo>
                <a:lnTo>
                  <a:pt x="271823" y="622300"/>
                </a:lnTo>
                <a:lnTo>
                  <a:pt x="1942211" y="622300"/>
                </a:lnTo>
                <a:lnTo>
                  <a:pt x="1942211" y="635000"/>
                </a:lnTo>
                <a:close/>
              </a:path>
              <a:path w="2204084" h="1854200">
                <a:moveTo>
                  <a:pt x="1933898" y="647700"/>
                </a:moveTo>
                <a:lnTo>
                  <a:pt x="255233" y="647700"/>
                </a:lnTo>
                <a:lnTo>
                  <a:pt x="255233" y="635000"/>
                </a:lnTo>
                <a:lnTo>
                  <a:pt x="1933898" y="635000"/>
                </a:lnTo>
                <a:lnTo>
                  <a:pt x="1933898" y="647700"/>
                </a:lnTo>
                <a:close/>
              </a:path>
              <a:path w="2204084" h="1854200">
                <a:moveTo>
                  <a:pt x="226192" y="660400"/>
                </a:moveTo>
                <a:lnTo>
                  <a:pt x="182607" y="660400"/>
                </a:lnTo>
                <a:lnTo>
                  <a:pt x="184676" y="647700"/>
                </a:lnTo>
                <a:lnTo>
                  <a:pt x="228273" y="647700"/>
                </a:lnTo>
                <a:lnTo>
                  <a:pt x="226192" y="660400"/>
                </a:lnTo>
                <a:close/>
              </a:path>
              <a:path w="2204084" h="1854200">
                <a:moveTo>
                  <a:pt x="1940142" y="660400"/>
                </a:moveTo>
                <a:lnTo>
                  <a:pt x="228273" y="660400"/>
                </a:lnTo>
                <a:lnTo>
                  <a:pt x="228273" y="647700"/>
                </a:lnTo>
                <a:lnTo>
                  <a:pt x="1940142" y="647700"/>
                </a:lnTo>
                <a:lnTo>
                  <a:pt x="1940142" y="660400"/>
                </a:lnTo>
                <a:close/>
              </a:path>
              <a:path w="2204084" h="1854200">
                <a:moveTo>
                  <a:pt x="1952569" y="673100"/>
                </a:moveTo>
                <a:lnTo>
                  <a:pt x="163948" y="673100"/>
                </a:lnTo>
                <a:lnTo>
                  <a:pt x="163948" y="660400"/>
                </a:lnTo>
                <a:lnTo>
                  <a:pt x="1952569" y="660400"/>
                </a:lnTo>
                <a:lnTo>
                  <a:pt x="1952569" y="673100"/>
                </a:lnTo>
                <a:close/>
              </a:path>
              <a:path w="2204084" h="1854200">
                <a:moveTo>
                  <a:pt x="1962951" y="685800"/>
                </a:moveTo>
                <a:lnTo>
                  <a:pt x="145253" y="685800"/>
                </a:lnTo>
                <a:lnTo>
                  <a:pt x="145253" y="673100"/>
                </a:lnTo>
                <a:lnTo>
                  <a:pt x="1962951" y="673100"/>
                </a:lnTo>
                <a:lnTo>
                  <a:pt x="1962951" y="685800"/>
                </a:lnTo>
                <a:close/>
              </a:path>
              <a:path w="2204084" h="1854200">
                <a:moveTo>
                  <a:pt x="1969183" y="698500"/>
                </a:moveTo>
                <a:lnTo>
                  <a:pt x="132813" y="698500"/>
                </a:lnTo>
                <a:lnTo>
                  <a:pt x="132813" y="685800"/>
                </a:lnTo>
                <a:lnTo>
                  <a:pt x="1969183" y="685800"/>
                </a:lnTo>
                <a:lnTo>
                  <a:pt x="1969183" y="698500"/>
                </a:lnTo>
                <a:close/>
              </a:path>
              <a:path w="2204084" h="1854200">
                <a:moveTo>
                  <a:pt x="1973345" y="711200"/>
                </a:moveTo>
                <a:lnTo>
                  <a:pt x="120362" y="711200"/>
                </a:lnTo>
                <a:lnTo>
                  <a:pt x="120362" y="698500"/>
                </a:lnTo>
                <a:lnTo>
                  <a:pt x="1973345" y="698500"/>
                </a:lnTo>
                <a:lnTo>
                  <a:pt x="1973345" y="711200"/>
                </a:lnTo>
                <a:close/>
              </a:path>
              <a:path w="2204084" h="1854200">
                <a:moveTo>
                  <a:pt x="1977460" y="711200"/>
                </a:moveTo>
                <a:lnTo>
                  <a:pt x="1975414" y="711200"/>
                </a:lnTo>
                <a:lnTo>
                  <a:pt x="1977460" y="698500"/>
                </a:lnTo>
                <a:lnTo>
                  <a:pt x="1977460" y="711200"/>
                </a:lnTo>
                <a:close/>
              </a:path>
              <a:path w="2204084" h="1854200">
                <a:moveTo>
                  <a:pt x="1975414" y="723900"/>
                </a:moveTo>
                <a:lnTo>
                  <a:pt x="91321" y="723900"/>
                </a:lnTo>
                <a:lnTo>
                  <a:pt x="91321" y="711200"/>
                </a:lnTo>
                <a:lnTo>
                  <a:pt x="1975414" y="711200"/>
                </a:lnTo>
                <a:lnTo>
                  <a:pt x="1975414" y="723900"/>
                </a:lnTo>
                <a:close/>
              </a:path>
              <a:path w="2204084" h="1854200">
                <a:moveTo>
                  <a:pt x="51898" y="736600"/>
                </a:moveTo>
                <a:lnTo>
                  <a:pt x="43585" y="736600"/>
                </a:lnTo>
                <a:lnTo>
                  <a:pt x="43585" y="723900"/>
                </a:lnTo>
                <a:lnTo>
                  <a:pt x="51898" y="723900"/>
                </a:lnTo>
                <a:lnTo>
                  <a:pt x="51898" y="736600"/>
                </a:lnTo>
                <a:close/>
              </a:path>
              <a:path w="2204084" h="1854200">
                <a:moveTo>
                  <a:pt x="1977460" y="736600"/>
                </a:moveTo>
                <a:lnTo>
                  <a:pt x="78858" y="736600"/>
                </a:lnTo>
                <a:lnTo>
                  <a:pt x="78858" y="723900"/>
                </a:lnTo>
                <a:lnTo>
                  <a:pt x="1977460" y="723900"/>
                </a:lnTo>
                <a:lnTo>
                  <a:pt x="1977460" y="736600"/>
                </a:lnTo>
                <a:close/>
              </a:path>
              <a:path w="2204084" h="1854200">
                <a:moveTo>
                  <a:pt x="49817" y="749300"/>
                </a:moveTo>
                <a:lnTo>
                  <a:pt x="37365" y="749300"/>
                </a:lnTo>
                <a:lnTo>
                  <a:pt x="37365" y="736600"/>
                </a:lnTo>
                <a:lnTo>
                  <a:pt x="49817" y="736600"/>
                </a:lnTo>
                <a:lnTo>
                  <a:pt x="49817" y="749300"/>
                </a:lnTo>
                <a:close/>
              </a:path>
              <a:path w="2204084" h="1854200">
                <a:moveTo>
                  <a:pt x="1981622" y="749300"/>
                </a:moveTo>
                <a:lnTo>
                  <a:pt x="72638" y="749300"/>
                </a:lnTo>
                <a:lnTo>
                  <a:pt x="72638" y="736600"/>
                </a:lnTo>
                <a:lnTo>
                  <a:pt x="1979541" y="736600"/>
                </a:lnTo>
                <a:lnTo>
                  <a:pt x="1981622" y="749300"/>
                </a:lnTo>
                <a:close/>
              </a:path>
              <a:path w="2204084" h="1854200">
                <a:moveTo>
                  <a:pt x="53955" y="762000"/>
                </a:moveTo>
                <a:lnTo>
                  <a:pt x="35296" y="762000"/>
                </a:lnTo>
                <a:lnTo>
                  <a:pt x="35296" y="749300"/>
                </a:lnTo>
                <a:lnTo>
                  <a:pt x="53955" y="749300"/>
                </a:lnTo>
                <a:lnTo>
                  <a:pt x="53955" y="762000"/>
                </a:lnTo>
                <a:close/>
              </a:path>
              <a:path w="2204084" h="1854200">
                <a:moveTo>
                  <a:pt x="1987866" y="774700"/>
                </a:moveTo>
                <a:lnTo>
                  <a:pt x="56024" y="774700"/>
                </a:lnTo>
                <a:lnTo>
                  <a:pt x="56024" y="762000"/>
                </a:lnTo>
                <a:lnTo>
                  <a:pt x="66406" y="762000"/>
                </a:lnTo>
                <a:lnTo>
                  <a:pt x="68476" y="749300"/>
                </a:lnTo>
                <a:lnTo>
                  <a:pt x="1985796" y="749300"/>
                </a:lnTo>
                <a:lnTo>
                  <a:pt x="1987866" y="762000"/>
                </a:lnTo>
                <a:lnTo>
                  <a:pt x="1987866" y="774700"/>
                </a:lnTo>
                <a:close/>
              </a:path>
              <a:path w="2204084" h="1854200">
                <a:moveTo>
                  <a:pt x="2014826" y="762000"/>
                </a:moveTo>
                <a:lnTo>
                  <a:pt x="2002374" y="762000"/>
                </a:lnTo>
                <a:lnTo>
                  <a:pt x="2002374" y="749300"/>
                </a:lnTo>
                <a:lnTo>
                  <a:pt x="2014826" y="749300"/>
                </a:lnTo>
                <a:lnTo>
                  <a:pt x="2014826" y="762000"/>
                </a:lnTo>
                <a:close/>
              </a:path>
              <a:path w="2204084" h="1854200">
                <a:moveTo>
                  <a:pt x="51898" y="774700"/>
                </a:moveTo>
                <a:lnTo>
                  <a:pt x="29076" y="774700"/>
                </a:lnTo>
                <a:lnTo>
                  <a:pt x="29076" y="762000"/>
                </a:lnTo>
                <a:lnTo>
                  <a:pt x="51898" y="762000"/>
                </a:lnTo>
                <a:lnTo>
                  <a:pt x="51898" y="774700"/>
                </a:lnTo>
                <a:close/>
              </a:path>
              <a:path w="2204084" h="1854200">
                <a:moveTo>
                  <a:pt x="2004444" y="774700"/>
                </a:moveTo>
                <a:lnTo>
                  <a:pt x="1989935" y="774700"/>
                </a:lnTo>
                <a:lnTo>
                  <a:pt x="1989935" y="762000"/>
                </a:lnTo>
                <a:lnTo>
                  <a:pt x="2000305" y="762000"/>
                </a:lnTo>
                <a:lnTo>
                  <a:pt x="2004444" y="774700"/>
                </a:lnTo>
                <a:close/>
              </a:path>
              <a:path w="2204084" h="1854200">
                <a:moveTo>
                  <a:pt x="2029334" y="774700"/>
                </a:moveTo>
                <a:lnTo>
                  <a:pt x="2004444" y="774700"/>
                </a:lnTo>
                <a:lnTo>
                  <a:pt x="2004444" y="762000"/>
                </a:lnTo>
                <a:lnTo>
                  <a:pt x="2029334" y="762000"/>
                </a:lnTo>
                <a:lnTo>
                  <a:pt x="2029334" y="774700"/>
                </a:lnTo>
                <a:close/>
              </a:path>
              <a:path w="2204084" h="1854200">
                <a:moveTo>
                  <a:pt x="2041821" y="774700"/>
                </a:moveTo>
                <a:lnTo>
                  <a:pt x="2037659" y="774700"/>
                </a:lnTo>
                <a:lnTo>
                  <a:pt x="2035578" y="762000"/>
                </a:lnTo>
                <a:lnTo>
                  <a:pt x="2041821" y="762000"/>
                </a:lnTo>
                <a:lnTo>
                  <a:pt x="2041821" y="774700"/>
                </a:lnTo>
                <a:close/>
              </a:path>
              <a:path w="2204084" h="1854200">
                <a:moveTo>
                  <a:pt x="2045936" y="774700"/>
                </a:moveTo>
                <a:lnTo>
                  <a:pt x="2043879" y="774700"/>
                </a:lnTo>
                <a:lnTo>
                  <a:pt x="2043879" y="762000"/>
                </a:lnTo>
                <a:lnTo>
                  <a:pt x="2045936" y="762000"/>
                </a:lnTo>
                <a:lnTo>
                  <a:pt x="2045936" y="774700"/>
                </a:lnTo>
                <a:close/>
              </a:path>
              <a:path w="2204084" h="1854200">
                <a:moveTo>
                  <a:pt x="2050110" y="787400"/>
                </a:moveTo>
                <a:lnTo>
                  <a:pt x="26983" y="787400"/>
                </a:lnTo>
                <a:lnTo>
                  <a:pt x="26983" y="774700"/>
                </a:lnTo>
                <a:lnTo>
                  <a:pt x="2052191" y="774700"/>
                </a:lnTo>
                <a:lnTo>
                  <a:pt x="2050110" y="787400"/>
                </a:lnTo>
                <a:close/>
              </a:path>
              <a:path w="2204084" h="1854200">
                <a:moveTo>
                  <a:pt x="2048005" y="812800"/>
                </a:moveTo>
                <a:lnTo>
                  <a:pt x="35296" y="812800"/>
                </a:lnTo>
                <a:lnTo>
                  <a:pt x="35296" y="800100"/>
                </a:lnTo>
                <a:lnTo>
                  <a:pt x="33215" y="800100"/>
                </a:lnTo>
                <a:lnTo>
                  <a:pt x="33215" y="787400"/>
                </a:lnTo>
                <a:lnTo>
                  <a:pt x="2048005" y="787400"/>
                </a:lnTo>
                <a:lnTo>
                  <a:pt x="2048005" y="812800"/>
                </a:lnTo>
                <a:close/>
              </a:path>
              <a:path w="2204084" h="1854200">
                <a:moveTo>
                  <a:pt x="2041821" y="838200"/>
                </a:moveTo>
                <a:lnTo>
                  <a:pt x="31146" y="838200"/>
                </a:lnTo>
                <a:lnTo>
                  <a:pt x="33215" y="825500"/>
                </a:lnTo>
                <a:lnTo>
                  <a:pt x="33215" y="812800"/>
                </a:lnTo>
                <a:lnTo>
                  <a:pt x="2052191" y="812800"/>
                </a:lnTo>
                <a:lnTo>
                  <a:pt x="2050110" y="825500"/>
                </a:lnTo>
                <a:lnTo>
                  <a:pt x="2039716" y="825500"/>
                </a:lnTo>
                <a:lnTo>
                  <a:pt x="2041821" y="838200"/>
                </a:lnTo>
                <a:close/>
              </a:path>
              <a:path w="2204084" h="1854200">
                <a:moveTo>
                  <a:pt x="2052191" y="838200"/>
                </a:moveTo>
                <a:lnTo>
                  <a:pt x="2041821" y="838200"/>
                </a:lnTo>
                <a:lnTo>
                  <a:pt x="2043879" y="825500"/>
                </a:lnTo>
                <a:lnTo>
                  <a:pt x="2054261" y="825500"/>
                </a:lnTo>
                <a:lnTo>
                  <a:pt x="2052191" y="838200"/>
                </a:lnTo>
                <a:close/>
              </a:path>
              <a:path w="2204084" h="1854200">
                <a:moveTo>
                  <a:pt x="2066712" y="850900"/>
                </a:moveTo>
                <a:lnTo>
                  <a:pt x="22833" y="850900"/>
                </a:lnTo>
                <a:lnTo>
                  <a:pt x="22833" y="838200"/>
                </a:lnTo>
                <a:lnTo>
                  <a:pt x="2058399" y="838200"/>
                </a:lnTo>
                <a:lnTo>
                  <a:pt x="2058399" y="825500"/>
                </a:lnTo>
                <a:lnTo>
                  <a:pt x="2066712" y="825500"/>
                </a:lnTo>
                <a:lnTo>
                  <a:pt x="2066712" y="850900"/>
                </a:lnTo>
                <a:close/>
              </a:path>
              <a:path w="2204084" h="1854200">
                <a:moveTo>
                  <a:pt x="2074989" y="850900"/>
                </a:moveTo>
                <a:lnTo>
                  <a:pt x="2068781" y="850900"/>
                </a:lnTo>
                <a:lnTo>
                  <a:pt x="2068781" y="838200"/>
                </a:lnTo>
                <a:lnTo>
                  <a:pt x="2074989" y="838200"/>
                </a:lnTo>
                <a:lnTo>
                  <a:pt x="2074989" y="850900"/>
                </a:lnTo>
                <a:close/>
              </a:path>
              <a:path w="2204084" h="1854200">
                <a:moveTo>
                  <a:pt x="2077082" y="863600"/>
                </a:moveTo>
                <a:lnTo>
                  <a:pt x="16613" y="863600"/>
                </a:lnTo>
                <a:lnTo>
                  <a:pt x="16613" y="850900"/>
                </a:lnTo>
                <a:lnTo>
                  <a:pt x="2077082" y="850900"/>
                </a:lnTo>
                <a:lnTo>
                  <a:pt x="2077082" y="863600"/>
                </a:lnTo>
                <a:close/>
              </a:path>
              <a:path w="2204084" h="1854200">
                <a:moveTo>
                  <a:pt x="2085383" y="876300"/>
                </a:moveTo>
                <a:lnTo>
                  <a:pt x="12463" y="876300"/>
                </a:lnTo>
                <a:lnTo>
                  <a:pt x="12463" y="863600"/>
                </a:lnTo>
                <a:lnTo>
                  <a:pt x="2085383" y="863600"/>
                </a:lnTo>
                <a:lnTo>
                  <a:pt x="2085383" y="876300"/>
                </a:lnTo>
                <a:close/>
              </a:path>
              <a:path w="2204084" h="1854200">
                <a:moveTo>
                  <a:pt x="2089498" y="876300"/>
                </a:moveTo>
                <a:lnTo>
                  <a:pt x="2087440" y="876300"/>
                </a:lnTo>
                <a:lnTo>
                  <a:pt x="2087440" y="863600"/>
                </a:lnTo>
                <a:lnTo>
                  <a:pt x="2089498" y="863600"/>
                </a:lnTo>
                <a:lnTo>
                  <a:pt x="2089498" y="876300"/>
                </a:lnTo>
                <a:close/>
              </a:path>
              <a:path w="2204084" h="1854200">
                <a:moveTo>
                  <a:pt x="2095729" y="876300"/>
                </a:moveTo>
                <a:lnTo>
                  <a:pt x="2091603" y="876300"/>
                </a:lnTo>
                <a:lnTo>
                  <a:pt x="2091603" y="863600"/>
                </a:lnTo>
                <a:lnTo>
                  <a:pt x="2095729" y="863600"/>
                </a:lnTo>
                <a:lnTo>
                  <a:pt x="2095729" y="876300"/>
                </a:lnTo>
                <a:close/>
              </a:path>
              <a:path w="2204084" h="1854200">
                <a:moveTo>
                  <a:pt x="2101961" y="876300"/>
                </a:moveTo>
                <a:lnTo>
                  <a:pt x="2099892" y="876300"/>
                </a:lnTo>
                <a:lnTo>
                  <a:pt x="2099892" y="863600"/>
                </a:lnTo>
                <a:lnTo>
                  <a:pt x="2101961" y="863600"/>
                </a:lnTo>
                <a:lnTo>
                  <a:pt x="2101961" y="876300"/>
                </a:lnTo>
                <a:close/>
              </a:path>
              <a:path w="2204084" h="1854200">
                <a:moveTo>
                  <a:pt x="2112331" y="889000"/>
                </a:moveTo>
                <a:lnTo>
                  <a:pt x="10394" y="889000"/>
                </a:lnTo>
                <a:lnTo>
                  <a:pt x="10394" y="876300"/>
                </a:lnTo>
                <a:lnTo>
                  <a:pt x="2112331" y="876300"/>
                </a:lnTo>
                <a:lnTo>
                  <a:pt x="2112331" y="889000"/>
                </a:lnTo>
                <a:close/>
              </a:path>
              <a:path w="2204084" h="1854200">
                <a:moveTo>
                  <a:pt x="2116481" y="901700"/>
                </a:moveTo>
                <a:lnTo>
                  <a:pt x="12463" y="901700"/>
                </a:lnTo>
                <a:lnTo>
                  <a:pt x="12463" y="889000"/>
                </a:lnTo>
                <a:lnTo>
                  <a:pt x="2116481" y="889000"/>
                </a:lnTo>
                <a:lnTo>
                  <a:pt x="2116481" y="901700"/>
                </a:lnTo>
                <a:close/>
              </a:path>
              <a:path w="2204084" h="1854200">
                <a:moveTo>
                  <a:pt x="2122725" y="914400"/>
                </a:moveTo>
                <a:lnTo>
                  <a:pt x="18694" y="914400"/>
                </a:lnTo>
                <a:lnTo>
                  <a:pt x="18694" y="901700"/>
                </a:lnTo>
                <a:lnTo>
                  <a:pt x="2122725" y="901700"/>
                </a:lnTo>
                <a:lnTo>
                  <a:pt x="2122725" y="914400"/>
                </a:lnTo>
                <a:close/>
              </a:path>
              <a:path w="2204084" h="1854200">
                <a:moveTo>
                  <a:pt x="24926" y="927100"/>
                </a:moveTo>
                <a:lnTo>
                  <a:pt x="22833" y="927100"/>
                </a:lnTo>
                <a:lnTo>
                  <a:pt x="22833" y="914400"/>
                </a:lnTo>
                <a:lnTo>
                  <a:pt x="24926" y="927100"/>
                </a:lnTo>
                <a:close/>
              </a:path>
              <a:path w="2204084" h="1854200">
                <a:moveTo>
                  <a:pt x="2143453" y="939800"/>
                </a:moveTo>
                <a:lnTo>
                  <a:pt x="24926" y="939800"/>
                </a:lnTo>
                <a:lnTo>
                  <a:pt x="24926" y="914400"/>
                </a:lnTo>
                <a:lnTo>
                  <a:pt x="2141420" y="914400"/>
                </a:lnTo>
                <a:lnTo>
                  <a:pt x="2141420" y="927100"/>
                </a:lnTo>
                <a:lnTo>
                  <a:pt x="2143453" y="927100"/>
                </a:lnTo>
                <a:lnTo>
                  <a:pt x="2143453" y="939800"/>
                </a:lnTo>
                <a:close/>
              </a:path>
              <a:path w="2204084" h="1854200">
                <a:moveTo>
                  <a:pt x="2149721" y="952500"/>
                </a:moveTo>
                <a:lnTo>
                  <a:pt x="35296" y="952500"/>
                </a:lnTo>
                <a:lnTo>
                  <a:pt x="35296" y="939800"/>
                </a:lnTo>
                <a:lnTo>
                  <a:pt x="2149721" y="939800"/>
                </a:lnTo>
                <a:lnTo>
                  <a:pt x="2149721" y="952500"/>
                </a:lnTo>
                <a:close/>
              </a:path>
              <a:path w="2204084" h="1854200">
                <a:moveTo>
                  <a:pt x="2162172" y="977900"/>
                </a:moveTo>
                <a:lnTo>
                  <a:pt x="45654" y="977900"/>
                </a:lnTo>
                <a:lnTo>
                  <a:pt x="45654" y="965200"/>
                </a:lnTo>
                <a:lnTo>
                  <a:pt x="39435" y="965200"/>
                </a:lnTo>
                <a:lnTo>
                  <a:pt x="39435" y="952500"/>
                </a:lnTo>
                <a:lnTo>
                  <a:pt x="2164241" y="952500"/>
                </a:lnTo>
                <a:lnTo>
                  <a:pt x="2164241" y="965200"/>
                </a:lnTo>
                <a:lnTo>
                  <a:pt x="2162172" y="977900"/>
                </a:lnTo>
                <a:close/>
              </a:path>
              <a:path w="2204084" h="1854200">
                <a:moveTo>
                  <a:pt x="2168368" y="990600"/>
                </a:moveTo>
                <a:lnTo>
                  <a:pt x="51898" y="990600"/>
                </a:lnTo>
                <a:lnTo>
                  <a:pt x="51898" y="977900"/>
                </a:lnTo>
                <a:lnTo>
                  <a:pt x="2168368" y="977900"/>
                </a:lnTo>
                <a:lnTo>
                  <a:pt x="2168368" y="990600"/>
                </a:lnTo>
                <a:close/>
              </a:path>
              <a:path w="2204084" h="1854200">
                <a:moveTo>
                  <a:pt x="2178750" y="1003300"/>
                </a:moveTo>
                <a:lnTo>
                  <a:pt x="56024" y="1003300"/>
                </a:lnTo>
                <a:lnTo>
                  <a:pt x="53955" y="990600"/>
                </a:lnTo>
                <a:lnTo>
                  <a:pt x="2178750" y="990600"/>
                </a:lnTo>
                <a:lnTo>
                  <a:pt x="2178750" y="1003300"/>
                </a:lnTo>
                <a:close/>
              </a:path>
              <a:path w="2204084" h="1854200">
                <a:moveTo>
                  <a:pt x="6231" y="1016000"/>
                </a:moveTo>
                <a:lnTo>
                  <a:pt x="4162" y="1016000"/>
                </a:lnTo>
                <a:lnTo>
                  <a:pt x="0" y="1003300"/>
                </a:lnTo>
                <a:lnTo>
                  <a:pt x="6231" y="1003300"/>
                </a:lnTo>
                <a:lnTo>
                  <a:pt x="6231" y="1016000"/>
                </a:lnTo>
                <a:close/>
              </a:path>
              <a:path w="2204084" h="1854200">
                <a:moveTo>
                  <a:pt x="16613" y="1028700"/>
                </a:moveTo>
                <a:lnTo>
                  <a:pt x="10394" y="1028700"/>
                </a:lnTo>
                <a:lnTo>
                  <a:pt x="10394" y="1003300"/>
                </a:lnTo>
                <a:lnTo>
                  <a:pt x="14532" y="1003300"/>
                </a:lnTo>
                <a:lnTo>
                  <a:pt x="14532" y="1016000"/>
                </a:lnTo>
                <a:lnTo>
                  <a:pt x="16613" y="1016000"/>
                </a:lnTo>
                <a:lnTo>
                  <a:pt x="16613" y="1028700"/>
                </a:lnTo>
                <a:close/>
              </a:path>
              <a:path w="2204084" h="1854200">
                <a:moveTo>
                  <a:pt x="45654" y="1028700"/>
                </a:moveTo>
                <a:lnTo>
                  <a:pt x="37365" y="1028700"/>
                </a:lnTo>
                <a:lnTo>
                  <a:pt x="37365" y="1016000"/>
                </a:lnTo>
                <a:lnTo>
                  <a:pt x="33215" y="1016000"/>
                </a:lnTo>
                <a:lnTo>
                  <a:pt x="33215" y="1003300"/>
                </a:lnTo>
                <a:lnTo>
                  <a:pt x="39435" y="1003300"/>
                </a:lnTo>
                <a:lnTo>
                  <a:pt x="41504" y="1016000"/>
                </a:lnTo>
                <a:lnTo>
                  <a:pt x="45654" y="1028700"/>
                </a:lnTo>
                <a:close/>
              </a:path>
              <a:path w="2204084" h="1854200">
                <a:moveTo>
                  <a:pt x="2174599" y="1016000"/>
                </a:moveTo>
                <a:lnTo>
                  <a:pt x="53955" y="1016000"/>
                </a:lnTo>
                <a:lnTo>
                  <a:pt x="53955" y="1003300"/>
                </a:lnTo>
                <a:lnTo>
                  <a:pt x="2174599" y="1003300"/>
                </a:lnTo>
                <a:lnTo>
                  <a:pt x="2174599" y="1016000"/>
                </a:lnTo>
                <a:close/>
              </a:path>
              <a:path w="2204084" h="1854200">
                <a:moveTo>
                  <a:pt x="8324" y="1028700"/>
                </a:moveTo>
                <a:lnTo>
                  <a:pt x="6231" y="1028700"/>
                </a:lnTo>
                <a:lnTo>
                  <a:pt x="6231" y="1016000"/>
                </a:lnTo>
                <a:lnTo>
                  <a:pt x="10394" y="1016000"/>
                </a:lnTo>
                <a:lnTo>
                  <a:pt x="8324" y="1028700"/>
                </a:lnTo>
                <a:close/>
              </a:path>
              <a:path w="2204084" h="1854200">
                <a:moveTo>
                  <a:pt x="18694" y="1028700"/>
                </a:moveTo>
                <a:lnTo>
                  <a:pt x="16613" y="1028700"/>
                </a:lnTo>
                <a:lnTo>
                  <a:pt x="18694" y="1016000"/>
                </a:lnTo>
                <a:lnTo>
                  <a:pt x="18694" y="1028700"/>
                </a:lnTo>
                <a:close/>
              </a:path>
              <a:path w="2204084" h="1854200">
                <a:moveTo>
                  <a:pt x="2172530" y="1028700"/>
                </a:moveTo>
                <a:lnTo>
                  <a:pt x="53955" y="1028700"/>
                </a:lnTo>
                <a:lnTo>
                  <a:pt x="51898" y="1016000"/>
                </a:lnTo>
                <a:lnTo>
                  <a:pt x="2172530" y="1016000"/>
                </a:lnTo>
                <a:lnTo>
                  <a:pt x="2172530" y="1028700"/>
                </a:lnTo>
                <a:close/>
              </a:path>
              <a:path w="2204084" h="1854200">
                <a:moveTo>
                  <a:pt x="24926" y="1041400"/>
                </a:moveTo>
                <a:lnTo>
                  <a:pt x="14532" y="1041400"/>
                </a:lnTo>
                <a:lnTo>
                  <a:pt x="14532" y="1028700"/>
                </a:lnTo>
                <a:lnTo>
                  <a:pt x="22833" y="1028700"/>
                </a:lnTo>
                <a:lnTo>
                  <a:pt x="24926" y="1041400"/>
                </a:lnTo>
                <a:close/>
              </a:path>
              <a:path w="2204084" h="1854200">
                <a:moveTo>
                  <a:pt x="2174599" y="1041400"/>
                </a:moveTo>
                <a:lnTo>
                  <a:pt x="35296" y="1041400"/>
                </a:lnTo>
                <a:lnTo>
                  <a:pt x="35296" y="1028700"/>
                </a:lnTo>
                <a:lnTo>
                  <a:pt x="2174599" y="1028700"/>
                </a:lnTo>
                <a:lnTo>
                  <a:pt x="2174599" y="1041400"/>
                </a:lnTo>
                <a:close/>
              </a:path>
              <a:path w="2204084" h="1854200">
                <a:moveTo>
                  <a:pt x="2178750" y="1066800"/>
                </a:moveTo>
                <a:lnTo>
                  <a:pt x="2174599" y="1066800"/>
                </a:lnTo>
                <a:lnTo>
                  <a:pt x="2174599" y="1054100"/>
                </a:lnTo>
                <a:lnTo>
                  <a:pt x="29076" y="1054100"/>
                </a:lnTo>
                <a:lnTo>
                  <a:pt x="24926" y="1041400"/>
                </a:lnTo>
                <a:lnTo>
                  <a:pt x="2176681" y="1041400"/>
                </a:lnTo>
                <a:lnTo>
                  <a:pt x="2176681" y="1054100"/>
                </a:lnTo>
                <a:lnTo>
                  <a:pt x="2178750" y="1066800"/>
                </a:lnTo>
                <a:close/>
              </a:path>
              <a:path w="2204084" h="1854200">
                <a:moveTo>
                  <a:pt x="2172530" y="1066800"/>
                </a:moveTo>
                <a:lnTo>
                  <a:pt x="33215" y="1066800"/>
                </a:lnTo>
                <a:lnTo>
                  <a:pt x="31146" y="1054100"/>
                </a:lnTo>
                <a:lnTo>
                  <a:pt x="2172530" y="1054100"/>
                </a:lnTo>
                <a:lnTo>
                  <a:pt x="2172530" y="1066800"/>
                </a:lnTo>
                <a:close/>
              </a:path>
              <a:path w="2204084" h="1854200">
                <a:moveTo>
                  <a:pt x="2170437" y="1079500"/>
                </a:moveTo>
                <a:lnTo>
                  <a:pt x="39435" y="1079500"/>
                </a:lnTo>
                <a:lnTo>
                  <a:pt x="39435" y="1066800"/>
                </a:lnTo>
                <a:lnTo>
                  <a:pt x="2174599" y="1066800"/>
                </a:lnTo>
                <a:lnTo>
                  <a:pt x="2170437" y="1079500"/>
                </a:lnTo>
                <a:close/>
              </a:path>
              <a:path w="2204084" h="1854200">
                <a:moveTo>
                  <a:pt x="2174599" y="1092200"/>
                </a:moveTo>
                <a:lnTo>
                  <a:pt x="45654" y="1092200"/>
                </a:lnTo>
                <a:lnTo>
                  <a:pt x="45654" y="1079500"/>
                </a:lnTo>
                <a:lnTo>
                  <a:pt x="2174599" y="1079500"/>
                </a:lnTo>
                <a:lnTo>
                  <a:pt x="2174599" y="1092200"/>
                </a:lnTo>
                <a:close/>
              </a:path>
              <a:path w="2204084" h="1854200">
                <a:moveTo>
                  <a:pt x="2187039" y="1117600"/>
                </a:moveTo>
                <a:lnTo>
                  <a:pt x="51898" y="1117600"/>
                </a:lnTo>
                <a:lnTo>
                  <a:pt x="51898" y="1104900"/>
                </a:lnTo>
                <a:lnTo>
                  <a:pt x="49817" y="1104900"/>
                </a:lnTo>
                <a:lnTo>
                  <a:pt x="49817" y="1092200"/>
                </a:lnTo>
                <a:lnTo>
                  <a:pt x="2184981" y="1092200"/>
                </a:lnTo>
                <a:lnTo>
                  <a:pt x="2184981" y="1104900"/>
                </a:lnTo>
                <a:lnTo>
                  <a:pt x="2187039" y="1117600"/>
                </a:lnTo>
                <a:close/>
              </a:path>
              <a:path w="2204084" h="1854200">
                <a:moveTo>
                  <a:pt x="2189132" y="1117600"/>
                </a:moveTo>
                <a:lnTo>
                  <a:pt x="2187039" y="1117600"/>
                </a:lnTo>
                <a:lnTo>
                  <a:pt x="2187039" y="1104900"/>
                </a:lnTo>
                <a:lnTo>
                  <a:pt x="2189132" y="1104900"/>
                </a:lnTo>
                <a:lnTo>
                  <a:pt x="2189132" y="1117600"/>
                </a:lnTo>
                <a:close/>
              </a:path>
              <a:path w="2204084" h="1854200">
                <a:moveTo>
                  <a:pt x="2191201" y="1130300"/>
                </a:moveTo>
                <a:lnTo>
                  <a:pt x="51898" y="1130300"/>
                </a:lnTo>
                <a:lnTo>
                  <a:pt x="49817" y="1117600"/>
                </a:lnTo>
                <a:lnTo>
                  <a:pt x="2191201" y="1117600"/>
                </a:lnTo>
                <a:lnTo>
                  <a:pt x="2191201" y="1130300"/>
                </a:lnTo>
                <a:close/>
              </a:path>
              <a:path w="2204084" h="1854200">
                <a:moveTo>
                  <a:pt x="2195375" y="1143000"/>
                </a:moveTo>
                <a:lnTo>
                  <a:pt x="53955" y="1143000"/>
                </a:lnTo>
                <a:lnTo>
                  <a:pt x="53955" y="1130300"/>
                </a:lnTo>
                <a:lnTo>
                  <a:pt x="2195375" y="1130300"/>
                </a:lnTo>
                <a:lnTo>
                  <a:pt x="2195375" y="1143000"/>
                </a:lnTo>
                <a:close/>
              </a:path>
              <a:path w="2204084" h="1854200">
                <a:moveTo>
                  <a:pt x="2201571" y="1155700"/>
                </a:moveTo>
                <a:lnTo>
                  <a:pt x="64349" y="1155700"/>
                </a:lnTo>
                <a:lnTo>
                  <a:pt x="64349" y="1143000"/>
                </a:lnTo>
                <a:lnTo>
                  <a:pt x="2201571" y="1143000"/>
                </a:lnTo>
                <a:lnTo>
                  <a:pt x="2201571" y="1155700"/>
                </a:lnTo>
                <a:close/>
              </a:path>
              <a:path w="2204084" h="1854200">
                <a:moveTo>
                  <a:pt x="2199490" y="1168400"/>
                </a:moveTo>
                <a:lnTo>
                  <a:pt x="74719" y="1168400"/>
                </a:lnTo>
                <a:lnTo>
                  <a:pt x="72638" y="1155700"/>
                </a:lnTo>
                <a:lnTo>
                  <a:pt x="2199490" y="1155700"/>
                </a:lnTo>
                <a:lnTo>
                  <a:pt x="2199490" y="1168400"/>
                </a:lnTo>
                <a:close/>
              </a:path>
              <a:path w="2204084" h="1854200">
                <a:moveTo>
                  <a:pt x="2203664" y="1181100"/>
                </a:moveTo>
                <a:lnTo>
                  <a:pt x="76788" y="1181100"/>
                </a:lnTo>
                <a:lnTo>
                  <a:pt x="76788" y="1168400"/>
                </a:lnTo>
                <a:lnTo>
                  <a:pt x="2203664" y="1168400"/>
                </a:lnTo>
                <a:lnTo>
                  <a:pt x="2203664" y="1181100"/>
                </a:lnTo>
                <a:close/>
              </a:path>
              <a:path w="2204084" h="1854200">
                <a:moveTo>
                  <a:pt x="2197409" y="1193800"/>
                </a:moveTo>
                <a:lnTo>
                  <a:pt x="82996" y="1193800"/>
                </a:lnTo>
                <a:lnTo>
                  <a:pt x="78858" y="1181100"/>
                </a:lnTo>
                <a:lnTo>
                  <a:pt x="2201571" y="1181100"/>
                </a:lnTo>
                <a:lnTo>
                  <a:pt x="2197409" y="1193800"/>
                </a:lnTo>
                <a:close/>
              </a:path>
              <a:path w="2204084" h="1854200">
                <a:moveTo>
                  <a:pt x="2193270" y="1206500"/>
                </a:moveTo>
                <a:lnTo>
                  <a:pt x="91321" y="1206500"/>
                </a:lnTo>
                <a:lnTo>
                  <a:pt x="89240" y="1193800"/>
                </a:lnTo>
                <a:lnTo>
                  <a:pt x="2193270" y="1193800"/>
                </a:lnTo>
                <a:lnTo>
                  <a:pt x="2193270" y="1206500"/>
                </a:lnTo>
                <a:close/>
              </a:path>
              <a:path w="2204084" h="1854200">
                <a:moveTo>
                  <a:pt x="2187039" y="1244600"/>
                </a:moveTo>
                <a:lnTo>
                  <a:pt x="95448" y="1244600"/>
                </a:lnTo>
                <a:lnTo>
                  <a:pt x="97541" y="1231900"/>
                </a:lnTo>
                <a:lnTo>
                  <a:pt x="97541" y="1219200"/>
                </a:lnTo>
                <a:lnTo>
                  <a:pt x="93390" y="1219200"/>
                </a:lnTo>
                <a:lnTo>
                  <a:pt x="93390" y="1206500"/>
                </a:lnTo>
                <a:lnTo>
                  <a:pt x="2189132" y="1206500"/>
                </a:lnTo>
                <a:lnTo>
                  <a:pt x="2189132" y="1231900"/>
                </a:lnTo>
                <a:lnTo>
                  <a:pt x="2187039" y="1231900"/>
                </a:lnTo>
                <a:lnTo>
                  <a:pt x="2187039" y="1244600"/>
                </a:lnTo>
                <a:close/>
              </a:path>
              <a:path w="2204084" h="1854200">
                <a:moveTo>
                  <a:pt x="2184981" y="1257300"/>
                </a:moveTo>
                <a:lnTo>
                  <a:pt x="97541" y="1257300"/>
                </a:lnTo>
                <a:lnTo>
                  <a:pt x="97541" y="1244600"/>
                </a:lnTo>
                <a:lnTo>
                  <a:pt x="2184981" y="1244600"/>
                </a:lnTo>
                <a:lnTo>
                  <a:pt x="2184981" y="1257300"/>
                </a:lnTo>
                <a:close/>
              </a:path>
              <a:path w="2204084" h="1854200">
                <a:moveTo>
                  <a:pt x="2180819" y="1270000"/>
                </a:moveTo>
                <a:lnTo>
                  <a:pt x="95448" y="1270000"/>
                </a:lnTo>
                <a:lnTo>
                  <a:pt x="95448" y="1257300"/>
                </a:lnTo>
                <a:lnTo>
                  <a:pt x="2180819" y="1257300"/>
                </a:lnTo>
                <a:lnTo>
                  <a:pt x="2180819" y="1270000"/>
                </a:lnTo>
                <a:close/>
              </a:path>
              <a:path w="2204084" h="1854200">
                <a:moveTo>
                  <a:pt x="97541" y="1282700"/>
                </a:moveTo>
                <a:lnTo>
                  <a:pt x="97541" y="1270000"/>
                </a:lnTo>
                <a:lnTo>
                  <a:pt x="99610" y="1270000"/>
                </a:lnTo>
                <a:lnTo>
                  <a:pt x="97541" y="1282700"/>
                </a:lnTo>
                <a:close/>
              </a:path>
              <a:path w="2204084" h="1854200">
                <a:moveTo>
                  <a:pt x="2178750" y="1282700"/>
                </a:moveTo>
                <a:lnTo>
                  <a:pt x="99610" y="1282700"/>
                </a:lnTo>
                <a:lnTo>
                  <a:pt x="99610" y="1270000"/>
                </a:lnTo>
                <a:lnTo>
                  <a:pt x="2178750" y="1270000"/>
                </a:lnTo>
                <a:lnTo>
                  <a:pt x="2178750" y="1282700"/>
                </a:lnTo>
                <a:close/>
              </a:path>
              <a:path w="2204084" h="1854200">
                <a:moveTo>
                  <a:pt x="2174599" y="1295400"/>
                </a:moveTo>
                <a:lnTo>
                  <a:pt x="101679" y="1295400"/>
                </a:lnTo>
                <a:lnTo>
                  <a:pt x="101679" y="1282700"/>
                </a:lnTo>
                <a:lnTo>
                  <a:pt x="2174599" y="1282700"/>
                </a:lnTo>
                <a:lnTo>
                  <a:pt x="2174599" y="1295400"/>
                </a:lnTo>
                <a:close/>
              </a:path>
              <a:path w="2204084" h="1854200">
                <a:moveTo>
                  <a:pt x="2170437" y="1308100"/>
                </a:moveTo>
                <a:lnTo>
                  <a:pt x="103760" y="1308100"/>
                </a:lnTo>
                <a:lnTo>
                  <a:pt x="103760" y="1295400"/>
                </a:lnTo>
                <a:lnTo>
                  <a:pt x="2170437" y="1295400"/>
                </a:lnTo>
                <a:lnTo>
                  <a:pt x="2170437" y="1308100"/>
                </a:lnTo>
                <a:close/>
              </a:path>
              <a:path w="2204084" h="1854200">
                <a:moveTo>
                  <a:pt x="2168368" y="1320800"/>
                </a:moveTo>
                <a:lnTo>
                  <a:pt x="107911" y="1320800"/>
                </a:lnTo>
                <a:lnTo>
                  <a:pt x="109992" y="1308100"/>
                </a:lnTo>
                <a:lnTo>
                  <a:pt x="2168368" y="1308100"/>
                </a:lnTo>
                <a:lnTo>
                  <a:pt x="2168368" y="1320800"/>
                </a:lnTo>
                <a:close/>
              </a:path>
              <a:path w="2204084" h="1854200">
                <a:moveTo>
                  <a:pt x="2172530" y="1333500"/>
                </a:moveTo>
                <a:lnTo>
                  <a:pt x="116212" y="1333500"/>
                </a:lnTo>
                <a:lnTo>
                  <a:pt x="116212" y="1320800"/>
                </a:lnTo>
                <a:lnTo>
                  <a:pt x="2172530" y="1320800"/>
                </a:lnTo>
                <a:lnTo>
                  <a:pt x="2172530" y="1333500"/>
                </a:lnTo>
                <a:close/>
              </a:path>
              <a:path w="2204084" h="1854200">
                <a:moveTo>
                  <a:pt x="2168368" y="1346200"/>
                </a:moveTo>
                <a:lnTo>
                  <a:pt x="122419" y="1346200"/>
                </a:lnTo>
                <a:lnTo>
                  <a:pt x="120362" y="1333500"/>
                </a:lnTo>
                <a:lnTo>
                  <a:pt x="2168368" y="1333500"/>
                </a:lnTo>
                <a:lnTo>
                  <a:pt x="2168368" y="1346200"/>
                </a:lnTo>
                <a:close/>
              </a:path>
              <a:path w="2204084" h="1854200">
                <a:moveTo>
                  <a:pt x="2164241" y="1358900"/>
                </a:moveTo>
                <a:lnTo>
                  <a:pt x="128651" y="1358900"/>
                </a:lnTo>
                <a:lnTo>
                  <a:pt x="128651" y="1346200"/>
                </a:lnTo>
                <a:lnTo>
                  <a:pt x="2166310" y="1346200"/>
                </a:lnTo>
                <a:lnTo>
                  <a:pt x="2164241" y="1358900"/>
                </a:lnTo>
                <a:close/>
              </a:path>
              <a:path w="2204084" h="1854200">
                <a:moveTo>
                  <a:pt x="908837" y="1371600"/>
                </a:moveTo>
                <a:lnTo>
                  <a:pt x="134883" y="1371600"/>
                </a:lnTo>
                <a:lnTo>
                  <a:pt x="134883" y="1358900"/>
                </a:lnTo>
                <a:lnTo>
                  <a:pt x="910942" y="1358900"/>
                </a:lnTo>
                <a:lnTo>
                  <a:pt x="908837" y="1371600"/>
                </a:lnTo>
                <a:close/>
              </a:path>
              <a:path w="2204084" h="1854200">
                <a:moveTo>
                  <a:pt x="962804" y="1371600"/>
                </a:moveTo>
                <a:lnTo>
                  <a:pt x="954503" y="1371600"/>
                </a:lnTo>
                <a:lnTo>
                  <a:pt x="952434" y="1358900"/>
                </a:lnTo>
                <a:lnTo>
                  <a:pt x="962804" y="1358900"/>
                </a:lnTo>
                <a:lnTo>
                  <a:pt x="962804" y="1371600"/>
                </a:lnTo>
                <a:close/>
              </a:path>
              <a:path w="2204084" h="1854200">
                <a:moveTo>
                  <a:pt x="2162172" y="1371600"/>
                </a:moveTo>
                <a:lnTo>
                  <a:pt x="1000146" y="1371600"/>
                </a:lnTo>
                <a:lnTo>
                  <a:pt x="998077" y="1358900"/>
                </a:lnTo>
                <a:lnTo>
                  <a:pt x="2162172" y="1358900"/>
                </a:lnTo>
                <a:lnTo>
                  <a:pt x="2162172" y="1371600"/>
                </a:lnTo>
                <a:close/>
              </a:path>
              <a:path w="2204084" h="1854200">
                <a:moveTo>
                  <a:pt x="823783" y="1397000"/>
                </a:moveTo>
                <a:lnTo>
                  <a:pt x="139033" y="1397000"/>
                </a:lnTo>
                <a:lnTo>
                  <a:pt x="139033" y="1371600"/>
                </a:lnTo>
                <a:lnTo>
                  <a:pt x="848673" y="1371600"/>
                </a:lnTo>
                <a:lnTo>
                  <a:pt x="846604" y="1384300"/>
                </a:lnTo>
                <a:lnTo>
                  <a:pt x="825852" y="1384300"/>
                </a:lnTo>
                <a:lnTo>
                  <a:pt x="823783" y="1397000"/>
                </a:lnTo>
                <a:close/>
              </a:path>
              <a:path w="2204084" h="1854200">
                <a:moveTo>
                  <a:pt x="2155916" y="1384300"/>
                </a:moveTo>
                <a:lnTo>
                  <a:pt x="1018829" y="1384300"/>
                </a:lnTo>
                <a:lnTo>
                  <a:pt x="1018829" y="1371600"/>
                </a:lnTo>
                <a:lnTo>
                  <a:pt x="2155916" y="1371600"/>
                </a:lnTo>
                <a:lnTo>
                  <a:pt x="2155916" y="1384300"/>
                </a:lnTo>
                <a:close/>
              </a:path>
              <a:path w="2204084" h="1854200">
                <a:moveTo>
                  <a:pt x="1049963" y="1397000"/>
                </a:moveTo>
                <a:lnTo>
                  <a:pt x="1033362" y="1397000"/>
                </a:lnTo>
                <a:lnTo>
                  <a:pt x="1033362" y="1384300"/>
                </a:lnTo>
                <a:lnTo>
                  <a:pt x="1049963" y="1384300"/>
                </a:lnTo>
                <a:lnTo>
                  <a:pt x="1049963" y="1397000"/>
                </a:lnTo>
                <a:close/>
              </a:path>
              <a:path w="2204084" h="1854200">
                <a:moveTo>
                  <a:pt x="2145558" y="1397000"/>
                </a:moveTo>
                <a:lnTo>
                  <a:pt x="1070704" y="1397000"/>
                </a:lnTo>
                <a:lnTo>
                  <a:pt x="1068634" y="1384300"/>
                </a:lnTo>
                <a:lnTo>
                  <a:pt x="2147616" y="1384300"/>
                </a:lnTo>
                <a:lnTo>
                  <a:pt x="2145558" y="1397000"/>
                </a:lnTo>
                <a:close/>
              </a:path>
              <a:path w="2204084" h="1854200">
                <a:moveTo>
                  <a:pt x="784360" y="1409700"/>
                </a:moveTo>
                <a:lnTo>
                  <a:pt x="141126" y="1409700"/>
                </a:lnTo>
                <a:lnTo>
                  <a:pt x="141126" y="1397000"/>
                </a:lnTo>
                <a:lnTo>
                  <a:pt x="786417" y="1397000"/>
                </a:lnTo>
                <a:lnTo>
                  <a:pt x="784360" y="1409700"/>
                </a:lnTo>
                <a:close/>
              </a:path>
              <a:path w="2204084" h="1854200">
                <a:moveTo>
                  <a:pt x="1103919" y="1409700"/>
                </a:moveTo>
                <a:lnTo>
                  <a:pt x="1089387" y="1409700"/>
                </a:lnTo>
                <a:lnTo>
                  <a:pt x="1085224" y="1397000"/>
                </a:lnTo>
                <a:lnTo>
                  <a:pt x="1103919" y="1397000"/>
                </a:lnTo>
                <a:lnTo>
                  <a:pt x="1103919" y="1409700"/>
                </a:lnTo>
                <a:close/>
              </a:path>
              <a:path w="2204084" h="1854200">
                <a:moveTo>
                  <a:pt x="2141420" y="1409700"/>
                </a:moveTo>
                <a:lnTo>
                  <a:pt x="1116358" y="1409700"/>
                </a:lnTo>
                <a:lnTo>
                  <a:pt x="1116358" y="1397000"/>
                </a:lnTo>
                <a:lnTo>
                  <a:pt x="2139339" y="1397000"/>
                </a:lnTo>
                <a:lnTo>
                  <a:pt x="2141420" y="1409700"/>
                </a:lnTo>
                <a:close/>
              </a:path>
              <a:path w="2204084" h="1854200">
                <a:moveTo>
                  <a:pt x="2143453" y="1422400"/>
                </a:moveTo>
                <a:lnTo>
                  <a:pt x="1130879" y="1422400"/>
                </a:lnTo>
                <a:lnTo>
                  <a:pt x="1130879" y="1409700"/>
                </a:lnTo>
                <a:lnTo>
                  <a:pt x="2141420" y="1409700"/>
                </a:lnTo>
                <a:lnTo>
                  <a:pt x="2141420" y="1397000"/>
                </a:lnTo>
                <a:lnTo>
                  <a:pt x="2143453" y="1397000"/>
                </a:lnTo>
                <a:lnTo>
                  <a:pt x="2143453" y="1422400"/>
                </a:lnTo>
                <a:close/>
              </a:path>
              <a:path w="2204084" h="1854200">
                <a:moveTo>
                  <a:pt x="682680" y="1422400"/>
                </a:moveTo>
                <a:lnTo>
                  <a:pt x="139033" y="1422400"/>
                </a:lnTo>
                <a:lnTo>
                  <a:pt x="139033" y="1409700"/>
                </a:lnTo>
                <a:lnTo>
                  <a:pt x="690981" y="1409700"/>
                </a:lnTo>
                <a:lnTo>
                  <a:pt x="682680" y="1422400"/>
                </a:lnTo>
                <a:close/>
              </a:path>
              <a:path w="2204084" h="1854200">
                <a:moveTo>
                  <a:pt x="645338" y="1447800"/>
                </a:moveTo>
                <a:lnTo>
                  <a:pt x="132813" y="1447800"/>
                </a:lnTo>
                <a:lnTo>
                  <a:pt x="132813" y="1435100"/>
                </a:lnTo>
                <a:lnTo>
                  <a:pt x="136952" y="1422400"/>
                </a:lnTo>
                <a:lnTo>
                  <a:pt x="674391" y="1422400"/>
                </a:lnTo>
                <a:lnTo>
                  <a:pt x="672298" y="1435100"/>
                </a:lnTo>
                <a:lnTo>
                  <a:pt x="645338" y="1435100"/>
                </a:lnTo>
                <a:lnTo>
                  <a:pt x="645338" y="1447800"/>
                </a:lnTo>
                <a:close/>
              </a:path>
              <a:path w="2204084" h="1854200">
                <a:moveTo>
                  <a:pt x="1342539" y="1447800"/>
                </a:moveTo>
                <a:lnTo>
                  <a:pt x="1147481" y="1447800"/>
                </a:lnTo>
                <a:lnTo>
                  <a:pt x="1147481" y="1422400"/>
                </a:lnTo>
                <a:lnTo>
                  <a:pt x="1338389" y="1422400"/>
                </a:lnTo>
                <a:lnTo>
                  <a:pt x="1338389" y="1435100"/>
                </a:lnTo>
                <a:lnTo>
                  <a:pt x="1340458" y="1435100"/>
                </a:lnTo>
                <a:lnTo>
                  <a:pt x="1342539" y="1447800"/>
                </a:lnTo>
                <a:close/>
              </a:path>
              <a:path w="2204084" h="1854200">
                <a:moveTo>
                  <a:pt x="2112331" y="1435100"/>
                </a:moveTo>
                <a:lnTo>
                  <a:pt x="1340458" y="1435100"/>
                </a:lnTo>
                <a:lnTo>
                  <a:pt x="1340458" y="1422400"/>
                </a:lnTo>
                <a:lnTo>
                  <a:pt x="2112331" y="1422400"/>
                </a:lnTo>
                <a:lnTo>
                  <a:pt x="2112331" y="1435100"/>
                </a:lnTo>
                <a:close/>
              </a:path>
              <a:path w="2204084" h="1854200">
                <a:moveTo>
                  <a:pt x="2131002" y="1435100"/>
                </a:moveTo>
                <a:lnTo>
                  <a:pt x="2112331" y="1435100"/>
                </a:lnTo>
                <a:lnTo>
                  <a:pt x="2114412" y="1422400"/>
                </a:lnTo>
                <a:lnTo>
                  <a:pt x="2135188" y="1422400"/>
                </a:lnTo>
                <a:lnTo>
                  <a:pt x="2131002" y="1435100"/>
                </a:lnTo>
                <a:close/>
              </a:path>
              <a:path w="2204084" h="1854200">
                <a:moveTo>
                  <a:pt x="1145411" y="1447800"/>
                </a:moveTo>
                <a:lnTo>
                  <a:pt x="1139192" y="1447800"/>
                </a:lnTo>
                <a:lnTo>
                  <a:pt x="1139192" y="1435100"/>
                </a:lnTo>
                <a:lnTo>
                  <a:pt x="1143342" y="1435100"/>
                </a:lnTo>
                <a:lnTo>
                  <a:pt x="1145411" y="1447800"/>
                </a:lnTo>
                <a:close/>
              </a:path>
              <a:path w="2204084" h="1854200">
                <a:moveTo>
                  <a:pt x="2124794" y="1447800"/>
                </a:moveTo>
                <a:lnTo>
                  <a:pt x="1346702" y="1447800"/>
                </a:lnTo>
                <a:lnTo>
                  <a:pt x="1346702" y="1435100"/>
                </a:lnTo>
                <a:lnTo>
                  <a:pt x="2124794" y="1435100"/>
                </a:lnTo>
                <a:lnTo>
                  <a:pt x="2124794" y="1447800"/>
                </a:lnTo>
                <a:close/>
              </a:path>
              <a:path w="2204084" h="1854200">
                <a:moveTo>
                  <a:pt x="614216" y="1460500"/>
                </a:moveTo>
                <a:lnTo>
                  <a:pt x="134883" y="1460500"/>
                </a:lnTo>
                <a:lnTo>
                  <a:pt x="134883" y="1447800"/>
                </a:lnTo>
                <a:lnTo>
                  <a:pt x="616273" y="1447800"/>
                </a:lnTo>
                <a:lnTo>
                  <a:pt x="614216" y="1460500"/>
                </a:lnTo>
                <a:close/>
              </a:path>
              <a:path w="2204084" h="1854200">
                <a:moveTo>
                  <a:pt x="1338389" y="1460500"/>
                </a:moveTo>
                <a:lnTo>
                  <a:pt x="1143342" y="1460500"/>
                </a:lnTo>
                <a:lnTo>
                  <a:pt x="1143342" y="1447800"/>
                </a:lnTo>
                <a:lnTo>
                  <a:pt x="1338389" y="1447800"/>
                </a:lnTo>
                <a:lnTo>
                  <a:pt x="1338389" y="1460500"/>
                </a:lnTo>
                <a:close/>
              </a:path>
              <a:path w="2204084" h="1854200">
                <a:moveTo>
                  <a:pt x="2104042" y="1460500"/>
                </a:moveTo>
                <a:lnTo>
                  <a:pt x="1348759" y="1460500"/>
                </a:lnTo>
                <a:lnTo>
                  <a:pt x="1348759" y="1447800"/>
                </a:lnTo>
                <a:lnTo>
                  <a:pt x="2104042" y="1447800"/>
                </a:lnTo>
                <a:lnTo>
                  <a:pt x="2104042" y="1460500"/>
                </a:lnTo>
                <a:close/>
              </a:path>
              <a:path w="2204084" h="1854200">
                <a:moveTo>
                  <a:pt x="595533" y="1473200"/>
                </a:moveTo>
                <a:lnTo>
                  <a:pt x="136952" y="1473200"/>
                </a:lnTo>
                <a:lnTo>
                  <a:pt x="136952" y="1460500"/>
                </a:lnTo>
                <a:lnTo>
                  <a:pt x="603834" y="1460500"/>
                </a:lnTo>
                <a:lnTo>
                  <a:pt x="595533" y="1473200"/>
                </a:lnTo>
                <a:close/>
              </a:path>
              <a:path w="2204084" h="1854200">
                <a:moveTo>
                  <a:pt x="1151619" y="1473200"/>
                </a:moveTo>
                <a:lnTo>
                  <a:pt x="1149562" y="1473200"/>
                </a:lnTo>
                <a:lnTo>
                  <a:pt x="1149562" y="1460500"/>
                </a:lnTo>
                <a:lnTo>
                  <a:pt x="1151619" y="1460500"/>
                </a:lnTo>
                <a:lnTo>
                  <a:pt x="1151619" y="1473200"/>
                </a:lnTo>
                <a:close/>
              </a:path>
              <a:path w="2204084" h="1854200">
                <a:moveTo>
                  <a:pt x="1323856" y="1473200"/>
                </a:moveTo>
                <a:lnTo>
                  <a:pt x="1153712" y="1473200"/>
                </a:lnTo>
                <a:lnTo>
                  <a:pt x="1153712" y="1460500"/>
                </a:lnTo>
                <a:lnTo>
                  <a:pt x="1323856" y="1460500"/>
                </a:lnTo>
                <a:lnTo>
                  <a:pt x="1323856" y="1473200"/>
                </a:lnTo>
                <a:close/>
              </a:path>
              <a:path w="2204084" h="1854200">
                <a:moveTo>
                  <a:pt x="2089498" y="1473200"/>
                </a:moveTo>
                <a:lnTo>
                  <a:pt x="1354978" y="1473200"/>
                </a:lnTo>
                <a:lnTo>
                  <a:pt x="1354978" y="1460500"/>
                </a:lnTo>
                <a:lnTo>
                  <a:pt x="2089498" y="1460500"/>
                </a:lnTo>
                <a:lnTo>
                  <a:pt x="2089498" y="1473200"/>
                </a:lnTo>
                <a:close/>
              </a:path>
              <a:path w="2204084" h="1854200">
                <a:moveTo>
                  <a:pt x="2095729" y="1473200"/>
                </a:moveTo>
                <a:lnTo>
                  <a:pt x="2093672" y="1473200"/>
                </a:lnTo>
                <a:lnTo>
                  <a:pt x="2093672" y="1460500"/>
                </a:lnTo>
                <a:lnTo>
                  <a:pt x="2095729" y="1460500"/>
                </a:lnTo>
                <a:lnTo>
                  <a:pt x="2095729" y="1473200"/>
                </a:lnTo>
                <a:close/>
              </a:path>
              <a:path w="2204084" h="1854200">
                <a:moveTo>
                  <a:pt x="591394" y="1485900"/>
                </a:moveTo>
                <a:lnTo>
                  <a:pt x="132813" y="1485900"/>
                </a:lnTo>
                <a:lnTo>
                  <a:pt x="132813" y="1473200"/>
                </a:lnTo>
                <a:lnTo>
                  <a:pt x="591394" y="1473200"/>
                </a:lnTo>
                <a:lnTo>
                  <a:pt x="591394" y="1485900"/>
                </a:lnTo>
                <a:close/>
              </a:path>
              <a:path w="2204084" h="1854200">
                <a:moveTo>
                  <a:pt x="1317637" y="1485900"/>
                </a:moveTo>
                <a:lnTo>
                  <a:pt x="1176546" y="1485900"/>
                </a:lnTo>
                <a:lnTo>
                  <a:pt x="1176546" y="1473200"/>
                </a:lnTo>
                <a:lnTo>
                  <a:pt x="1317637" y="1473200"/>
                </a:lnTo>
                <a:lnTo>
                  <a:pt x="1317637" y="1485900"/>
                </a:lnTo>
                <a:close/>
              </a:path>
              <a:path w="2204084" h="1854200">
                <a:moveTo>
                  <a:pt x="2085383" y="1485900"/>
                </a:moveTo>
                <a:lnTo>
                  <a:pt x="1344608" y="1485900"/>
                </a:lnTo>
                <a:lnTo>
                  <a:pt x="1344608" y="1473200"/>
                </a:lnTo>
                <a:lnTo>
                  <a:pt x="2085383" y="1473200"/>
                </a:lnTo>
                <a:lnTo>
                  <a:pt x="2085383" y="1485900"/>
                </a:lnTo>
                <a:close/>
              </a:path>
              <a:path w="2204084" h="1854200">
                <a:moveTo>
                  <a:pt x="2089498" y="1485900"/>
                </a:moveTo>
                <a:lnTo>
                  <a:pt x="2087440" y="1485900"/>
                </a:lnTo>
                <a:lnTo>
                  <a:pt x="2089498" y="1473200"/>
                </a:lnTo>
                <a:lnTo>
                  <a:pt x="2091603" y="1473200"/>
                </a:lnTo>
                <a:lnTo>
                  <a:pt x="2089498" y="1485900"/>
                </a:lnTo>
                <a:close/>
              </a:path>
              <a:path w="2204084" h="1854200">
                <a:moveTo>
                  <a:pt x="101679" y="1498600"/>
                </a:moveTo>
                <a:lnTo>
                  <a:pt x="99610" y="1498600"/>
                </a:lnTo>
                <a:lnTo>
                  <a:pt x="99610" y="1485900"/>
                </a:lnTo>
                <a:lnTo>
                  <a:pt x="101679" y="1485900"/>
                </a:lnTo>
                <a:lnTo>
                  <a:pt x="101679" y="1498600"/>
                </a:lnTo>
                <a:close/>
              </a:path>
              <a:path w="2204084" h="1854200">
                <a:moveTo>
                  <a:pt x="589325" y="1498600"/>
                </a:moveTo>
                <a:lnTo>
                  <a:pt x="126594" y="1498600"/>
                </a:lnTo>
                <a:lnTo>
                  <a:pt x="126594" y="1485900"/>
                </a:lnTo>
                <a:lnTo>
                  <a:pt x="589325" y="1485900"/>
                </a:lnTo>
                <a:lnTo>
                  <a:pt x="589325" y="1498600"/>
                </a:lnTo>
                <a:close/>
              </a:path>
              <a:path w="2204084" h="1854200">
                <a:moveTo>
                  <a:pt x="1313474" y="1498600"/>
                </a:moveTo>
                <a:lnTo>
                  <a:pt x="1180660" y="1498600"/>
                </a:lnTo>
                <a:lnTo>
                  <a:pt x="1180660" y="1485900"/>
                </a:lnTo>
                <a:lnTo>
                  <a:pt x="1313474" y="1485900"/>
                </a:lnTo>
                <a:lnTo>
                  <a:pt x="1313474" y="1498600"/>
                </a:lnTo>
                <a:close/>
              </a:path>
              <a:path w="2204084" h="1854200">
                <a:moveTo>
                  <a:pt x="2070839" y="1498600"/>
                </a:moveTo>
                <a:lnTo>
                  <a:pt x="1348759" y="1498600"/>
                </a:lnTo>
                <a:lnTo>
                  <a:pt x="1348759" y="1485900"/>
                </a:lnTo>
                <a:lnTo>
                  <a:pt x="2070839" y="1485900"/>
                </a:lnTo>
                <a:lnTo>
                  <a:pt x="2070839" y="1498600"/>
                </a:lnTo>
                <a:close/>
              </a:path>
              <a:path w="2204084" h="1854200">
                <a:moveTo>
                  <a:pt x="2077082" y="1511300"/>
                </a:moveTo>
                <a:lnTo>
                  <a:pt x="1338389" y="1511300"/>
                </a:lnTo>
                <a:lnTo>
                  <a:pt x="1338389" y="1498600"/>
                </a:lnTo>
                <a:lnTo>
                  <a:pt x="2074989" y="1498600"/>
                </a:lnTo>
                <a:lnTo>
                  <a:pt x="2074989" y="1485900"/>
                </a:lnTo>
                <a:lnTo>
                  <a:pt x="2077082" y="1485900"/>
                </a:lnTo>
                <a:lnTo>
                  <a:pt x="2077082" y="1511300"/>
                </a:lnTo>
                <a:close/>
              </a:path>
              <a:path w="2204084" h="1854200">
                <a:moveTo>
                  <a:pt x="371433" y="1524000"/>
                </a:moveTo>
                <a:lnTo>
                  <a:pt x="97541" y="1524000"/>
                </a:lnTo>
                <a:lnTo>
                  <a:pt x="97541" y="1498600"/>
                </a:lnTo>
                <a:lnTo>
                  <a:pt x="576850" y="1498600"/>
                </a:lnTo>
                <a:lnTo>
                  <a:pt x="576850" y="1511300"/>
                </a:lnTo>
                <a:lnTo>
                  <a:pt x="373503" y="1511300"/>
                </a:lnTo>
                <a:lnTo>
                  <a:pt x="371433" y="1524000"/>
                </a:lnTo>
                <a:close/>
              </a:path>
              <a:path w="2204084" h="1854200">
                <a:moveTo>
                  <a:pt x="1290653" y="1511300"/>
                </a:moveTo>
                <a:lnTo>
                  <a:pt x="1191054" y="1511300"/>
                </a:lnTo>
                <a:lnTo>
                  <a:pt x="1188985" y="1498600"/>
                </a:lnTo>
                <a:lnTo>
                  <a:pt x="1290653" y="1498600"/>
                </a:lnTo>
                <a:lnTo>
                  <a:pt x="1290653" y="1511300"/>
                </a:lnTo>
                <a:close/>
              </a:path>
              <a:path w="2204084" h="1854200">
                <a:moveTo>
                  <a:pt x="402568" y="1524000"/>
                </a:moveTo>
                <a:lnTo>
                  <a:pt x="375584" y="1524000"/>
                </a:lnTo>
                <a:lnTo>
                  <a:pt x="373503" y="1511300"/>
                </a:lnTo>
                <a:lnTo>
                  <a:pt x="400474" y="1511300"/>
                </a:lnTo>
                <a:lnTo>
                  <a:pt x="402568" y="1524000"/>
                </a:lnTo>
                <a:close/>
              </a:path>
              <a:path w="2204084" h="1854200">
                <a:moveTo>
                  <a:pt x="1274039" y="1524000"/>
                </a:moveTo>
                <a:lnTo>
                  <a:pt x="1199367" y="1524000"/>
                </a:lnTo>
                <a:lnTo>
                  <a:pt x="1199367" y="1511300"/>
                </a:lnTo>
                <a:lnTo>
                  <a:pt x="1274039" y="1511300"/>
                </a:lnTo>
                <a:lnTo>
                  <a:pt x="1274039" y="1524000"/>
                </a:lnTo>
                <a:close/>
              </a:path>
              <a:path w="2204084" h="1854200">
                <a:moveTo>
                  <a:pt x="2074989" y="1524000"/>
                </a:moveTo>
                <a:lnTo>
                  <a:pt x="1332157" y="1524000"/>
                </a:lnTo>
                <a:lnTo>
                  <a:pt x="1332157" y="1511300"/>
                </a:lnTo>
                <a:lnTo>
                  <a:pt x="2074989" y="1511300"/>
                </a:lnTo>
                <a:lnTo>
                  <a:pt x="2074989" y="1524000"/>
                </a:lnTo>
                <a:close/>
              </a:path>
              <a:path w="2204084" h="1854200">
                <a:moveTo>
                  <a:pt x="350681" y="1536700"/>
                </a:moveTo>
                <a:lnTo>
                  <a:pt x="99610" y="1536700"/>
                </a:lnTo>
                <a:lnTo>
                  <a:pt x="99610" y="1524000"/>
                </a:lnTo>
                <a:lnTo>
                  <a:pt x="352750" y="1524000"/>
                </a:lnTo>
                <a:lnTo>
                  <a:pt x="350681" y="1536700"/>
                </a:lnTo>
                <a:close/>
              </a:path>
              <a:path w="2204084" h="1854200">
                <a:moveTo>
                  <a:pt x="1261612" y="1536700"/>
                </a:moveTo>
                <a:lnTo>
                  <a:pt x="1203494" y="1536700"/>
                </a:lnTo>
                <a:lnTo>
                  <a:pt x="1203494" y="1524000"/>
                </a:lnTo>
                <a:lnTo>
                  <a:pt x="1261612" y="1524000"/>
                </a:lnTo>
                <a:lnTo>
                  <a:pt x="1261612" y="1536700"/>
                </a:lnTo>
                <a:close/>
              </a:path>
              <a:path w="2204084" h="1854200">
                <a:moveTo>
                  <a:pt x="2068781" y="1536700"/>
                </a:moveTo>
                <a:lnTo>
                  <a:pt x="1325937" y="1536700"/>
                </a:lnTo>
                <a:lnTo>
                  <a:pt x="1325937" y="1524000"/>
                </a:lnTo>
                <a:lnTo>
                  <a:pt x="2068781" y="1524000"/>
                </a:lnTo>
                <a:lnTo>
                  <a:pt x="2068781" y="1536700"/>
                </a:lnTo>
                <a:close/>
              </a:path>
              <a:path w="2204084" h="1854200">
                <a:moveTo>
                  <a:pt x="344462" y="1549400"/>
                </a:moveTo>
                <a:lnTo>
                  <a:pt x="103760" y="1549400"/>
                </a:lnTo>
                <a:lnTo>
                  <a:pt x="103760" y="1536700"/>
                </a:lnTo>
                <a:lnTo>
                  <a:pt x="344462" y="1536700"/>
                </a:lnTo>
                <a:lnTo>
                  <a:pt x="344462" y="1549400"/>
                </a:lnTo>
                <a:close/>
              </a:path>
              <a:path w="2204084" h="1854200">
                <a:moveTo>
                  <a:pt x="1255392" y="1549400"/>
                </a:moveTo>
                <a:lnTo>
                  <a:pt x="1207644" y="1549400"/>
                </a:lnTo>
                <a:lnTo>
                  <a:pt x="1207644" y="1536700"/>
                </a:lnTo>
                <a:lnTo>
                  <a:pt x="1255392" y="1536700"/>
                </a:lnTo>
                <a:lnTo>
                  <a:pt x="1255392" y="1549400"/>
                </a:lnTo>
                <a:close/>
              </a:path>
              <a:path w="2204084" h="1854200">
                <a:moveTo>
                  <a:pt x="1344608" y="1574800"/>
                </a:moveTo>
                <a:lnTo>
                  <a:pt x="1323856" y="1574800"/>
                </a:lnTo>
                <a:lnTo>
                  <a:pt x="1323856" y="1536700"/>
                </a:lnTo>
                <a:lnTo>
                  <a:pt x="1352909" y="1536700"/>
                </a:lnTo>
                <a:lnTo>
                  <a:pt x="1352909" y="1549400"/>
                </a:lnTo>
                <a:lnTo>
                  <a:pt x="1346702" y="1549400"/>
                </a:lnTo>
                <a:lnTo>
                  <a:pt x="1346702" y="1562100"/>
                </a:lnTo>
                <a:lnTo>
                  <a:pt x="1344608" y="1562100"/>
                </a:lnTo>
                <a:lnTo>
                  <a:pt x="1344608" y="1574800"/>
                </a:lnTo>
                <a:close/>
              </a:path>
              <a:path w="2204084" h="1854200">
                <a:moveTo>
                  <a:pt x="2056330" y="1549400"/>
                </a:moveTo>
                <a:lnTo>
                  <a:pt x="1363279" y="1549400"/>
                </a:lnTo>
                <a:lnTo>
                  <a:pt x="1363279" y="1536700"/>
                </a:lnTo>
                <a:lnTo>
                  <a:pt x="2056330" y="1536700"/>
                </a:lnTo>
                <a:lnTo>
                  <a:pt x="2056330" y="1549400"/>
                </a:lnTo>
                <a:close/>
              </a:path>
              <a:path w="2204084" h="1854200">
                <a:moveTo>
                  <a:pt x="311258" y="1562100"/>
                </a:moveTo>
                <a:lnTo>
                  <a:pt x="136952" y="1562100"/>
                </a:lnTo>
                <a:lnTo>
                  <a:pt x="134883" y="1549400"/>
                </a:lnTo>
                <a:lnTo>
                  <a:pt x="311258" y="1549400"/>
                </a:lnTo>
                <a:lnTo>
                  <a:pt x="311258" y="1562100"/>
                </a:lnTo>
                <a:close/>
              </a:path>
              <a:path w="2204084" h="1854200">
                <a:moveTo>
                  <a:pt x="332010" y="1562100"/>
                </a:moveTo>
                <a:lnTo>
                  <a:pt x="329941" y="1562100"/>
                </a:lnTo>
                <a:lnTo>
                  <a:pt x="325779" y="1549400"/>
                </a:lnTo>
                <a:lnTo>
                  <a:pt x="332010" y="1549400"/>
                </a:lnTo>
                <a:lnTo>
                  <a:pt x="332010" y="1562100"/>
                </a:lnTo>
                <a:close/>
              </a:path>
              <a:path w="2204084" h="1854200">
                <a:moveTo>
                  <a:pt x="1245010" y="1562100"/>
                </a:moveTo>
                <a:lnTo>
                  <a:pt x="1209725" y="1562100"/>
                </a:lnTo>
                <a:lnTo>
                  <a:pt x="1209725" y="1549400"/>
                </a:lnTo>
                <a:lnTo>
                  <a:pt x="1245010" y="1549400"/>
                </a:lnTo>
                <a:lnTo>
                  <a:pt x="1245010" y="1562100"/>
                </a:lnTo>
                <a:close/>
              </a:path>
              <a:path w="2204084" h="1854200">
                <a:moveTo>
                  <a:pt x="1249160" y="1562100"/>
                </a:moveTo>
                <a:lnTo>
                  <a:pt x="1247067" y="1562100"/>
                </a:lnTo>
                <a:lnTo>
                  <a:pt x="1247067" y="1549400"/>
                </a:lnTo>
                <a:lnTo>
                  <a:pt x="1249160" y="1549400"/>
                </a:lnTo>
                <a:lnTo>
                  <a:pt x="1249160" y="1562100"/>
                </a:lnTo>
                <a:close/>
              </a:path>
              <a:path w="2204084" h="1854200">
                <a:moveTo>
                  <a:pt x="2052191" y="1574800"/>
                </a:moveTo>
                <a:lnTo>
                  <a:pt x="1379881" y="1574800"/>
                </a:lnTo>
                <a:lnTo>
                  <a:pt x="1375743" y="1562100"/>
                </a:lnTo>
                <a:lnTo>
                  <a:pt x="1367430" y="1562100"/>
                </a:lnTo>
                <a:lnTo>
                  <a:pt x="1367430" y="1549400"/>
                </a:lnTo>
                <a:lnTo>
                  <a:pt x="2052191" y="1549400"/>
                </a:lnTo>
                <a:lnTo>
                  <a:pt x="2052191" y="1574800"/>
                </a:lnTo>
                <a:close/>
              </a:path>
              <a:path w="2204084" h="1854200">
                <a:moveTo>
                  <a:pt x="296738" y="1574800"/>
                </a:moveTo>
                <a:lnTo>
                  <a:pt x="149403" y="1574800"/>
                </a:lnTo>
                <a:lnTo>
                  <a:pt x="147346" y="1562100"/>
                </a:lnTo>
                <a:lnTo>
                  <a:pt x="296738" y="1562100"/>
                </a:lnTo>
                <a:lnTo>
                  <a:pt x="296738" y="1574800"/>
                </a:lnTo>
                <a:close/>
              </a:path>
              <a:path w="2204084" h="1854200">
                <a:moveTo>
                  <a:pt x="1234616" y="1574800"/>
                </a:moveTo>
                <a:lnTo>
                  <a:pt x="1205575" y="1574800"/>
                </a:lnTo>
                <a:lnTo>
                  <a:pt x="1205575" y="1562100"/>
                </a:lnTo>
                <a:lnTo>
                  <a:pt x="1234616" y="1562100"/>
                </a:lnTo>
                <a:lnTo>
                  <a:pt x="1234616" y="1574800"/>
                </a:lnTo>
                <a:close/>
              </a:path>
              <a:path w="2204084" h="1854200">
                <a:moveTo>
                  <a:pt x="284286" y="1587500"/>
                </a:moveTo>
                <a:lnTo>
                  <a:pt x="168086" y="1587500"/>
                </a:lnTo>
                <a:lnTo>
                  <a:pt x="166017" y="1574800"/>
                </a:lnTo>
                <a:lnTo>
                  <a:pt x="284286" y="1574800"/>
                </a:lnTo>
                <a:lnTo>
                  <a:pt x="284286" y="1587500"/>
                </a:lnTo>
                <a:close/>
              </a:path>
              <a:path w="2204084" h="1854200">
                <a:moveTo>
                  <a:pt x="1226327" y="1587500"/>
                </a:moveTo>
                <a:lnTo>
                  <a:pt x="1222189" y="1587500"/>
                </a:lnTo>
                <a:lnTo>
                  <a:pt x="1220095" y="1574800"/>
                </a:lnTo>
                <a:lnTo>
                  <a:pt x="1228408" y="1574800"/>
                </a:lnTo>
                <a:lnTo>
                  <a:pt x="1226327" y="1587500"/>
                </a:lnTo>
                <a:close/>
              </a:path>
              <a:path w="2204084" h="1854200">
                <a:moveTo>
                  <a:pt x="1240859" y="1587500"/>
                </a:moveTo>
                <a:lnTo>
                  <a:pt x="1234616" y="1587500"/>
                </a:lnTo>
                <a:lnTo>
                  <a:pt x="1232559" y="1574800"/>
                </a:lnTo>
                <a:lnTo>
                  <a:pt x="1240859" y="1574800"/>
                </a:lnTo>
                <a:lnTo>
                  <a:pt x="1240859" y="1587500"/>
                </a:lnTo>
                <a:close/>
              </a:path>
              <a:path w="2204084" h="1854200">
                <a:moveTo>
                  <a:pt x="1340458" y="1587500"/>
                </a:moveTo>
                <a:lnTo>
                  <a:pt x="1321787" y="1587500"/>
                </a:lnTo>
                <a:lnTo>
                  <a:pt x="1321787" y="1574800"/>
                </a:lnTo>
                <a:lnTo>
                  <a:pt x="1342539" y="1574800"/>
                </a:lnTo>
                <a:lnTo>
                  <a:pt x="1340458" y="1587500"/>
                </a:lnTo>
                <a:close/>
              </a:path>
              <a:path w="2204084" h="1854200">
                <a:moveTo>
                  <a:pt x="2043879" y="1600200"/>
                </a:moveTo>
                <a:lnTo>
                  <a:pt x="1379881" y="1600200"/>
                </a:lnTo>
                <a:lnTo>
                  <a:pt x="1379881" y="1587500"/>
                </a:lnTo>
                <a:lnTo>
                  <a:pt x="1377812" y="1587500"/>
                </a:lnTo>
                <a:lnTo>
                  <a:pt x="1377812" y="1574800"/>
                </a:lnTo>
                <a:lnTo>
                  <a:pt x="2043879" y="1574800"/>
                </a:lnTo>
                <a:lnTo>
                  <a:pt x="2043879" y="1600200"/>
                </a:lnTo>
                <a:close/>
              </a:path>
              <a:path w="2204084" h="1854200">
                <a:moveTo>
                  <a:pt x="2045936" y="1587500"/>
                </a:moveTo>
                <a:lnTo>
                  <a:pt x="2043879" y="1574800"/>
                </a:lnTo>
                <a:lnTo>
                  <a:pt x="2045936" y="1574800"/>
                </a:lnTo>
                <a:lnTo>
                  <a:pt x="2045936" y="1587500"/>
                </a:lnTo>
                <a:close/>
              </a:path>
              <a:path w="2204084" h="1854200">
                <a:moveTo>
                  <a:pt x="242782" y="1600200"/>
                </a:moveTo>
                <a:lnTo>
                  <a:pt x="234493" y="1600200"/>
                </a:lnTo>
                <a:lnTo>
                  <a:pt x="232412" y="1587500"/>
                </a:lnTo>
                <a:lnTo>
                  <a:pt x="242782" y="1587500"/>
                </a:lnTo>
                <a:lnTo>
                  <a:pt x="242782" y="1600200"/>
                </a:lnTo>
                <a:close/>
              </a:path>
              <a:path w="2204084" h="1854200">
                <a:moveTo>
                  <a:pt x="255233" y="1600200"/>
                </a:moveTo>
                <a:lnTo>
                  <a:pt x="251095" y="1600200"/>
                </a:lnTo>
                <a:lnTo>
                  <a:pt x="251095" y="1587500"/>
                </a:lnTo>
                <a:lnTo>
                  <a:pt x="255233" y="1587500"/>
                </a:lnTo>
                <a:lnTo>
                  <a:pt x="255233" y="1600200"/>
                </a:lnTo>
                <a:close/>
              </a:path>
              <a:path w="2204084" h="1854200">
                <a:moveTo>
                  <a:pt x="1338389" y="1600200"/>
                </a:moveTo>
                <a:lnTo>
                  <a:pt x="1294803" y="1600200"/>
                </a:lnTo>
                <a:lnTo>
                  <a:pt x="1294803" y="1587500"/>
                </a:lnTo>
                <a:lnTo>
                  <a:pt x="1338389" y="1587500"/>
                </a:lnTo>
                <a:lnTo>
                  <a:pt x="1338389" y="1600200"/>
                </a:lnTo>
                <a:close/>
              </a:path>
              <a:path w="2204084" h="1854200">
                <a:moveTo>
                  <a:pt x="2052191" y="1600200"/>
                </a:moveTo>
                <a:lnTo>
                  <a:pt x="2048005" y="1600200"/>
                </a:lnTo>
                <a:lnTo>
                  <a:pt x="2048005" y="1587500"/>
                </a:lnTo>
                <a:lnTo>
                  <a:pt x="2052191" y="1587500"/>
                </a:lnTo>
                <a:lnTo>
                  <a:pt x="2052191" y="1600200"/>
                </a:lnTo>
                <a:close/>
              </a:path>
              <a:path w="2204084" h="1854200">
                <a:moveTo>
                  <a:pt x="1296872" y="1612900"/>
                </a:moveTo>
                <a:lnTo>
                  <a:pt x="1288572" y="1612900"/>
                </a:lnTo>
                <a:lnTo>
                  <a:pt x="1288572" y="1600200"/>
                </a:lnTo>
                <a:lnTo>
                  <a:pt x="1296872" y="1600200"/>
                </a:lnTo>
                <a:lnTo>
                  <a:pt x="1296872" y="1612900"/>
                </a:lnTo>
                <a:close/>
              </a:path>
              <a:path w="2204084" h="1854200">
                <a:moveTo>
                  <a:pt x="2027265" y="1625600"/>
                </a:moveTo>
                <a:lnTo>
                  <a:pt x="1365361" y="1625600"/>
                </a:lnTo>
                <a:lnTo>
                  <a:pt x="1369523" y="1612900"/>
                </a:lnTo>
                <a:lnTo>
                  <a:pt x="1375743" y="1612900"/>
                </a:lnTo>
                <a:lnTo>
                  <a:pt x="1377812" y="1600200"/>
                </a:lnTo>
                <a:lnTo>
                  <a:pt x="2029334" y="1600200"/>
                </a:lnTo>
                <a:lnTo>
                  <a:pt x="2029334" y="1612900"/>
                </a:lnTo>
                <a:lnTo>
                  <a:pt x="2027265" y="1625600"/>
                </a:lnTo>
                <a:close/>
              </a:path>
              <a:path w="2204084" h="1854200">
                <a:moveTo>
                  <a:pt x="2035578" y="1612900"/>
                </a:moveTo>
                <a:lnTo>
                  <a:pt x="2031427" y="1612900"/>
                </a:lnTo>
                <a:lnTo>
                  <a:pt x="2031427" y="1600200"/>
                </a:lnTo>
                <a:lnTo>
                  <a:pt x="2035578" y="1600200"/>
                </a:lnTo>
                <a:lnTo>
                  <a:pt x="2035578" y="1612900"/>
                </a:lnTo>
                <a:close/>
              </a:path>
              <a:path w="2204084" h="1854200">
                <a:moveTo>
                  <a:pt x="1373649" y="1638300"/>
                </a:moveTo>
                <a:lnTo>
                  <a:pt x="1359141" y="1638300"/>
                </a:lnTo>
                <a:lnTo>
                  <a:pt x="1359141" y="1625600"/>
                </a:lnTo>
                <a:lnTo>
                  <a:pt x="1375743" y="1625600"/>
                </a:lnTo>
                <a:lnTo>
                  <a:pt x="1373649" y="1638300"/>
                </a:lnTo>
                <a:close/>
              </a:path>
              <a:path w="2204084" h="1854200">
                <a:moveTo>
                  <a:pt x="1379881" y="1638300"/>
                </a:moveTo>
                <a:lnTo>
                  <a:pt x="1379881" y="1625600"/>
                </a:lnTo>
                <a:lnTo>
                  <a:pt x="1381950" y="1625600"/>
                </a:lnTo>
                <a:lnTo>
                  <a:pt x="1379881" y="1638300"/>
                </a:lnTo>
                <a:close/>
              </a:path>
              <a:path w="2204084" h="1854200">
                <a:moveTo>
                  <a:pt x="2012756" y="1638300"/>
                </a:moveTo>
                <a:lnTo>
                  <a:pt x="1411015" y="1638300"/>
                </a:lnTo>
                <a:lnTo>
                  <a:pt x="1411015" y="1625600"/>
                </a:lnTo>
                <a:lnTo>
                  <a:pt x="2012756" y="1625600"/>
                </a:lnTo>
                <a:lnTo>
                  <a:pt x="2012756" y="1638300"/>
                </a:lnTo>
                <a:close/>
              </a:path>
              <a:path w="2204084" h="1854200">
                <a:moveTo>
                  <a:pt x="2023126" y="1638300"/>
                </a:moveTo>
                <a:lnTo>
                  <a:pt x="2014826" y="1638300"/>
                </a:lnTo>
                <a:lnTo>
                  <a:pt x="2014826" y="1625600"/>
                </a:lnTo>
                <a:lnTo>
                  <a:pt x="2023126" y="1625600"/>
                </a:lnTo>
                <a:lnTo>
                  <a:pt x="2023126" y="1638300"/>
                </a:lnTo>
                <a:close/>
              </a:path>
              <a:path w="2204084" h="1854200">
                <a:moveTo>
                  <a:pt x="2016883" y="1651000"/>
                </a:moveTo>
                <a:lnTo>
                  <a:pt x="1425536" y="1651000"/>
                </a:lnTo>
                <a:lnTo>
                  <a:pt x="1425536" y="1638300"/>
                </a:lnTo>
                <a:lnTo>
                  <a:pt x="2014826" y="1638300"/>
                </a:lnTo>
                <a:lnTo>
                  <a:pt x="2016883" y="1651000"/>
                </a:lnTo>
                <a:close/>
              </a:path>
              <a:path w="2204084" h="1854200">
                <a:moveTo>
                  <a:pt x="2018976" y="1651000"/>
                </a:moveTo>
                <a:lnTo>
                  <a:pt x="2016883" y="1651000"/>
                </a:lnTo>
                <a:lnTo>
                  <a:pt x="2016883" y="1638300"/>
                </a:lnTo>
                <a:lnTo>
                  <a:pt x="2018976" y="1638300"/>
                </a:lnTo>
                <a:lnTo>
                  <a:pt x="2018976" y="1651000"/>
                </a:lnTo>
                <a:close/>
              </a:path>
              <a:path w="2204084" h="1854200">
                <a:moveTo>
                  <a:pt x="2010687" y="1663700"/>
                </a:moveTo>
                <a:lnTo>
                  <a:pt x="1437987" y="1663700"/>
                </a:lnTo>
                <a:lnTo>
                  <a:pt x="1437987" y="1651000"/>
                </a:lnTo>
                <a:lnTo>
                  <a:pt x="2008582" y="1651000"/>
                </a:lnTo>
                <a:lnTo>
                  <a:pt x="2010687" y="1663700"/>
                </a:lnTo>
                <a:close/>
              </a:path>
              <a:path w="2204084" h="1854200">
                <a:moveTo>
                  <a:pt x="2014826" y="1676400"/>
                </a:moveTo>
                <a:lnTo>
                  <a:pt x="1444207" y="1676400"/>
                </a:lnTo>
                <a:lnTo>
                  <a:pt x="1442138" y="1663700"/>
                </a:lnTo>
                <a:lnTo>
                  <a:pt x="2012756" y="1663700"/>
                </a:lnTo>
                <a:lnTo>
                  <a:pt x="2012756" y="1651000"/>
                </a:lnTo>
                <a:lnTo>
                  <a:pt x="2014826" y="1651000"/>
                </a:lnTo>
                <a:lnTo>
                  <a:pt x="2014826" y="1676400"/>
                </a:lnTo>
                <a:close/>
              </a:path>
              <a:path w="2204084" h="1854200">
                <a:moveTo>
                  <a:pt x="2010687" y="1689100"/>
                </a:moveTo>
                <a:lnTo>
                  <a:pt x="1450414" y="1689100"/>
                </a:lnTo>
                <a:lnTo>
                  <a:pt x="1448357" y="1676400"/>
                </a:lnTo>
                <a:lnTo>
                  <a:pt x="2010687" y="1676400"/>
                </a:lnTo>
                <a:lnTo>
                  <a:pt x="2010687" y="1689100"/>
                </a:lnTo>
                <a:close/>
              </a:path>
              <a:path w="2204084" h="1854200">
                <a:moveTo>
                  <a:pt x="2002374" y="1727200"/>
                </a:moveTo>
                <a:lnTo>
                  <a:pt x="1446276" y="1727200"/>
                </a:lnTo>
                <a:lnTo>
                  <a:pt x="1446276" y="1714500"/>
                </a:lnTo>
                <a:lnTo>
                  <a:pt x="1452484" y="1714500"/>
                </a:lnTo>
                <a:lnTo>
                  <a:pt x="1452484" y="1689100"/>
                </a:lnTo>
                <a:lnTo>
                  <a:pt x="2006513" y="1689100"/>
                </a:lnTo>
                <a:lnTo>
                  <a:pt x="2006513" y="1701800"/>
                </a:lnTo>
                <a:lnTo>
                  <a:pt x="2002374" y="1701800"/>
                </a:lnTo>
                <a:lnTo>
                  <a:pt x="2002374" y="1727200"/>
                </a:lnTo>
                <a:close/>
              </a:path>
              <a:path w="2204084" h="1854200">
                <a:moveTo>
                  <a:pt x="2006513" y="1739900"/>
                </a:moveTo>
                <a:lnTo>
                  <a:pt x="1448357" y="1739900"/>
                </a:lnTo>
                <a:lnTo>
                  <a:pt x="1448357" y="1727200"/>
                </a:lnTo>
                <a:lnTo>
                  <a:pt x="2006513" y="1727200"/>
                </a:lnTo>
                <a:lnTo>
                  <a:pt x="2006513" y="1739900"/>
                </a:lnTo>
                <a:close/>
              </a:path>
              <a:path w="2204084" h="1854200">
                <a:moveTo>
                  <a:pt x="2004444" y="1752600"/>
                </a:moveTo>
                <a:lnTo>
                  <a:pt x="1458739" y="1752600"/>
                </a:lnTo>
                <a:lnTo>
                  <a:pt x="1454589" y="1739900"/>
                </a:lnTo>
                <a:lnTo>
                  <a:pt x="2004444" y="1739900"/>
                </a:lnTo>
                <a:lnTo>
                  <a:pt x="2004444" y="1752600"/>
                </a:lnTo>
                <a:close/>
              </a:path>
              <a:path w="2204084" h="1854200">
                <a:moveTo>
                  <a:pt x="1991992" y="1765300"/>
                </a:moveTo>
                <a:lnTo>
                  <a:pt x="1467028" y="1765300"/>
                </a:lnTo>
                <a:lnTo>
                  <a:pt x="1467028" y="1752600"/>
                </a:lnTo>
                <a:lnTo>
                  <a:pt x="1991992" y="1752600"/>
                </a:lnTo>
                <a:lnTo>
                  <a:pt x="1991992" y="1765300"/>
                </a:lnTo>
                <a:close/>
              </a:path>
              <a:path w="2204084" h="1854200">
                <a:moveTo>
                  <a:pt x="1948431" y="1778000"/>
                </a:moveTo>
                <a:lnTo>
                  <a:pt x="1477398" y="1778000"/>
                </a:lnTo>
                <a:lnTo>
                  <a:pt x="1477398" y="1765300"/>
                </a:lnTo>
                <a:lnTo>
                  <a:pt x="1948431" y="1765300"/>
                </a:lnTo>
                <a:lnTo>
                  <a:pt x="1948431" y="1778000"/>
                </a:lnTo>
                <a:close/>
              </a:path>
              <a:path w="2204084" h="1854200">
                <a:moveTo>
                  <a:pt x="1975414" y="1778000"/>
                </a:moveTo>
                <a:lnTo>
                  <a:pt x="1952569" y="1778000"/>
                </a:lnTo>
                <a:lnTo>
                  <a:pt x="1952569" y="1765300"/>
                </a:lnTo>
                <a:lnTo>
                  <a:pt x="1975414" y="1765300"/>
                </a:lnTo>
                <a:lnTo>
                  <a:pt x="1975414" y="1778000"/>
                </a:lnTo>
                <a:close/>
              </a:path>
              <a:path w="2204084" h="1854200">
                <a:moveTo>
                  <a:pt x="1977460" y="1778000"/>
                </a:moveTo>
                <a:lnTo>
                  <a:pt x="1977460" y="1765300"/>
                </a:lnTo>
                <a:lnTo>
                  <a:pt x="1981622" y="1765300"/>
                </a:lnTo>
                <a:lnTo>
                  <a:pt x="1977460" y="1778000"/>
                </a:lnTo>
                <a:close/>
              </a:path>
              <a:path w="2204084" h="1854200">
                <a:moveTo>
                  <a:pt x="1718100" y="1803400"/>
                </a:moveTo>
                <a:lnTo>
                  <a:pt x="1709811" y="1803400"/>
                </a:lnTo>
                <a:lnTo>
                  <a:pt x="1709811" y="1790700"/>
                </a:lnTo>
                <a:lnTo>
                  <a:pt x="1487780" y="1790700"/>
                </a:lnTo>
                <a:lnTo>
                  <a:pt x="1487780" y="1778000"/>
                </a:lnTo>
                <a:lnTo>
                  <a:pt x="1718100" y="1778000"/>
                </a:lnTo>
                <a:lnTo>
                  <a:pt x="1718100" y="1803400"/>
                </a:lnTo>
                <a:close/>
              </a:path>
              <a:path w="2204084" h="1854200">
                <a:moveTo>
                  <a:pt x="1877873" y="1790700"/>
                </a:moveTo>
                <a:lnTo>
                  <a:pt x="1734689" y="1790700"/>
                </a:lnTo>
                <a:lnTo>
                  <a:pt x="1734689" y="1778000"/>
                </a:lnTo>
                <a:lnTo>
                  <a:pt x="1877873" y="1778000"/>
                </a:lnTo>
                <a:lnTo>
                  <a:pt x="1877873" y="1790700"/>
                </a:lnTo>
                <a:close/>
              </a:path>
              <a:path w="2204084" h="1854200">
                <a:moveTo>
                  <a:pt x="1701498" y="1803400"/>
                </a:moveTo>
                <a:lnTo>
                  <a:pt x="1529273" y="1803400"/>
                </a:lnTo>
                <a:lnTo>
                  <a:pt x="1525122" y="1790700"/>
                </a:lnTo>
                <a:lnTo>
                  <a:pt x="1699429" y="1790700"/>
                </a:lnTo>
                <a:lnTo>
                  <a:pt x="1701498" y="1803400"/>
                </a:lnTo>
                <a:close/>
              </a:path>
              <a:path w="2204084" h="1854200">
                <a:moveTo>
                  <a:pt x="1703591" y="1803400"/>
                </a:moveTo>
                <a:lnTo>
                  <a:pt x="1701498" y="1803400"/>
                </a:lnTo>
                <a:lnTo>
                  <a:pt x="1701498" y="1790700"/>
                </a:lnTo>
                <a:lnTo>
                  <a:pt x="1703591" y="1790700"/>
                </a:lnTo>
                <a:lnTo>
                  <a:pt x="1703591" y="1803400"/>
                </a:lnTo>
                <a:close/>
              </a:path>
              <a:path w="2204084" h="1854200">
                <a:moveTo>
                  <a:pt x="1867503" y="1803400"/>
                </a:moveTo>
                <a:lnTo>
                  <a:pt x="1740921" y="1803400"/>
                </a:lnTo>
                <a:lnTo>
                  <a:pt x="1740921" y="1790700"/>
                </a:lnTo>
                <a:lnTo>
                  <a:pt x="1871642" y="1790700"/>
                </a:lnTo>
                <a:lnTo>
                  <a:pt x="1867503" y="1803400"/>
                </a:lnTo>
                <a:close/>
              </a:path>
              <a:path w="2204084" h="1854200">
                <a:moveTo>
                  <a:pt x="1547932" y="1816100"/>
                </a:moveTo>
                <a:lnTo>
                  <a:pt x="1537586" y="1816100"/>
                </a:lnTo>
                <a:lnTo>
                  <a:pt x="1537586" y="1803400"/>
                </a:lnTo>
                <a:lnTo>
                  <a:pt x="1547932" y="1803400"/>
                </a:lnTo>
                <a:lnTo>
                  <a:pt x="1547932" y="1816100"/>
                </a:lnTo>
                <a:close/>
              </a:path>
              <a:path w="2204084" h="1854200">
                <a:moveTo>
                  <a:pt x="1697359" y="1816100"/>
                </a:moveTo>
                <a:lnTo>
                  <a:pt x="1574927" y="1816100"/>
                </a:lnTo>
                <a:lnTo>
                  <a:pt x="1572846" y="1803400"/>
                </a:lnTo>
                <a:lnTo>
                  <a:pt x="1697359" y="1803400"/>
                </a:lnTo>
                <a:lnTo>
                  <a:pt x="1697359" y="1816100"/>
                </a:lnTo>
                <a:close/>
              </a:path>
              <a:path w="2204084" h="1854200">
                <a:moveTo>
                  <a:pt x="1745071" y="1816100"/>
                </a:moveTo>
                <a:lnTo>
                  <a:pt x="1730563" y="1816100"/>
                </a:lnTo>
                <a:lnTo>
                  <a:pt x="1730563" y="1803400"/>
                </a:lnTo>
                <a:lnTo>
                  <a:pt x="1745071" y="1803400"/>
                </a:lnTo>
                <a:lnTo>
                  <a:pt x="1745071" y="1816100"/>
                </a:lnTo>
                <a:close/>
              </a:path>
              <a:path w="2204084" h="1854200">
                <a:moveTo>
                  <a:pt x="1855052" y="1816100"/>
                </a:moveTo>
                <a:lnTo>
                  <a:pt x="1763766" y="1816100"/>
                </a:lnTo>
                <a:lnTo>
                  <a:pt x="1761673" y="1803400"/>
                </a:lnTo>
                <a:lnTo>
                  <a:pt x="1857109" y="1803400"/>
                </a:lnTo>
                <a:lnTo>
                  <a:pt x="1855052" y="1816100"/>
                </a:lnTo>
                <a:close/>
              </a:path>
              <a:path w="2204084" h="1854200">
                <a:moveTo>
                  <a:pt x="1676607" y="1828800"/>
                </a:moveTo>
                <a:lnTo>
                  <a:pt x="1614363" y="1828800"/>
                </a:lnTo>
                <a:lnTo>
                  <a:pt x="1612269" y="1816100"/>
                </a:lnTo>
                <a:lnTo>
                  <a:pt x="1678676" y="1816100"/>
                </a:lnTo>
                <a:lnTo>
                  <a:pt x="1676607" y="1828800"/>
                </a:lnTo>
                <a:close/>
              </a:path>
              <a:path w="2204084" h="1854200">
                <a:moveTo>
                  <a:pt x="1840519" y="1828800"/>
                </a:moveTo>
                <a:lnTo>
                  <a:pt x="1761673" y="1828800"/>
                </a:lnTo>
                <a:lnTo>
                  <a:pt x="1759604" y="1816100"/>
                </a:lnTo>
                <a:lnTo>
                  <a:pt x="1840519" y="1816100"/>
                </a:lnTo>
                <a:lnTo>
                  <a:pt x="1840519" y="1828800"/>
                </a:lnTo>
                <a:close/>
              </a:path>
              <a:path w="2204084" h="1854200">
                <a:moveTo>
                  <a:pt x="1639253" y="1841500"/>
                </a:moveTo>
                <a:lnTo>
                  <a:pt x="1637184" y="1841500"/>
                </a:lnTo>
                <a:lnTo>
                  <a:pt x="1637184" y="1828800"/>
                </a:lnTo>
                <a:lnTo>
                  <a:pt x="1641334" y="1828800"/>
                </a:lnTo>
                <a:lnTo>
                  <a:pt x="1639253" y="1841500"/>
                </a:lnTo>
                <a:close/>
              </a:path>
              <a:path w="2204084" h="1854200">
                <a:moveTo>
                  <a:pt x="1662075" y="1841500"/>
                </a:moveTo>
                <a:lnTo>
                  <a:pt x="1645473" y="1841500"/>
                </a:lnTo>
                <a:lnTo>
                  <a:pt x="1643404" y="1828800"/>
                </a:lnTo>
                <a:lnTo>
                  <a:pt x="1662075" y="1828800"/>
                </a:lnTo>
                <a:lnTo>
                  <a:pt x="1662075" y="1841500"/>
                </a:lnTo>
                <a:close/>
              </a:path>
              <a:path w="2204084" h="1854200">
                <a:moveTo>
                  <a:pt x="1799027" y="1841500"/>
                </a:moveTo>
                <a:lnTo>
                  <a:pt x="1782425" y="1841500"/>
                </a:lnTo>
                <a:lnTo>
                  <a:pt x="1780356" y="1828800"/>
                </a:lnTo>
                <a:lnTo>
                  <a:pt x="1799027" y="1828800"/>
                </a:lnTo>
                <a:lnTo>
                  <a:pt x="1799027" y="1841500"/>
                </a:lnTo>
                <a:close/>
              </a:path>
              <a:path w="2204084" h="1854200">
                <a:moveTo>
                  <a:pt x="1811478" y="1854200"/>
                </a:moveTo>
                <a:lnTo>
                  <a:pt x="1803189" y="1854200"/>
                </a:lnTo>
                <a:lnTo>
                  <a:pt x="1801096" y="1841500"/>
                </a:lnTo>
                <a:lnTo>
                  <a:pt x="1813548" y="1841500"/>
                </a:lnTo>
                <a:lnTo>
                  <a:pt x="1811478" y="1854200"/>
                </a:lnTo>
                <a:close/>
              </a:path>
            </a:pathLst>
          </a:custGeom>
          <a:solidFill>
            <a:srgbClr val="C9CCCC"/>
          </a:solidFill>
        </p:spPr>
        <p:txBody>
          <a:bodyPr wrap="square" lIns="0" tIns="0" rIns="0" bIns="0" rtlCol="0"/>
          <a:lstStyle/>
          <a:p/>
        </p:txBody>
      </p:sp>
      <p:sp>
        <p:nvSpPr>
          <p:cNvPr id="2320" name="object 2320"/>
          <p:cNvSpPr/>
          <p:nvPr/>
        </p:nvSpPr>
        <p:spPr>
          <a:xfrm>
            <a:off x="7605242" y="4733258"/>
            <a:ext cx="2540" cy="7620"/>
          </a:xfrm>
          <a:custGeom>
            <a:rect l="l" t="t" r="r" b="b"/>
            <a:pathLst>
              <a:path w="2540" h="7620">
                <a:moveTo>
                  <a:pt x="2081" y="7513"/>
                </a:moveTo>
                <a:lnTo>
                  <a:pt x="0" y="7513"/>
                </a:lnTo>
                <a:lnTo>
                  <a:pt x="0" y="2500"/>
                </a:lnTo>
                <a:lnTo>
                  <a:pt x="2081" y="0"/>
                </a:lnTo>
                <a:lnTo>
                  <a:pt x="2081" y="7513"/>
                </a:lnTo>
                <a:close/>
              </a:path>
            </a:pathLst>
          </a:custGeom>
          <a:solidFill>
            <a:srgbClr val="C9CCCC"/>
          </a:solidFill>
        </p:spPr>
        <p:txBody>
          <a:bodyPr wrap="square" lIns="0" tIns="0" rIns="0" bIns="0" rtlCol="0"/>
          <a:lstStyle/>
          <a:p/>
        </p:txBody>
      </p:sp>
      <p:sp>
        <p:nvSpPr>
          <p:cNvPr id="2321" name="object 2321"/>
          <p:cNvSpPr/>
          <p:nvPr/>
        </p:nvSpPr>
        <p:spPr>
          <a:xfrm>
            <a:off x="8543135" y="5693833"/>
            <a:ext cx="2540" cy="5080"/>
          </a:xfrm>
          <a:custGeom>
            <a:rect l="l" t="t" r="r" b="b"/>
            <a:pathLst>
              <a:path w="2540" h="5079">
                <a:moveTo>
                  <a:pt x="0" y="5025"/>
                </a:moveTo>
                <a:lnTo>
                  <a:pt x="0" y="0"/>
                </a:lnTo>
                <a:lnTo>
                  <a:pt x="2093" y="0"/>
                </a:lnTo>
                <a:lnTo>
                  <a:pt x="2093" y="2536"/>
                </a:lnTo>
                <a:lnTo>
                  <a:pt x="0" y="5025"/>
                </a:lnTo>
                <a:close/>
              </a:path>
            </a:pathLst>
          </a:custGeom>
          <a:solidFill>
            <a:srgbClr val="C9CCCC"/>
          </a:solidFill>
        </p:spPr>
        <p:txBody>
          <a:bodyPr wrap="square" lIns="0" tIns="0" rIns="0" bIns="0" rtlCol="0"/>
          <a:lstStyle/>
          <a:p/>
        </p:txBody>
      </p:sp>
      <p:sp>
        <p:nvSpPr>
          <p:cNvPr id="2322" name="object 2322"/>
          <p:cNvSpPr/>
          <p:nvPr/>
        </p:nvSpPr>
        <p:spPr>
          <a:xfrm>
            <a:off x="7920631" y="4835809"/>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2323" name="object 2323"/>
          <p:cNvSpPr/>
          <p:nvPr/>
        </p:nvSpPr>
        <p:spPr>
          <a:xfrm>
            <a:off x="7636368" y="4745755"/>
            <a:ext cx="4445" cy="2540"/>
          </a:xfrm>
          <a:custGeom>
            <a:rect l="l" t="t" r="r" b="b"/>
            <a:pathLst>
              <a:path w="4445" h="2539">
                <a:moveTo>
                  <a:pt x="2069" y="2524"/>
                </a:moveTo>
                <a:lnTo>
                  <a:pt x="0" y="2524"/>
                </a:lnTo>
                <a:lnTo>
                  <a:pt x="0" y="0"/>
                </a:lnTo>
                <a:lnTo>
                  <a:pt x="4150" y="0"/>
                </a:lnTo>
                <a:lnTo>
                  <a:pt x="2069" y="2524"/>
                </a:lnTo>
                <a:close/>
              </a:path>
            </a:pathLst>
          </a:custGeom>
          <a:solidFill>
            <a:srgbClr val="C9CCCC"/>
          </a:solidFill>
        </p:spPr>
        <p:txBody>
          <a:bodyPr wrap="square" lIns="0" tIns="0" rIns="0" bIns="0" rtlCol="0"/>
          <a:lstStyle/>
          <a:p/>
        </p:txBody>
      </p:sp>
      <p:sp>
        <p:nvSpPr>
          <p:cNvPr id="2324" name="object 2324"/>
          <p:cNvSpPr/>
          <p:nvPr/>
        </p:nvSpPr>
        <p:spPr>
          <a:xfrm>
            <a:off x="7611454" y="4765757"/>
            <a:ext cx="4445" cy="2540"/>
          </a:xfrm>
          <a:custGeom>
            <a:rect l="l" t="t" r="r" b="b"/>
            <a:pathLst>
              <a:path w="4445" h="2539">
                <a:moveTo>
                  <a:pt x="2081" y="2524"/>
                </a:moveTo>
                <a:lnTo>
                  <a:pt x="0" y="2524"/>
                </a:lnTo>
                <a:lnTo>
                  <a:pt x="0" y="0"/>
                </a:lnTo>
                <a:lnTo>
                  <a:pt x="4150" y="0"/>
                </a:lnTo>
                <a:lnTo>
                  <a:pt x="2081" y="2524"/>
                </a:lnTo>
                <a:close/>
              </a:path>
            </a:pathLst>
          </a:custGeom>
          <a:solidFill>
            <a:srgbClr val="C9CCCC"/>
          </a:solidFill>
        </p:spPr>
        <p:txBody>
          <a:bodyPr wrap="square" lIns="0" tIns="0" rIns="0" bIns="0" rtlCol="0"/>
          <a:lstStyle/>
          <a:p/>
        </p:txBody>
      </p:sp>
      <p:sp>
        <p:nvSpPr>
          <p:cNvPr id="2325" name="object 2325"/>
          <p:cNvSpPr/>
          <p:nvPr/>
        </p:nvSpPr>
        <p:spPr>
          <a:xfrm>
            <a:off x="7611454" y="4755756"/>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326" name="object 2326"/>
          <p:cNvSpPr/>
          <p:nvPr/>
        </p:nvSpPr>
        <p:spPr>
          <a:xfrm>
            <a:off x="7630148" y="4833333"/>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327" name="object 2327"/>
          <p:cNvSpPr/>
          <p:nvPr/>
        </p:nvSpPr>
        <p:spPr>
          <a:xfrm>
            <a:off x="7652973" y="4783284"/>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328" name="object 2328"/>
          <p:cNvSpPr/>
          <p:nvPr/>
        </p:nvSpPr>
        <p:spPr>
          <a:xfrm>
            <a:off x="7613535" y="485835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329" name="object 2329"/>
          <p:cNvSpPr/>
          <p:nvPr/>
        </p:nvSpPr>
        <p:spPr>
          <a:xfrm>
            <a:off x="7418518" y="4685728"/>
            <a:ext cx="8890" cy="22860"/>
          </a:xfrm>
          <a:custGeom>
            <a:rect l="l" t="t" r="r" b="b"/>
            <a:pathLst>
              <a:path w="8890" h="22860">
                <a:moveTo>
                  <a:pt x="6207" y="2500"/>
                </a:moveTo>
                <a:lnTo>
                  <a:pt x="4138" y="2500"/>
                </a:lnTo>
                <a:lnTo>
                  <a:pt x="4138" y="0"/>
                </a:lnTo>
                <a:lnTo>
                  <a:pt x="6207" y="0"/>
                </a:lnTo>
                <a:lnTo>
                  <a:pt x="6207" y="2500"/>
                </a:lnTo>
                <a:close/>
              </a:path>
              <a:path w="8890" h="22860">
                <a:moveTo>
                  <a:pt x="8276" y="7501"/>
                </a:moveTo>
                <a:lnTo>
                  <a:pt x="2057" y="7501"/>
                </a:lnTo>
                <a:lnTo>
                  <a:pt x="4138" y="5001"/>
                </a:lnTo>
                <a:lnTo>
                  <a:pt x="2057" y="5001"/>
                </a:lnTo>
                <a:lnTo>
                  <a:pt x="2057" y="2500"/>
                </a:lnTo>
                <a:lnTo>
                  <a:pt x="8276" y="2500"/>
                </a:lnTo>
                <a:lnTo>
                  <a:pt x="8276" y="7501"/>
                </a:lnTo>
                <a:close/>
              </a:path>
              <a:path w="8890" h="22860">
                <a:moveTo>
                  <a:pt x="6207" y="10014"/>
                </a:moveTo>
                <a:lnTo>
                  <a:pt x="0" y="10014"/>
                </a:lnTo>
                <a:lnTo>
                  <a:pt x="0" y="7501"/>
                </a:lnTo>
                <a:lnTo>
                  <a:pt x="6207" y="7501"/>
                </a:lnTo>
                <a:lnTo>
                  <a:pt x="6207" y="10014"/>
                </a:lnTo>
                <a:close/>
              </a:path>
              <a:path w="8890" h="22860">
                <a:moveTo>
                  <a:pt x="8276" y="22516"/>
                </a:moveTo>
                <a:lnTo>
                  <a:pt x="6207" y="22516"/>
                </a:lnTo>
                <a:lnTo>
                  <a:pt x="6207" y="17491"/>
                </a:lnTo>
                <a:lnTo>
                  <a:pt x="4138" y="17491"/>
                </a:lnTo>
                <a:lnTo>
                  <a:pt x="4138" y="12490"/>
                </a:lnTo>
                <a:lnTo>
                  <a:pt x="2057" y="12490"/>
                </a:lnTo>
                <a:lnTo>
                  <a:pt x="2057" y="10014"/>
                </a:lnTo>
                <a:lnTo>
                  <a:pt x="8276" y="10014"/>
                </a:lnTo>
                <a:lnTo>
                  <a:pt x="8276" y="22516"/>
                </a:lnTo>
                <a:close/>
              </a:path>
            </a:pathLst>
          </a:custGeom>
          <a:solidFill>
            <a:srgbClr val="C9CCCC"/>
          </a:solidFill>
        </p:spPr>
        <p:txBody>
          <a:bodyPr wrap="square" lIns="0" tIns="0" rIns="0" bIns="0" rtlCol="0"/>
          <a:lstStyle/>
          <a:p/>
        </p:txBody>
      </p:sp>
      <p:sp>
        <p:nvSpPr>
          <p:cNvPr id="2330" name="object 2330"/>
          <p:cNvSpPr/>
          <p:nvPr/>
        </p:nvSpPr>
        <p:spPr>
          <a:xfrm>
            <a:off x="7945532" y="4658200"/>
            <a:ext cx="8890" cy="12700"/>
          </a:xfrm>
          <a:custGeom>
            <a:rect l="l" t="t" r="r" b="b"/>
            <a:pathLst>
              <a:path w="8890" h="12700">
                <a:moveTo>
                  <a:pt x="2081" y="12514"/>
                </a:moveTo>
                <a:lnTo>
                  <a:pt x="2081" y="10026"/>
                </a:lnTo>
                <a:lnTo>
                  <a:pt x="0" y="10026"/>
                </a:lnTo>
                <a:lnTo>
                  <a:pt x="0" y="2524"/>
                </a:lnTo>
                <a:lnTo>
                  <a:pt x="2081" y="2524"/>
                </a:lnTo>
                <a:lnTo>
                  <a:pt x="2081" y="0"/>
                </a:lnTo>
                <a:lnTo>
                  <a:pt x="4174" y="0"/>
                </a:lnTo>
                <a:lnTo>
                  <a:pt x="6231" y="2524"/>
                </a:lnTo>
                <a:lnTo>
                  <a:pt x="6231" y="5013"/>
                </a:lnTo>
                <a:lnTo>
                  <a:pt x="8300" y="7501"/>
                </a:lnTo>
                <a:lnTo>
                  <a:pt x="4174" y="7501"/>
                </a:lnTo>
                <a:lnTo>
                  <a:pt x="4174" y="10026"/>
                </a:lnTo>
                <a:lnTo>
                  <a:pt x="2081" y="12514"/>
                </a:lnTo>
                <a:close/>
              </a:path>
            </a:pathLst>
          </a:custGeom>
          <a:solidFill>
            <a:srgbClr val="C9CCCC"/>
          </a:solidFill>
        </p:spPr>
        <p:txBody>
          <a:bodyPr wrap="square" lIns="0" tIns="0" rIns="0" bIns="0" rtlCol="0"/>
          <a:lstStyle/>
          <a:p/>
        </p:txBody>
      </p:sp>
      <p:sp>
        <p:nvSpPr>
          <p:cNvPr id="2331" name="object 2331"/>
          <p:cNvSpPr/>
          <p:nvPr/>
        </p:nvSpPr>
        <p:spPr>
          <a:xfrm>
            <a:off x="7949700" y="4625679"/>
            <a:ext cx="8890" cy="10160"/>
          </a:xfrm>
          <a:custGeom>
            <a:rect l="l" t="t" r="r" b="b"/>
            <a:pathLst>
              <a:path w="8890" h="10160">
                <a:moveTo>
                  <a:pt x="4138" y="2524"/>
                </a:moveTo>
                <a:lnTo>
                  <a:pt x="2069" y="2524"/>
                </a:lnTo>
                <a:lnTo>
                  <a:pt x="2069" y="0"/>
                </a:lnTo>
                <a:lnTo>
                  <a:pt x="4138" y="0"/>
                </a:lnTo>
                <a:lnTo>
                  <a:pt x="4138" y="2524"/>
                </a:lnTo>
                <a:close/>
              </a:path>
              <a:path w="8890" h="10160">
                <a:moveTo>
                  <a:pt x="6231" y="2524"/>
                </a:moveTo>
                <a:lnTo>
                  <a:pt x="4138" y="2524"/>
                </a:lnTo>
                <a:lnTo>
                  <a:pt x="6231" y="0"/>
                </a:lnTo>
                <a:lnTo>
                  <a:pt x="6231" y="2524"/>
                </a:lnTo>
                <a:close/>
              </a:path>
              <a:path w="8890" h="10160">
                <a:moveTo>
                  <a:pt x="4138" y="10002"/>
                </a:moveTo>
                <a:lnTo>
                  <a:pt x="2069" y="7513"/>
                </a:lnTo>
                <a:lnTo>
                  <a:pt x="0" y="7513"/>
                </a:lnTo>
                <a:lnTo>
                  <a:pt x="0" y="2524"/>
                </a:lnTo>
                <a:lnTo>
                  <a:pt x="8288" y="2524"/>
                </a:lnTo>
                <a:lnTo>
                  <a:pt x="8288" y="5013"/>
                </a:lnTo>
                <a:lnTo>
                  <a:pt x="6231" y="7513"/>
                </a:lnTo>
                <a:lnTo>
                  <a:pt x="4138" y="10002"/>
                </a:lnTo>
                <a:close/>
              </a:path>
            </a:pathLst>
          </a:custGeom>
          <a:solidFill>
            <a:srgbClr val="C9CCCC"/>
          </a:solidFill>
        </p:spPr>
        <p:txBody>
          <a:bodyPr wrap="square" lIns="0" tIns="0" rIns="0" bIns="0" rtlCol="0"/>
          <a:lstStyle/>
          <a:p/>
        </p:txBody>
      </p:sp>
      <p:sp>
        <p:nvSpPr>
          <p:cNvPr id="2332" name="object 2332"/>
          <p:cNvSpPr/>
          <p:nvPr/>
        </p:nvSpPr>
        <p:spPr>
          <a:xfrm>
            <a:off x="7943460" y="4623197"/>
            <a:ext cx="6350" cy="7620"/>
          </a:xfrm>
          <a:custGeom>
            <a:rect l="l" t="t" r="r" b="b"/>
            <a:pathLst>
              <a:path w="6350" h="7620">
                <a:moveTo>
                  <a:pt x="6255" y="5013"/>
                </a:moveTo>
                <a:lnTo>
                  <a:pt x="0" y="5013"/>
                </a:lnTo>
                <a:lnTo>
                  <a:pt x="0" y="2488"/>
                </a:lnTo>
                <a:lnTo>
                  <a:pt x="2069" y="2488"/>
                </a:lnTo>
                <a:lnTo>
                  <a:pt x="2069" y="0"/>
                </a:lnTo>
                <a:lnTo>
                  <a:pt x="6255" y="0"/>
                </a:lnTo>
                <a:lnTo>
                  <a:pt x="6255" y="5013"/>
                </a:lnTo>
                <a:close/>
              </a:path>
              <a:path w="6350" h="7620">
                <a:moveTo>
                  <a:pt x="4150" y="7489"/>
                </a:moveTo>
                <a:lnTo>
                  <a:pt x="2069" y="7489"/>
                </a:lnTo>
                <a:lnTo>
                  <a:pt x="2069" y="5013"/>
                </a:lnTo>
                <a:lnTo>
                  <a:pt x="4150" y="5013"/>
                </a:lnTo>
                <a:lnTo>
                  <a:pt x="4150" y="7489"/>
                </a:lnTo>
                <a:close/>
              </a:path>
            </a:pathLst>
          </a:custGeom>
          <a:solidFill>
            <a:srgbClr val="C9CCCC"/>
          </a:solidFill>
        </p:spPr>
        <p:txBody>
          <a:bodyPr wrap="square" lIns="0" tIns="0" rIns="0" bIns="0" rtlCol="0"/>
          <a:lstStyle/>
          <a:p/>
        </p:txBody>
      </p:sp>
      <p:sp>
        <p:nvSpPr>
          <p:cNvPr id="2333" name="object 2333"/>
          <p:cNvSpPr/>
          <p:nvPr/>
        </p:nvSpPr>
        <p:spPr>
          <a:xfrm>
            <a:off x="7970463" y="4575655"/>
            <a:ext cx="10795" cy="5080"/>
          </a:xfrm>
          <a:custGeom>
            <a:rect l="l" t="t" r="r" b="b"/>
            <a:pathLst>
              <a:path w="10795" h="5079">
                <a:moveTo>
                  <a:pt x="6219" y="2512"/>
                </a:moveTo>
                <a:lnTo>
                  <a:pt x="4138" y="2512"/>
                </a:lnTo>
                <a:lnTo>
                  <a:pt x="6219" y="0"/>
                </a:lnTo>
                <a:lnTo>
                  <a:pt x="6219" y="2512"/>
                </a:lnTo>
                <a:close/>
              </a:path>
              <a:path w="10795" h="5079">
                <a:moveTo>
                  <a:pt x="8276" y="5013"/>
                </a:moveTo>
                <a:lnTo>
                  <a:pt x="0" y="5013"/>
                </a:lnTo>
                <a:lnTo>
                  <a:pt x="0" y="2512"/>
                </a:lnTo>
                <a:lnTo>
                  <a:pt x="10346" y="2512"/>
                </a:lnTo>
                <a:lnTo>
                  <a:pt x="8276" y="5013"/>
                </a:lnTo>
                <a:close/>
              </a:path>
            </a:pathLst>
          </a:custGeom>
          <a:solidFill>
            <a:srgbClr val="C9CCCC"/>
          </a:solidFill>
        </p:spPr>
        <p:txBody>
          <a:bodyPr wrap="square" lIns="0" tIns="0" rIns="0" bIns="0" rtlCol="0"/>
          <a:lstStyle/>
          <a:p/>
        </p:txBody>
      </p:sp>
      <p:sp>
        <p:nvSpPr>
          <p:cNvPr id="2334" name="object 2334"/>
          <p:cNvSpPr/>
          <p:nvPr/>
        </p:nvSpPr>
        <p:spPr>
          <a:xfrm>
            <a:off x="8854408" y="7542490"/>
            <a:ext cx="8255" cy="17780"/>
          </a:xfrm>
          <a:custGeom>
            <a:rect l="l" t="t" r="r" b="b"/>
            <a:pathLst>
              <a:path w="8254" h="17779">
                <a:moveTo>
                  <a:pt x="4126" y="17515"/>
                </a:moveTo>
                <a:lnTo>
                  <a:pt x="0" y="17515"/>
                </a:lnTo>
                <a:lnTo>
                  <a:pt x="0" y="15027"/>
                </a:lnTo>
                <a:lnTo>
                  <a:pt x="2045" y="15027"/>
                </a:lnTo>
                <a:lnTo>
                  <a:pt x="2045" y="5013"/>
                </a:lnTo>
                <a:lnTo>
                  <a:pt x="4126" y="5013"/>
                </a:lnTo>
                <a:lnTo>
                  <a:pt x="4126" y="0"/>
                </a:lnTo>
                <a:lnTo>
                  <a:pt x="8253" y="0"/>
                </a:lnTo>
                <a:lnTo>
                  <a:pt x="8253" y="2536"/>
                </a:lnTo>
                <a:lnTo>
                  <a:pt x="6207" y="5013"/>
                </a:lnTo>
                <a:lnTo>
                  <a:pt x="6207" y="10026"/>
                </a:lnTo>
                <a:lnTo>
                  <a:pt x="4126" y="10026"/>
                </a:lnTo>
                <a:lnTo>
                  <a:pt x="4126" y="17515"/>
                </a:lnTo>
                <a:close/>
              </a:path>
            </a:pathLst>
          </a:custGeom>
          <a:solidFill>
            <a:srgbClr val="C9CCCC"/>
          </a:solidFill>
        </p:spPr>
        <p:txBody>
          <a:bodyPr wrap="square" lIns="0" tIns="0" rIns="0" bIns="0" rtlCol="0"/>
          <a:lstStyle/>
          <a:p/>
        </p:txBody>
      </p:sp>
      <p:sp>
        <p:nvSpPr>
          <p:cNvPr id="2335" name="object 2335"/>
          <p:cNvSpPr/>
          <p:nvPr/>
        </p:nvSpPr>
        <p:spPr>
          <a:xfrm>
            <a:off x="8200763" y="6827057"/>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336" name="object 2336"/>
          <p:cNvSpPr/>
          <p:nvPr/>
        </p:nvSpPr>
        <p:spPr>
          <a:xfrm>
            <a:off x="8175865" y="6824556"/>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337" name="object 2337"/>
          <p:cNvSpPr/>
          <p:nvPr/>
        </p:nvSpPr>
        <p:spPr>
          <a:xfrm>
            <a:off x="8209059" y="6817038"/>
            <a:ext cx="2540" cy="2540"/>
          </a:xfrm>
          <a:custGeom>
            <a:rect l="l" t="t" r="r" b="b"/>
            <a:pathLst>
              <a:path w="2540" h="2540">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2338" name="object 2338"/>
          <p:cNvSpPr/>
          <p:nvPr/>
        </p:nvSpPr>
        <p:spPr>
          <a:xfrm>
            <a:off x="8215284" y="6812061"/>
            <a:ext cx="2540" cy="2540"/>
          </a:xfrm>
          <a:custGeom>
            <a:rect l="l" t="t" r="r" b="b"/>
            <a:pathLst>
              <a:path w="2540" h="2540">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339" name="object 2339"/>
          <p:cNvSpPr/>
          <p:nvPr/>
        </p:nvSpPr>
        <p:spPr>
          <a:xfrm>
            <a:off x="8153036" y="6809525"/>
            <a:ext cx="4445" cy="2540"/>
          </a:xfrm>
          <a:custGeom>
            <a:rect l="l" t="t" r="r" b="b"/>
            <a:pathLst>
              <a:path w="4445" h="2540">
                <a:moveTo>
                  <a:pt x="4150" y="2536"/>
                </a:moveTo>
                <a:lnTo>
                  <a:pt x="0" y="2536"/>
                </a:lnTo>
                <a:lnTo>
                  <a:pt x="0" y="0"/>
                </a:lnTo>
                <a:lnTo>
                  <a:pt x="2093" y="0"/>
                </a:lnTo>
                <a:lnTo>
                  <a:pt x="4150" y="2536"/>
                </a:lnTo>
                <a:close/>
              </a:path>
            </a:pathLst>
          </a:custGeom>
          <a:solidFill>
            <a:srgbClr val="C9CCCC"/>
          </a:solidFill>
        </p:spPr>
        <p:txBody>
          <a:bodyPr wrap="square" lIns="0" tIns="0" rIns="0" bIns="0" rtlCol="0"/>
          <a:lstStyle/>
          <a:p/>
        </p:txBody>
      </p:sp>
      <p:sp>
        <p:nvSpPr>
          <p:cNvPr id="2340" name="object 2340"/>
          <p:cNvSpPr/>
          <p:nvPr/>
        </p:nvSpPr>
        <p:spPr>
          <a:xfrm>
            <a:off x="8155116" y="6807037"/>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341" name="object 2341"/>
          <p:cNvSpPr/>
          <p:nvPr/>
        </p:nvSpPr>
        <p:spPr>
          <a:xfrm>
            <a:off x="8263012" y="6799550"/>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342" name="object 2342"/>
          <p:cNvSpPr/>
          <p:nvPr/>
        </p:nvSpPr>
        <p:spPr>
          <a:xfrm>
            <a:off x="8225664" y="6794547"/>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343" name="object 2343"/>
          <p:cNvSpPr/>
          <p:nvPr/>
        </p:nvSpPr>
        <p:spPr>
          <a:xfrm>
            <a:off x="8246410" y="6782033"/>
            <a:ext cx="2540" cy="2540"/>
          </a:xfrm>
          <a:custGeom>
            <a:rect l="l" t="t" r="r" b="b"/>
            <a:pathLst>
              <a:path w="2540" h="2540">
                <a:moveTo>
                  <a:pt x="2081" y="2476"/>
                </a:moveTo>
                <a:lnTo>
                  <a:pt x="0" y="0"/>
                </a:lnTo>
                <a:lnTo>
                  <a:pt x="2081" y="0"/>
                </a:lnTo>
                <a:lnTo>
                  <a:pt x="2081" y="2476"/>
                </a:lnTo>
                <a:close/>
              </a:path>
            </a:pathLst>
          </a:custGeom>
          <a:solidFill>
            <a:srgbClr val="C9CCCC"/>
          </a:solidFill>
        </p:spPr>
        <p:txBody>
          <a:bodyPr wrap="square" lIns="0" tIns="0" rIns="0" bIns="0" rtlCol="0"/>
          <a:lstStyle/>
          <a:p/>
        </p:txBody>
      </p:sp>
      <p:sp>
        <p:nvSpPr>
          <p:cNvPr id="2344" name="object 2344"/>
          <p:cNvSpPr/>
          <p:nvPr/>
        </p:nvSpPr>
        <p:spPr>
          <a:xfrm>
            <a:off x="8252635" y="6782033"/>
            <a:ext cx="2540" cy="2540"/>
          </a:xfrm>
          <a:custGeom>
            <a:rect l="l" t="t" r="r" b="b"/>
            <a:pathLst>
              <a:path w="2540" h="2540">
                <a:moveTo>
                  <a:pt x="2093" y="2476"/>
                </a:moveTo>
                <a:lnTo>
                  <a:pt x="0" y="0"/>
                </a:lnTo>
                <a:lnTo>
                  <a:pt x="2093" y="0"/>
                </a:lnTo>
                <a:lnTo>
                  <a:pt x="2093" y="2476"/>
                </a:lnTo>
                <a:close/>
              </a:path>
            </a:pathLst>
          </a:custGeom>
          <a:solidFill>
            <a:srgbClr val="C9CCCC"/>
          </a:solidFill>
        </p:spPr>
        <p:txBody>
          <a:bodyPr wrap="square" lIns="0" tIns="0" rIns="0" bIns="0" rtlCol="0"/>
          <a:lstStyle/>
          <a:p/>
        </p:txBody>
      </p:sp>
      <p:sp>
        <p:nvSpPr>
          <p:cNvPr id="2345" name="object 2345"/>
          <p:cNvSpPr/>
          <p:nvPr/>
        </p:nvSpPr>
        <p:spPr>
          <a:xfrm>
            <a:off x="8267171" y="6767031"/>
            <a:ext cx="4445" cy="2540"/>
          </a:xfrm>
          <a:custGeom>
            <a:rect l="l" t="t" r="r" b="b"/>
            <a:pathLst>
              <a:path w="4445" h="2540">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2346" name="object 2346"/>
          <p:cNvSpPr/>
          <p:nvPr/>
        </p:nvSpPr>
        <p:spPr>
          <a:xfrm>
            <a:off x="8267176" y="6759519"/>
            <a:ext cx="8890" cy="5080"/>
          </a:xfrm>
          <a:custGeom>
            <a:rect l="l" t="t" r="r" b="b"/>
            <a:pathLst>
              <a:path w="8890" h="5079">
                <a:moveTo>
                  <a:pt x="8300" y="4989"/>
                </a:moveTo>
                <a:lnTo>
                  <a:pt x="0" y="4989"/>
                </a:lnTo>
                <a:lnTo>
                  <a:pt x="0" y="2500"/>
                </a:lnTo>
                <a:lnTo>
                  <a:pt x="2057" y="0"/>
                </a:lnTo>
                <a:lnTo>
                  <a:pt x="6219" y="0"/>
                </a:lnTo>
                <a:lnTo>
                  <a:pt x="6219" y="2500"/>
                </a:lnTo>
                <a:lnTo>
                  <a:pt x="8300" y="4989"/>
                </a:lnTo>
                <a:close/>
              </a:path>
            </a:pathLst>
          </a:custGeom>
          <a:solidFill>
            <a:srgbClr val="C9CCCC"/>
          </a:solidFill>
        </p:spPr>
        <p:txBody>
          <a:bodyPr wrap="square" lIns="0" tIns="0" rIns="0" bIns="0" rtlCol="0"/>
          <a:lstStyle/>
          <a:p/>
        </p:txBody>
      </p:sp>
      <p:sp>
        <p:nvSpPr>
          <p:cNvPr id="2347" name="object 2347"/>
          <p:cNvSpPr/>
          <p:nvPr/>
        </p:nvSpPr>
        <p:spPr>
          <a:xfrm>
            <a:off x="8111539" y="6734500"/>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48" name="object 2348"/>
          <p:cNvSpPr/>
          <p:nvPr/>
        </p:nvSpPr>
        <p:spPr>
          <a:xfrm>
            <a:off x="8115689" y="6734500"/>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49" name="object 2349"/>
          <p:cNvSpPr/>
          <p:nvPr/>
        </p:nvSpPr>
        <p:spPr>
          <a:xfrm>
            <a:off x="8275475" y="6719497"/>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50" name="object 2350"/>
          <p:cNvSpPr/>
          <p:nvPr/>
        </p:nvSpPr>
        <p:spPr>
          <a:xfrm>
            <a:off x="8186229" y="6664452"/>
            <a:ext cx="2540" cy="2540"/>
          </a:xfrm>
          <a:custGeom>
            <a:rect l="l" t="t" r="r" b="b"/>
            <a:pathLst>
              <a:path w="2540" h="2540">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2351" name="object 2351"/>
          <p:cNvSpPr/>
          <p:nvPr/>
        </p:nvSpPr>
        <p:spPr>
          <a:xfrm>
            <a:off x="8103231" y="6639425"/>
            <a:ext cx="2540" cy="2540"/>
          </a:xfrm>
          <a:custGeom>
            <a:rect l="l" t="t" r="r" b="b"/>
            <a:pathLst>
              <a:path w="2540" h="2540">
                <a:moveTo>
                  <a:pt x="2093" y="2536"/>
                </a:moveTo>
                <a:lnTo>
                  <a:pt x="0" y="0"/>
                </a:lnTo>
                <a:lnTo>
                  <a:pt x="2093" y="0"/>
                </a:lnTo>
                <a:lnTo>
                  <a:pt x="2093" y="2536"/>
                </a:lnTo>
                <a:close/>
              </a:path>
            </a:pathLst>
          </a:custGeom>
          <a:solidFill>
            <a:srgbClr val="C9CCCC"/>
          </a:solidFill>
        </p:spPr>
        <p:txBody>
          <a:bodyPr wrap="square" lIns="0" tIns="0" rIns="0" bIns="0" rtlCol="0"/>
          <a:lstStyle/>
          <a:p/>
        </p:txBody>
      </p:sp>
      <p:sp>
        <p:nvSpPr>
          <p:cNvPr id="2352" name="object 2352"/>
          <p:cNvSpPr/>
          <p:nvPr/>
        </p:nvSpPr>
        <p:spPr>
          <a:xfrm>
            <a:off x="8097007" y="6626917"/>
            <a:ext cx="2540" cy="2540"/>
          </a:xfrm>
          <a:custGeom>
            <a:rect l="l" t="t" r="r" b="b"/>
            <a:pathLst>
              <a:path w="2540" h="2540">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353" name="object 2353"/>
          <p:cNvSpPr/>
          <p:nvPr/>
        </p:nvSpPr>
        <p:spPr>
          <a:xfrm>
            <a:off x="8271328" y="6621929"/>
            <a:ext cx="6350" cy="5080"/>
          </a:xfrm>
          <a:custGeom>
            <a:rect l="l" t="t" r="r" b="b"/>
            <a:pathLst>
              <a:path w="6350" h="5079">
                <a:moveTo>
                  <a:pt x="6219" y="4989"/>
                </a:moveTo>
                <a:lnTo>
                  <a:pt x="0" y="4989"/>
                </a:lnTo>
                <a:lnTo>
                  <a:pt x="0" y="2500"/>
                </a:lnTo>
                <a:lnTo>
                  <a:pt x="2057" y="2500"/>
                </a:lnTo>
                <a:lnTo>
                  <a:pt x="2057" y="0"/>
                </a:lnTo>
                <a:lnTo>
                  <a:pt x="6219" y="0"/>
                </a:lnTo>
                <a:lnTo>
                  <a:pt x="6219" y="4989"/>
                </a:lnTo>
                <a:close/>
              </a:path>
            </a:pathLst>
          </a:custGeom>
          <a:solidFill>
            <a:srgbClr val="C9CCCC"/>
          </a:solidFill>
        </p:spPr>
        <p:txBody>
          <a:bodyPr wrap="square" lIns="0" tIns="0" rIns="0" bIns="0" rtlCol="0"/>
          <a:lstStyle/>
          <a:p/>
        </p:txBody>
      </p:sp>
      <p:sp>
        <p:nvSpPr>
          <p:cNvPr id="2354" name="object 2354"/>
          <p:cNvSpPr/>
          <p:nvPr/>
        </p:nvSpPr>
        <p:spPr>
          <a:xfrm>
            <a:off x="8281704" y="6621935"/>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355" name="object 2355"/>
          <p:cNvSpPr/>
          <p:nvPr/>
        </p:nvSpPr>
        <p:spPr>
          <a:xfrm>
            <a:off x="8094948" y="6614404"/>
            <a:ext cx="4445" cy="7620"/>
          </a:xfrm>
          <a:custGeom>
            <a:rect l="l" t="t" r="r" b="b"/>
            <a:pathLst>
              <a:path w="4445" h="7620">
                <a:moveTo>
                  <a:pt x="2069" y="7525"/>
                </a:moveTo>
                <a:lnTo>
                  <a:pt x="0" y="7525"/>
                </a:lnTo>
                <a:lnTo>
                  <a:pt x="0" y="0"/>
                </a:lnTo>
                <a:lnTo>
                  <a:pt x="2069" y="0"/>
                </a:lnTo>
                <a:lnTo>
                  <a:pt x="4138" y="2524"/>
                </a:lnTo>
                <a:lnTo>
                  <a:pt x="4138" y="5025"/>
                </a:lnTo>
                <a:lnTo>
                  <a:pt x="2069" y="7525"/>
                </a:lnTo>
                <a:close/>
              </a:path>
            </a:pathLst>
          </a:custGeom>
          <a:solidFill>
            <a:srgbClr val="C9CCCC"/>
          </a:solidFill>
        </p:spPr>
        <p:txBody>
          <a:bodyPr wrap="square" lIns="0" tIns="0" rIns="0" bIns="0" rtlCol="0"/>
          <a:lstStyle/>
          <a:p/>
        </p:txBody>
      </p:sp>
      <p:sp>
        <p:nvSpPr>
          <p:cNvPr id="2356" name="object 2356"/>
          <p:cNvSpPr/>
          <p:nvPr/>
        </p:nvSpPr>
        <p:spPr>
          <a:xfrm>
            <a:off x="8092850" y="6616922"/>
            <a:ext cx="2540" cy="2540"/>
          </a:xfrm>
          <a:custGeom>
            <a:rect l="l" t="t" r="r" b="b"/>
            <a:pathLst>
              <a:path w="2540" h="2540">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2357" name="object 2357"/>
          <p:cNvSpPr/>
          <p:nvPr/>
        </p:nvSpPr>
        <p:spPr>
          <a:xfrm>
            <a:off x="8256792" y="6609425"/>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358" name="object 2358"/>
          <p:cNvSpPr/>
          <p:nvPr/>
        </p:nvSpPr>
        <p:spPr>
          <a:xfrm>
            <a:off x="8258874" y="6609422"/>
            <a:ext cx="2540" cy="2540"/>
          </a:xfrm>
          <a:custGeom>
            <a:rect l="l" t="t" r="r" b="b"/>
            <a:pathLst>
              <a:path w="2540" h="2540">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359" name="object 2359"/>
          <p:cNvSpPr/>
          <p:nvPr/>
        </p:nvSpPr>
        <p:spPr>
          <a:xfrm>
            <a:off x="8260944" y="6606915"/>
            <a:ext cx="2540" cy="2540"/>
          </a:xfrm>
          <a:custGeom>
            <a:rect l="l" t="t" r="r" b="b"/>
            <a:pathLst>
              <a:path w="2540" h="2540">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360" name="object 2360"/>
          <p:cNvSpPr/>
          <p:nvPr/>
        </p:nvSpPr>
        <p:spPr>
          <a:xfrm>
            <a:off x="8277549" y="6604403"/>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361" name="object 2361"/>
          <p:cNvSpPr/>
          <p:nvPr/>
        </p:nvSpPr>
        <p:spPr>
          <a:xfrm>
            <a:off x="8040992" y="6596914"/>
            <a:ext cx="2540" cy="2540"/>
          </a:xfrm>
          <a:custGeom>
            <a:rect l="l" t="t" r="r" b="b"/>
            <a:pathLst>
              <a:path w="2540" h="2540">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2362" name="object 2362"/>
          <p:cNvSpPr/>
          <p:nvPr/>
        </p:nvSpPr>
        <p:spPr>
          <a:xfrm>
            <a:off x="8250560" y="6594398"/>
            <a:ext cx="2540" cy="2540"/>
          </a:xfrm>
          <a:custGeom>
            <a:rect l="l" t="t" r="r" b="b"/>
            <a:pathLst>
              <a:path w="2540"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363" name="object 2363"/>
          <p:cNvSpPr/>
          <p:nvPr/>
        </p:nvSpPr>
        <p:spPr>
          <a:xfrm>
            <a:off x="8283774" y="6584406"/>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364" name="object 2364"/>
          <p:cNvSpPr/>
          <p:nvPr/>
        </p:nvSpPr>
        <p:spPr>
          <a:xfrm>
            <a:off x="8256790" y="6571899"/>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365" name="object 2365"/>
          <p:cNvSpPr/>
          <p:nvPr/>
        </p:nvSpPr>
        <p:spPr>
          <a:xfrm>
            <a:off x="8036852" y="6566885"/>
            <a:ext cx="2540" cy="2540"/>
          </a:xfrm>
          <a:custGeom>
            <a:rect l="l" t="t" r="r" b="b"/>
            <a:pathLst>
              <a:path w="2540" h="2540">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366" name="object 2366"/>
          <p:cNvSpPr/>
          <p:nvPr/>
        </p:nvSpPr>
        <p:spPr>
          <a:xfrm>
            <a:off x="8227751" y="6554377"/>
            <a:ext cx="2540" cy="2540"/>
          </a:xfrm>
          <a:custGeom>
            <a:rect l="l" t="t" r="r" b="b"/>
            <a:pathLst>
              <a:path w="2540" h="2540">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367" name="object 2367"/>
          <p:cNvSpPr/>
          <p:nvPr/>
        </p:nvSpPr>
        <p:spPr>
          <a:xfrm>
            <a:off x="8184160" y="6506853"/>
            <a:ext cx="4445" cy="2540"/>
          </a:xfrm>
          <a:custGeom>
            <a:rect l="l" t="t" r="r" b="b"/>
            <a:pathLst>
              <a:path w="4445" h="2540">
                <a:moveTo>
                  <a:pt x="4150" y="2512"/>
                </a:moveTo>
                <a:lnTo>
                  <a:pt x="0" y="2512"/>
                </a:lnTo>
                <a:lnTo>
                  <a:pt x="2069" y="0"/>
                </a:lnTo>
                <a:lnTo>
                  <a:pt x="4150" y="0"/>
                </a:lnTo>
                <a:lnTo>
                  <a:pt x="4150" y="2512"/>
                </a:lnTo>
                <a:close/>
              </a:path>
            </a:pathLst>
          </a:custGeom>
          <a:solidFill>
            <a:srgbClr val="C9CCCC"/>
          </a:solidFill>
        </p:spPr>
        <p:txBody>
          <a:bodyPr wrap="square" lIns="0" tIns="0" rIns="0" bIns="0" rtlCol="0"/>
          <a:lstStyle/>
          <a:p/>
        </p:txBody>
      </p:sp>
      <p:sp>
        <p:nvSpPr>
          <p:cNvPr id="2368" name="object 2368"/>
          <p:cNvSpPr/>
          <p:nvPr/>
        </p:nvSpPr>
        <p:spPr>
          <a:xfrm>
            <a:off x="8182088" y="6506847"/>
            <a:ext cx="2540" cy="2540"/>
          </a:xfrm>
          <a:custGeom>
            <a:rect l="l" t="t" r="r" b="b"/>
            <a:pathLst>
              <a:path w="2540" h="2540">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2369" name="object 2369"/>
          <p:cNvSpPr/>
          <p:nvPr/>
        </p:nvSpPr>
        <p:spPr>
          <a:xfrm>
            <a:off x="8190385" y="6506855"/>
            <a:ext cx="2540" cy="2540"/>
          </a:xfrm>
          <a:custGeom>
            <a:rect l="l" t="t" r="r" b="b"/>
            <a:pathLst>
              <a:path w="2540" h="2540">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370" name="object 2370"/>
          <p:cNvSpPr/>
          <p:nvPr/>
        </p:nvSpPr>
        <p:spPr>
          <a:xfrm>
            <a:off x="8190397" y="6504353"/>
            <a:ext cx="2540" cy="2540"/>
          </a:xfrm>
          <a:custGeom>
            <a:rect l="l" t="t" r="r" b="b"/>
            <a:pathLst>
              <a:path w="2540" h="2540">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371" name="object 2371"/>
          <p:cNvSpPr/>
          <p:nvPr/>
        </p:nvSpPr>
        <p:spPr>
          <a:xfrm>
            <a:off x="8144754" y="6501866"/>
            <a:ext cx="2540" cy="2540"/>
          </a:xfrm>
          <a:custGeom>
            <a:rect l="l" t="t" r="r" b="b"/>
            <a:pathLst>
              <a:path w="2540" h="2540">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372" name="object 2372"/>
          <p:cNvSpPr/>
          <p:nvPr/>
        </p:nvSpPr>
        <p:spPr>
          <a:xfrm>
            <a:off x="8198679" y="6501870"/>
            <a:ext cx="2540" cy="2540"/>
          </a:xfrm>
          <a:custGeom>
            <a:rect l="l" t="t" r="r" b="b"/>
            <a:pathLst>
              <a:path w="2540" h="2540">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2373" name="object 2373"/>
          <p:cNvSpPr/>
          <p:nvPr/>
        </p:nvSpPr>
        <p:spPr>
          <a:xfrm>
            <a:off x="8200763" y="6499335"/>
            <a:ext cx="2540" cy="2540"/>
          </a:xfrm>
          <a:custGeom>
            <a:rect l="l" t="t" r="r" b="b"/>
            <a:pathLst>
              <a:path w="2540" h="2539">
                <a:moveTo>
                  <a:pt x="0" y="2536"/>
                </a:moveTo>
                <a:lnTo>
                  <a:pt x="0" y="0"/>
                </a:lnTo>
                <a:lnTo>
                  <a:pt x="2081" y="0"/>
                </a:lnTo>
                <a:lnTo>
                  <a:pt x="0" y="2536"/>
                </a:lnTo>
                <a:close/>
              </a:path>
            </a:pathLst>
          </a:custGeom>
          <a:solidFill>
            <a:srgbClr val="C9CCCC"/>
          </a:solidFill>
        </p:spPr>
        <p:txBody>
          <a:bodyPr wrap="square" lIns="0" tIns="0" rIns="0" bIns="0" rtlCol="0"/>
          <a:lstStyle/>
          <a:p/>
        </p:txBody>
      </p:sp>
      <p:sp>
        <p:nvSpPr>
          <p:cNvPr id="2374" name="object 2374"/>
          <p:cNvSpPr/>
          <p:nvPr/>
        </p:nvSpPr>
        <p:spPr>
          <a:xfrm>
            <a:off x="8202848" y="6499341"/>
            <a:ext cx="2540" cy="2540"/>
          </a:xfrm>
          <a:custGeom>
            <a:rect l="l" t="t" r="r" b="b"/>
            <a:pathLst>
              <a:path w="2540" h="2539">
                <a:moveTo>
                  <a:pt x="0" y="0"/>
                </a:moveTo>
                <a:lnTo>
                  <a:pt x="2057" y="0"/>
                </a:lnTo>
                <a:lnTo>
                  <a:pt x="2057" y="2536"/>
                </a:lnTo>
                <a:lnTo>
                  <a:pt x="0" y="2536"/>
                </a:lnTo>
                <a:lnTo>
                  <a:pt x="0" y="0"/>
                </a:lnTo>
                <a:close/>
              </a:path>
            </a:pathLst>
          </a:custGeom>
          <a:solidFill>
            <a:srgbClr val="C9CCCC"/>
          </a:solidFill>
        </p:spPr>
        <p:txBody>
          <a:bodyPr wrap="square" lIns="0" tIns="0" rIns="0" bIns="0" rtlCol="0"/>
          <a:lstStyle/>
          <a:p/>
        </p:txBody>
      </p:sp>
      <p:sp>
        <p:nvSpPr>
          <p:cNvPr id="2375" name="object 2375"/>
          <p:cNvSpPr/>
          <p:nvPr/>
        </p:nvSpPr>
        <p:spPr>
          <a:xfrm>
            <a:off x="8119835" y="6494334"/>
            <a:ext cx="2540" cy="0"/>
          </a:xfrm>
          <a:custGeom>
            <a:rect l="l" t="t" r="r" b="b"/>
            <a:pathLst>
              <a:path w="2540">
                <a:moveTo>
                  <a:pt x="0" y="0"/>
                </a:moveTo>
                <a:lnTo>
                  <a:pt x="2081" y="0"/>
                </a:lnTo>
              </a:path>
            </a:pathLst>
          </a:custGeom>
          <a:solidFill>
            <a:srgbClr val="C9CCCC"/>
          </a:solidFill>
        </p:spPr>
        <p:txBody>
          <a:bodyPr wrap="square" lIns="0" tIns="0" rIns="0" bIns="0" rtlCol="0"/>
          <a:lstStyle/>
          <a:p/>
        </p:txBody>
      </p:sp>
      <p:sp>
        <p:nvSpPr>
          <p:cNvPr id="2376" name="object 2376"/>
          <p:cNvSpPr/>
          <p:nvPr/>
        </p:nvSpPr>
        <p:spPr>
          <a:xfrm>
            <a:off x="8119835" y="6491845"/>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377" name="object 2377"/>
          <p:cNvSpPr/>
          <p:nvPr/>
        </p:nvSpPr>
        <p:spPr>
          <a:xfrm>
            <a:off x="8086625" y="6479337"/>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378" name="object 2378"/>
          <p:cNvSpPr/>
          <p:nvPr/>
        </p:nvSpPr>
        <p:spPr>
          <a:xfrm>
            <a:off x="8246410" y="6456824"/>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2379" name="object 2379"/>
          <p:cNvSpPr/>
          <p:nvPr/>
        </p:nvSpPr>
        <p:spPr>
          <a:xfrm>
            <a:off x="8248491" y="6454319"/>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380" name="object 2380"/>
          <p:cNvSpPr/>
          <p:nvPr/>
        </p:nvSpPr>
        <p:spPr>
          <a:xfrm>
            <a:off x="8252630" y="6454319"/>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381" name="object 2381"/>
          <p:cNvSpPr/>
          <p:nvPr/>
        </p:nvSpPr>
        <p:spPr>
          <a:xfrm>
            <a:off x="8250564" y="645182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382" name="object 2382"/>
          <p:cNvSpPr/>
          <p:nvPr/>
        </p:nvSpPr>
        <p:spPr>
          <a:xfrm>
            <a:off x="7806521" y="6334247"/>
            <a:ext cx="4445" cy="7620"/>
          </a:xfrm>
          <a:custGeom>
            <a:rect l="l" t="t" r="r" b="b"/>
            <a:pathLst>
              <a:path w="4445" h="7620">
                <a:moveTo>
                  <a:pt x="4150" y="7525"/>
                </a:moveTo>
                <a:lnTo>
                  <a:pt x="2069" y="5013"/>
                </a:lnTo>
                <a:lnTo>
                  <a:pt x="0" y="0"/>
                </a:lnTo>
                <a:lnTo>
                  <a:pt x="2069" y="0"/>
                </a:lnTo>
                <a:lnTo>
                  <a:pt x="2069" y="2524"/>
                </a:lnTo>
                <a:lnTo>
                  <a:pt x="4150" y="5013"/>
                </a:lnTo>
                <a:lnTo>
                  <a:pt x="4150" y="7525"/>
                </a:lnTo>
                <a:close/>
              </a:path>
            </a:pathLst>
          </a:custGeom>
          <a:solidFill>
            <a:srgbClr val="C9CCCC"/>
          </a:solidFill>
        </p:spPr>
        <p:txBody>
          <a:bodyPr wrap="square" lIns="0" tIns="0" rIns="0" bIns="0" rtlCol="0"/>
          <a:lstStyle/>
          <a:p/>
        </p:txBody>
      </p:sp>
      <p:sp>
        <p:nvSpPr>
          <p:cNvPr id="2383" name="object 2383"/>
          <p:cNvSpPr/>
          <p:nvPr/>
        </p:nvSpPr>
        <p:spPr>
          <a:xfrm>
            <a:off x="7804435" y="6331753"/>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384" name="object 2384"/>
          <p:cNvSpPr/>
          <p:nvPr/>
        </p:nvSpPr>
        <p:spPr>
          <a:xfrm>
            <a:off x="7800293" y="6324246"/>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385" name="object 2385"/>
          <p:cNvSpPr/>
          <p:nvPr/>
        </p:nvSpPr>
        <p:spPr>
          <a:xfrm>
            <a:off x="7796141" y="6321757"/>
            <a:ext cx="4445" cy="2540"/>
          </a:xfrm>
          <a:custGeom>
            <a:rect l="l" t="t" r="r" b="b"/>
            <a:pathLst>
              <a:path w="4445" h="2539">
                <a:moveTo>
                  <a:pt x="4150" y="2500"/>
                </a:moveTo>
                <a:lnTo>
                  <a:pt x="2069" y="2500"/>
                </a:lnTo>
                <a:lnTo>
                  <a:pt x="0" y="0"/>
                </a:lnTo>
                <a:lnTo>
                  <a:pt x="2069" y="0"/>
                </a:lnTo>
                <a:lnTo>
                  <a:pt x="4150" y="2500"/>
                </a:lnTo>
                <a:close/>
              </a:path>
            </a:pathLst>
          </a:custGeom>
          <a:solidFill>
            <a:srgbClr val="C9CCCC"/>
          </a:solidFill>
        </p:spPr>
        <p:txBody>
          <a:bodyPr wrap="square" lIns="0" tIns="0" rIns="0" bIns="0" rtlCol="0"/>
          <a:lstStyle/>
          <a:p/>
        </p:txBody>
      </p:sp>
      <p:sp>
        <p:nvSpPr>
          <p:cNvPr id="2386" name="object 2386"/>
          <p:cNvSpPr/>
          <p:nvPr/>
        </p:nvSpPr>
        <p:spPr>
          <a:xfrm>
            <a:off x="7794082" y="6319246"/>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387" name="object 2387"/>
          <p:cNvSpPr/>
          <p:nvPr/>
        </p:nvSpPr>
        <p:spPr>
          <a:xfrm>
            <a:off x="7791984" y="6316739"/>
            <a:ext cx="2540" cy="2540"/>
          </a:xfrm>
          <a:custGeom>
            <a:rect l="l" t="t" r="r" b="b"/>
            <a:pathLst>
              <a:path w="2540"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2388" name="object 2388"/>
          <p:cNvSpPr/>
          <p:nvPr/>
        </p:nvSpPr>
        <p:spPr>
          <a:xfrm>
            <a:off x="7789927" y="6314233"/>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389" name="object 2389"/>
          <p:cNvSpPr/>
          <p:nvPr/>
        </p:nvSpPr>
        <p:spPr>
          <a:xfrm>
            <a:off x="7787830" y="6311738"/>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390" name="object 2390"/>
          <p:cNvSpPr/>
          <p:nvPr/>
        </p:nvSpPr>
        <p:spPr>
          <a:xfrm>
            <a:off x="7783703" y="6309255"/>
            <a:ext cx="4445" cy="2540"/>
          </a:xfrm>
          <a:custGeom>
            <a:rect l="l" t="t" r="r" b="b"/>
            <a:pathLst>
              <a:path w="4445" h="2539">
                <a:moveTo>
                  <a:pt x="4138" y="2488"/>
                </a:moveTo>
                <a:lnTo>
                  <a:pt x="0" y="0"/>
                </a:lnTo>
                <a:lnTo>
                  <a:pt x="2069" y="0"/>
                </a:lnTo>
                <a:lnTo>
                  <a:pt x="4138" y="2488"/>
                </a:lnTo>
                <a:close/>
              </a:path>
            </a:pathLst>
          </a:custGeom>
          <a:solidFill>
            <a:srgbClr val="C9CCCC"/>
          </a:solidFill>
        </p:spPr>
        <p:txBody>
          <a:bodyPr wrap="square" lIns="0" tIns="0" rIns="0" bIns="0" rtlCol="0"/>
          <a:lstStyle/>
          <a:p/>
        </p:txBody>
      </p:sp>
      <p:sp>
        <p:nvSpPr>
          <p:cNvPr id="2391" name="object 2391"/>
          <p:cNvSpPr/>
          <p:nvPr/>
        </p:nvSpPr>
        <p:spPr>
          <a:xfrm>
            <a:off x="7775393" y="6301725"/>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2392" name="object 2392"/>
          <p:cNvSpPr/>
          <p:nvPr/>
        </p:nvSpPr>
        <p:spPr>
          <a:xfrm>
            <a:off x="6623770" y="6271696"/>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393" name="object 2393"/>
          <p:cNvSpPr/>
          <p:nvPr/>
        </p:nvSpPr>
        <p:spPr>
          <a:xfrm>
            <a:off x="6623777" y="6266702"/>
            <a:ext cx="6350" cy="2540"/>
          </a:xfrm>
          <a:custGeom>
            <a:rect l="l" t="t" r="r" b="b"/>
            <a:pathLst>
              <a:path w="6350" h="2539">
                <a:moveTo>
                  <a:pt x="6219" y="2512"/>
                </a:moveTo>
                <a:lnTo>
                  <a:pt x="0" y="2512"/>
                </a:lnTo>
                <a:lnTo>
                  <a:pt x="0" y="0"/>
                </a:lnTo>
                <a:lnTo>
                  <a:pt x="6219" y="0"/>
                </a:lnTo>
                <a:lnTo>
                  <a:pt x="6219" y="2512"/>
                </a:lnTo>
                <a:close/>
              </a:path>
            </a:pathLst>
          </a:custGeom>
          <a:solidFill>
            <a:srgbClr val="C9CCCC"/>
          </a:solidFill>
        </p:spPr>
        <p:txBody>
          <a:bodyPr wrap="square" lIns="0" tIns="0" rIns="0" bIns="0" rtlCol="0"/>
          <a:lstStyle/>
          <a:p/>
        </p:txBody>
      </p:sp>
      <p:sp>
        <p:nvSpPr>
          <p:cNvPr id="2394" name="object 2394"/>
          <p:cNvSpPr/>
          <p:nvPr/>
        </p:nvSpPr>
        <p:spPr>
          <a:xfrm>
            <a:off x="7609385" y="6261706"/>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395" name="object 2395"/>
          <p:cNvSpPr/>
          <p:nvPr/>
        </p:nvSpPr>
        <p:spPr>
          <a:xfrm>
            <a:off x="7619779" y="6261706"/>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396" name="object 2396"/>
          <p:cNvSpPr/>
          <p:nvPr/>
        </p:nvSpPr>
        <p:spPr>
          <a:xfrm>
            <a:off x="7617693" y="6259196"/>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2397" name="object 2397"/>
          <p:cNvSpPr/>
          <p:nvPr/>
        </p:nvSpPr>
        <p:spPr>
          <a:xfrm>
            <a:off x="7615604" y="6256693"/>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398" name="object 2398"/>
          <p:cNvSpPr/>
          <p:nvPr/>
        </p:nvSpPr>
        <p:spPr>
          <a:xfrm>
            <a:off x="6654917" y="625420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399" name="object 2399"/>
          <p:cNvSpPr/>
          <p:nvPr/>
        </p:nvSpPr>
        <p:spPr>
          <a:xfrm>
            <a:off x="7607315" y="624168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00" name="object 2400"/>
          <p:cNvSpPr/>
          <p:nvPr/>
        </p:nvSpPr>
        <p:spPr>
          <a:xfrm>
            <a:off x="7545074" y="6236680"/>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401" name="object 2401"/>
          <p:cNvSpPr/>
          <p:nvPr/>
        </p:nvSpPr>
        <p:spPr>
          <a:xfrm>
            <a:off x="7607313" y="6236680"/>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402" name="object 2402"/>
          <p:cNvSpPr/>
          <p:nvPr/>
        </p:nvSpPr>
        <p:spPr>
          <a:xfrm>
            <a:off x="7574112" y="62341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03" name="object 2403"/>
          <p:cNvSpPr/>
          <p:nvPr/>
        </p:nvSpPr>
        <p:spPr>
          <a:xfrm>
            <a:off x="7578262" y="6231663"/>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2404" name="object 2404"/>
          <p:cNvSpPr/>
          <p:nvPr/>
        </p:nvSpPr>
        <p:spPr>
          <a:xfrm>
            <a:off x="7626001" y="6229180"/>
            <a:ext cx="2540" cy="2540"/>
          </a:xfrm>
          <a:custGeom>
            <a:rect l="l" t="t" r="r" b="b"/>
            <a:pathLst>
              <a:path w="2540" h="2539">
                <a:moveTo>
                  <a:pt x="0" y="2488"/>
                </a:moveTo>
                <a:lnTo>
                  <a:pt x="0" y="0"/>
                </a:lnTo>
                <a:lnTo>
                  <a:pt x="2057" y="0"/>
                </a:lnTo>
                <a:lnTo>
                  <a:pt x="0" y="2488"/>
                </a:lnTo>
                <a:close/>
              </a:path>
            </a:pathLst>
          </a:custGeom>
          <a:solidFill>
            <a:srgbClr val="C9CCCC"/>
          </a:solidFill>
        </p:spPr>
        <p:txBody>
          <a:bodyPr wrap="square" lIns="0" tIns="0" rIns="0" bIns="0" rtlCol="0"/>
          <a:lstStyle/>
          <a:p/>
        </p:txBody>
      </p:sp>
      <p:sp>
        <p:nvSpPr>
          <p:cNvPr id="2405" name="object 2405"/>
          <p:cNvSpPr/>
          <p:nvPr/>
        </p:nvSpPr>
        <p:spPr>
          <a:xfrm>
            <a:off x="7684116" y="6226674"/>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406" name="object 2406"/>
          <p:cNvSpPr/>
          <p:nvPr/>
        </p:nvSpPr>
        <p:spPr>
          <a:xfrm>
            <a:off x="7567905" y="6224168"/>
            <a:ext cx="2540" cy="2540"/>
          </a:xfrm>
          <a:custGeom>
            <a:rect l="l" t="t" r="r" b="b"/>
            <a:pathLst>
              <a:path w="2540" h="2539">
                <a:moveTo>
                  <a:pt x="0" y="2512"/>
                </a:moveTo>
                <a:lnTo>
                  <a:pt x="0" y="0"/>
                </a:lnTo>
                <a:lnTo>
                  <a:pt x="2057" y="0"/>
                </a:lnTo>
                <a:lnTo>
                  <a:pt x="0" y="2512"/>
                </a:lnTo>
                <a:close/>
              </a:path>
            </a:pathLst>
          </a:custGeom>
          <a:solidFill>
            <a:srgbClr val="C9CCCC"/>
          </a:solidFill>
        </p:spPr>
        <p:txBody>
          <a:bodyPr wrap="square" lIns="0" tIns="0" rIns="0" bIns="0" rtlCol="0"/>
          <a:lstStyle/>
          <a:p/>
        </p:txBody>
      </p:sp>
      <p:sp>
        <p:nvSpPr>
          <p:cNvPr id="2407" name="object 2407"/>
          <p:cNvSpPr/>
          <p:nvPr/>
        </p:nvSpPr>
        <p:spPr>
          <a:xfrm>
            <a:off x="6932948" y="621666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408" name="object 2408"/>
          <p:cNvSpPr/>
          <p:nvPr/>
        </p:nvSpPr>
        <p:spPr>
          <a:xfrm>
            <a:off x="6912189" y="6201653"/>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2409" name="object 2409"/>
          <p:cNvSpPr/>
          <p:nvPr/>
        </p:nvSpPr>
        <p:spPr>
          <a:xfrm>
            <a:off x="6847870" y="6196656"/>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410" name="object 2410"/>
          <p:cNvSpPr/>
          <p:nvPr/>
        </p:nvSpPr>
        <p:spPr>
          <a:xfrm>
            <a:off x="8439375" y="6196656"/>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411" name="object 2411"/>
          <p:cNvSpPr/>
          <p:nvPr/>
        </p:nvSpPr>
        <p:spPr>
          <a:xfrm>
            <a:off x="6893527" y="6194164"/>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412" name="object 2412"/>
          <p:cNvSpPr/>
          <p:nvPr/>
        </p:nvSpPr>
        <p:spPr>
          <a:xfrm>
            <a:off x="6964074" y="6184145"/>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413" name="object 2413"/>
          <p:cNvSpPr/>
          <p:nvPr/>
        </p:nvSpPr>
        <p:spPr>
          <a:xfrm>
            <a:off x="8443545" y="6181656"/>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414" name="object 2414"/>
          <p:cNvSpPr/>
          <p:nvPr/>
        </p:nvSpPr>
        <p:spPr>
          <a:xfrm>
            <a:off x="7526385" y="6179144"/>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2415" name="object 2415"/>
          <p:cNvSpPr/>
          <p:nvPr/>
        </p:nvSpPr>
        <p:spPr>
          <a:xfrm>
            <a:off x="7528483" y="6174149"/>
            <a:ext cx="4445" cy="5080"/>
          </a:xfrm>
          <a:custGeom>
            <a:rect l="l" t="t" r="r" b="b"/>
            <a:pathLst>
              <a:path w="4445" h="5079">
                <a:moveTo>
                  <a:pt x="2057" y="5013"/>
                </a:moveTo>
                <a:lnTo>
                  <a:pt x="0" y="5013"/>
                </a:lnTo>
                <a:lnTo>
                  <a:pt x="0" y="2512"/>
                </a:lnTo>
                <a:lnTo>
                  <a:pt x="2057" y="0"/>
                </a:lnTo>
                <a:lnTo>
                  <a:pt x="4126" y="2512"/>
                </a:lnTo>
                <a:lnTo>
                  <a:pt x="2057" y="2512"/>
                </a:lnTo>
                <a:lnTo>
                  <a:pt x="2057" y="5013"/>
                </a:lnTo>
                <a:close/>
              </a:path>
            </a:pathLst>
          </a:custGeom>
          <a:solidFill>
            <a:srgbClr val="C9CCCC"/>
          </a:solidFill>
        </p:spPr>
        <p:txBody>
          <a:bodyPr wrap="square" lIns="0" tIns="0" rIns="0" bIns="0" rtlCol="0"/>
          <a:lstStyle/>
          <a:p/>
        </p:txBody>
      </p:sp>
      <p:sp>
        <p:nvSpPr>
          <p:cNvPr id="2416" name="object 2416"/>
          <p:cNvSpPr/>
          <p:nvPr/>
        </p:nvSpPr>
        <p:spPr>
          <a:xfrm>
            <a:off x="7661271" y="6176663"/>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417" name="object 2417"/>
          <p:cNvSpPr/>
          <p:nvPr/>
        </p:nvSpPr>
        <p:spPr>
          <a:xfrm>
            <a:off x="7534695" y="6141626"/>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418" name="object 2418"/>
          <p:cNvSpPr/>
          <p:nvPr/>
        </p:nvSpPr>
        <p:spPr>
          <a:xfrm>
            <a:off x="8460137" y="6136620"/>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419" name="object 2419"/>
          <p:cNvSpPr/>
          <p:nvPr/>
        </p:nvSpPr>
        <p:spPr>
          <a:xfrm>
            <a:off x="8493331" y="610911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20" name="object 2420"/>
          <p:cNvSpPr/>
          <p:nvPr/>
        </p:nvSpPr>
        <p:spPr>
          <a:xfrm>
            <a:off x="8491276" y="6106610"/>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421" name="object 2421"/>
          <p:cNvSpPr/>
          <p:nvPr/>
        </p:nvSpPr>
        <p:spPr>
          <a:xfrm>
            <a:off x="8499559" y="6104097"/>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2422" name="object 2422"/>
          <p:cNvSpPr/>
          <p:nvPr/>
        </p:nvSpPr>
        <p:spPr>
          <a:xfrm>
            <a:off x="7491120" y="6086607"/>
            <a:ext cx="4445" cy="2540"/>
          </a:xfrm>
          <a:custGeom>
            <a:rect l="l" t="t" r="r" b="b"/>
            <a:pathLst>
              <a:path w="4445" h="2539">
                <a:moveTo>
                  <a:pt x="4150" y="2500"/>
                </a:moveTo>
                <a:lnTo>
                  <a:pt x="0" y="2500"/>
                </a:lnTo>
                <a:lnTo>
                  <a:pt x="0" y="0"/>
                </a:lnTo>
                <a:lnTo>
                  <a:pt x="2069" y="0"/>
                </a:lnTo>
                <a:lnTo>
                  <a:pt x="4150" y="2500"/>
                </a:lnTo>
                <a:close/>
              </a:path>
            </a:pathLst>
          </a:custGeom>
          <a:solidFill>
            <a:srgbClr val="C9CCCC"/>
          </a:solidFill>
        </p:spPr>
        <p:txBody>
          <a:bodyPr wrap="square" lIns="0" tIns="0" rIns="0" bIns="0" rtlCol="0"/>
          <a:lstStyle/>
          <a:p/>
        </p:txBody>
      </p:sp>
      <p:sp>
        <p:nvSpPr>
          <p:cNvPr id="2423" name="object 2423"/>
          <p:cNvSpPr/>
          <p:nvPr/>
        </p:nvSpPr>
        <p:spPr>
          <a:xfrm>
            <a:off x="7480752" y="6079100"/>
            <a:ext cx="2540" cy="2540"/>
          </a:xfrm>
          <a:custGeom>
            <a:rect l="l" t="t" r="r" b="b"/>
            <a:pathLst>
              <a:path w="2540" h="2539">
                <a:moveTo>
                  <a:pt x="2057" y="2500"/>
                </a:moveTo>
                <a:lnTo>
                  <a:pt x="0" y="2500"/>
                </a:lnTo>
                <a:lnTo>
                  <a:pt x="2057" y="0"/>
                </a:lnTo>
                <a:lnTo>
                  <a:pt x="2057" y="2500"/>
                </a:lnTo>
                <a:close/>
              </a:path>
            </a:pathLst>
          </a:custGeom>
          <a:solidFill>
            <a:srgbClr val="C9CCCC"/>
          </a:solidFill>
        </p:spPr>
        <p:txBody>
          <a:bodyPr wrap="square" lIns="0" tIns="0" rIns="0" bIns="0" rtlCol="0"/>
          <a:lstStyle/>
          <a:p/>
        </p:txBody>
      </p:sp>
      <p:sp>
        <p:nvSpPr>
          <p:cNvPr id="2424" name="object 2424"/>
          <p:cNvSpPr/>
          <p:nvPr/>
        </p:nvSpPr>
        <p:spPr>
          <a:xfrm>
            <a:off x="7478687" y="6081583"/>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25" name="object 2425"/>
          <p:cNvSpPr/>
          <p:nvPr/>
        </p:nvSpPr>
        <p:spPr>
          <a:xfrm>
            <a:off x="6503424" y="6076582"/>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426" name="object 2426"/>
          <p:cNvSpPr/>
          <p:nvPr/>
        </p:nvSpPr>
        <p:spPr>
          <a:xfrm>
            <a:off x="6495131" y="6064079"/>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427" name="object 2427"/>
          <p:cNvSpPr/>
          <p:nvPr/>
        </p:nvSpPr>
        <p:spPr>
          <a:xfrm>
            <a:off x="7418500" y="6064074"/>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428" name="object 2428"/>
          <p:cNvSpPr/>
          <p:nvPr/>
        </p:nvSpPr>
        <p:spPr>
          <a:xfrm>
            <a:off x="8868903" y="603407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29" name="object 2429"/>
          <p:cNvSpPr/>
          <p:nvPr/>
        </p:nvSpPr>
        <p:spPr>
          <a:xfrm>
            <a:off x="8555585" y="5901464"/>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2430" name="object 2430"/>
          <p:cNvSpPr/>
          <p:nvPr/>
        </p:nvSpPr>
        <p:spPr>
          <a:xfrm>
            <a:off x="6410060" y="5861453"/>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431" name="object 2431"/>
          <p:cNvSpPr/>
          <p:nvPr/>
        </p:nvSpPr>
        <p:spPr>
          <a:xfrm>
            <a:off x="6443256" y="5851462"/>
            <a:ext cx="2540" cy="2540"/>
          </a:xfrm>
          <a:custGeom>
            <a:rect l="l" t="t" r="r" b="b"/>
            <a:pathLst>
              <a:path w="2539"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2432" name="object 2432"/>
          <p:cNvSpPr/>
          <p:nvPr/>
        </p:nvSpPr>
        <p:spPr>
          <a:xfrm>
            <a:off x="6395525" y="5828906"/>
            <a:ext cx="2540" cy="2540"/>
          </a:xfrm>
          <a:custGeom>
            <a:rect l="l" t="t" r="r" b="b"/>
            <a:pathLst>
              <a:path w="2539" h="2539">
                <a:moveTo>
                  <a:pt x="2093" y="2524"/>
                </a:moveTo>
                <a:lnTo>
                  <a:pt x="0" y="2524"/>
                </a:lnTo>
                <a:lnTo>
                  <a:pt x="0" y="0"/>
                </a:lnTo>
                <a:lnTo>
                  <a:pt x="2093" y="2524"/>
                </a:lnTo>
                <a:close/>
              </a:path>
            </a:pathLst>
          </a:custGeom>
          <a:solidFill>
            <a:srgbClr val="C9CCCC"/>
          </a:solidFill>
        </p:spPr>
        <p:txBody>
          <a:bodyPr wrap="square" lIns="0" tIns="0" rIns="0" bIns="0" rtlCol="0"/>
          <a:lstStyle/>
          <a:p/>
        </p:txBody>
      </p:sp>
      <p:sp>
        <p:nvSpPr>
          <p:cNvPr id="2433" name="object 2433"/>
          <p:cNvSpPr/>
          <p:nvPr/>
        </p:nvSpPr>
        <p:spPr>
          <a:xfrm>
            <a:off x="6397610" y="5828906"/>
            <a:ext cx="2540" cy="2540"/>
          </a:xfrm>
          <a:custGeom>
            <a:rect l="l" t="t" r="r" b="b"/>
            <a:pathLst>
              <a:path w="2539"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434" name="object 2434"/>
          <p:cNvSpPr/>
          <p:nvPr/>
        </p:nvSpPr>
        <p:spPr>
          <a:xfrm>
            <a:off x="8551430" y="5756390"/>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2435" name="object 2435"/>
          <p:cNvSpPr/>
          <p:nvPr/>
        </p:nvSpPr>
        <p:spPr>
          <a:xfrm>
            <a:off x="6395525" y="5711361"/>
            <a:ext cx="2540" cy="2540"/>
          </a:xfrm>
          <a:custGeom>
            <a:rect l="l" t="t" r="r" b="b"/>
            <a:pathLst>
              <a:path w="2539"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2436" name="object 2436"/>
          <p:cNvSpPr/>
          <p:nvPr/>
        </p:nvSpPr>
        <p:spPr>
          <a:xfrm>
            <a:off x="6366479" y="5678852"/>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37" name="object 2437"/>
          <p:cNvSpPr/>
          <p:nvPr/>
        </p:nvSpPr>
        <p:spPr>
          <a:xfrm>
            <a:off x="6372709" y="5671343"/>
            <a:ext cx="2540" cy="2540"/>
          </a:xfrm>
          <a:custGeom>
            <a:rect l="l" t="t" r="r" b="b"/>
            <a:pathLst>
              <a:path w="2539" h="2539">
                <a:moveTo>
                  <a:pt x="2057" y="2488"/>
                </a:moveTo>
                <a:lnTo>
                  <a:pt x="0" y="0"/>
                </a:lnTo>
                <a:lnTo>
                  <a:pt x="2057" y="0"/>
                </a:lnTo>
                <a:lnTo>
                  <a:pt x="2057" y="2488"/>
                </a:lnTo>
                <a:close/>
              </a:path>
            </a:pathLst>
          </a:custGeom>
          <a:solidFill>
            <a:srgbClr val="C9CCCC"/>
          </a:solidFill>
        </p:spPr>
        <p:txBody>
          <a:bodyPr wrap="square" lIns="0" tIns="0" rIns="0" bIns="0" rtlCol="0"/>
          <a:lstStyle/>
          <a:p/>
        </p:txBody>
      </p:sp>
      <p:sp>
        <p:nvSpPr>
          <p:cNvPr id="2438" name="object 2438"/>
          <p:cNvSpPr/>
          <p:nvPr/>
        </p:nvSpPr>
        <p:spPr>
          <a:xfrm>
            <a:off x="6405902" y="566632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439" name="object 2439"/>
          <p:cNvSpPr/>
          <p:nvPr/>
        </p:nvSpPr>
        <p:spPr>
          <a:xfrm>
            <a:off x="6362329" y="5608792"/>
            <a:ext cx="2540" cy="7620"/>
          </a:xfrm>
          <a:custGeom>
            <a:rect l="l" t="t" r="r" b="b"/>
            <a:pathLst>
              <a:path w="2539" h="7620">
                <a:moveTo>
                  <a:pt x="0" y="7525"/>
                </a:moveTo>
                <a:lnTo>
                  <a:pt x="0" y="0"/>
                </a:lnTo>
                <a:lnTo>
                  <a:pt x="2081" y="0"/>
                </a:lnTo>
                <a:lnTo>
                  <a:pt x="2081" y="7525"/>
                </a:lnTo>
                <a:lnTo>
                  <a:pt x="0" y="7525"/>
                </a:lnTo>
                <a:close/>
              </a:path>
            </a:pathLst>
          </a:custGeom>
          <a:solidFill>
            <a:srgbClr val="C9CCCC"/>
          </a:solidFill>
        </p:spPr>
        <p:txBody>
          <a:bodyPr wrap="square" lIns="0" tIns="0" rIns="0" bIns="0" rtlCol="0"/>
          <a:lstStyle/>
          <a:p/>
        </p:txBody>
      </p:sp>
      <p:sp>
        <p:nvSpPr>
          <p:cNvPr id="2440" name="object 2440"/>
          <p:cNvSpPr/>
          <p:nvPr/>
        </p:nvSpPr>
        <p:spPr>
          <a:xfrm>
            <a:off x="6364413" y="5593791"/>
            <a:ext cx="2540" cy="7620"/>
          </a:xfrm>
          <a:custGeom>
            <a:rect l="l" t="t" r="r" b="b"/>
            <a:pathLst>
              <a:path w="2539" h="7620">
                <a:moveTo>
                  <a:pt x="0" y="7501"/>
                </a:moveTo>
                <a:lnTo>
                  <a:pt x="0" y="0"/>
                </a:lnTo>
                <a:lnTo>
                  <a:pt x="2069" y="0"/>
                </a:lnTo>
                <a:lnTo>
                  <a:pt x="2069" y="7501"/>
                </a:lnTo>
                <a:lnTo>
                  <a:pt x="0" y="7501"/>
                </a:lnTo>
                <a:close/>
              </a:path>
            </a:pathLst>
          </a:custGeom>
          <a:solidFill>
            <a:srgbClr val="C9CCCC"/>
          </a:solidFill>
        </p:spPr>
        <p:txBody>
          <a:bodyPr wrap="square" lIns="0" tIns="0" rIns="0" bIns="0" rtlCol="0"/>
          <a:lstStyle/>
          <a:p/>
        </p:txBody>
      </p:sp>
      <p:sp>
        <p:nvSpPr>
          <p:cNvPr id="2441" name="object 2441"/>
          <p:cNvSpPr/>
          <p:nvPr/>
        </p:nvSpPr>
        <p:spPr>
          <a:xfrm>
            <a:off x="8445615" y="5531242"/>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442" name="object 2442"/>
          <p:cNvSpPr/>
          <p:nvPr/>
        </p:nvSpPr>
        <p:spPr>
          <a:xfrm>
            <a:off x="8447685" y="5526252"/>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443" name="object 2443"/>
          <p:cNvSpPr/>
          <p:nvPr/>
        </p:nvSpPr>
        <p:spPr>
          <a:xfrm>
            <a:off x="8466371" y="5491215"/>
            <a:ext cx="2540" cy="2540"/>
          </a:xfrm>
          <a:custGeom>
            <a:rect l="l" t="t" r="r" b="b"/>
            <a:pathLst>
              <a:path w="2540"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2444" name="object 2444"/>
          <p:cNvSpPr/>
          <p:nvPr/>
        </p:nvSpPr>
        <p:spPr>
          <a:xfrm>
            <a:off x="8424857" y="5483711"/>
            <a:ext cx="4445" cy="2540"/>
          </a:xfrm>
          <a:custGeom>
            <a:rect l="l" t="t" r="r" b="b"/>
            <a:pathLst>
              <a:path w="4445" h="2539">
                <a:moveTo>
                  <a:pt x="4138" y="2524"/>
                </a:moveTo>
                <a:lnTo>
                  <a:pt x="0" y="2524"/>
                </a:lnTo>
                <a:lnTo>
                  <a:pt x="0" y="0"/>
                </a:lnTo>
                <a:lnTo>
                  <a:pt x="4138" y="0"/>
                </a:lnTo>
                <a:lnTo>
                  <a:pt x="4138" y="2524"/>
                </a:lnTo>
                <a:close/>
              </a:path>
            </a:pathLst>
          </a:custGeom>
          <a:solidFill>
            <a:srgbClr val="C9CCCC"/>
          </a:solidFill>
        </p:spPr>
        <p:txBody>
          <a:bodyPr wrap="square" lIns="0" tIns="0" rIns="0" bIns="0" rtlCol="0"/>
          <a:lstStyle/>
          <a:p/>
        </p:txBody>
      </p:sp>
      <p:sp>
        <p:nvSpPr>
          <p:cNvPr id="2445" name="object 2445"/>
          <p:cNvSpPr/>
          <p:nvPr/>
        </p:nvSpPr>
        <p:spPr>
          <a:xfrm>
            <a:off x="8422799" y="5476223"/>
            <a:ext cx="2540" cy="2540"/>
          </a:xfrm>
          <a:custGeom>
            <a:rect l="l" t="t" r="r" b="b"/>
            <a:pathLst>
              <a:path w="2540" h="2539">
                <a:moveTo>
                  <a:pt x="2069" y="2476"/>
                </a:moveTo>
                <a:lnTo>
                  <a:pt x="0" y="2476"/>
                </a:lnTo>
                <a:lnTo>
                  <a:pt x="0" y="0"/>
                </a:lnTo>
                <a:lnTo>
                  <a:pt x="2069" y="2476"/>
                </a:lnTo>
                <a:close/>
              </a:path>
            </a:pathLst>
          </a:custGeom>
          <a:solidFill>
            <a:srgbClr val="C9CCCC"/>
          </a:solidFill>
        </p:spPr>
        <p:txBody>
          <a:bodyPr wrap="square" lIns="0" tIns="0" rIns="0" bIns="0" rtlCol="0"/>
          <a:lstStyle/>
          <a:p/>
        </p:txBody>
      </p:sp>
      <p:sp>
        <p:nvSpPr>
          <p:cNvPr id="2446" name="object 2446"/>
          <p:cNvSpPr/>
          <p:nvPr/>
        </p:nvSpPr>
        <p:spPr>
          <a:xfrm>
            <a:off x="6420439" y="5436192"/>
            <a:ext cx="2540" cy="2540"/>
          </a:xfrm>
          <a:custGeom>
            <a:rect l="l" t="t" r="r" b="b"/>
            <a:pathLst>
              <a:path w="2539"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2447" name="object 2447"/>
          <p:cNvSpPr/>
          <p:nvPr/>
        </p:nvSpPr>
        <p:spPr>
          <a:xfrm>
            <a:off x="8397871" y="5421190"/>
            <a:ext cx="4445" cy="5080"/>
          </a:xfrm>
          <a:custGeom>
            <a:rect l="l" t="t" r="r" b="b"/>
            <a:pathLst>
              <a:path w="4445" h="5079">
                <a:moveTo>
                  <a:pt x="0" y="5001"/>
                </a:moveTo>
                <a:lnTo>
                  <a:pt x="0" y="0"/>
                </a:lnTo>
                <a:lnTo>
                  <a:pt x="4162" y="0"/>
                </a:lnTo>
                <a:lnTo>
                  <a:pt x="0" y="5001"/>
                </a:lnTo>
                <a:close/>
              </a:path>
            </a:pathLst>
          </a:custGeom>
          <a:solidFill>
            <a:srgbClr val="C9CCCC"/>
          </a:solidFill>
        </p:spPr>
        <p:txBody>
          <a:bodyPr wrap="square" lIns="0" tIns="0" rIns="0" bIns="0" rtlCol="0"/>
          <a:lstStyle/>
          <a:p/>
        </p:txBody>
      </p:sp>
      <p:sp>
        <p:nvSpPr>
          <p:cNvPr id="2448" name="object 2448"/>
          <p:cNvSpPr/>
          <p:nvPr/>
        </p:nvSpPr>
        <p:spPr>
          <a:xfrm>
            <a:off x="8366773" y="540618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449" name="object 2449"/>
          <p:cNvSpPr/>
          <p:nvPr/>
        </p:nvSpPr>
        <p:spPr>
          <a:xfrm>
            <a:off x="8381293" y="5403670"/>
            <a:ext cx="2540" cy="5080"/>
          </a:xfrm>
          <a:custGeom>
            <a:rect l="l" t="t" r="r" b="b"/>
            <a:pathLst>
              <a:path w="2540" h="5079">
                <a:moveTo>
                  <a:pt x="0" y="5013"/>
                </a:moveTo>
                <a:lnTo>
                  <a:pt x="0" y="0"/>
                </a:lnTo>
                <a:lnTo>
                  <a:pt x="2057" y="0"/>
                </a:lnTo>
                <a:lnTo>
                  <a:pt x="2057" y="2512"/>
                </a:lnTo>
                <a:lnTo>
                  <a:pt x="0" y="5013"/>
                </a:lnTo>
                <a:close/>
              </a:path>
            </a:pathLst>
          </a:custGeom>
          <a:solidFill>
            <a:srgbClr val="C9CCCC"/>
          </a:solidFill>
        </p:spPr>
        <p:txBody>
          <a:bodyPr wrap="square" lIns="0" tIns="0" rIns="0" bIns="0" rtlCol="0"/>
          <a:lstStyle/>
          <a:p/>
        </p:txBody>
      </p:sp>
      <p:sp>
        <p:nvSpPr>
          <p:cNvPr id="2450" name="object 2450"/>
          <p:cNvSpPr/>
          <p:nvPr/>
        </p:nvSpPr>
        <p:spPr>
          <a:xfrm>
            <a:off x="8354336" y="5401176"/>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451" name="object 2451"/>
          <p:cNvSpPr/>
          <p:nvPr/>
        </p:nvSpPr>
        <p:spPr>
          <a:xfrm>
            <a:off x="6430793" y="5383644"/>
            <a:ext cx="2540" cy="2540"/>
          </a:xfrm>
          <a:custGeom>
            <a:rect l="l" t="t" r="r" b="b"/>
            <a:pathLst>
              <a:path w="2539"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2452" name="object 2452"/>
          <p:cNvSpPr/>
          <p:nvPr/>
        </p:nvSpPr>
        <p:spPr>
          <a:xfrm>
            <a:off x="6428722" y="5386174"/>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453" name="object 2453"/>
          <p:cNvSpPr/>
          <p:nvPr/>
        </p:nvSpPr>
        <p:spPr>
          <a:xfrm>
            <a:off x="8387501" y="538364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454" name="object 2454"/>
          <p:cNvSpPr/>
          <p:nvPr/>
        </p:nvSpPr>
        <p:spPr>
          <a:xfrm>
            <a:off x="8389575" y="5383644"/>
            <a:ext cx="2540" cy="2540"/>
          </a:xfrm>
          <a:custGeom>
            <a:rect l="l" t="t" r="r" b="b"/>
            <a:pathLst>
              <a:path w="2540" h="2539">
                <a:moveTo>
                  <a:pt x="2093" y="2536"/>
                </a:moveTo>
                <a:lnTo>
                  <a:pt x="0" y="0"/>
                </a:lnTo>
                <a:lnTo>
                  <a:pt x="2093" y="0"/>
                </a:lnTo>
                <a:lnTo>
                  <a:pt x="2093" y="2536"/>
                </a:lnTo>
                <a:close/>
              </a:path>
            </a:pathLst>
          </a:custGeom>
          <a:solidFill>
            <a:srgbClr val="C9CCCC"/>
          </a:solidFill>
        </p:spPr>
        <p:txBody>
          <a:bodyPr wrap="square" lIns="0" tIns="0" rIns="0" bIns="0" rtlCol="0"/>
          <a:lstStyle/>
          <a:p/>
        </p:txBody>
      </p:sp>
      <p:sp>
        <p:nvSpPr>
          <p:cNvPr id="2455" name="object 2455"/>
          <p:cNvSpPr/>
          <p:nvPr/>
        </p:nvSpPr>
        <p:spPr>
          <a:xfrm>
            <a:off x="8391659" y="5383644"/>
            <a:ext cx="2540" cy="2540"/>
          </a:xfrm>
          <a:custGeom>
            <a:rect l="l" t="t" r="r" b="b"/>
            <a:pathLst>
              <a:path w="2540" h="2539">
                <a:moveTo>
                  <a:pt x="2093" y="2536"/>
                </a:moveTo>
                <a:lnTo>
                  <a:pt x="0" y="0"/>
                </a:lnTo>
                <a:lnTo>
                  <a:pt x="2093" y="0"/>
                </a:lnTo>
                <a:lnTo>
                  <a:pt x="2093" y="2536"/>
                </a:lnTo>
                <a:close/>
              </a:path>
            </a:pathLst>
          </a:custGeom>
          <a:solidFill>
            <a:srgbClr val="C9CCCC"/>
          </a:solidFill>
        </p:spPr>
        <p:txBody>
          <a:bodyPr wrap="square" lIns="0" tIns="0" rIns="0" bIns="0" rtlCol="0"/>
          <a:lstStyle/>
          <a:p/>
        </p:txBody>
      </p:sp>
      <p:sp>
        <p:nvSpPr>
          <p:cNvPr id="2456" name="object 2456"/>
          <p:cNvSpPr/>
          <p:nvPr/>
        </p:nvSpPr>
        <p:spPr>
          <a:xfrm>
            <a:off x="6432876" y="5381167"/>
            <a:ext cx="2540" cy="2540"/>
          </a:xfrm>
          <a:custGeom>
            <a:rect l="l" t="t" r="r" b="b"/>
            <a:pathLst>
              <a:path w="2539" h="2539">
                <a:moveTo>
                  <a:pt x="2069" y="2476"/>
                </a:moveTo>
                <a:lnTo>
                  <a:pt x="0" y="2476"/>
                </a:lnTo>
                <a:lnTo>
                  <a:pt x="2069" y="0"/>
                </a:lnTo>
                <a:lnTo>
                  <a:pt x="2069" y="2476"/>
                </a:lnTo>
                <a:close/>
              </a:path>
            </a:pathLst>
          </a:custGeom>
          <a:solidFill>
            <a:srgbClr val="C9CCCC"/>
          </a:solidFill>
        </p:spPr>
        <p:txBody>
          <a:bodyPr wrap="square" lIns="0" tIns="0" rIns="0" bIns="0" rtlCol="0"/>
          <a:lstStyle/>
          <a:p/>
        </p:txBody>
      </p:sp>
      <p:sp>
        <p:nvSpPr>
          <p:cNvPr id="2457" name="object 2457"/>
          <p:cNvSpPr/>
          <p:nvPr/>
        </p:nvSpPr>
        <p:spPr>
          <a:xfrm>
            <a:off x="6449476" y="5381155"/>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58" name="object 2458"/>
          <p:cNvSpPr/>
          <p:nvPr/>
        </p:nvSpPr>
        <p:spPr>
          <a:xfrm>
            <a:off x="8356390" y="536115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59" name="object 2459"/>
          <p:cNvSpPr/>
          <p:nvPr/>
        </p:nvSpPr>
        <p:spPr>
          <a:xfrm>
            <a:off x="6484749" y="5333644"/>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460" name="object 2460"/>
          <p:cNvSpPr/>
          <p:nvPr/>
        </p:nvSpPr>
        <p:spPr>
          <a:xfrm>
            <a:off x="6484753" y="5318611"/>
            <a:ext cx="8890" cy="15240"/>
          </a:xfrm>
          <a:custGeom>
            <a:rect l="l" t="t" r="r" b="b"/>
            <a:pathLst>
              <a:path w="8889" h="15239">
                <a:moveTo>
                  <a:pt x="6219" y="15027"/>
                </a:moveTo>
                <a:lnTo>
                  <a:pt x="0" y="15027"/>
                </a:lnTo>
                <a:lnTo>
                  <a:pt x="0" y="10014"/>
                </a:lnTo>
                <a:lnTo>
                  <a:pt x="2069" y="10014"/>
                </a:lnTo>
                <a:lnTo>
                  <a:pt x="2069" y="7537"/>
                </a:lnTo>
                <a:lnTo>
                  <a:pt x="6219" y="2512"/>
                </a:lnTo>
                <a:lnTo>
                  <a:pt x="6219" y="0"/>
                </a:lnTo>
                <a:lnTo>
                  <a:pt x="8300" y="2512"/>
                </a:lnTo>
                <a:lnTo>
                  <a:pt x="8300" y="12514"/>
                </a:lnTo>
                <a:lnTo>
                  <a:pt x="6219" y="12514"/>
                </a:lnTo>
                <a:lnTo>
                  <a:pt x="6219" y="15027"/>
                </a:lnTo>
                <a:close/>
              </a:path>
            </a:pathLst>
          </a:custGeom>
          <a:solidFill>
            <a:srgbClr val="C9CCCC"/>
          </a:solidFill>
        </p:spPr>
        <p:txBody>
          <a:bodyPr wrap="square" lIns="0" tIns="0" rIns="0" bIns="0" rtlCol="0"/>
          <a:lstStyle/>
          <a:p/>
        </p:txBody>
      </p:sp>
      <p:sp>
        <p:nvSpPr>
          <p:cNvPr id="2461" name="object 2461"/>
          <p:cNvSpPr/>
          <p:nvPr/>
        </p:nvSpPr>
        <p:spPr>
          <a:xfrm>
            <a:off x="8352228" y="5331120"/>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462" name="object 2462"/>
          <p:cNvSpPr/>
          <p:nvPr/>
        </p:nvSpPr>
        <p:spPr>
          <a:xfrm>
            <a:off x="8327351" y="5318617"/>
            <a:ext cx="4445" cy="2540"/>
          </a:xfrm>
          <a:custGeom>
            <a:rect l="l" t="t" r="r" b="b"/>
            <a:pathLst>
              <a:path w="4445" h="2539">
                <a:moveTo>
                  <a:pt x="4138" y="2512"/>
                </a:moveTo>
                <a:lnTo>
                  <a:pt x="0" y="2512"/>
                </a:lnTo>
                <a:lnTo>
                  <a:pt x="0" y="0"/>
                </a:lnTo>
                <a:lnTo>
                  <a:pt x="2057" y="0"/>
                </a:lnTo>
                <a:lnTo>
                  <a:pt x="4138" y="2512"/>
                </a:lnTo>
                <a:close/>
              </a:path>
            </a:pathLst>
          </a:custGeom>
          <a:solidFill>
            <a:srgbClr val="C9CCCC"/>
          </a:solidFill>
        </p:spPr>
        <p:txBody>
          <a:bodyPr wrap="square" lIns="0" tIns="0" rIns="0" bIns="0" rtlCol="0"/>
          <a:lstStyle/>
          <a:p/>
        </p:txBody>
      </p:sp>
      <p:sp>
        <p:nvSpPr>
          <p:cNvPr id="2463" name="object 2463"/>
          <p:cNvSpPr/>
          <p:nvPr/>
        </p:nvSpPr>
        <p:spPr>
          <a:xfrm>
            <a:off x="6615493" y="5316105"/>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2464" name="object 2464"/>
          <p:cNvSpPr/>
          <p:nvPr/>
        </p:nvSpPr>
        <p:spPr>
          <a:xfrm>
            <a:off x="6546992" y="5313629"/>
            <a:ext cx="4445" cy="2540"/>
          </a:xfrm>
          <a:custGeom>
            <a:rect l="l" t="t" r="r" b="b"/>
            <a:pathLst>
              <a:path w="4445" h="2539">
                <a:moveTo>
                  <a:pt x="4162" y="2488"/>
                </a:moveTo>
                <a:lnTo>
                  <a:pt x="0" y="2488"/>
                </a:lnTo>
                <a:lnTo>
                  <a:pt x="2093" y="0"/>
                </a:lnTo>
                <a:lnTo>
                  <a:pt x="4162" y="0"/>
                </a:lnTo>
                <a:lnTo>
                  <a:pt x="4162" y="2488"/>
                </a:lnTo>
                <a:close/>
              </a:path>
            </a:pathLst>
          </a:custGeom>
          <a:solidFill>
            <a:srgbClr val="C9CCCC"/>
          </a:solidFill>
        </p:spPr>
        <p:txBody>
          <a:bodyPr wrap="square" lIns="0" tIns="0" rIns="0" bIns="0" rtlCol="0"/>
          <a:lstStyle/>
          <a:p/>
        </p:txBody>
      </p:sp>
      <p:sp>
        <p:nvSpPr>
          <p:cNvPr id="2465" name="object 2465"/>
          <p:cNvSpPr/>
          <p:nvPr/>
        </p:nvSpPr>
        <p:spPr>
          <a:xfrm>
            <a:off x="6557375" y="531110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466" name="object 2466"/>
          <p:cNvSpPr/>
          <p:nvPr/>
        </p:nvSpPr>
        <p:spPr>
          <a:xfrm>
            <a:off x="6555310" y="5313629"/>
            <a:ext cx="4445" cy="2540"/>
          </a:xfrm>
          <a:custGeom>
            <a:rect l="l" t="t" r="r" b="b"/>
            <a:pathLst>
              <a:path w="4445" h="2539">
                <a:moveTo>
                  <a:pt x="4138" y="2488"/>
                </a:moveTo>
                <a:lnTo>
                  <a:pt x="0" y="2488"/>
                </a:lnTo>
                <a:lnTo>
                  <a:pt x="0" y="0"/>
                </a:lnTo>
                <a:lnTo>
                  <a:pt x="2069" y="0"/>
                </a:lnTo>
                <a:lnTo>
                  <a:pt x="4138" y="2488"/>
                </a:lnTo>
                <a:close/>
              </a:path>
            </a:pathLst>
          </a:custGeom>
          <a:solidFill>
            <a:srgbClr val="C9CCCC"/>
          </a:solidFill>
        </p:spPr>
        <p:txBody>
          <a:bodyPr wrap="square" lIns="0" tIns="0" rIns="0" bIns="0" rtlCol="0"/>
          <a:lstStyle/>
          <a:p/>
        </p:txBody>
      </p:sp>
      <p:sp>
        <p:nvSpPr>
          <p:cNvPr id="2467" name="object 2467"/>
          <p:cNvSpPr/>
          <p:nvPr/>
        </p:nvSpPr>
        <p:spPr>
          <a:xfrm>
            <a:off x="6565663" y="5311106"/>
            <a:ext cx="2540" cy="2540"/>
          </a:xfrm>
          <a:custGeom>
            <a:rect l="l" t="t" r="r" b="b"/>
            <a:pathLst>
              <a:path w="2540"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468" name="object 2468"/>
          <p:cNvSpPr/>
          <p:nvPr/>
        </p:nvSpPr>
        <p:spPr>
          <a:xfrm>
            <a:off x="6557367" y="5308611"/>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469" name="object 2469"/>
          <p:cNvSpPr/>
          <p:nvPr/>
        </p:nvSpPr>
        <p:spPr>
          <a:xfrm>
            <a:off x="6565663" y="5308611"/>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2470" name="object 2470"/>
          <p:cNvSpPr/>
          <p:nvPr/>
        </p:nvSpPr>
        <p:spPr>
          <a:xfrm>
            <a:off x="6567747" y="5303598"/>
            <a:ext cx="2540" cy="5080"/>
          </a:xfrm>
          <a:custGeom>
            <a:rect l="l" t="t" r="r" b="b"/>
            <a:pathLst>
              <a:path w="2540" h="5079">
                <a:moveTo>
                  <a:pt x="2069" y="5013"/>
                </a:moveTo>
                <a:lnTo>
                  <a:pt x="0" y="5013"/>
                </a:lnTo>
                <a:lnTo>
                  <a:pt x="0" y="2512"/>
                </a:lnTo>
                <a:lnTo>
                  <a:pt x="2069" y="0"/>
                </a:lnTo>
                <a:lnTo>
                  <a:pt x="2069" y="5013"/>
                </a:lnTo>
                <a:close/>
              </a:path>
            </a:pathLst>
          </a:custGeom>
          <a:solidFill>
            <a:srgbClr val="C9CCCC"/>
          </a:solidFill>
        </p:spPr>
        <p:txBody>
          <a:bodyPr wrap="square" lIns="0" tIns="0" rIns="0" bIns="0" rtlCol="0"/>
          <a:lstStyle/>
          <a:p/>
        </p:txBody>
      </p:sp>
      <p:sp>
        <p:nvSpPr>
          <p:cNvPr id="2471" name="object 2471"/>
          <p:cNvSpPr/>
          <p:nvPr/>
        </p:nvSpPr>
        <p:spPr>
          <a:xfrm>
            <a:off x="8312819" y="5308616"/>
            <a:ext cx="4445" cy="2540"/>
          </a:xfrm>
          <a:custGeom>
            <a:rect l="l" t="t" r="r" b="b"/>
            <a:pathLst>
              <a:path w="4445" h="2539">
                <a:moveTo>
                  <a:pt x="4138" y="2500"/>
                </a:moveTo>
                <a:lnTo>
                  <a:pt x="0" y="2500"/>
                </a:lnTo>
                <a:lnTo>
                  <a:pt x="0" y="0"/>
                </a:lnTo>
                <a:lnTo>
                  <a:pt x="2081" y="0"/>
                </a:lnTo>
                <a:lnTo>
                  <a:pt x="4138" y="2500"/>
                </a:lnTo>
                <a:close/>
              </a:path>
            </a:pathLst>
          </a:custGeom>
          <a:solidFill>
            <a:srgbClr val="C9CCCC"/>
          </a:solidFill>
        </p:spPr>
        <p:txBody>
          <a:bodyPr wrap="square" lIns="0" tIns="0" rIns="0" bIns="0" rtlCol="0"/>
          <a:lstStyle/>
          <a:p/>
        </p:txBody>
      </p:sp>
      <p:sp>
        <p:nvSpPr>
          <p:cNvPr id="2472" name="object 2472"/>
          <p:cNvSpPr/>
          <p:nvPr/>
        </p:nvSpPr>
        <p:spPr>
          <a:xfrm>
            <a:off x="6495128" y="5301120"/>
            <a:ext cx="2540" cy="7620"/>
          </a:xfrm>
          <a:custGeom>
            <a:rect l="l" t="t" r="r" b="b"/>
            <a:pathLst>
              <a:path w="2539" h="7620">
                <a:moveTo>
                  <a:pt x="2069" y="7501"/>
                </a:moveTo>
                <a:lnTo>
                  <a:pt x="0" y="7501"/>
                </a:lnTo>
                <a:lnTo>
                  <a:pt x="0" y="0"/>
                </a:lnTo>
                <a:lnTo>
                  <a:pt x="2069" y="2488"/>
                </a:lnTo>
                <a:lnTo>
                  <a:pt x="2069" y="7501"/>
                </a:lnTo>
                <a:close/>
              </a:path>
            </a:pathLst>
          </a:custGeom>
          <a:solidFill>
            <a:srgbClr val="C9CCCC"/>
          </a:solidFill>
        </p:spPr>
        <p:txBody>
          <a:bodyPr wrap="square" lIns="0" tIns="0" rIns="0" bIns="0" rtlCol="0"/>
          <a:lstStyle/>
          <a:p/>
        </p:txBody>
      </p:sp>
      <p:sp>
        <p:nvSpPr>
          <p:cNvPr id="2473" name="object 2473"/>
          <p:cNvSpPr/>
          <p:nvPr/>
        </p:nvSpPr>
        <p:spPr>
          <a:xfrm>
            <a:off x="6553213" y="5306091"/>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474" name="object 2474"/>
          <p:cNvSpPr/>
          <p:nvPr/>
        </p:nvSpPr>
        <p:spPr>
          <a:xfrm>
            <a:off x="6565663" y="5303604"/>
            <a:ext cx="2540" cy="5080"/>
          </a:xfrm>
          <a:custGeom>
            <a:rect l="l" t="t" r="r" b="b"/>
            <a:pathLst>
              <a:path w="2540" h="5079">
                <a:moveTo>
                  <a:pt x="0" y="5001"/>
                </a:moveTo>
                <a:lnTo>
                  <a:pt x="0" y="2500"/>
                </a:lnTo>
                <a:lnTo>
                  <a:pt x="2093" y="0"/>
                </a:lnTo>
                <a:lnTo>
                  <a:pt x="2093" y="2500"/>
                </a:lnTo>
                <a:lnTo>
                  <a:pt x="0" y="5001"/>
                </a:lnTo>
                <a:close/>
              </a:path>
            </a:pathLst>
          </a:custGeom>
          <a:solidFill>
            <a:srgbClr val="C9CCCC"/>
          </a:solidFill>
        </p:spPr>
        <p:txBody>
          <a:bodyPr wrap="square" lIns="0" tIns="0" rIns="0" bIns="0" rtlCol="0"/>
          <a:lstStyle/>
          <a:p/>
        </p:txBody>
      </p:sp>
      <p:sp>
        <p:nvSpPr>
          <p:cNvPr id="2475" name="object 2475"/>
          <p:cNvSpPr/>
          <p:nvPr/>
        </p:nvSpPr>
        <p:spPr>
          <a:xfrm>
            <a:off x="8323197" y="5303598"/>
            <a:ext cx="2540" cy="5080"/>
          </a:xfrm>
          <a:custGeom>
            <a:rect l="l" t="t" r="r" b="b"/>
            <a:pathLst>
              <a:path w="2540" h="5079">
                <a:moveTo>
                  <a:pt x="2081" y="5013"/>
                </a:moveTo>
                <a:lnTo>
                  <a:pt x="0" y="5013"/>
                </a:lnTo>
                <a:lnTo>
                  <a:pt x="0" y="2512"/>
                </a:lnTo>
                <a:lnTo>
                  <a:pt x="2081" y="0"/>
                </a:lnTo>
                <a:lnTo>
                  <a:pt x="2081" y="5013"/>
                </a:lnTo>
                <a:close/>
              </a:path>
            </a:pathLst>
          </a:custGeom>
          <a:solidFill>
            <a:srgbClr val="C9CCCC"/>
          </a:solidFill>
        </p:spPr>
        <p:txBody>
          <a:bodyPr wrap="square" lIns="0" tIns="0" rIns="0" bIns="0" rtlCol="0"/>
          <a:lstStyle/>
          <a:p/>
        </p:txBody>
      </p:sp>
      <p:sp>
        <p:nvSpPr>
          <p:cNvPr id="2476" name="object 2476"/>
          <p:cNvSpPr/>
          <p:nvPr/>
        </p:nvSpPr>
        <p:spPr>
          <a:xfrm>
            <a:off x="6573972" y="5303610"/>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477" name="object 2477"/>
          <p:cNvSpPr/>
          <p:nvPr/>
        </p:nvSpPr>
        <p:spPr>
          <a:xfrm>
            <a:off x="8321130" y="530361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478" name="object 2478"/>
          <p:cNvSpPr/>
          <p:nvPr/>
        </p:nvSpPr>
        <p:spPr>
          <a:xfrm>
            <a:off x="6567747" y="5298597"/>
            <a:ext cx="2540" cy="5080"/>
          </a:xfrm>
          <a:custGeom>
            <a:rect l="l" t="t" r="r" b="b"/>
            <a:pathLst>
              <a:path w="2540" h="5079">
                <a:moveTo>
                  <a:pt x="2069" y="5013"/>
                </a:moveTo>
                <a:lnTo>
                  <a:pt x="0" y="5013"/>
                </a:lnTo>
                <a:lnTo>
                  <a:pt x="0" y="0"/>
                </a:lnTo>
                <a:lnTo>
                  <a:pt x="2069" y="2524"/>
                </a:lnTo>
                <a:lnTo>
                  <a:pt x="2069" y="5013"/>
                </a:lnTo>
                <a:close/>
              </a:path>
            </a:pathLst>
          </a:custGeom>
          <a:solidFill>
            <a:srgbClr val="C9CCCC"/>
          </a:solidFill>
        </p:spPr>
        <p:txBody>
          <a:bodyPr wrap="square" lIns="0" tIns="0" rIns="0" bIns="0" rtlCol="0"/>
          <a:lstStyle/>
          <a:p/>
        </p:txBody>
      </p:sp>
      <p:sp>
        <p:nvSpPr>
          <p:cNvPr id="2479" name="object 2479"/>
          <p:cNvSpPr/>
          <p:nvPr/>
        </p:nvSpPr>
        <p:spPr>
          <a:xfrm>
            <a:off x="8312805" y="5298601"/>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480" name="object 2480"/>
          <p:cNvSpPr/>
          <p:nvPr/>
        </p:nvSpPr>
        <p:spPr>
          <a:xfrm>
            <a:off x="8308691" y="5288611"/>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481" name="object 2481"/>
          <p:cNvSpPr/>
          <p:nvPr/>
        </p:nvSpPr>
        <p:spPr>
          <a:xfrm>
            <a:off x="8312808" y="5281095"/>
            <a:ext cx="4445" cy="5080"/>
          </a:xfrm>
          <a:custGeom>
            <a:rect l="l" t="t" r="r" b="b"/>
            <a:pathLst>
              <a:path w="4445" h="5079">
                <a:moveTo>
                  <a:pt x="4162" y="4989"/>
                </a:moveTo>
                <a:lnTo>
                  <a:pt x="0" y="4989"/>
                </a:lnTo>
                <a:lnTo>
                  <a:pt x="0" y="2500"/>
                </a:lnTo>
                <a:lnTo>
                  <a:pt x="2093" y="2500"/>
                </a:lnTo>
                <a:lnTo>
                  <a:pt x="2093" y="0"/>
                </a:lnTo>
                <a:lnTo>
                  <a:pt x="4162" y="0"/>
                </a:lnTo>
                <a:lnTo>
                  <a:pt x="4162" y="4989"/>
                </a:lnTo>
                <a:close/>
              </a:path>
            </a:pathLst>
          </a:custGeom>
          <a:solidFill>
            <a:srgbClr val="C9CCCC"/>
          </a:solidFill>
        </p:spPr>
        <p:txBody>
          <a:bodyPr wrap="square" lIns="0" tIns="0" rIns="0" bIns="0" rtlCol="0"/>
          <a:lstStyle/>
          <a:p/>
        </p:txBody>
      </p:sp>
      <p:sp>
        <p:nvSpPr>
          <p:cNvPr id="2482" name="object 2482"/>
          <p:cNvSpPr/>
          <p:nvPr/>
        </p:nvSpPr>
        <p:spPr>
          <a:xfrm>
            <a:off x="8316971" y="5278599"/>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483" name="object 2483"/>
          <p:cNvSpPr/>
          <p:nvPr/>
        </p:nvSpPr>
        <p:spPr>
          <a:xfrm>
            <a:off x="8312816" y="5278595"/>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2484" name="object 2484"/>
          <p:cNvSpPr/>
          <p:nvPr/>
        </p:nvSpPr>
        <p:spPr>
          <a:xfrm>
            <a:off x="8289983" y="5276084"/>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485" name="object 2485"/>
          <p:cNvSpPr/>
          <p:nvPr/>
        </p:nvSpPr>
        <p:spPr>
          <a:xfrm>
            <a:off x="8242268" y="5253590"/>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486" name="object 2486"/>
          <p:cNvSpPr/>
          <p:nvPr/>
        </p:nvSpPr>
        <p:spPr>
          <a:xfrm>
            <a:off x="8231902" y="5228575"/>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487" name="object 2487"/>
          <p:cNvSpPr/>
          <p:nvPr/>
        </p:nvSpPr>
        <p:spPr>
          <a:xfrm>
            <a:off x="8200764" y="5216067"/>
            <a:ext cx="4445" cy="5080"/>
          </a:xfrm>
          <a:custGeom>
            <a:rect l="l" t="t" r="r" b="b"/>
            <a:pathLst>
              <a:path w="4445" h="5079">
                <a:moveTo>
                  <a:pt x="4138" y="5013"/>
                </a:moveTo>
                <a:lnTo>
                  <a:pt x="0" y="5013"/>
                </a:lnTo>
                <a:lnTo>
                  <a:pt x="0" y="2476"/>
                </a:lnTo>
                <a:lnTo>
                  <a:pt x="2069" y="2476"/>
                </a:lnTo>
                <a:lnTo>
                  <a:pt x="2069" y="0"/>
                </a:lnTo>
                <a:lnTo>
                  <a:pt x="4138" y="0"/>
                </a:lnTo>
                <a:lnTo>
                  <a:pt x="4138" y="5013"/>
                </a:lnTo>
                <a:close/>
              </a:path>
            </a:pathLst>
          </a:custGeom>
          <a:solidFill>
            <a:srgbClr val="C9CCCC"/>
          </a:solidFill>
        </p:spPr>
        <p:txBody>
          <a:bodyPr wrap="square" lIns="0" tIns="0" rIns="0" bIns="0" rtlCol="0"/>
          <a:lstStyle/>
          <a:p/>
        </p:txBody>
      </p:sp>
      <p:sp>
        <p:nvSpPr>
          <p:cNvPr id="2488" name="object 2488"/>
          <p:cNvSpPr/>
          <p:nvPr/>
        </p:nvSpPr>
        <p:spPr>
          <a:xfrm>
            <a:off x="8190397" y="5211055"/>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489" name="object 2489"/>
          <p:cNvSpPr/>
          <p:nvPr/>
        </p:nvSpPr>
        <p:spPr>
          <a:xfrm>
            <a:off x="8190385" y="519354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490" name="object 2490"/>
          <p:cNvSpPr/>
          <p:nvPr/>
        </p:nvSpPr>
        <p:spPr>
          <a:xfrm>
            <a:off x="8188316" y="5191042"/>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491" name="object 2491"/>
          <p:cNvSpPr/>
          <p:nvPr/>
        </p:nvSpPr>
        <p:spPr>
          <a:xfrm>
            <a:off x="8184158" y="5188546"/>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492" name="object 2492"/>
          <p:cNvSpPr/>
          <p:nvPr/>
        </p:nvSpPr>
        <p:spPr>
          <a:xfrm>
            <a:off x="8182088" y="5186040"/>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2493" name="object 2493"/>
          <p:cNvSpPr/>
          <p:nvPr/>
        </p:nvSpPr>
        <p:spPr>
          <a:xfrm>
            <a:off x="8182088" y="5181033"/>
            <a:ext cx="2540" cy="5080"/>
          </a:xfrm>
          <a:custGeom>
            <a:rect l="l" t="t" r="r" b="b"/>
            <a:pathLst>
              <a:path w="2540" h="5079">
                <a:moveTo>
                  <a:pt x="0" y="5001"/>
                </a:moveTo>
                <a:lnTo>
                  <a:pt x="0" y="0"/>
                </a:lnTo>
                <a:lnTo>
                  <a:pt x="2081" y="0"/>
                </a:lnTo>
                <a:lnTo>
                  <a:pt x="2081" y="5001"/>
                </a:lnTo>
                <a:lnTo>
                  <a:pt x="0" y="5001"/>
                </a:lnTo>
                <a:close/>
              </a:path>
            </a:pathLst>
          </a:custGeom>
          <a:solidFill>
            <a:srgbClr val="C9CCCC"/>
          </a:solidFill>
        </p:spPr>
        <p:txBody>
          <a:bodyPr wrap="square" lIns="0" tIns="0" rIns="0" bIns="0" rtlCol="0"/>
          <a:lstStyle/>
          <a:p/>
        </p:txBody>
      </p:sp>
      <p:sp>
        <p:nvSpPr>
          <p:cNvPr id="2494" name="object 2494"/>
          <p:cNvSpPr/>
          <p:nvPr/>
        </p:nvSpPr>
        <p:spPr>
          <a:xfrm>
            <a:off x="8165496" y="515351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495" name="object 2495"/>
          <p:cNvSpPr/>
          <p:nvPr/>
        </p:nvSpPr>
        <p:spPr>
          <a:xfrm>
            <a:off x="8163412" y="5143522"/>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496" name="object 2496"/>
          <p:cNvSpPr/>
          <p:nvPr/>
        </p:nvSpPr>
        <p:spPr>
          <a:xfrm>
            <a:off x="8163414" y="5138507"/>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497" name="object 2497"/>
          <p:cNvSpPr/>
          <p:nvPr/>
        </p:nvSpPr>
        <p:spPr>
          <a:xfrm>
            <a:off x="8412419" y="5120990"/>
            <a:ext cx="2540" cy="2540"/>
          </a:xfrm>
          <a:custGeom>
            <a:rect l="l" t="t" r="r" b="b"/>
            <a:pathLst>
              <a:path w="2540" h="2539">
                <a:moveTo>
                  <a:pt x="2045" y="2512"/>
                </a:moveTo>
                <a:lnTo>
                  <a:pt x="0" y="2512"/>
                </a:lnTo>
                <a:lnTo>
                  <a:pt x="2045" y="0"/>
                </a:lnTo>
                <a:lnTo>
                  <a:pt x="2045" y="2512"/>
                </a:lnTo>
                <a:close/>
              </a:path>
            </a:pathLst>
          </a:custGeom>
          <a:solidFill>
            <a:srgbClr val="C9CCCC"/>
          </a:solidFill>
        </p:spPr>
        <p:txBody>
          <a:bodyPr wrap="square" lIns="0" tIns="0" rIns="0" bIns="0" rtlCol="0"/>
          <a:lstStyle/>
          <a:p/>
        </p:txBody>
      </p:sp>
      <p:sp>
        <p:nvSpPr>
          <p:cNvPr id="2498" name="object 2498"/>
          <p:cNvSpPr/>
          <p:nvPr/>
        </p:nvSpPr>
        <p:spPr>
          <a:xfrm>
            <a:off x="8426926" y="5105988"/>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499" name="object 2499"/>
          <p:cNvSpPr/>
          <p:nvPr/>
        </p:nvSpPr>
        <p:spPr>
          <a:xfrm>
            <a:off x="8692526" y="510349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500" name="object 2500"/>
          <p:cNvSpPr/>
          <p:nvPr/>
        </p:nvSpPr>
        <p:spPr>
          <a:xfrm>
            <a:off x="6930878" y="5100964"/>
            <a:ext cx="2540" cy="2540"/>
          </a:xfrm>
          <a:custGeom>
            <a:rect l="l" t="t" r="r" b="b"/>
            <a:pathLst>
              <a:path w="2540" h="2539">
                <a:moveTo>
                  <a:pt x="0" y="2536"/>
                </a:moveTo>
                <a:lnTo>
                  <a:pt x="0" y="0"/>
                </a:lnTo>
                <a:lnTo>
                  <a:pt x="2069" y="0"/>
                </a:lnTo>
                <a:lnTo>
                  <a:pt x="0" y="2536"/>
                </a:lnTo>
                <a:close/>
              </a:path>
            </a:pathLst>
          </a:custGeom>
          <a:solidFill>
            <a:srgbClr val="C9CCCC"/>
          </a:solidFill>
        </p:spPr>
        <p:txBody>
          <a:bodyPr wrap="square" lIns="0" tIns="0" rIns="0" bIns="0" rtlCol="0"/>
          <a:lstStyle/>
          <a:p/>
        </p:txBody>
      </p:sp>
      <p:sp>
        <p:nvSpPr>
          <p:cNvPr id="2501" name="object 2501"/>
          <p:cNvSpPr/>
          <p:nvPr/>
        </p:nvSpPr>
        <p:spPr>
          <a:xfrm>
            <a:off x="6930878" y="5098488"/>
            <a:ext cx="2540" cy="2540"/>
          </a:xfrm>
          <a:custGeom>
            <a:rect l="l" t="t" r="r" b="b"/>
            <a:pathLst>
              <a:path w="2540" h="2539">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2502" name="object 2502"/>
          <p:cNvSpPr/>
          <p:nvPr/>
        </p:nvSpPr>
        <p:spPr>
          <a:xfrm>
            <a:off x="6937104" y="5090986"/>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503" name="object 2503"/>
          <p:cNvSpPr/>
          <p:nvPr/>
        </p:nvSpPr>
        <p:spPr>
          <a:xfrm>
            <a:off x="7808590" y="5083473"/>
            <a:ext cx="2540" cy="2540"/>
          </a:xfrm>
          <a:custGeom>
            <a:rect l="l" t="t" r="r" b="b"/>
            <a:pathLst>
              <a:path w="2540"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2504" name="object 2504"/>
          <p:cNvSpPr/>
          <p:nvPr/>
        </p:nvSpPr>
        <p:spPr>
          <a:xfrm>
            <a:off x="7785773" y="5078472"/>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505" name="object 2505"/>
          <p:cNvSpPr/>
          <p:nvPr/>
        </p:nvSpPr>
        <p:spPr>
          <a:xfrm>
            <a:off x="8155113" y="507348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06" name="object 2506"/>
          <p:cNvSpPr/>
          <p:nvPr/>
        </p:nvSpPr>
        <p:spPr>
          <a:xfrm>
            <a:off x="8329407" y="5073481"/>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507" name="object 2507"/>
          <p:cNvSpPr/>
          <p:nvPr/>
        </p:nvSpPr>
        <p:spPr>
          <a:xfrm>
            <a:off x="7779549" y="5065965"/>
            <a:ext cx="4445" cy="2540"/>
          </a:xfrm>
          <a:custGeom>
            <a:rect l="l" t="t" r="r" b="b"/>
            <a:pathLst>
              <a:path w="4445" h="2539">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2508" name="object 2508"/>
          <p:cNvSpPr/>
          <p:nvPr/>
        </p:nvSpPr>
        <p:spPr>
          <a:xfrm>
            <a:off x="6889373" y="5060947"/>
            <a:ext cx="2540" cy="2540"/>
          </a:xfrm>
          <a:custGeom>
            <a:rect l="l" t="t" r="r" b="b"/>
            <a:pathLst>
              <a:path w="2540"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509" name="object 2509"/>
          <p:cNvSpPr/>
          <p:nvPr/>
        </p:nvSpPr>
        <p:spPr>
          <a:xfrm>
            <a:off x="6910119" y="505845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510" name="object 2510"/>
          <p:cNvSpPr/>
          <p:nvPr/>
        </p:nvSpPr>
        <p:spPr>
          <a:xfrm>
            <a:off x="7821027" y="5055946"/>
            <a:ext cx="2540" cy="2540"/>
          </a:xfrm>
          <a:custGeom>
            <a:rect l="l" t="t" r="r" b="b"/>
            <a:pathLst>
              <a:path w="2540"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511" name="object 2511"/>
          <p:cNvSpPr/>
          <p:nvPr/>
        </p:nvSpPr>
        <p:spPr>
          <a:xfrm>
            <a:off x="6928797" y="5053452"/>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512" name="object 2512"/>
          <p:cNvSpPr/>
          <p:nvPr/>
        </p:nvSpPr>
        <p:spPr>
          <a:xfrm>
            <a:off x="6922569" y="5050963"/>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513" name="object 2513"/>
          <p:cNvSpPr/>
          <p:nvPr/>
        </p:nvSpPr>
        <p:spPr>
          <a:xfrm>
            <a:off x="7802364" y="5048450"/>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514" name="object 2514"/>
          <p:cNvSpPr/>
          <p:nvPr/>
        </p:nvSpPr>
        <p:spPr>
          <a:xfrm>
            <a:off x="6926724" y="5045950"/>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515" name="object 2515"/>
          <p:cNvSpPr/>
          <p:nvPr/>
        </p:nvSpPr>
        <p:spPr>
          <a:xfrm>
            <a:off x="7812744" y="5045951"/>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516" name="object 2516"/>
          <p:cNvSpPr/>
          <p:nvPr/>
        </p:nvSpPr>
        <p:spPr>
          <a:xfrm>
            <a:off x="7812744" y="5043450"/>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517" name="object 2517"/>
          <p:cNvSpPr/>
          <p:nvPr/>
        </p:nvSpPr>
        <p:spPr>
          <a:xfrm>
            <a:off x="6912194" y="5035931"/>
            <a:ext cx="4445" cy="5080"/>
          </a:xfrm>
          <a:custGeom>
            <a:rect l="l" t="t" r="r" b="b"/>
            <a:pathLst>
              <a:path w="4445" h="5079">
                <a:moveTo>
                  <a:pt x="4150" y="5013"/>
                </a:moveTo>
                <a:lnTo>
                  <a:pt x="0" y="5013"/>
                </a:lnTo>
                <a:lnTo>
                  <a:pt x="0" y="2524"/>
                </a:lnTo>
                <a:lnTo>
                  <a:pt x="2093" y="2524"/>
                </a:lnTo>
                <a:lnTo>
                  <a:pt x="0" y="0"/>
                </a:lnTo>
                <a:lnTo>
                  <a:pt x="4150" y="0"/>
                </a:lnTo>
                <a:lnTo>
                  <a:pt x="4150" y="5013"/>
                </a:lnTo>
                <a:close/>
              </a:path>
            </a:pathLst>
          </a:custGeom>
          <a:solidFill>
            <a:srgbClr val="C9CCCC"/>
          </a:solidFill>
        </p:spPr>
        <p:txBody>
          <a:bodyPr wrap="square" lIns="0" tIns="0" rIns="0" bIns="0" rtlCol="0"/>
          <a:lstStyle/>
          <a:p/>
        </p:txBody>
      </p:sp>
      <p:sp>
        <p:nvSpPr>
          <p:cNvPr id="2518" name="object 2518"/>
          <p:cNvSpPr/>
          <p:nvPr/>
        </p:nvSpPr>
        <p:spPr>
          <a:xfrm>
            <a:off x="6928794" y="5038443"/>
            <a:ext cx="2540" cy="2540"/>
          </a:xfrm>
          <a:custGeom>
            <a:rect l="l" t="t" r="r" b="b"/>
            <a:pathLst>
              <a:path w="2540"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2519" name="object 2519"/>
          <p:cNvSpPr/>
          <p:nvPr/>
        </p:nvSpPr>
        <p:spPr>
          <a:xfrm>
            <a:off x="6970300" y="5038449"/>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520" name="object 2520"/>
          <p:cNvSpPr/>
          <p:nvPr/>
        </p:nvSpPr>
        <p:spPr>
          <a:xfrm>
            <a:off x="6935010" y="5035937"/>
            <a:ext cx="4445" cy="2540"/>
          </a:xfrm>
          <a:custGeom>
            <a:rect l="l" t="t" r="r" b="b"/>
            <a:pathLst>
              <a:path w="4445" h="2539">
                <a:moveTo>
                  <a:pt x="4162" y="2512"/>
                </a:moveTo>
                <a:lnTo>
                  <a:pt x="2093" y="2512"/>
                </a:lnTo>
                <a:lnTo>
                  <a:pt x="0" y="0"/>
                </a:lnTo>
                <a:lnTo>
                  <a:pt x="4162" y="0"/>
                </a:lnTo>
                <a:lnTo>
                  <a:pt x="4162" y="2512"/>
                </a:lnTo>
                <a:close/>
              </a:path>
            </a:pathLst>
          </a:custGeom>
          <a:solidFill>
            <a:srgbClr val="C9CCCC"/>
          </a:solidFill>
        </p:spPr>
        <p:txBody>
          <a:bodyPr wrap="square" lIns="0" tIns="0" rIns="0" bIns="0" rtlCol="0"/>
          <a:lstStyle/>
          <a:p/>
        </p:txBody>
      </p:sp>
      <p:sp>
        <p:nvSpPr>
          <p:cNvPr id="2521" name="object 2521"/>
          <p:cNvSpPr/>
          <p:nvPr/>
        </p:nvSpPr>
        <p:spPr>
          <a:xfrm>
            <a:off x="6953694" y="5033442"/>
            <a:ext cx="2540" cy="5080"/>
          </a:xfrm>
          <a:custGeom>
            <a:rect l="l" t="t" r="r" b="b"/>
            <a:pathLst>
              <a:path w="2540" h="5079">
                <a:moveTo>
                  <a:pt x="2069" y="5001"/>
                </a:moveTo>
                <a:lnTo>
                  <a:pt x="0" y="2488"/>
                </a:lnTo>
                <a:lnTo>
                  <a:pt x="0" y="0"/>
                </a:lnTo>
                <a:lnTo>
                  <a:pt x="2069" y="2488"/>
                </a:lnTo>
                <a:lnTo>
                  <a:pt x="2069" y="5001"/>
                </a:lnTo>
                <a:close/>
              </a:path>
            </a:pathLst>
          </a:custGeom>
          <a:solidFill>
            <a:srgbClr val="C9CCCC"/>
          </a:solidFill>
        </p:spPr>
        <p:txBody>
          <a:bodyPr wrap="square" lIns="0" tIns="0" rIns="0" bIns="0" rtlCol="0"/>
          <a:lstStyle/>
          <a:p/>
        </p:txBody>
      </p:sp>
      <p:sp>
        <p:nvSpPr>
          <p:cNvPr id="2522" name="object 2522"/>
          <p:cNvSpPr/>
          <p:nvPr/>
        </p:nvSpPr>
        <p:spPr>
          <a:xfrm>
            <a:off x="6976525" y="5035931"/>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523" name="object 2523"/>
          <p:cNvSpPr/>
          <p:nvPr/>
        </p:nvSpPr>
        <p:spPr>
          <a:xfrm>
            <a:off x="6949537" y="5030959"/>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524" name="object 2524"/>
          <p:cNvSpPr/>
          <p:nvPr/>
        </p:nvSpPr>
        <p:spPr>
          <a:xfrm>
            <a:off x="6951611" y="5028423"/>
            <a:ext cx="2540" cy="2540"/>
          </a:xfrm>
          <a:custGeom>
            <a:rect l="l" t="t" r="r" b="b"/>
            <a:pathLst>
              <a:path w="2540" h="2539">
                <a:moveTo>
                  <a:pt x="2093" y="2536"/>
                </a:moveTo>
                <a:lnTo>
                  <a:pt x="0" y="2536"/>
                </a:lnTo>
                <a:lnTo>
                  <a:pt x="0" y="0"/>
                </a:lnTo>
                <a:lnTo>
                  <a:pt x="2093" y="2536"/>
                </a:lnTo>
                <a:close/>
              </a:path>
            </a:pathLst>
          </a:custGeom>
          <a:solidFill>
            <a:srgbClr val="C9CCCC"/>
          </a:solidFill>
        </p:spPr>
        <p:txBody>
          <a:bodyPr wrap="square" lIns="0" tIns="0" rIns="0" bIns="0" rtlCol="0"/>
          <a:lstStyle/>
          <a:p/>
        </p:txBody>
      </p:sp>
      <p:sp>
        <p:nvSpPr>
          <p:cNvPr id="2525" name="object 2525"/>
          <p:cNvSpPr/>
          <p:nvPr/>
        </p:nvSpPr>
        <p:spPr>
          <a:xfrm>
            <a:off x="6961991" y="5028436"/>
            <a:ext cx="4445" cy="2540"/>
          </a:xfrm>
          <a:custGeom>
            <a:rect l="l" t="t" r="r" b="b"/>
            <a:pathLst>
              <a:path w="4445" h="2539">
                <a:moveTo>
                  <a:pt x="2081" y="2524"/>
                </a:moveTo>
                <a:lnTo>
                  <a:pt x="0" y="0"/>
                </a:lnTo>
                <a:lnTo>
                  <a:pt x="4150" y="0"/>
                </a:lnTo>
                <a:lnTo>
                  <a:pt x="2081" y="2524"/>
                </a:lnTo>
                <a:close/>
              </a:path>
            </a:pathLst>
          </a:custGeom>
          <a:solidFill>
            <a:srgbClr val="C9CCCC"/>
          </a:solidFill>
        </p:spPr>
        <p:txBody>
          <a:bodyPr wrap="square" lIns="0" tIns="0" rIns="0" bIns="0" rtlCol="0"/>
          <a:lstStyle/>
          <a:p/>
        </p:txBody>
      </p:sp>
      <p:sp>
        <p:nvSpPr>
          <p:cNvPr id="2526" name="object 2526"/>
          <p:cNvSpPr/>
          <p:nvPr/>
        </p:nvSpPr>
        <p:spPr>
          <a:xfrm>
            <a:off x="6926724" y="5025948"/>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527" name="object 2527"/>
          <p:cNvSpPr/>
          <p:nvPr/>
        </p:nvSpPr>
        <p:spPr>
          <a:xfrm>
            <a:off x="6932948" y="502345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528" name="object 2528"/>
          <p:cNvSpPr/>
          <p:nvPr/>
        </p:nvSpPr>
        <p:spPr>
          <a:xfrm>
            <a:off x="6959920" y="5018440"/>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529" name="object 2529"/>
          <p:cNvSpPr/>
          <p:nvPr/>
        </p:nvSpPr>
        <p:spPr>
          <a:xfrm>
            <a:off x="6980680" y="5015915"/>
            <a:ext cx="2540" cy="5080"/>
          </a:xfrm>
          <a:custGeom>
            <a:rect l="l" t="t" r="r" b="b"/>
            <a:pathLst>
              <a:path w="2540" h="5079">
                <a:moveTo>
                  <a:pt x="2069" y="5013"/>
                </a:moveTo>
                <a:lnTo>
                  <a:pt x="0" y="5013"/>
                </a:lnTo>
                <a:lnTo>
                  <a:pt x="0" y="2524"/>
                </a:lnTo>
                <a:lnTo>
                  <a:pt x="2069" y="0"/>
                </a:lnTo>
                <a:lnTo>
                  <a:pt x="2069" y="5013"/>
                </a:lnTo>
                <a:close/>
              </a:path>
            </a:pathLst>
          </a:custGeom>
          <a:solidFill>
            <a:srgbClr val="C9CCCC"/>
          </a:solidFill>
        </p:spPr>
        <p:txBody>
          <a:bodyPr wrap="square" lIns="0" tIns="0" rIns="0" bIns="0" rtlCol="0"/>
          <a:lstStyle/>
          <a:p/>
        </p:txBody>
      </p:sp>
      <p:sp>
        <p:nvSpPr>
          <p:cNvPr id="2530" name="object 2530"/>
          <p:cNvSpPr/>
          <p:nvPr/>
        </p:nvSpPr>
        <p:spPr>
          <a:xfrm>
            <a:off x="6930880" y="5015922"/>
            <a:ext cx="4445" cy="2540"/>
          </a:xfrm>
          <a:custGeom>
            <a:rect l="l" t="t" r="r" b="b"/>
            <a:pathLst>
              <a:path w="4445" h="2539">
                <a:moveTo>
                  <a:pt x="4138" y="2512"/>
                </a:moveTo>
                <a:lnTo>
                  <a:pt x="0" y="2512"/>
                </a:lnTo>
                <a:lnTo>
                  <a:pt x="2069" y="0"/>
                </a:lnTo>
                <a:lnTo>
                  <a:pt x="4138" y="2512"/>
                </a:lnTo>
                <a:close/>
              </a:path>
            </a:pathLst>
          </a:custGeom>
          <a:solidFill>
            <a:srgbClr val="C9CCCC"/>
          </a:solidFill>
        </p:spPr>
        <p:txBody>
          <a:bodyPr wrap="square" lIns="0" tIns="0" rIns="0" bIns="0" rtlCol="0"/>
          <a:lstStyle/>
          <a:p/>
        </p:txBody>
      </p:sp>
      <p:sp>
        <p:nvSpPr>
          <p:cNvPr id="2531" name="object 2531"/>
          <p:cNvSpPr/>
          <p:nvPr/>
        </p:nvSpPr>
        <p:spPr>
          <a:xfrm>
            <a:off x="6930878" y="5013428"/>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532" name="object 2532"/>
          <p:cNvSpPr/>
          <p:nvPr/>
        </p:nvSpPr>
        <p:spPr>
          <a:xfrm>
            <a:off x="8327351" y="5013434"/>
            <a:ext cx="2540" cy="2540"/>
          </a:xfrm>
          <a:custGeom>
            <a:rect l="l" t="t" r="r" b="b"/>
            <a:pathLst>
              <a:path w="2540" h="2539">
                <a:moveTo>
                  <a:pt x="0" y="2488"/>
                </a:moveTo>
                <a:lnTo>
                  <a:pt x="0" y="0"/>
                </a:lnTo>
                <a:lnTo>
                  <a:pt x="2057" y="0"/>
                </a:lnTo>
                <a:lnTo>
                  <a:pt x="0" y="2488"/>
                </a:lnTo>
                <a:close/>
              </a:path>
            </a:pathLst>
          </a:custGeom>
          <a:solidFill>
            <a:srgbClr val="C9CCCC"/>
          </a:solidFill>
        </p:spPr>
        <p:txBody>
          <a:bodyPr wrap="square" lIns="0" tIns="0" rIns="0" bIns="0" rtlCol="0"/>
          <a:lstStyle/>
          <a:p/>
        </p:txBody>
      </p:sp>
      <p:sp>
        <p:nvSpPr>
          <p:cNvPr id="2533" name="object 2533"/>
          <p:cNvSpPr/>
          <p:nvPr/>
        </p:nvSpPr>
        <p:spPr>
          <a:xfrm>
            <a:off x="6966145" y="500842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534" name="object 2534"/>
          <p:cNvSpPr/>
          <p:nvPr/>
        </p:nvSpPr>
        <p:spPr>
          <a:xfrm>
            <a:off x="6978596" y="4990931"/>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535" name="object 2535"/>
          <p:cNvSpPr/>
          <p:nvPr/>
        </p:nvSpPr>
        <p:spPr>
          <a:xfrm>
            <a:off x="7638439" y="4988407"/>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536" name="object 2536"/>
          <p:cNvSpPr/>
          <p:nvPr/>
        </p:nvSpPr>
        <p:spPr>
          <a:xfrm>
            <a:off x="7638443" y="4980894"/>
            <a:ext cx="6350" cy="7620"/>
          </a:xfrm>
          <a:custGeom>
            <a:rect l="l" t="t" r="r" b="b"/>
            <a:pathLst>
              <a:path w="6350" h="7620">
                <a:moveTo>
                  <a:pt x="6219" y="7513"/>
                </a:moveTo>
                <a:lnTo>
                  <a:pt x="2069" y="7513"/>
                </a:lnTo>
                <a:lnTo>
                  <a:pt x="0" y="5025"/>
                </a:lnTo>
                <a:lnTo>
                  <a:pt x="2069" y="5025"/>
                </a:lnTo>
                <a:lnTo>
                  <a:pt x="2069" y="2536"/>
                </a:lnTo>
                <a:lnTo>
                  <a:pt x="4150" y="0"/>
                </a:lnTo>
                <a:lnTo>
                  <a:pt x="6219" y="0"/>
                </a:lnTo>
                <a:lnTo>
                  <a:pt x="6219" y="7513"/>
                </a:lnTo>
                <a:close/>
              </a:path>
            </a:pathLst>
          </a:custGeom>
          <a:solidFill>
            <a:srgbClr val="C9CCCC"/>
          </a:solidFill>
        </p:spPr>
        <p:txBody>
          <a:bodyPr wrap="square" lIns="0" tIns="0" rIns="0" bIns="0" rtlCol="0"/>
          <a:lstStyle/>
          <a:p/>
        </p:txBody>
      </p:sp>
      <p:sp>
        <p:nvSpPr>
          <p:cNvPr id="2537" name="object 2537"/>
          <p:cNvSpPr/>
          <p:nvPr/>
        </p:nvSpPr>
        <p:spPr>
          <a:xfrm>
            <a:off x="7646751" y="498592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38" name="object 2538"/>
          <p:cNvSpPr/>
          <p:nvPr/>
        </p:nvSpPr>
        <p:spPr>
          <a:xfrm>
            <a:off x="7657120" y="4985926"/>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539" name="object 2539"/>
          <p:cNvSpPr/>
          <p:nvPr/>
        </p:nvSpPr>
        <p:spPr>
          <a:xfrm>
            <a:off x="7655039" y="4983425"/>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540" name="object 2540"/>
          <p:cNvSpPr/>
          <p:nvPr/>
        </p:nvSpPr>
        <p:spPr>
          <a:xfrm>
            <a:off x="6976521" y="497089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541" name="object 2541"/>
          <p:cNvSpPr/>
          <p:nvPr/>
        </p:nvSpPr>
        <p:spPr>
          <a:xfrm>
            <a:off x="6974452" y="4968386"/>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542" name="object 2542"/>
          <p:cNvSpPr/>
          <p:nvPr/>
        </p:nvSpPr>
        <p:spPr>
          <a:xfrm>
            <a:off x="6978596" y="4968410"/>
            <a:ext cx="2540" cy="2540"/>
          </a:xfrm>
          <a:custGeom>
            <a:rect l="l" t="t" r="r" b="b"/>
            <a:pathLst>
              <a:path w="2540"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2543" name="object 2543"/>
          <p:cNvSpPr/>
          <p:nvPr/>
        </p:nvSpPr>
        <p:spPr>
          <a:xfrm>
            <a:off x="6993130" y="4965898"/>
            <a:ext cx="6350" cy="5080"/>
          </a:xfrm>
          <a:custGeom>
            <a:rect l="l" t="t" r="r" b="b"/>
            <a:pathLst>
              <a:path w="6350" h="5079">
                <a:moveTo>
                  <a:pt x="6207" y="2512"/>
                </a:moveTo>
                <a:lnTo>
                  <a:pt x="2057" y="2512"/>
                </a:lnTo>
                <a:lnTo>
                  <a:pt x="2057" y="0"/>
                </a:lnTo>
                <a:lnTo>
                  <a:pt x="6207" y="0"/>
                </a:lnTo>
                <a:lnTo>
                  <a:pt x="6207" y="2512"/>
                </a:lnTo>
                <a:close/>
              </a:path>
              <a:path w="6350" h="5079">
                <a:moveTo>
                  <a:pt x="4138" y="5013"/>
                </a:moveTo>
                <a:lnTo>
                  <a:pt x="2057" y="5013"/>
                </a:lnTo>
                <a:lnTo>
                  <a:pt x="0" y="2512"/>
                </a:lnTo>
                <a:lnTo>
                  <a:pt x="4138" y="2512"/>
                </a:lnTo>
                <a:lnTo>
                  <a:pt x="4138" y="5013"/>
                </a:lnTo>
                <a:close/>
              </a:path>
            </a:pathLst>
          </a:custGeom>
          <a:solidFill>
            <a:srgbClr val="C9CCCC"/>
          </a:solidFill>
        </p:spPr>
        <p:txBody>
          <a:bodyPr wrap="square" lIns="0" tIns="0" rIns="0" bIns="0" rtlCol="0"/>
          <a:lstStyle/>
          <a:p/>
        </p:txBody>
      </p:sp>
      <p:sp>
        <p:nvSpPr>
          <p:cNvPr id="2544" name="object 2544"/>
          <p:cNvSpPr/>
          <p:nvPr/>
        </p:nvSpPr>
        <p:spPr>
          <a:xfrm>
            <a:off x="7009722" y="4968410"/>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545" name="object 2545"/>
          <p:cNvSpPr/>
          <p:nvPr/>
        </p:nvSpPr>
        <p:spPr>
          <a:xfrm>
            <a:off x="7011792" y="4968410"/>
            <a:ext cx="2540" cy="2540"/>
          </a:xfrm>
          <a:custGeom>
            <a:rect l="l" t="t" r="r" b="b"/>
            <a:pathLst>
              <a:path w="2540" h="2539">
                <a:moveTo>
                  <a:pt x="2081" y="2500"/>
                </a:moveTo>
                <a:lnTo>
                  <a:pt x="0" y="2500"/>
                </a:lnTo>
                <a:lnTo>
                  <a:pt x="2081" y="0"/>
                </a:lnTo>
                <a:lnTo>
                  <a:pt x="2081" y="2500"/>
                </a:lnTo>
                <a:close/>
              </a:path>
            </a:pathLst>
          </a:custGeom>
          <a:solidFill>
            <a:srgbClr val="C9CCCC"/>
          </a:solidFill>
        </p:spPr>
        <p:txBody>
          <a:bodyPr wrap="square" lIns="0" tIns="0" rIns="0" bIns="0" rtlCol="0"/>
          <a:lstStyle/>
          <a:p/>
        </p:txBody>
      </p:sp>
      <p:sp>
        <p:nvSpPr>
          <p:cNvPr id="2546" name="object 2546"/>
          <p:cNvSpPr/>
          <p:nvPr/>
        </p:nvSpPr>
        <p:spPr>
          <a:xfrm>
            <a:off x="6970301" y="496589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547" name="object 2547"/>
          <p:cNvSpPr/>
          <p:nvPr/>
        </p:nvSpPr>
        <p:spPr>
          <a:xfrm>
            <a:off x="6978587" y="4963415"/>
            <a:ext cx="4445" cy="5080"/>
          </a:xfrm>
          <a:custGeom>
            <a:rect l="l" t="t" r="r" b="b"/>
            <a:pathLst>
              <a:path w="4445" h="5079">
                <a:moveTo>
                  <a:pt x="4162" y="4989"/>
                </a:moveTo>
                <a:lnTo>
                  <a:pt x="0" y="4989"/>
                </a:lnTo>
                <a:lnTo>
                  <a:pt x="0" y="2476"/>
                </a:lnTo>
                <a:lnTo>
                  <a:pt x="2093" y="2476"/>
                </a:lnTo>
                <a:lnTo>
                  <a:pt x="2093" y="0"/>
                </a:lnTo>
                <a:lnTo>
                  <a:pt x="4162" y="0"/>
                </a:lnTo>
                <a:lnTo>
                  <a:pt x="4162" y="4989"/>
                </a:lnTo>
                <a:close/>
              </a:path>
            </a:pathLst>
          </a:custGeom>
          <a:solidFill>
            <a:srgbClr val="C9CCCC"/>
          </a:solidFill>
        </p:spPr>
        <p:txBody>
          <a:bodyPr wrap="square" lIns="0" tIns="0" rIns="0" bIns="0" rtlCol="0"/>
          <a:lstStyle/>
          <a:p/>
        </p:txBody>
      </p:sp>
      <p:sp>
        <p:nvSpPr>
          <p:cNvPr id="2548" name="object 2548"/>
          <p:cNvSpPr/>
          <p:nvPr/>
        </p:nvSpPr>
        <p:spPr>
          <a:xfrm>
            <a:off x="6984807" y="4965891"/>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2549" name="object 2549"/>
          <p:cNvSpPr/>
          <p:nvPr/>
        </p:nvSpPr>
        <p:spPr>
          <a:xfrm>
            <a:off x="6999341" y="496589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550" name="object 2550"/>
          <p:cNvSpPr/>
          <p:nvPr/>
        </p:nvSpPr>
        <p:spPr>
          <a:xfrm>
            <a:off x="7015946" y="4965891"/>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2551" name="object 2551"/>
          <p:cNvSpPr/>
          <p:nvPr/>
        </p:nvSpPr>
        <p:spPr>
          <a:xfrm>
            <a:off x="6995187" y="4963415"/>
            <a:ext cx="2540" cy="2540"/>
          </a:xfrm>
          <a:custGeom>
            <a:rect l="l" t="t" r="r" b="b"/>
            <a:pathLst>
              <a:path w="2540" h="2539">
                <a:moveTo>
                  <a:pt x="2093" y="2476"/>
                </a:moveTo>
                <a:lnTo>
                  <a:pt x="0" y="0"/>
                </a:lnTo>
                <a:lnTo>
                  <a:pt x="2093" y="0"/>
                </a:lnTo>
                <a:lnTo>
                  <a:pt x="2093" y="2476"/>
                </a:lnTo>
                <a:close/>
              </a:path>
            </a:pathLst>
          </a:custGeom>
          <a:solidFill>
            <a:srgbClr val="C9CCCC"/>
          </a:solidFill>
        </p:spPr>
        <p:txBody>
          <a:bodyPr wrap="square" lIns="0" tIns="0" rIns="0" bIns="0" rtlCol="0"/>
          <a:lstStyle/>
          <a:p/>
        </p:txBody>
      </p:sp>
      <p:sp>
        <p:nvSpPr>
          <p:cNvPr id="2552" name="object 2552"/>
          <p:cNvSpPr/>
          <p:nvPr/>
        </p:nvSpPr>
        <p:spPr>
          <a:xfrm>
            <a:off x="7001412" y="4963421"/>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2553" name="object 2553"/>
          <p:cNvSpPr/>
          <p:nvPr/>
        </p:nvSpPr>
        <p:spPr>
          <a:xfrm>
            <a:off x="7009724" y="4950894"/>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554" name="object 2554"/>
          <p:cNvSpPr/>
          <p:nvPr/>
        </p:nvSpPr>
        <p:spPr>
          <a:xfrm>
            <a:off x="7030481" y="4950895"/>
            <a:ext cx="2540" cy="2540"/>
          </a:xfrm>
          <a:custGeom>
            <a:rect l="l" t="t" r="r" b="b"/>
            <a:pathLst>
              <a:path w="2540"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2555" name="object 2555"/>
          <p:cNvSpPr/>
          <p:nvPr/>
        </p:nvSpPr>
        <p:spPr>
          <a:xfrm>
            <a:off x="7007652" y="4943401"/>
            <a:ext cx="2540" cy="5080"/>
          </a:xfrm>
          <a:custGeom>
            <a:rect l="l" t="t" r="r" b="b"/>
            <a:pathLst>
              <a:path w="2540" h="5079">
                <a:moveTo>
                  <a:pt x="0" y="4977"/>
                </a:moveTo>
                <a:lnTo>
                  <a:pt x="0" y="0"/>
                </a:lnTo>
                <a:lnTo>
                  <a:pt x="2069" y="0"/>
                </a:lnTo>
                <a:lnTo>
                  <a:pt x="2069" y="2488"/>
                </a:lnTo>
                <a:lnTo>
                  <a:pt x="0" y="4977"/>
                </a:lnTo>
                <a:close/>
              </a:path>
            </a:pathLst>
          </a:custGeom>
          <a:solidFill>
            <a:srgbClr val="C9CCCC"/>
          </a:solidFill>
        </p:spPr>
        <p:txBody>
          <a:bodyPr wrap="square" lIns="0" tIns="0" rIns="0" bIns="0" rtlCol="0"/>
          <a:lstStyle/>
          <a:p/>
        </p:txBody>
      </p:sp>
      <p:sp>
        <p:nvSpPr>
          <p:cNvPr id="2556" name="object 2556"/>
          <p:cNvSpPr/>
          <p:nvPr/>
        </p:nvSpPr>
        <p:spPr>
          <a:xfrm>
            <a:off x="7022172" y="4943401"/>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2557" name="object 2557"/>
          <p:cNvSpPr/>
          <p:nvPr/>
        </p:nvSpPr>
        <p:spPr>
          <a:xfrm>
            <a:off x="7024245" y="4940880"/>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558" name="object 2558"/>
          <p:cNvSpPr/>
          <p:nvPr/>
        </p:nvSpPr>
        <p:spPr>
          <a:xfrm>
            <a:off x="6997271" y="4940877"/>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559" name="object 2559"/>
          <p:cNvSpPr/>
          <p:nvPr/>
        </p:nvSpPr>
        <p:spPr>
          <a:xfrm>
            <a:off x="7256636" y="4933387"/>
            <a:ext cx="6350" cy="10160"/>
          </a:xfrm>
          <a:custGeom>
            <a:rect l="l" t="t" r="r" b="b"/>
            <a:pathLst>
              <a:path w="6350" h="10160">
                <a:moveTo>
                  <a:pt x="6243" y="10014"/>
                </a:moveTo>
                <a:lnTo>
                  <a:pt x="4150" y="10014"/>
                </a:lnTo>
                <a:lnTo>
                  <a:pt x="4150" y="7489"/>
                </a:lnTo>
                <a:lnTo>
                  <a:pt x="2093" y="5013"/>
                </a:lnTo>
                <a:lnTo>
                  <a:pt x="2093" y="2488"/>
                </a:lnTo>
                <a:lnTo>
                  <a:pt x="0" y="0"/>
                </a:lnTo>
                <a:lnTo>
                  <a:pt x="2093" y="0"/>
                </a:lnTo>
                <a:lnTo>
                  <a:pt x="4150" y="2488"/>
                </a:lnTo>
                <a:lnTo>
                  <a:pt x="4150" y="5013"/>
                </a:lnTo>
                <a:lnTo>
                  <a:pt x="6243" y="7489"/>
                </a:lnTo>
                <a:lnTo>
                  <a:pt x="6243" y="10014"/>
                </a:lnTo>
                <a:close/>
              </a:path>
            </a:pathLst>
          </a:custGeom>
          <a:solidFill>
            <a:srgbClr val="C9CCCC"/>
          </a:solidFill>
        </p:spPr>
        <p:txBody>
          <a:bodyPr wrap="square" lIns="0" tIns="0" rIns="0" bIns="0" rtlCol="0"/>
          <a:lstStyle/>
          <a:p/>
        </p:txBody>
      </p:sp>
      <p:sp>
        <p:nvSpPr>
          <p:cNvPr id="2560" name="object 2560"/>
          <p:cNvSpPr/>
          <p:nvPr/>
        </p:nvSpPr>
        <p:spPr>
          <a:xfrm>
            <a:off x="7594865" y="4935863"/>
            <a:ext cx="4445" cy="5080"/>
          </a:xfrm>
          <a:custGeom>
            <a:rect l="l" t="t" r="r" b="b"/>
            <a:pathLst>
              <a:path w="4445" h="5079">
                <a:moveTo>
                  <a:pt x="4150" y="5013"/>
                </a:moveTo>
                <a:lnTo>
                  <a:pt x="0" y="5013"/>
                </a:lnTo>
                <a:lnTo>
                  <a:pt x="2081" y="2536"/>
                </a:lnTo>
                <a:lnTo>
                  <a:pt x="2081" y="0"/>
                </a:lnTo>
                <a:lnTo>
                  <a:pt x="4150" y="2536"/>
                </a:lnTo>
                <a:lnTo>
                  <a:pt x="4150" y="5013"/>
                </a:lnTo>
                <a:close/>
              </a:path>
            </a:pathLst>
          </a:custGeom>
          <a:solidFill>
            <a:srgbClr val="C9CCCC"/>
          </a:solidFill>
        </p:spPr>
        <p:txBody>
          <a:bodyPr wrap="square" lIns="0" tIns="0" rIns="0" bIns="0" rtlCol="0"/>
          <a:lstStyle/>
          <a:p/>
        </p:txBody>
      </p:sp>
      <p:sp>
        <p:nvSpPr>
          <p:cNvPr id="2561" name="object 2561"/>
          <p:cNvSpPr/>
          <p:nvPr/>
        </p:nvSpPr>
        <p:spPr>
          <a:xfrm>
            <a:off x="7260787" y="4933382"/>
            <a:ext cx="2540" cy="2540"/>
          </a:xfrm>
          <a:custGeom>
            <a:rect l="l" t="t" r="r" b="b"/>
            <a:pathLst>
              <a:path w="2540"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562" name="object 2562"/>
          <p:cNvSpPr/>
          <p:nvPr/>
        </p:nvSpPr>
        <p:spPr>
          <a:xfrm>
            <a:off x="7186097" y="4928381"/>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563" name="object 2563"/>
          <p:cNvSpPr/>
          <p:nvPr/>
        </p:nvSpPr>
        <p:spPr>
          <a:xfrm>
            <a:off x="8126048" y="492340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564" name="object 2564"/>
          <p:cNvSpPr/>
          <p:nvPr/>
        </p:nvSpPr>
        <p:spPr>
          <a:xfrm>
            <a:off x="8099103" y="4913367"/>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565" name="object 2565"/>
          <p:cNvSpPr/>
          <p:nvPr/>
        </p:nvSpPr>
        <p:spPr>
          <a:xfrm>
            <a:off x="7040848" y="491087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566" name="object 2566"/>
          <p:cNvSpPr/>
          <p:nvPr/>
        </p:nvSpPr>
        <p:spPr>
          <a:xfrm>
            <a:off x="7038763" y="4908355"/>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567" name="object 2567"/>
          <p:cNvSpPr/>
          <p:nvPr/>
        </p:nvSpPr>
        <p:spPr>
          <a:xfrm>
            <a:off x="8090799" y="4908361"/>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568" name="object 2568"/>
          <p:cNvSpPr/>
          <p:nvPr/>
        </p:nvSpPr>
        <p:spPr>
          <a:xfrm>
            <a:off x="7009724" y="4905872"/>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569" name="object 2569"/>
          <p:cNvSpPr/>
          <p:nvPr/>
        </p:nvSpPr>
        <p:spPr>
          <a:xfrm>
            <a:off x="7063664" y="4903377"/>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570" name="object 2570"/>
          <p:cNvSpPr/>
          <p:nvPr/>
        </p:nvSpPr>
        <p:spPr>
          <a:xfrm>
            <a:off x="7661255" y="4903371"/>
            <a:ext cx="2540" cy="2540"/>
          </a:xfrm>
          <a:custGeom>
            <a:rect l="l" t="t" r="r" b="b"/>
            <a:pathLst>
              <a:path w="2540" h="2539">
                <a:moveTo>
                  <a:pt x="2093" y="2500"/>
                </a:moveTo>
                <a:lnTo>
                  <a:pt x="0" y="2500"/>
                </a:lnTo>
                <a:lnTo>
                  <a:pt x="2093" y="0"/>
                </a:lnTo>
                <a:lnTo>
                  <a:pt x="2093" y="2500"/>
                </a:lnTo>
                <a:close/>
              </a:path>
            </a:pathLst>
          </a:custGeom>
          <a:solidFill>
            <a:srgbClr val="C9CCCC"/>
          </a:solidFill>
        </p:spPr>
        <p:txBody>
          <a:bodyPr wrap="square" lIns="0" tIns="0" rIns="0" bIns="0" rtlCol="0"/>
          <a:lstStyle/>
          <a:p/>
        </p:txBody>
      </p:sp>
      <p:sp>
        <p:nvSpPr>
          <p:cNvPr id="2571" name="object 2571"/>
          <p:cNvSpPr/>
          <p:nvPr/>
        </p:nvSpPr>
        <p:spPr>
          <a:xfrm>
            <a:off x="7065750" y="4900852"/>
            <a:ext cx="4445" cy="2540"/>
          </a:xfrm>
          <a:custGeom>
            <a:rect l="l" t="t" r="r" b="b"/>
            <a:pathLst>
              <a:path w="4445" h="2539">
                <a:moveTo>
                  <a:pt x="4150" y="2524"/>
                </a:moveTo>
                <a:lnTo>
                  <a:pt x="2069" y="2524"/>
                </a:lnTo>
                <a:lnTo>
                  <a:pt x="0" y="0"/>
                </a:lnTo>
                <a:lnTo>
                  <a:pt x="4150" y="0"/>
                </a:lnTo>
                <a:lnTo>
                  <a:pt x="4150" y="2524"/>
                </a:lnTo>
                <a:close/>
              </a:path>
            </a:pathLst>
          </a:custGeom>
          <a:solidFill>
            <a:srgbClr val="C9CCCC"/>
          </a:solidFill>
        </p:spPr>
        <p:txBody>
          <a:bodyPr wrap="square" lIns="0" tIns="0" rIns="0" bIns="0" rtlCol="0"/>
          <a:lstStyle/>
          <a:p/>
        </p:txBody>
      </p:sp>
      <p:sp>
        <p:nvSpPr>
          <p:cNvPr id="2572" name="object 2572"/>
          <p:cNvSpPr/>
          <p:nvPr/>
        </p:nvSpPr>
        <p:spPr>
          <a:xfrm>
            <a:off x="7065748" y="4895852"/>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573" name="object 2573"/>
          <p:cNvSpPr/>
          <p:nvPr/>
        </p:nvSpPr>
        <p:spPr>
          <a:xfrm>
            <a:off x="8061752" y="4895848"/>
            <a:ext cx="2540" cy="2540"/>
          </a:xfrm>
          <a:custGeom>
            <a:rect l="l" t="t" r="r" b="b"/>
            <a:pathLst>
              <a:path w="2540" h="2539">
                <a:moveTo>
                  <a:pt x="0" y="2512"/>
                </a:moveTo>
                <a:lnTo>
                  <a:pt x="0" y="0"/>
                </a:lnTo>
                <a:lnTo>
                  <a:pt x="2057" y="0"/>
                </a:lnTo>
                <a:lnTo>
                  <a:pt x="0" y="2512"/>
                </a:lnTo>
                <a:close/>
              </a:path>
            </a:pathLst>
          </a:custGeom>
          <a:solidFill>
            <a:srgbClr val="C9CCCC"/>
          </a:solidFill>
        </p:spPr>
        <p:txBody>
          <a:bodyPr wrap="square" lIns="0" tIns="0" rIns="0" bIns="0" rtlCol="0"/>
          <a:lstStyle/>
          <a:p/>
        </p:txBody>
      </p:sp>
      <p:sp>
        <p:nvSpPr>
          <p:cNvPr id="2574" name="object 2574"/>
          <p:cNvSpPr/>
          <p:nvPr/>
        </p:nvSpPr>
        <p:spPr>
          <a:xfrm>
            <a:off x="7078198" y="4890858"/>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575" name="object 2575"/>
          <p:cNvSpPr/>
          <p:nvPr/>
        </p:nvSpPr>
        <p:spPr>
          <a:xfrm>
            <a:off x="7652973" y="4890858"/>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576" name="object 2576"/>
          <p:cNvSpPr/>
          <p:nvPr/>
        </p:nvSpPr>
        <p:spPr>
          <a:xfrm>
            <a:off x="8059653" y="4890857"/>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577" name="object 2577"/>
          <p:cNvSpPr/>
          <p:nvPr/>
        </p:nvSpPr>
        <p:spPr>
          <a:xfrm>
            <a:off x="7067818" y="4875849"/>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2578" name="object 2578"/>
          <p:cNvSpPr/>
          <p:nvPr/>
        </p:nvSpPr>
        <p:spPr>
          <a:xfrm>
            <a:off x="7082353" y="4875849"/>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579" name="object 2579"/>
          <p:cNvSpPr/>
          <p:nvPr/>
        </p:nvSpPr>
        <p:spPr>
          <a:xfrm>
            <a:off x="7138366" y="4875849"/>
            <a:ext cx="4445" cy="2540"/>
          </a:xfrm>
          <a:custGeom>
            <a:rect l="l" t="t" r="r" b="b"/>
            <a:pathLst>
              <a:path w="4445" h="2539">
                <a:moveTo>
                  <a:pt x="2093" y="2512"/>
                </a:moveTo>
                <a:lnTo>
                  <a:pt x="0" y="2512"/>
                </a:lnTo>
                <a:lnTo>
                  <a:pt x="0" y="0"/>
                </a:lnTo>
                <a:lnTo>
                  <a:pt x="4162" y="0"/>
                </a:lnTo>
                <a:lnTo>
                  <a:pt x="2093" y="2512"/>
                </a:lnTo>
                <a:close/>
              </a:path>
            </a:pathLst>
          </a:custGeom>
          <a:solidFill>
            <a:srgbClr val="C9CCCC"/>
          </a:solidFill>
        </p:spPr>
        <p:txBody>
          <a:bodyPr wrap="square" lIns="0" tIns="0" rIns="0" bIns="0" rtlCol="0"/>
          <a:lstStyle/>
          <a:p/>
        </p:txBody>
      </p:sp>
      <p:sp>
        <p:nvSpPr>
          <p:cNvPr id="2580" name="object 2580"/>
          <p:cNvSpPr/>
          <p:nvPr/>
        </p:nvSpPr>
        <p:spPr>
          <a:xfrm>
            <a:off x="7094804" y="4870855"/>
            <a:ext cx="6350" cy="5080"/>
          </a:xfrm>
          <a:custGeom>
            <a:rect l="l" t="t" r="r" b="b"/>
            <a:pathLst>
              <a:path w="6350" h="5079">
                <a:moveTo>
                  <a:pt x="4138" y="4989"/>
                </a:moveTo>
                <a:lnTo>
                  <a:pt x="0" y="4989"/>
                </a:lnTo>
                <a:lnTo>
                  <a:pt x="0" y="2476"/>
                </a:lnTo>
                <a:lnTo>
                  <a:pt x="4138" y="2476"/>
                </a:lnTo>
                <a:lnTo>
                  <a:pt x="6207" y="0"/>
                </a:lnTo>
                <a:lnTo>
                  <a:pt x="6207" y="2476"/>
                </a:lnTo>
                <a:lnTo>
                  <a:pt x="4138" y="4989"/>
                </a:lnTo>
                <a:close/>
              </a:path>
            </a:pathLst>
          </a:custGeom>
          <a:solidFill>
            <a:srgbClr val="C9CCCC"/>
          </a:solidFill>
        </p:spPr>
        <p:txBody>
          <a:bodyPr wrap="square" lIns="0" tIns="0" rIns="0" bIns="0" rtlCol="0"/>
          <a:lstStyle/>
          <a:p/>
        </p:txBody>
      </p:sp>
      <p:sp>
        <p:nvSpPr>
          <p:cNvPr id="2581" name="object 2581"/>
          <p:cNvSpPr/>
          <p:nvPr/>
        </p:nvSpPr>
        <p:spPr>
          <a:xfrm>
            <a:off x="7617693" y="4863354"/>
            <a:ext cx="2540" cy="7620"/>
          </a:xfrm>
          <a:custGeom>
            <a:rect l="l" t="t" r="r" b="b"/>
            <a:pathLst>
              <a:path w="2540" h="7620">
                <a:moveTo>
                  <a:pt x="0" y="7501"/>
                </a:moveTo>
                <a:lnTo>
                  <a:pt x="0" y="0"/>
                </a:lnTo>
                <a:lnTo>
                  <a:pt x="2081" y="0"/>
                </a:lnTo>
                <a:lnTo>
                  <a:pt x="2081" y="7501"/>
                </a:lnTo>
                <a:lnTo>
                  <a:pt x="0" y="7501"/>
                </a:lnTo>
                <a:close/>
              </a:path>
            </a:pathLst>
          </a:custGeom>
          <a:solidFill>
            <a:srgbClr val="C9CCCC"/>
          </a:solidFill>
        </p:spPr>
        <p:txBody>
          <a:bodyPr wrap="square" lIns="0" tIns="0" rIns="0" bIns="0" rtlCol="0"/>
          <a:lstStyle/>
          <a:p/>
        </p:txBody>
      </p:sp>
      <p:sp>
        <p:nvSpPr>
          <p:cNvPr id="2582" name="object 2582"/>
          <p:cNvSpPr/>
          <p:nvPr/>
        </p:nvSpPr>
        <p:spPr>
          <a:xfrm>
            <a:off x="7630148" y="4868340"/>
            <a:ext cx="2540" cy="2540"/>
          </a:xfrm>
          <a:custGeom>
            <a:rect l="l" t="t" r="r" b="b"/>
            <a:pathLst>
              <a:path w="2540"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583" name="object 2583"/>
          <p:cNvSpPr/>
          <p:nvPr/>
        </p:nvSpPr>
        <p:spPr>
          <a:xfrm>
            <a:off x="7632214" y="4860847"/>
            <a:ext cx="2540" cy="2540"/>
          </a:xfrm>
          <a:custGeom>
            <a:rect l="l" t="t" r="r" b="b"/>
            <a:pathLst>
              <a:path w="2540" h="2539">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2584" name="object 2584"/>
          <p:cNvSpPr/>
          <p:nvPr/>
        </p:nvSpPr>
        <p:spPr>
          <a:xfrm>
            <a:off x="7642593" y="4860847"/>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585" name="object 2585"/>
          <p:cNvSpPr/>
          <p:nvPr/>
        </p:nvSpPr>
        <p:spPr>
          <a:xfrm>
            <a:off x="7642593" y="4858330"/>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586" name="object 2586"/>
          <p:cNvSpPr/>
          <p:nvPr/>
        </p:nvSpPr>
        <p:spPr>
          <a:xfrm>
            <a:off x="7623917" y="4853337"/>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587" name="object 2587"/>
          <p:cNvSpPr/>
          <p:nvPr/>
        </p:nvSpPr>
        <p:spPr>
          <a:xfrm>
            <a:off x="7617709" y="4845847"/>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88" name="object 2588"/>
          <p:cNvSpPr/>
          <p:nvPr/>
        </p:nvSpPr>
        <p:spPr>
          <a:xfrm>
            <a:off x="7617696" y="4843352"/>
            <a:ext cx="4445" cy="2540"/>
          </a:xfrm>
          <a:custGeom>
            <a:rect l="l" t="t" r="r" b="b"/>
            <a:pathLst>
              <a:path w="4445" h="2539">
                <a:moveTo>
                  <a:pt x="4150" y="2488"/>
                </a:moveTo>
                <a:lnTo>
                  <a:pt x="2081" y="2488"/>
                </a:lnTo>
                <a:lnTo>
                  <a:pt x="0" y="0"/>
                </a:lnTo>
                <a:lnTo>
                  <a:pt x="4150" y="0"/>
                </a:lnTo>
                <a:lnTo>
                  <a:pt x="4150" y="2488"/>
                </a:lnTo>
                <a:close/>
              </a:path>
            </a:pathLst>
          </a:custGeom>
          <a:solidFill>
            <a:srgbClr val="C9CCCC"/>
          </a:solidFill>
        </p:spPr>
        <p:txBody>
          <a:bodyPr wrap="square" lIns="0" tIns="0" rIns="0" bIns="0" rtlCol="0"/>
          <a:lstStyle/>
          <a:p/>
        </p:txBody>
      </p:sp>
      <p:sp>
        <p:nvSpPr>
          <p:cNvPr id="2589" name="object 2589"/>
          <p:cNvSpPr/>
          <p:nvPr/>
        </p:nvSpPr>
        <p:spPr>
          <a:xfrm>
            <a:off x="7623917" y="4843347"/>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590" name="object 2590"/>
          <p:cNvSpPr/>
          <p:nvPr/>
        </p:nvSpPr>
        <p:spPr>
          <a:xfrm>
            <a:off x="7615604" y="4838346"/>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591" name="object 2591"/>
          <p:cNvSpPr/>
          <p:nvPr/>
        </p:nvSpPr>
        <p:spPr>
          <a:xfrm>
            <a:off x="7285698" y="482581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592" name="object 2592"/>
          <p:cNvSpPr/>
          <p:nvPr/>
        </p:nvSpPr>
        <p:spPr>
          <a:xfrm>
            <a:off x="7644664" y="4805775"/>
            <a:ext cx="2540" cy="2540"/>
          </a:xfrm>
          <a:custGeom>
            <a:rect l="l" t="t" r="r" b="b"/>
            <a:pathLst>
              <a:path w="2540" h="2539">
                <a:moveTo>
                  <a:pt x="0" y="2536"/>
                </a:moveTo>
                <a:lnTo>
                  <a:pt x="0" y="0"/>
                </a:lnTo>
                <a:lnTo>
                  <a:pt x="2093" y="0"/>
                </a:lnTo>
                <a:lnTo>
                  <a:pt x="0" y="2536"/>
                </a:lnTo>
                <a:close/>
              </a:path>
            </a:pathLst>
          </a:custGeom>
          <a:solidFill>
            <a:srgbClr val="C9CCCC"/>
          </a:solidFill>
        </p:spPr>
        <p:txBody>
          <a:bodyPr wrap="square" lIns="0" tIns="0" rIns="0" bIns="0" rtlCol="0"/>
          <a:lstStyle/>
          <a:p/>
        </p:txBody>
      </p:sp>
      <p:sp>
        <p:nvSpPr>
          <p:cNvPr id="2593" name="object 2593"/>
          <p:cNvSpPr/>
          <p:nvPr/>
        </p:nvSpPr>
        <p:spPr>
          <a:xfrm>
            <a:off x="7304362" y="4790773"/>
            <a:ext cx="2540" cy="2540"/>
          </a:xfrm>
          <a:custGeom>
            <a:rect l="l" t="t" r="r" b="b"/>
            <a:pathLst>
              <a:path w="2540" h="2539">
                <a:moveTo>
                  <a:pt x="0" y="2536"/>
                </a:moveTo>
                <a:lnTo>
                  <a:pt x="0" y="0"/>
                </a:lnTo>
                <a:lnTo>
                  <a:pt x="2081" y="0"/>
                </a:lnTo>
                <a:lnTo>
                  <a:pt x="0" y="2536"/>
                </a:lnTo>
                <a:close/>
              </a:path>
            </a:pathLst>
          </a:custGeom>
          <a:solidFill>
            <a:srgbClr val="C9CCCC"/>
          </a:solidFill>
        </p:spPr>
        <p:txBody>
          <a:bodyPr wrap="square" lIns="0" tIns="0" rIns="0" bIns="0" rtlCol="0"/>
          <a:lstStyle/>
          <a:p/>
        </p:txBody>
      </p:sp>
      <p:sp>
        <p:nvSpPr>
          <p:cNvPr id="2594" name="object 2594"/>
          <p:cNvSpPr/>
          <p:nvPr/>
        </p:nvSpPr>
        <p:spPr>
          <a:xfrm>
            <a:off x="7306447" y="4785772"/>
            <a:ext cx="2540" cy="2540"/>
          </a:xfrm>
          <a:custGeom>
            <a:rect l="l" t="t" r="r" b="b"/>
            <a:pathLst>
              <a:path w="2540" h="2539">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595" name="object 2595"/>
          <p:cNvSpPr/>
          <p:nvPr/>
        </p:nvSpPr>
        <p:spPr>
          <a:xfrm>
            <a:off x="7327193" y="4785773"/>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596" name="object 2596"/>
          <p:cNvSpPr/>
          <p:nvPr/>
        </p:nvSpPr>
        <p:spPr>
          <a:xfrm>
            <a:off x="7650888" y="4785772"/>
            <a:ext cx="2540" cy="2540"/>
          </a:xfrm>
          <a:custGeom>
            <a:rect l="l" t="t" r="r" b="b"/>
            <a:pathLst>
              <a:path w="2540"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2597" name="object 2597"/>
          <p:cNvSpPr/>
          <p:nvPr/>
        </p:nvSpPr>
        <p:spPr>
          <a:xfrm>
            <a:off x="7331347" y="4783284"/>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598" name="object 2598"/>
          <p:cNvSpPr/>
          <p:nvPr/>
        </p:nvSpPr>
        <p:spPr>
          <a:xfrm>
            <a:off x="7339643" y="4755774"/>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2599" name="object 2599"/>
          <p:cNvSpPr/>
          <p:nvPr/>
        </p:nvSpPr>
        <p:spPr>
          <a:xfrm>
            <a:off x="7412276" y="4755774"/>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2600" name="object 2600"/>
          <p:cNvSpPr/>
          <p:nvPr/>
        </p:nvSpPr>
        <p:spPr>
          <a:xfrm>
            <a:off x="7655039" y="4755756"/>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601" name="object 2601"/>
          <p:cNvSpPr/>
          <p:nvPr/>
        </p:nvSpPr>
        <p:spPr>
          <a:xfrm>
            <a:off x="7343792" y="4753279"/>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602" name="object 2602"/>
          <p:cNvSpPr/>
          <p:nvPr/>
        </p:nvSpPr>
        <p:spPr>
          <a:xfrm>
            <a:off x="7609383" y="4740772"/>
            <a:ext cx="2540" cy="2540"/>
          </a:xfrm>
          <a:custGeom>
            <a:rect l="l" t="t" r="r" b="b"/>
            <a:pathLst>
              <a:path w="2540" h="2539">
                <a:moveTo>
                  <a:pt x="0" y="2476"/>
                </a:moveTo>
                <a:lnTo>
                  <a:pt x="0" y="0"/>
                </a:lnTo>
                <a:lnTo>
                  <a:pt x="2081" y="0"/>
                </a:lnTo>
                <a:lnTo>
                  <a:pt x="0" y="2476"/>
                </a:lnTo>
                <a:close/>
              </a:path>
            </a:pathLst>
          </a:custGeom>
          <a:solidFill>
            <a:srgbClr val="C9CCCC"/>
          </a:solidFill>
        </p:spPr>
        <p:txBody>
          <a:bodyPr wrap="square" lIns="0" tIns="0" rIns="0" bIns="0" rtlCol="0"/>
          <a:lstStyle/>
          <a:p/>
        </p:txBody>
      </p:sp>
      <p:sp>
        <p:nvSpPr>
          <p:cNvPr id="2603" name="object 2603"/>
          <p:cNvSpPr/>
          <p:nvPr/>
        </p:nvSpPr>
        <p:spPr>
          <a:xfrm>
            <a:off x="7636368" y="4738249"/>
            <a:ext cx="2540" cy="5080"/>
          </a:xfrm>
          <a:custGeom>
            <a:rect l="l" t="t" r="r" b="b"/>
            <a:pathLst>
              <a:path w="2540"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2604" name="object 2604"/>
          <p:cNvSpPr/>
          <p:nvPr/>
        </p:nvSpPr>
        <p:spPr>
          <a:xfrm>
            <a:off x="7646751" y="473825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605" name="object 2605"/>
          <p:cNvSpPr/>
          <p:nvPr/>
        </p:nvSpPr>
        <p:spPr>
          <a:xfrm>
            <a:off x="7607313" y="4733259"/>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606" name="object 2606"/>
          <p:cNvSpPr/>
          <p:nvPr/>
        </p:nvSpPr>
        <p:spPr>
          <a:xfrm>
            <a:off x="7642593" y="4733259"/>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607" name="object 2607"/>
          <p:cNvSpPr/>
          <p:nvPr/>
        </p:nvSpPr>
        <p:spPr>
          <a:xfrm>
            <a:off x="7609387" y="4725728"/>
            <a:ext cx="6350" cy="5080"/>
          </a:xfrm>
          <a:custGeom>
            <a:rect l="l" t="t" r="r" b="b"/>
            <a:pathLst>
              <a:path w="6350" h="5079">
                <a:moveTo>
                  <a:pt x="6207" y="2536"/>
                </a:moveTo>
                <a:lnTo>
                  <a:pt x="2081" y="2536"/>
                </a:lnTo>
                <a:lnTo>
                  <a:pt x="4150" y="0"/>
                </a:lnTo>
                <a:lnTo>
                  <a:pt x="6207" y="2536"/>
                </a:lnTo>
                <a:close/>
              </a:path>
              <a:path w="6350" h="5079">
                <a:moveTo>
                  <a:pt x="4150" y="5025"/>
                </a:moveTo>
                <a:lnTo>
                  <a:pt x="0" y="5025"/>
                </a:lnTo>
                <a:lnTo>
                  <a:pt x="0" y="2536"/>
                </a:lnTo>
                <a:lnTo>
                  <a:pt x="4150" y="2536"/>
                </a:lnTo>
                <a:lnTo>
                  <a:pt x="4150" y="5025"/>
                </a:lnTo>
                <a:close/>
              </a:path>
            </a:pathLst>
          </a:custGeom>
          <a:solidFill>
            <a:srgbClr val="C9CCCC"/>
          </a:solidFill>
        </p:spPr>
        <p:txBody>
          <a:bodyPr wrap="square" lIns="0" tIns="0" rIns="0" bIns="0" rtlCol="0"/>
          <a:lstStyle/>
          <a:p/>
        </p:txBody>
      </p:sp>
      <p:sp>
        <p:nvSpPr>
          <p:cNvPr id="2608" name="object 2608"/>
          <p:cNvSpPr/>
          <p:nvPr/>
        </p:nvSpPr>
        <p:spPr>
          <a:xfrm>
            <a:off x="7619779" y="4728262"/>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609" name="object 2609"/>
          <p:cNvSpPr/>
          <p:nvPr/>
        </p:nvSpPr>
        <p:spPr>
          <a:xfrm>
            <a:off x="7619777" y="4725729"/>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610" name="object 2610"/>
          <p:cNvSpPr/>
          <p:nvPr/>
        </p:nvSpPr>
        <p:spPr>
          <a:xfrm>
            <a:off x="7468302" y="4723245"/>
            <a:ext cx="6350" cy="5080"/>
          </a:xfrm>
          <a:custGeom>
            <a:rect l="l" t="t" r="r" b="b"/>
            <a:pathLst>
              <a:path w="6350" h="5079">
                <a:moveTo>
                  <a:pt x="2057" y="5013"/>
                </a:moveTo>
                <a:lnTo>
                  <a:pt x="0" y="5013"/>
                </a:lnTo>
                <a:lnTo>
                  <a:pt x="0" y="2500"/>
                </a:lnTo>
                <a:lnTo>
                  <a:pt x="2057" y="0"/>
                </a:lnTo>
                <a:lnTo>
                  <a:pt x="6219" y="0"/>
                </a:lnTo>
                <a:lnTo>
                  <a:pt x="6219" y="2500"/>
                </a:lnTo>
                <a:lnTo>
                  <a:pt x="2057" y="2500"/>
                </a:lnTo>
                <a:lnTo>
                  <a:pt x="2057" y="5013"/>
                </a:lnTo>
                <a:close/>
              </a:path>
            </a:pathLst>
          </a:custGeom>
          <a:solidFill>
            <a:srgbClr val="C9CCCC"/>
          </a:solidFill>
        </p:spPr>
        <p:txBody>
          <a:bodyPr wrap="square" lIns="0" tIns="0" rIns="0" bIns="0" rtlCol="0"/>
          <a:lstStyle/>
          <a:p/>
        </p:txBody>
      </p:sp>
      <p:sp>
        <p:nvSpPr>
          <p:cNvPr id="2611" name="object 2611"/>
          <p:cNvSpPr/>
          <p:nvPr/>
        </p:nvSpPr>
        <p:spPr>
          <a:xfrm>
            <a:off x="7623918" y="4723245"/>
            <a:ext cx="6350" cy="5080"/>
          </a:xfrm>
          <a:custGeom>
            <a:rect l="l" t="t" r="r" b="b"/>
            <a:pathLst>
              <a:path w="6350" h="5079">
                <a:moveTo>
                  <a:pt x="2069" y="5013"/>
                </a:moveTo>
                <a:lnTo>
                  <a:pt x="0" y="5013"/>
                </a:lnTo>
                <a:lnTo>
                  <a:pt x="0" y="2500"/>
                </a:lnTo>
                <a:lnTo>
                  <a:pt x="2069" y="0"/>
                </a:lnTo>
                <a:lnTo>
                  <a:pt x="6219" y="0"/>
                </a:lnTo>
                <a:lnTo>
                  <a:pt x="6219" y="2500"/>
                </a:lnTo>
                <a:lnTo>
                  <a:pt x="2069" y="2500"/>
                </a:lnTo>
                <a:lnTo>
                  <a:pt x="2069" y="5013"/>
                </a:lnTo>
                <a:close/>
              </a:path>
            </a:pathLst>
          </a:custGeom>
          <a:solidFill>
            <a:srgbClr val="C9CCCC"/>
          </a:solidFill>
        </p:spPr>
        <p:txBody>
          <a:bodyPr wrap="square" lIns="0" tIns="0" rIns="0" bIns="0" rtlCol="0"/>
          <a:lstStyle/>
          <a:p/>
        </p:txBody>
      </p:sp>
      <p:sp>
        <p:nvSpPr>
          <p:cNvPr id="2612" name="object 2612"/>
          <p:cNvSpPr/>
          <p:nvPr/>
        </p:nvSpPr>
        <p:spPr>
          <a:xfrm>
            <a:off x="7630148" y="4720760"/>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613" name="object 2613"/>
          <p:cNvSpPr/>
          <p:nvPr/>
        </p:nvSpPr>
        <p:spPr>
          <a:xfrm>
            <a:off x="7399811" y="4720764"/>
            <a:ext cx="2540" cy="5080"/>
          </a:xfrm>
          <a:custGeom>
            <a:rect l="l" t="t" r="r" b="b"/>
            <a:pathLst>
              <a:path w="2540" h="5079">
                <a:moveTo>
                  <a:pt x="2093" y="4977"/>
                </a:moveTo>
                <a:lnTo>
                  <a:pt x="0" y="4977"/>
                </a:lnTo>
                <a:lnTo>
                  <a:pt x="0" y="0"/>
                </a:lnTo>
                <a:lnTo>
                  <a:pt x="2093" y="2488"/>
                </a:lnTo>
                <a:lnTo>
                  <a:pt x="2093" y="4977"/>
                </a:lnTo>
                <a:close/>
              </a:path>
            </a:pathLst>
          </a:custGeom>
          <a:solidFill>
            <a:srgbClr val="C9CCCC"/>
          </a:solidFill>
        </p:spPr>
        <p:txBody>
          <a:bodyPr wrap="square" lIns="0" tIns="0" rIns="0" bIns="0" rtlCol="0"/>
          <a:lstStyle/>
          <a:p/>
        </p:txBody>
      </p:sp>
      <p:sp>
        <p:nvSpPr>
          <p:cNvPr id="2614" name="object 2614"/>
          <p:cNvSpPr/>
          <p:nvPr/>
        </p:nvSpPr>
        <p:spPr>
          <a:xfrm>
            <a:off x="7410191" y="4720770"/>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2615" name="object 2615"/>
          <p:cNvSpPr/>
          <p:nvPr/>
        </p:nvSpPr>
        <p:spPr>
          <a:xfrm>
            <a:off x="7422654" y="4718234"/>
            <a:ext cx="2540" cy="2540"/>
          </a:xfrm>
          <a:custGeom>
            <a:rect l="l" t="t" r="r" b="b"/>
            <a:pathLst>
              <a:path w="2540"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2616" name="object 2616"/>
          <p:cNvSpPr/>
          <p:nvPr/>
        </p:nvSpPr>
        <p:spPr>
          <a:xfrm>
            <a:off x="7470363" y="4715745"/>
            <a:ext cx="4445" cy="2540"/>
          </a:xfrm>
          <a:custGeom>
            <a:rect l="l" t="t" r="r" b="b"/>
            <a:pathLst>
              <a:path w="4445" h="2539">
                <a:moveTo>
                  <a:pt x="4162" y="2500"/>
                </a:moveTo>
                <a:lnTo>
                  <a:pt x="0" y="2500"/>
                </a:lnTo>
                <a:lnTo>
                  <a:pt x="0" y="0"/>
                </a:lnTo>
                <a:lnTo>
                  <a:pt x="4162" y="0"/>
                </a:lnTo>
                <a:lnTo>
                  <a:pt x="4162" y="2500"/>
                </a:lnTo>
                <a:close/>
              </a:path>
            </a:pathLst>
          </a:custGeom>
          <a:solidFill>
            <a:srgbClr val="C9CCCC"/>
          </a:solidFill>
        </p:spPr>
        <p:txBody>
          <a:bodyPr wrap="square" lIns="0" tIns="0" rIns="0" bIns="0" rtlCol="0"/>
          <a:lstStyle/>
          <a:p/>
        </p:txBody>
      </p:sp>
      <p:sp>
        <p:nvSpPr>
          <p:cNvPr id="2617" name="object 2617"/>
          <p:cNvSpPr/>
          <p:nvPr/>
        </p:nvSpPr>
        <p:spPr>
          <a:xfrm>
            <a:off x="7468302" y="4718234"/>
            <a:ext cx="2540" cy="2540"/>
          </a:xfrm>
          <a:custGeom>
            <a:rect l="l" t="t" r="r" b="b"/>
            <a:pathLst>
              <a:path w="2540"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2618" name="object 2618"/>
          <p:cNvSpPr/>
          <p:nvPr/>
        </p:nvSpPr>
        <p:spPr>
          <a:xfrm>
            <a:off x="7632230" y="4718248"/>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619" name="object 2619"/>
          <p:cNvSpPr/>
          <p:nvPr/>
        </p:nvSpPr>
        <p:spPr>
          <a:xfrm>
            <a:off x="7634298" y="4715745"/>
            <a:ext cx="2540" cy="5080"/>
          </a:xfrm>
          <a:custGeom>
            <a:rect l="l" t="t" r="r" b="b"/>
            <a:pathLst>
              <a:path w="2540" h="5079">
                <a:moveTo>
                  <a:pt x="2081" y="5001"/>
                </a:moveTo>
                <a:lnTo>
                  <a:pt x="0" y="2500"/>
                </a:lnTo>
                <a:lnTo>
                  <a:pt x="0" y="0"/>
                </a:lnTo>
                <a:lnTo>
                  <a:pt x="2081" y="0"/>
                </a:lnTo>
                <a:lnTo>
                  <a:pt x="2081" y="5001"/>
                </a:lnTo>
                <a:close/>
              </a:path>
            </a:pathLst>
          </a:custGeom>
          <a:solidFill>
            <a:srgbClr val="C9CCCC"/>
          </a:solidFill>
        </p:spPr>
        <p:txBody>
          <a:bodyPr wrap="square" lIns="0" tIns="0" rIns="0" bIns="0" rtlCol="0"/>
          <a:lstStyle/>
          <a:p/>
        </p:txBody>
      </p:sp>
      <p:sp>
        <p:nvSpPr>
          <p:cNvPr id="2620" name="object 2620"/>
          <p:cNvSpPr/>
          <p:nvPr/>
        </p:nvSpPr>
        <p:spPr>
          <a:xfrm>
            <a:off x="7638442" y="4695741"/>
            <a:ext cx="12700" cy="17780"/>
          </a:xfrm>
          <a:custGeom>
            <a:rect l="l" t="t" r="r" b="b"/>
            <a:pathLst>
              <a:path w="12700" h="17779">
                <a:moveTo>
                  <a:pt x="12463" y="2476"/>
                </a:moveTo>
                <a:lnTo>
                  <a:pt x="8300" y="2476"/>
                </a:lnTo>
                <a:lnTo>
                  <a:pt x="8300" y="0"/>
                </a:lnTo>
                <a:lnTo>
                  <a:pt x="12463" y="0"/>
                </a:lnTo>
                <a:lnTo>
                  <a:pt x="12463" y="2476"/>
                </a:lnTo>
                <a:close/>
              </a:path>
              <a:path w="12700" h="17779">
                <a:moveTo>
                  <a:pt x="6219" y="15003"/>
                </a:moveTo>
                <a:lnTo>
                  <a:pt x="2081" y="15003"/>
                </a:lnTo>
                <a:lnTo>
                  <a:pt x="2081" y="12502"/>
                </a:lnTo>
                <a:lnTo>
                  <a:pt x="4150" y="12502"/>
                </a:lnTo>
                <a:lnTo>
                  <a:pt x="4150" y="7489"/>
                </a:lnTo>
                <a:lnTo>
                  <a:pt x="6219" y="7489"/>
                </a:lnTo>
                <a:lnTo>
                  <a:pt x="6219" y="2476"/>
                </a:lnTo>
                <a:lnTo>
                  <a:pt x="10382" y="2476"/>
                </a:lnTo>
                <a:lnTo>
                  <a:pt x="10382" y="5013"/>
                </a:lnTo>
                <a:lnTo>
                  <a:pt x="8300" y="5013"/>
                </a:lnTo>
                <a:lnTo>
                  <a:pt x="8300" y="9990"/>
                </a:lnTo>
                <a:lnTo>
                  <a:pt x="6219" y="9990"/>
                </a:lnTo>
                <a:lnTo>
                  <a:pt x="6219" y="15003"/>
                </a:lnTo>
                <a:close/>
              </a:path>
              <a:path w="12700" h="17779">
                <a:moveTo>
                  <a:pt x="4150" y="17503"/>
                </a:moveTo>
                <a:lnTo>
                  <a:pt x="0" y="17503"/>
                </a:lnTo>
                <a:lnTo>
                  <a:pt x="0" y="15003"/>
                </a:lnTo>
                <a:lnTo>
                  <a:pt x="4150" y="15003"/>
                </a:lnTo>
                <a:lnTo>
                  <a:pt x="4150" y="17503"/>
                </a:lnTo>
                <a:close/>
              </a:path>
            </a:pathLst>
          </a:custGeom>
          <a:solidFill>
            <a:srgbClr val="C9CCCC"/>
          </a:solidFill>
        </p:spPr>
        <p:txBody>
          <a:bodyPr wrap="square" lIns="0" tIns="0" rIns="0" bIns="0" rtlCol="0"/>
          <a:lstStyle/>
          <a:p/>
        </p:txBody>
      </p:sp>
      <p:sp>
        <p:nvSpPr>
          <p:cNvPr id="2621" name="object 2621"/>
          <p:cNvSpPr/>
          <p:nvPr/>
        </p:nvSpPr>
        <p:spPr>
          <a:xfrm>
            <a:off x="7650888" y="4685724"/>
            <a:ext cx="2540" cy="2540"/>
          </a:xfrm>
          <a:custGeom>
            <a:rect l="l" t="t" r="r" b="b"/>
            <a:pathLst>
              <a:path w="2540"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2622" name="object 2622"/>
          <p:cNvSpPr/>
          <p:nvPr/>
        </p:nvSpPr>
        <p:spPr>
          <a:xfrm>
            <a:off x="7648818" y="4693242"/>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623" name="object 2623"/>
          <p:cNvSpPr/>
          <p:nvPr/>
        </p:nvSpPr>
        <p:spPr>
          <a:xfrm>
            <a:off x="7650888" y="4688235"/>
            <a:ext cx="2540" cy="5080"/>
          </a:xfrm>
          <a:custGeom>
            <a:rect l="l" t="t" r="r" b="b"/>
            <a:pathLst>
              <a:path w="2540" h="5079">
                <a:moveTo>
                  <a:pt x="0" y="4989"/>
                </a:moveTo>
                <a:lnTo>
                  <a:pt x="0" y="0"/>
                </a:lnTo>
                <a:lnTo>
                  <a:pt x="2081" y="0"/>
                </a:lnTo>
                <a:lnTo>
                  <a:pt x="2081" y="2500"/>
                </a:lnTo>
                <a:lnTo>
                  <a:pt x="0" y="4989"/>
                </a:lnTo>
                <a:close/>
              </a:path>
            </a:pathLst>
          </a:custGeom>
          <a:solidFill>
            <a:srgbClr val="C9CCCC"/>
          </a:solidFill>
        </p:spPr>
        <p:txBody>
          <a:bodyPr wrap="square" lIns="0" tIns="0" rIns="0" bIns="0" rtlCol="0"/>
          <a:lstStyle/>
          <a:p/>
        </p:txBody>
      </p:sp>
      <p:sp>
        <p:nvSpPr>
          <p:cNvPr id="2624" name="object 2624"/>
          <p:cNvSpPr/>
          <p:nvPr/>
        </p:nvSpPr>
        <p:spPr>
          <a:xfrm>
            <a:off x="7441334" y="4705733"/>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625" name="object 2625"/>
          <p:cNvSpPr/>
          <p:nvPr/>
        </p:nvSpPr>
        <p:spPr>
          <a:xfrm>
            <a:off x="7428882" y="4695743"/>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626" name="object 2626"/>
          <p:cNvSpPr/>
          <p:nvPr/>
        </p:nvSpPr>
        <p:spPr>
          <a:xfrm>
            <a:off x="7401910" y="4693230"/>
            <a:ext cx="2540" cy="2540"/>
          </a:xfrm>
          <a:custGeom>
            <a:rect l="l" t="t" r="r" b="b"/>
            <a:pathLst>
              <a:path w="2540" h="2539">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2627" name="object 2627"/>
          <p:cNvSpPr/>
          <p:nvPr/>
        </p:nvSpPr>
        <p:spPr>
          <a:xfrm>
            <a:off x="7441334" y="4693230"/>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628" name="object 2628"/>
          <p:cNvSpPr/>
          <p:nvPr/>
        </p:nvSpPr>
        <p:spPr>
          <a:xfrm>
            <a:off x="7447541" y="4688230"/>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629" name="object 2629"/>
          <p:cNvSpPr/>
          <p:nvPr/>
        </p:nvSpPr>
        <p:spPr>
          <a:xfrm>
            <a:off x="7418500" y="4685729"/>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630" name="object 2630"/>
          <p:cNvSpPr/>
          <p:nvPr/>
        </p:nvSpPr>
        <p:spPr>
          <a:xfrm>
            <a:off x="7974586" y="4678215"/>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631" name="object 2631"/>
          <p:cNvSpPr/>
          <p:nvPr/>
        </p:nvSpPr>
        <p:spPr>
          <a:xfrm>
            <a:off x="7953834" y="4665700"/>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632" name="object 2632"/>
          <p:cNvSpPr/>
          <p:nvPr/>
        </p:nvSpPr>
        <p:spPr>
          <a:xfrm>
            <a:off x="7960078" y="4665703"/>
            <a:ext cx="2540" cy="2540"/>
          </a:xfrm>
          <a:custGeom>
            <a:rect l="l" t="t" r="r" b="b"/>
            <a:pathLst>
              <a:path w="2540"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633" name="object 2633"/>
          <p:cNvSpPr/>
          <p:nvPr/>
        </p:nvSpPr>
        <p:spPr>
          <a:xfrm>
            <a:off x="7970445" y="4665703"/>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634" name="object 2634"/>
          <p:cNvSpPr/>
          <p:nvPr/>
        </p:nvSpPr>
        <p:spPr>
          <a:xfrm>
            <a:off x="7951770" y="4655701"/>
            <a:ext cx="4445" cy="5080"/>
          </a:xfrm>
          <a:custGeom>
            <a:rect l="l" t="t" r="r" b="b"/>
            <a:pathLst>
              <a:path w="4445" h="5079">
                <a:moveTo>
                  <a:pt x="4162" y="5001"/>
                </a:moveTo>
                <a:lnTo>
                  <a:pt x="0" y="5001"/>
                </a:lnTo>
                <a:lnTo>
                  <a:pt x="0" y="2500"/>
                </a:lnTo>
                <a:lnTo>
                  <a:pt x="2069" y="0"/>
                </a:lnTo>
                <a:lnTo>
                  <a:pt x="4162" y="0"/>
                </a:lnTo>
                <a:lnTo>
                  <a:pt x="4162" y="5001"/>
                </a:lnTo>
                <a:close/>
              </a:path>
            </a:pathLst>
          </a:custGeom>
          <a:solidFill>
            <a:srgbClr val="C9CCCC"/>
          </a:solidFill>
        </p:spPr>
        <p:txBody>
          <a:bodyPr wrap="square" lIns="0" tIns="0" rIns="0" bIns="0" rtlCol="0"/>
          <a:lstStyle/>
          <a:p/>
        </p:txBody>
      </p:sp>
      <p:sp>
        <p:nvSpPr>
          <p:cNvPr id="2635" name="object 2635"/>
          <p:cNvSpPr/>
          <p:nvPr/>
        </p:nvSpPr>
        <p:spPr>
          <a:xfrm>
            <a:off x="7949696" y="465572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36" name="object 2636"/>
          <p:cNvSpPr/>
          <p:nvPr/>
        </p:nvSpPr>
        <p:spPr>
          <a:xfrm>
            <a:off x="7949698" y="4653214"/>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637" name="object 2637"/>
          <p:cNvSpPr/>
          <p:nvPr/>
        </p:nvSpPr>
        <p:spPr>
          <a:xfrm>
            <a:off x="7945543" y="463069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638" name="object 2638"/>
          <p:cNvSpPr/>
          <p:nvPr/>
        </p:nvSpPr>
        <p:spPr>
          <a:xfrm>
            <a:off x="7987050" y="4608176"/>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639" name="object 2639"/>
          <p:cNvSpPr/>
          <p:nvPr/>
        </p:nvSpPr>
        <p:spPr>
          <a:xfrm>
            <a:off x="8034766" y="4590669"/>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640" name="object 2640"/>
          <p:cNvSpPr/>
          <p:nvPr/>
        </p:nvSpPr>
        <p:spPr>
          <a:xfrm>
            <a:off x="7953840" y="4588180"/>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641" name="object 2641"/>
          <p:cNvSpPr/>
          <p:nvPr/>
        </p:nvSpPr>
        <p:spPr>
          <a:xfrm>
            <a:off x="7914417" y="4585662"/>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2642" name="object 2642"/>
          <p:cNvSpPr/>
          <p:nvPr/>
        </p:nvSpPr>
        <p:spPr>
          <a:xfrm>
            <a:off x="7945543" y="4568166"/>
            <a:ext cx="6350" cy="5080"/>
          </a:xfrm>
          <a:custGeom>
            <a:rect l="l" t="t" r="r" b="b"/>
            <a:pathLst>
              <a:path w="6350" h="5079">
                <a:moveTo>
                  <a:pt x="6219" y="2488"/>
                </a:moveTo>
                <a:lnTo>
                  <a:pt x="2069" y="2488"/>
                </a:lnTo>
                <a:lnTo>
                  <a:pt x="2069" y="0"/>
                </a:lnTo>
                <a:lnTo>
                  <a:pt x="6219" y="0"/>
                </a:lnTo>
                <a:lnTo>
                  <a:pt x="6219" y="2488"/>
                </a:lnTo>
                <a:close/>
              </a:path>
              <a:path w="6350" h="5079">
                <a:moveTo>
                  <a:pt x="4150" y="4989"/>
                </a:moveTo>
                <a:lnTo>
                  <a:pt x="0" y="2488"/>
                </a:lnTo>
                <a:lnTo>
                  <a:pt x="4150" y="2488"/>
                </a:lnTo>
                <a:lnTo>
                  <a:pt x="4150" y="4989"/>
                </a:lnTo>
                <a:close/>
              </a:path>
            </a:pathLst>
          </a:custGeom>
          <a:solidFill>
            <a:srgbClr val="C9CCCC"/>
          </a:solidFill>
        </p:spPr>
        <p:txBody>
          <a:bodyPr wrap="square" lIns="0" tIns="0" rIns="0" bIns="0" rtlCol="0"/>
          <a:lstStyle/>
          <a:p/>
        </p:txBody>
      </p:sp>
      <p:sp>
        <p:nvSpPr>
          <p:cNvPr id="2643" name="object 2643"/>
          <p:cNvSpPr/>
          <p:nvPr/>
        </p:nvSpPr>
        <p:spPr>
          <a:xfrm>
            <a:off x="7951765" y="4570656"/>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44" name="object 2644"/>
          <p:cNvSpPr/>
          <p:nvPr/>
        </p:nvSpPr>
        <p:spPr>
          <a:xfrm>
            <a:off x="7953840" y="4565654"/>
            <a:ext cx="2540" cy="2540"/>
          </a:xfrm>
          <a:custGeom>
            <a:rect l="l" t="t" r="r" b="b"/>
            <a:pathLst>
              <a:path w="2540" h="2539">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2645" name="object 2645"/>
          <p:cNvSpPr/>
          <p:nvPr/>
        </p:nvSpPr>
        <p:spPr>
          <a:xfrm>
            <a:off x="9140753" y="5296114"/>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46" name="object 2646"/>
          <p:cNvSpPr/>
          <p:nvPr/>
        </p:nvSpPr>
        <p:spPr>
          <a:xfrm>
            <a:off x="9242399" y="5403670"/>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647" name="object 2647"/>
          <p:cNvSpPr/>
          <p:nvPr/>
        </p:nvSpPr>
        <p:spPr>
          <a:xfrm>
            <a:off x="9134514" y="528110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48" name="object 2648"/>
          <p:cNvSpPr/>
          <p:nvPr/>
        </p:nvSpPr>
        <p:spPr>
          <a:xfrm>
            <a:off x="9134514" y="5276087"/>
            <a:ext cx="2540" cy="5080"/>
          </a:xfrm>
          <a:custGeom>
            <a:rect l="l" t="t" r="r" b="b"/>
            <a:pathLst>
              <a:path w="2540" h="5079">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2649" name="object 2649"/>
          <p:cNvSpPr/>
          <p:nvPr/>
        </p:nvSpPr>
        <p:spPr>
          <a:xfrm>
            <a:off x="9223723" y="535366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50" name="object 2650"/>
          <p:cNvSpPr/>
          <p:nvPr/>
        </p:nvSpPr>
        <p:spPr>
          <a:xfrm>
            <a:off x="9227862" y="5391157"/>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651" name="object 2651"/>
          <p:cNvSpPr/>
          <p:nvPr/>
        </p:nvSpPr>
        <p:spPr>
          <a:xfrm>
            <a:off x="9273540" y="5316116"/>
            <a:ext cx="6350" cy="7620"/>
          </a:xfrm>
          <a:custGeom>
            <a:rect l="l" t="t" r="r" b="b"/>
            <a:pathLst>
              <a:path w="6350" h="7620">
                <a:moveTo>
                  <a:pt x="0" y="7501"/>
                </a:moveTo>
                <a:lnTo>
                  <a:pt x="0" y="5013"/>
                </a:lnTo>
                <a:lnTo>
                  <a:pt x="2069" y="2500"/>
                </a:lnTo>
                <a:lnTo>
                  <a:pt x="2069" y="0"/>
                </a:lnTo>
                <a:lnTo>
                  <a:pt x="6207" y="0"/>
                </a:lnTo>
                <a:lnTo>
                  <a:pt x="6207" y="2500"/>
                </a:lnTo>
                <a:lnTo>
                  <a:pt x="4138" y="2500"/>
                </a:lnTo>
                <a:lnTo>
                  <a:pt x="4138" y="5013"/>
                </a:lnTo>
                <a:lnTo>
                  <a:pt x="2069" y="5013"/>
                </a:lnTo>
                <a:lnTo>
                  <a:pt x="0" y="7501"/>
                </a:lnTo>
                <a:close/>
              </a:path>
            </a:pathLst>
          </a:custGeom>
          <a:solidFill>
            <a:srgbClr val="C9CCCC"/>
          </a:solidFill>
        </p:spPr>
        <p:txBody>
          <a:bodyPr wrap="square" lIns="0" tIns="0" rIns="0" bIns="0" rtlCol="0"/>
          <a:lstStyle/>
          <a:p/>
        </p:txBody>
      </p:sp>
      <p:sp>
        <p:nvSpPr>
          <p:cNvPr id="2652" name="object 2652"/>
          <p:cNvSpPr/>
          <p:nvPr/>
        </p:nvSpPr>
        <p:spPr>
          <a:xfrm>
            <a:off x="9144896" y="5281095"/>
            <a:ext cx="6350" cy="5080"/>
          </a:xfrm>
          <a:custGeom>
            <a:rect l="l" t="t" r="r" b="b"/>
            <a:pathLst>
              <a:path w="6350" h="5079">
                <a:moveTo>
                  <a:pt x="6207" y="4989"/>
                </a:moveTo>
                <a:lnTo>
                  <a:pt x="4126" y="4989"/>
                </a:lnTo>
                <a:lnTo>
                  <a:pt x="0" y="0"/>
                </a:lnTo>
                <a:lnTo>
                  <a:pt x="2069" y="0"/>
                </a:lnTo>
                <a:lnTo>
                  <a:pt x="4126" y="2500"/>
                </a:lnTo>
                <a:lnTo>
                  <a:pt x="6207" y="4989"/>
                </a:lnTo>
                <a:close/>
              </a:path>
            </a:pathLst>
          </a:custGeom>
          <a:solidFill>
            <a:srgbClr val="C9CCCC"/>
          </a:solidFill>
        </p:spPr>
        <p:txBody>
          <a:bodyPr wrap="square" lIns="0" tIns="0" rIns="0" bIns="0" rtlCol="0"/>
          <a:lstStyle/>
          <a:p/>
        </p:txBody>
      </p:sp>
      <p:sp>
        <p:nvSpPr>
          <p:cNvPr id="2653" name="object 2653"/>
          <p:cNvSpPr/>
          <p:nvPr/>
        </p:nvSpPr>
        <p:spPr>
          <a:xfrm>
            <a:off x="8844028" y="521606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654" name="object 2654"/>
          <p:cNvSpPr/>
          <p:nvPr/>
        </p:nvSpPr>
        <p:spPr>
          <a:xfrm>
            <a:off x="9267301" y="5423673"/>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655" name="object 2655"/>
          <p:cNvSpPr/>
          <p:nvPr/>
        </p:nvSpPr>
        <p:spPr>
          <a:xfrm>
            <a:off x="9277679" y="530111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56" name="object 2656"/>
          <p:cNvSpPr/>
          <p:nvPr/>
        </p:nvSpPr>
        <p:spPr>
          <a:xfrm>
            <a:off x="9344074" y="5348636"/>
            <a:ext cx="2540" cy="2540"/>
          </a:xfrm>
          <a:custGeom>
            <a:rect l="l" t="t" r="r" b="b"/>
            <a:pathLst>
              <a:path w="2540"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657" name="object 2657"/>
          <p:cNvSpPr/>
          <p:nvPr/>
        </p:nvSpPr>
        <p:spPr>
          <a:xfrm>
            <a:off x="9275623" y="5301121"/>
            <a:ext cx="2540" cy="2540"/>
          </a:xfrm>
          <a:custGeom>
            <a:rect l="l" t="t" r="r" b="b"/>
            <a:pathLst>
              <a:path w="2540"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2658" name="object 2658"/>
          <p:cNvSpPr/>
          <p:nvPr/>
        </p:nvSpPr>
        <p:spPr>
          <a:xfrm>
            <a:off x="9279749" y="530361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59" name="object 2659"/>
          <p:cNvSpPr/>
          <p:nvPr/>
        </p:nvSpPr>
        <p:spPr>
          <a:xfrm>
            <a:off x="8914548" y="5216049"/>
            <a:ext cx="4445" cy="15240"/>
          </a:xfrm>
          <a:custGeom>
            <a:rect l="l" t="t" r="r" b="b"/>
            <a:pathLst>
              <a:path w="4445" h="15239">
                <a:moveTo>
                  <a:pt x="2069" y="15015"/>
                </a:moveTo>
                <a:lnTo>
                  <a:pt x="0" y="15015"/>
                </a:lnTo>
                <a:lnTo>
                  <a:pt x="0" y="5013"/>
                </a:lnTo>
                <a:lnTo>
                  <a:pt x="2069" y="0"/>
                </a:lnTo>
                <a:lnTo>
                  <a:pt x="2069" y="2500"/>
                </a:lnTo>
                <a:lnTo>
                  <a:pt x="4186" y="5013"/>
                </a:lnTo>
                <a:lnTo>
                  <a:pt x="2069" y="7525"/>
                </a:lnTo>
                <a:lnTo>
                  <a:pt x="2069" y="15015"/>
                </a:lnTo>
                <a:close/>
              </a:path>
            </a:pathLst>
          </a:custGeom>
          <a:solidFill>
            <a:srgbClr val="C9CCCC"/>
          </a:solidFill>
        </p:spPr>
        <p:txBody>
          <a:bodyPr wrap="square" lIns="0" tIns="0" rIns="0" bIns="0" rtlCol="0"/>
          <a:lstStyle/>
          <a:p/>
        </p:txBody>
      </p:sp>
      <p:sp>
        <p:nvSpPr>
          <p:cNvPr id="2660" name="object 2660"/>
          <p:cNvSpPr/>
          <p:nvPr/>
        </p:nvSpPr>
        <p:spPr>
          <a:xfrm>
            <a:off x="9117922" y="5253590"/>
            <a:ext cx="4445" cy="7620"/>
          </a:xfrm>
          <a:custGeom>
            <a:rect l="l" t="t" r="r" b="b"/>
            <a:pathLst>
              <a:path w="4445" h="7620">
                <a:moveTo>
                  <a:pt x="4138" y="7489"/>
                </a:moveTo>
                <a:lnTo>
                  <a:pt x="0" y="7489"/>
                </a:lnTo>
                <a:lnTo>
                  <a:pt x="0" y="0"/>
                </a:lnTo>
                <a:lnTo>
                  <a:pt x="2057" y="2488"/>
                </a:lnTo>
                <a:lnTo>
                  <a:pt x="2057" y="4989"/>
                </a:lnTo>
                <a:lnTo>
                  <a:pt x="4138" y="7489"/>
                </a:lnTo>
                <a:close/>
              </a:path>
            </a:pathLst>
          </a:custGeom>
          <a:solidFill>
            <a:srgbClr val="C9CCCC"/>
          </a:solidFill>
        </p:spPr>
        <p:txBody>
          <a:bodyPr wrap="square" lIns="0" tIns="0" rIns="0" bIns="0" rtlCol="0"/>
          <a:lstStyle/>
          <a:p/>
        </p:txBody>
      </p:sp>
      <p:sp>
        <p:nvSpPr>
          <p:cNvPr id="2661" name="object 2661"/>
          <p:cNvSpPr/>
          <p:nvPr/>
        </p:nvSpPr>
        <p:spPr>
          <a:xfrm>
            <a:off x="9285989" y="5431187"/>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662" name="object 2662"/>
          <p:cNvSpPr/>
          <p:nvPr/>
        </p:nvSpPr>
        <p:spPr>
          <a:xfrm>
            <a:off x="9126206" y="5278597"/>
            <a:ext cx="2540" cy="2540"/>
          </a:xfrm>
          <a:custGeom>
            <a:rect l="l" t="t" r="r" b="b"/>
            <a:pathLst>
              <a:path w="2540"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663" name="object 2663"/>
          <p:cNvSpPr/>
          <p:nvPr/>
        </p:nvSpPr>
        <p:spPr>
          <a:xfrm>
            <a:off x="9113755" y="524859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64" name="object 2664"/>
          <p:cNvSpPr/>
          <p:nvPr/>
        </p:nvSpPr>
        <p:spPr>
          <a:xfrm>
            <a:off x="9113755" y="5246066"/>
            <a:ext cx="2540" cy="2540"/>
          </a:xfrm>
          <a:custGeom>
            <a:rect l="l" t="t" r="r" b="b"/>
            <a:pathLst>
              <a:path w="2540" h="2539">
                <a:moveTo>
                  <a:pt x="2069" y="2524"/>
                </a:moveTo>
                <a:lnTo>
                  <a:pt x="0" y="2524"/>
                </a:lnTo>
                <a:lnTo>
                  <a:pt x="0" y="0"/>
                </a:lnTo>
                <a:lnTo>
                  <a:pt x="2069" y="2524"/>
                </a:lnTo>
                <a:close/>
              </a:path>
            </a:pathLst>
          </a:custGeom>
          <a:solidFill>
            <a:srgbClr val="C9CCCC"/>
          </a:solidFill>
        </p:spPr>
        <p:txBody>
          <a:bodyPr wrap="square" lIns="0" tIns="0" rIns="0" bIns="0" rtlCol="0"/>
          <a:lstStyle/>
          <a:p/>
        </p:txBody>
      </p:sp>
      <p:sp>
        <p:nvSpPr>
          <p:cNvPr id="2665" name="object 2665"/>
          <p:cNvSpPr/>
          <p:nvPr/>
        </p:nvSpPr>
        <p:spPr>
          <a:xfrm>
            <a:off x="9136584" y="5281095"/>
            <a:ext cx="4445" cy="5080"/>
          </a:xfrm>
          <a:custGeom>
            <a:rect l="l" t="t" r="r" b="b"/>
            <a:pathLst>
              <a:path w="4445" h="5079">
                <a:moveTo>
                  <a:pt x="4174" y="4989"/>
                </a:moveTo>
                <a:lnTo>
                  <a:pt x="2057" y="4989"/>
                </a:lnTo>
                <a:lnTo>
                  <a:pt x="2057" y="2500"/>
                </a:lnTo>
                <a:lnTo>
                  <a:pt x="0" y="2500"/>
                </a:lnTo>
                <a:lnTo>
                  <a:pt x="0" y="0"/>
                </a:lnTo>
                <a:lnTo>
                  <a:pt x="2057" y="0"/>
                </a:lnTo>
                <a:lnTo>
                  <a:pt x="4174" y="2500"/>
                </a:lnTo>
                <a:lnTo>
                  <a:pt x="4174" y="4989"/>
                </a:lnTo>
                <a:close/>
              </a:path>
            </a:pathLst>
          </a:custGeom>
          <a:solidFill>
            <a:srgbClr val="C9CCCC"/>
          </a:solidFill>
        </p:spPr>
        <p:txBody>
          <a:bodyPr wrap="square" lIns="0" tIns="0" rIns="0" bIns="0" rtlCol="0"/>
          <a:lstStyle/>
          <a:p/>
        </p:txBody>
      </p:sp>
      <p:sp>
        <p:nvSpPr>
          <p:cNvPr id="2666" name="object 2666"/>
          <p:cNvSpPr/>
          <p:nvPr/>
        </p:nvSpPr>
        <p:spPr>
          <a:xfrm>
            <a:off x="9292201" y="5428680"/>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667" name="object 2667"/>
          <p:cNvSpPr/>
          <p:nvPr/>
        </p:nvSpPr>
        <p:spPr>
          <a:xfrm>
            <a:off x="9267301" y="5386168"/>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668" name="object 2668"/>
          <p:cNvSpPr/>
          <p:nvPr/>
        </p:nvSpPr>
        <p:spPr>
          <a:xfrm>
            <a:off x="9323329" y="5441200"/>
            <a:ext cx="6350" cy="10160"/>
          </a:xfrm>
          <a:custGeom>
            <a:rect l="l" t="t" r="r" b="b"/>
            <a:pathLst>
              <a:path w="6350" h="10160">
                <a:moveTo>
                  <a:pt x="6219" y="9990"/>
                </a:moveTo>
                <a:lnTo>
                  <a:pt x="2093" y="9990"/>
                </a:lnTo>
                <a:lnTo>
                  <a:pt x="0" y="7513"/>
                </a:lnTo>
                <a:lnTo>
                  <a:pt x="0" y="0"/>
                </a:lnTo>
                <a:lnTo>
                  <a:pt x="2093" y="2500"/>
                </a:lnTo>
                <a:lnTo>
                  <a:pt x="4138" y="2500"/>
                </a:lnTo>
                <a:lnTo>
                  <a:pt x="6219" y="5001"/>
                </a:lnTo>
                <a:lnTo>
                  <a:pt x="6219" y="9990"/>
                </a:lnTo>
                <a:close/>
              </a:path>
            </a:pathLst>
          </a:custGeom>
          <a:solidFill>
            <a:srgbClr val="C9CCCC"/>
          </a:solidFill>
        </p:spPr>
        <p:txBody>
          <a:bodyPr wrap="square" lIns="0" tIns="0" rIns="0" bIns="0" rtlCol="0"/>
          <a:lstStyle/>
          <a:p/>
        </p:txBody>
      </p:sp>
      <p:sp>
        <p:nvSpPr>
          <p:cNvPr id="2669" name="object 2669"/>
          <p:cNvSpPr/>
          <p:nvPr/>
        </p:nvSpPr>
        <p:spPr>
          <a:xfrm>
            <a:off x="9136587" y="5286089"/>
            <a:ext cx="166370" cy="147320"/>
          </a:xfrm>
          <a:custGeom>
            <a:rect l="l" t="t" r="r" b="b"/>
            <a:pathLst>
              <a:path w="166370" h="147320">
                <a:moveTo>
                  <a:pt x="8312" y="3810"/>
                </a:moveTo>
                <a:lnTo>
                  <a:pt x="4162" y="3810"/>
                </a:lnTo>
                <a:lnTo>
                  <a:pt x="4162" y="0"/>
                </a:lnTo>
                <a:lnTo>
                  <a:pt x="6231" y="0"/>
                </a:lnTo>
                <a:lnTo>
                  <a:pt x="8312" y="1270"/>
                </a:lnTo>
                <a:lnTo>
                  <a:pt x="8312" y="3810"/>
                </a:lnTo>
                <a:close/>
              </a:path>
              <a:path w="166370" h="147320">
                <a:moveTo>
                  <a:pt x="12439" y="6350"/>
                </a:moveTo>
                <a:lnTo>
                  <a:pt x="0" y="6350"/>
                </a:lnTo>
                <a:lnTo>
                  <a:pt x="0" y="3810"/>
                </a:lnTo>
                <a:lnTo>
                  <a:pt x="12439" y="3810"/>
                </a:lnTo>
                <a:lnTo>
                  <a:pt x="12439" y="6350"/>
                </a:lnTo>
                <a:close/>
              </a:path>
              <a:path w="166370" h="147320">
                <a:moveTo>
                  <a:pt x="20740" y="6350"/>
                </a:moveTo>
                <a:lnTo>
                  <a:pt x="16601" y="6350"/>
                </a:lnTo>
                <a:lnTo>
                  <a:pt x="16601" y="3810"/>
                </a:lnTo>
                <a:lnTo>
                  <a:pt x="20740" y="3810"/>
                </a:lnTo>
                <a:lnTo>
                  <a:pt x="20740" y="6350"/>
                </a:lnTo>
                <a:close/>
              </a:path>
              <a:path w="166370" h="147320">
                <a:moveTo>
                  <a:pt x="4162" y="8890"/>
                </a:moveTo>
                <a:lnTo>
                  <a:pt x="2057" y="8890"/>
                </a:lnTo>
                <a:lnTo>
                  <a:pt x="2057" y="6350"/>
                </a:lnTo>
                <a:lnTo>
                  <a:pt x="4162" y="6350"/>
                </a:lnTo>
                <a:lnTo>
                  <a:pt x="4162" y="8890"/>
                </a:lnTo>
                <a:close/>
              </a:path>
              <a:path w="166370" h="147320">
                <a:moveTo>
                  <a:pt x="16601" y="8890"/>
                </a:moveTo>
                <a:lnTo>
                  <a:pt x="4162" y="8890"/>
                </a:lnTo>
                <a:lnTo>
                  <a:pt x="6231" y="6350"/>
                </a:lnTo>
                <a:lnTo>
                  <a:pt x="16601" y="6350"/>
                </a:lnTo>
                <a:lnTo>
                  <a:pt x="16601" y="8890"/>
                </a:lnTo>
                <a:close/>
              </a:path>
              <a:path w="166370" h="147320">
                <a:moveTo>
                  <a:pt x="26971" y="8890"/>
                </a:moveTo>
                <a:lnTo>
                  <a:pt x="18670" y="8890"/>
                </a:lnTo>
                <a:lnTo>
                  <a:pt x="18670" y="6350"/>
                </a:lnTo>
                <a:lnTo>
                  <a:pt x="24914" y="6350"/>
                </a:lnTo>
                <a:lnTo>
                  <a:pt x="26971" y="8890"/>
                </a:lnTo>
                <a:close/>
              </a:path>
              <a:path w="166370" h="147320">
                <a:moveTo>
                  <a:pt x="33191" y="16510"/>
                </a:moveTo>
                <a:lnTo>
                  <a:pt x="8312" y="16510"/>
                </a:lnTo>
                <a:lnTo>
                  <a:pt x="6231" y="13970"/>
                </a:lnTo>
                <a:lnTo>
                  <a:pt x="10358" y="13970"/>
                </a:lnTo>
                <a:lnTo>
                  <a:pt x="10358" y="8890"/>
                </a:lnTo>
                <a:lnTo>
                  <a:pt x="29053" y="8890"/>
                </a:lnTo>
                <a:lnTo>
                  <a:pt x="29053" y="11430"/>
                </a:lnTo>
                <a:lnTo>
                  <a:pt x="31122" y="11430"/>
                </a:lnTo>
                <a:lnTo>
                  <a:pt x="33191" y="13970"/>
                </a:lnTo>
                <a:lnTo>
                  <a:pt x="33191" y="16510"/>
                </a:lnTo>
                <a:close/>
              </a:path>
              <a:path w="166370" h="147320">
                <a:moveTo>
                  <a:pt x="47700" y="29210"/>
                </a:moveTo>
                <a:lnTo>
                  <a:pt x="16601" y="29210"/>
                </a:lnTo>
                <a:lnTo>
                  <a:pt x="16601" y="26670"/>
                </a:lnTo>
                <a:lnTo>
                  <a:pt x="14520" y="26670"/>
                </a:lnTo>
                <a:lnTo>
                  <a:pt x="14520" y="24130"/>
                </a:lnTo>
                <a:lnTo>
                  <a:pt x="12439" y="24130"/>
                </a:lnTo>
                <a:lnTo>
                  <a:pt x="12439" y="21590"/>
                </a:lnTo>
                <a:lnTo>
                  <a:pt x="10358" y="21590"/>
                </a:lnTo>
                <a:lnTo>
                  <a:pt x="10358" y="16510"/>
                </a:lnTo>
                <a:lnTo>
                  <a:pt x="35248" y="16510"/>
                </a:lnTo>
                <a:lnTo>
                  <a:pt x="37353" y="19050"/>
                </a:lnTo>
                <a:lnTo>
                  <a:pt x="41492" y="19050"/>
                </a:lnTo>
                <a:lnTo>
                  <a:pt x="41492" y="21590"/>
                </a:lnTo>
                <a:lnTo>
                  <a:pt x="47700" y="29210"/>
                </a:lnTo>
                <a:close/>
              </a:path>
              <a:path w="166370" h="147320">
                <a:moveTo>
                  <a:pt x="51850" y="34290"/>
                </a:moveTo>
                <a:lnTo>
                  <a:pt x="18670" y="34290"/>
                </a:lnTo>
                <a:lnTo>
                  <a:pt x="18670" y="29210"/>
                </a:lnTo>
                <a:lnTo>
                  <a:pt x="49805" y="29210"/>
                </a:lnTo>
                <a:lnTo>
                  <a:pt x="49805" y="31750"/>
                </a:lnTo>
                <a:lnTo>
                  <a:pt x="51850" y="31750"/>
                </a:lnTo>
                <a:lnTo>
                  <a:pt x="51850" y="34290"/>
                </a:lnTo>
                <a:close/>
              </a:path>
              <a:path w="166370" h="147320">
                <a:moveTo>
                  <a:pt x="22809" y="36830"/>
                </a:moveTo>
                <a:lnTo>
                  <a:pt x="20740" y="36830"/>
                </a:lnTo>
                <a:lnTo>
                  <a:pt x="20740" y="34290"/>
                </a:lnTo>
                <a:lnTo>
                  <a:pt x="22809" y="34290"/>
                </a:lnTo>
                <a:lnTo>
                  <a:pt x="22809" y="36830"/>
                </a:lnTo>
                <a:close/>
              </a:path>
              <a:path w="166370" h="147320">
                <a:moveTo>
                  <a:pt x="70557" y="49530"/>
                </a:moveTo>
                <a:lnTo>
                  <a:pt x="31122" y="49530"/>
                </a:lnTo>
                <a:lnTo>
                  <a:pt x="31122" y="46990"/>
                </a:lnTo>
                <a:lnTo>
                  <a:pt x="26971" y="46990"/>
                </a:lnTo>
                <a:lnTo>
                  <a:pt x="26971" y="44450"/>
                </a:lnTo>
                <a:lnTo>
                  <a:pt x="24914" y="44450"/>
                </a:lnTo>
                <a:lnTo>
                  <a:pt x="24914" y="41910"/>
                </a:lnTo>
                <a:lnTo>
                  <a:pt x="22809" y="41910"/>
                </a:lnTo>
                <a:lnTo>
                  <a:pt x="22809" y="34290"/>
                </a:lnTo>
                <a:lnTo>
                  <a:pt x="56024" y="34290"/>
                </a:lnTo>
                <a:lnTo>
                  <a:pt x="56024" y="36830"/>
                </a:lnTo>
                <a:lnTo>
                  <a:pt x="60187" y="36830"/>
                </a:lnTo>
                <a:lnTo>
                  <a:pt x="60187" y="39370"/>
                </a:lnTo>
                <a:lnTo>
                  <a:pt x="68464" y="39370"/>
                </a:lnTo>
                <a:lnTo>
                  <a:pt x="68464" y="44450"/>
                </a:lnTo>
                <a:lnTo>
                  <a:pt x="70557" y="46990"/>
                </a:lnTo>
                <a:lnTo>
                  <a:pt x="70557" y="49530"/>
                </a:lnTo>
                <a:close/>
              </a:path>
              <a:path w="166370" h="147320">
                <a:moveTo>
                  <a:pt x="31122" y="49530"/>
                </a:moveTo>
                <a:lnTo>
                  <a:pt x="29053" y="46990"/>
                </a:lnTo>
                <a:lnTo>
                  <a:pt x="31122" y="46990"/>
                </a:lnTo>
                <a:lnTo>
                  <a:pt x="31122" y="49530"/>
                </a:lnTo>
                <a:close/>
              </a:path>
              <a:path w="166370" h="147320">
                <a:moveTo>
                  <a:pt x="76765" y="59690"/>
                </a:moveTo>
                <a:lnTo>
                  <a:pt x="39423" y="59690"/>
                </a:lnTo>
                <a:lnTo>
                  <a:pt x="39423" y="57150"/>
                </a:lnTo>
                <a:lnTo>
                  <a:pt x="74695" y="57150"/>
                </a:lnTo>
                <a:lnTo>
                  <a:pt x="74695" y="54610"/>
                </a:lnTo>
                <a:lnTo>
                  <a:pt x="35248" y="54610"/>
                </a:lnTo>
                <a:lnTo>
                  <a:pt x="35248" y="49530"/>
                </a:lnTo>
                <a:lnTo>
                  <a:pt x="72626" y="49530"/>
                </a:lnTo>
                <a:lnTo>
                  <a:pt x="72626" y="52070"/>
                </a:lnTo>
                <a:lnTo>
                  <a:pt x="76765" y="52070"/>
                </a:lnTo>
                <a:lnTo>
                  <a:pt x="76765" y="59690"/>
                </a:lnTo>
                <a:close/>
              </a:path>
              <a:path w="166370" h="147320">
                <a:moveTo>
                  <a:pt x="74695" y="52070"/>
                </a:moveTo>
                <a:lnTo>
                  <a:pt x="72626" y="52070"/>
                </a:lnTo>
                <a:lnTo>
                  <a:pt x="74695" y="49530"/>
                </a:lnTo>
                <a:lnTo>
                  <a:pt x="74695" y="52070"/>
                </a:lnTo>
                <a:close/>
              </a:path>
              <a:path w="166370" h="147320">
                <a:moveTo>
                  <a:pt x="74695" y="57150"/>
                </a:moveTo>
                <a:lnTo>
                  <a:pt x="37353" y="57150"/>
                </a:lnTo>
                <a:lnTo>
                  <a:pt x="37353" y="54610"/>
                </a:lnTo>
                <a:lnTo>
                  <a:pt x="74695" y="54610"/>
                </a:lnTo>
                <a:lnTo>
                  <a:pt x="74695" y="57150"/>
                </a:lnTo>
                <a:close/>
              </a:path>
              <a:path w="166370" h="147320">
                <a:moveTo>
                  <a:pt x="87135" y="67310"/>
                </a:moveTo>
                <a:lnTo>
                  <a:pt x="45630" y="67310"/>
                </a:lnTo>
                <a:lnTo>
                  <a:pt x="45630" y="59690"/>
                </a:lnTo>
                <a:lnTo>
                  <a:pt x="78846" y="59690"/>
                </a:lnTo>
                <a:lnTo>
                  <a:pt x="78846" y="62230"/>
                </a:lnTo>
                <a:lnTo>
                  <a:pt x="80927" y="62230"/>
                </a:lnTo>
                <a:lnTo>
                  <a:pt x="80927" y="64770"/>
                </a:lnTo>
                <a:lnTo>
                  <a:pt x="85077" y="64770"/>
                </a:lnTo>
                <a:lnTo>
                  <a:pt x="87135" y="67310"/>
                </a:lnTo>
                <a:close/>
              </a:path>
              <a:path w="166370" h="147320">
                <a:moveTo>
                  <a:pt x="91273" y="74930"/>
                </a:moveTo>
                <a:lnTo>
                  <a:pt x="49805" y="74930"/>
                </a:lnTo>
                <a:lnTo>
                  <a:pt x="49805" y="72390"/>
                </a:lnTo>
                <a:lnTo>
                  <a:pt x="47700" y="69850"/>
                </a:lnTo>
                <a:lnTo>
                  <a:pt x="47700" y="67310"/>
                </a:lnTo>
                <a:lnTo>
                  <a:pt x="85077" y="67310"/>
                </a:lnTo>
                <a:lnTo>
                  <a:pt x="89204" y="72390"/>
                </a:lnTo>
                <a:lnTo>
                  <a:pt x="91273" y="72390"/>
                </a:lnTo>
                <a:lnTo>
                  <a:pt x="91273" y="74930"/>
                </a:lnTo>
                <a:close/>
              </a:path>
              <a:path w="166370" h="147320">
                <a:moveTo>
                  <a:pt x="53955" y="77470"/>
                </a:moveTo>
                <a:lnTo>
                  <a:pt x="51850" y="77470"/>
                </a:lnTo>
                <a:lnTo>
                  <a:pt x="51850" y="74930"/>
                </a:lnTo>
                <a:lnTo>
                  <a:pt x="53955" y="74930"/>
                </a:lnTo>
                <a:lnTo>
                  <a:pt x="53955" y="77470"/>
                </a:lnTo>
                <a:close/>
              </a:path>
              <a:path w="166370" h="147320">
                <a:moveTo>
                  <a:pt x="97517" y="77470"/>
                </a:moveTo>
                <a:lnTo>
                  <a:pt x="56024" y="77470"/>
                </a:lnTo>
                <a:lnTo>
                  <a:pt x="56024" y="74930"/>
                </a:lnTo>
                <a:lnTo>
                  <a:pt x="97517" y="74930"/>
                </a:lnTo>
                <a:lnTo>
                  <a:pt x="97517" y="77470"/>
                </a:lnTo>
                <a:close/>
              </a:path>
              <a:path w="166370" h="147320">
                <a:moveTo>
                  <a:pt x="105818" y="86360"/>
                </a:moveTo>
                <a:lnTo>
                  <a:pt x="64325" y="86360"/>
                </a:lnTo>
                <a:lnTo>
                  <a:pt x="62244" y="83820"/>
                </a:lnTo>
                <a:lnTo>
                  <a:pt x="62244" y="80010"/>
                </a:lnTo>
                <a:lnTo>
                  <a:pt x="58082" y="80010"/>
                </a:lnTo>
                <a:lnTo>
                  <a:pt x="58082" y="77470"/>
                </a:lnTo>
                <a:lnTo>
                  <a:pt x="99586" y="77470"/>
                </a:lnTo>
                <a:lnTo>
                  <a:pt x="99586" y="82550"/>
                </a:lnTo>
                <a:lnTo>
                  <a:pt x="105818" y="82550"/>
                </a:lnTo>
                <a:lnTo>
                  <a:pt x="105818" y="86360"/>
                </a:lnTo>
                <a:close/>
              </a:path>
              <a:path w="166370" h="147320">
                <a:moveTo>
                  <a:pt x="103772" y="82550"/>
                </a:moveTo>
                <a:lnTo>
                  <a:pt x="101655" y="82550"/>
                </a:lnTo>
                <a:lnTo>
                  <a:pt x="101655" y="80010"/>
                </a:lnTo>
                <a:lnTo>
                  <a:pt x="103772" y="82550"/>
                </a:lnTo>
                <a:close/>
              </a:path>
              <a:path w="166370" h="147320">
                <a:moveTo>
                  <a:pt x="105818" y="82550"/>
                </a:moveTo>
                <a:lnTo>
                  <a:pt x="103772" y="82550"/>
                </a:lnTo>
                <a:lnTo>
                  <a:pt x="103772" y="80010"/>
                </a:lnTo>
                <a:lnTo>
                  <a:pt x="105818" y="82550"/>
                </a:lnTo>
                <a:close/>
              </a:path>
              <a:path w="166370" h="147320">
                <a:moveTo>
                  <a:pt x="114095" y="88900"/>
                </a:moveTo>
                <a:lnTo>
                  <a:pt x="109968" y="88900"/>
                </a:lnTo>
                <a:lnTo>
                  <a:pt x="109968" y="86360"/>
                </a:lnTo>
                <a:lnTo>
                  <a:pt x="107887" y="86360"/>
                </a:lnTo>
                <a:lnTo>
                  <a:pt x="107887" y="82550"/>
                </a:lnTo>
                <a:lnTo>
                  <a:pt x="109968" y="83820"/>
                </a:lnTo>
                <a:lnTo>
                  <a:pt x="112037" y="83820"/>
                </a:lnTo>
                <a:lnTo>
                  <a:pt x="112037" y="86360"/>
                </a:lnTo>
                <a:lnTo>
                  <a:pt x="114095" y="88900"/>
                </a:lnTo>
                <a:close/>
              </a:path>
              <a:path w="166370" h="147320">
                <a:moveTo>
                  <a:pt x="120350" y="93980"/>
                </a:moveTo>
                <a:lnTo>
                  <a:pt x="72626" y="93980"/>
                </a:lnTo>
                <a:lnTo>
                  <a:pt x="68464" y="88900"/>
                </a:lnTo>
                <a:lnTo>
                  <a:pt x="68464" y="86360"/>
                </a:lnTo>
                <a:lnTo>
                  <a:pt x="107887" y="86360"/>
                </a:lnTo>
                <a:lnTo>
                  <a:pt x="107887" y="88900"/>
                </a:lnTo>
                <a:lnTo>
                  <a:pt x="118257" y="88900"/>
                </a:lnTo>
                <a:lnTo>
                  <a:pt x="118257" y="91440"/>
                </a:lnTo>
                <a:lnTo>
                  <a:pt x="120350" y="91440"/>
                </a:lnTo>
                <a:lnTo>
                  <a:pt x="120350" y="93980"/>
                </a:lnTo>
                <a:close/>
              </a:path>
              <a:path w="166370" h="147320">
                <a:moveTo>
                  <a:pt x="126582" y="99060"/>
                </a:moveTo>
                <a:lnTo>
                  <a:pt x="80927" y="99060"/>
                </a:lnTo>
                <a:lnTo>
                  <a:pt x="80927" y="93980"/>
                </a:lnTo>
                <a:lnTo>
                  <a:pt x="124477" y="93980"/>
                </a:lnTo>
                <a:lnTo>
                  <a:pt x="124477" y="96520"/>
                </a:lnTo>
                <a:lnTo>
                  <a:pt x="126582" y="96520"/>
                </a:lnTo>
                <a:lnTo>
                  <a:pt x="126582" y="99060"/>
                </a:lnTo>
                <a:close/>
              </a:path>
              <a:path w="166370" h="147320">
                <a:moveTo>
                  <a:pt x="130696" y="101600"/>
                </a:moveTo>
                <a:lnTo>
                  <a:pt x="85077" y="101600"/>
                </a:lnTo>
                <a:lnTo>
                  <a:pt x="83008" y="99060"/>
                </a:lnTo>
                <a:lnTo>
                  <a:pt x="128651" y="99060"/>
                </a:lnTo>
                <a:lnTo>
                  <a:pt x="130696" y="101600"/>
                </a:lnTo>
                <a:close/>
              </a:path>
              <a:path w="166370" h="147320">
                <a:moveTo>
                  <a:pt x="93378" y="104140"/>
                </a:moveTo>
                <a:lnTo>
                  <a:pt x="91273" y="104140"/>
                </a:lnTo>
                <a:lnTo>
                  <a:pt x="91273" y="101600"/>
                </a:lnTo>
                <a:lnTo>
                  <a:pt x="93378" y="101600"/>
                </a:lnTo>
                <a:lnTo>
                  <a:pt x="93378" y="104140"/>
                </a:lnTo>
                <a:close/>
              </a:path>
              <a:path w="166370" h="147320">
                <a:moveTo>
                  <a:pt x="136940" y="109220"/>
                </a:moveTo>
                <a:lnTo>
                  <a:pt x="97517" y="109220"/>
                </a:lnTo>
                <a:lnTo>
                  <a:pt x="97517" y="104140"/>
                </a:lnTo>
                <a:lnTo>
                  <a:pt x="95448" y="104140"/>
                </a:lnTo>
                <a:lnTo>
                  <a:pt x="95448" y="101600"/>
                </a:lnTo>
                <a:lnTo>
                  <a:pt x="132801" y="101600"/>
                </a:lnTo>
                <a:lnTo>
                  <a:pt x="134871" y="104140"/>
                </a:lnTo>
                <a:lnTo>
                  <a:pt x="134871" y="106680"/>
                </a:lnTo>
                <a:lnTo>
                  <a:pt x="136940" y="106680"/>
                </a:lnTo>
                <a:lnTo>
                  <a:pt x="136940" y="109220"/>
                </a:lnTo>
                <a:close/>
              </a:path>
              <a:path w="166370" h="147320">
                <a:moveTo>
                  <a:pt x="139033" y="111760"/>
                </a:moveTo>
                <a:lnTo>
                  <a:pt x="99586" y="111760"/>
                </a:lnTo>
                <a:lnTo>
                  <a:pt x="99586" y="109220"/>
                </a:lnTo>
                <a:lnTo>
                  <a:pt x="139033" y="109220"/>
                </a:lnTo>
                <a:lnTo>
                  <a:pt x="139033" y="111760"/>
                </a:lnTo>
                <a:close/>
              </a:path>
              <a:path w="166370" h="147320">
                <a:moveTo>
                  <a:pt x="112037" y="116840"/>
                </a:moveTo>
                <a:lnTo>
                  <a:pt x="107887" y="116840"/>
                </a:lnTo>
                <a:lnTo>
                  <a:pt x="105818" y="114300"/>
                </a:lnTo>
                <a:lnTo>
                  <a:pt x="105818" y="111760"/>
                </a:lnTo>
                <a:lnTo>
                  <a:pt x="141090" y="111760"/>
                </a:lnTo>
                <a:lnTo>
                  <a:pt x="141090" y="114300"/>
                </a:lnTo>
                <a:lnTo>
                  <a:pt x="112037" y="114300"/>
                </a:lnTo>
                <a:lnTo>
                  <a:pt x="112037" y="116840"/>
                </a:lnTo>
                <a:close/>
              </a:path>
              <a:path w="166370" h="147320">
                <a:moveTo>
                  <a:pt x="147310" y="116840"/>
                </a:moveTo>
                <a:lnTo>
                  <a:pt x="114095" y="116840"/>
                </a:lnTo>
                <a:lnTo>
                  <a:pt x="114095" y="114300"/>
                </a:lnTo>
                <a:lnTo>
                  <a:pt x="147310" y="114300"/>
                </a:lnTo>
                <a:lnTo>
                  <a:pt x="147310" y="116840"/>
                </a:lnTo>
                <a:close/>
              </a:path>
              <a:path w="166370" h="147320">
                <a:moveTo>
                  <a:pt x="151472" y="121920"/>
                </a:moveTo>
                <a:lnTo>
                  <a:pt x="118257" y="121920"/>
                </a:lnTo>
                <a:lnTo>
                  <a:pt x="118257" y="119380"/>
                </a:lnTo>
                <a:lnTo>
                  <a:pt x="116200" y="116840"/>
                </a:lnTo>
                <a:lnTo>
                  <a:pt x="149403" y="116840"/>
                </a:lnTo>
                <a:lnTo>
                  <a:pt x="149403" y="119380"/>
                </a:lnTo>
                <a:lnTo>
                  <a:pt x="151472" y="119380"/>
                </a:lnTo>
                <a:lnTo>
                  <a:pt x="151472" y="121920"/>
                </a:lnTo>
                <a:close/>
              </a:path>
              <a:path w="166370" h="147320">
                <a:moveTo>
                  <a:pt x="159749" y="127000"/>
                </a:moveTo>
                <a:lnTo>
                  <a:pt x="116200" y="127000"/>
                </a:lnTo>
                <a:lnTo>
                  <a:pt x="116200" y="121920"/>
                </a:lnTo>
                <a:lnTo>
                  <a:pt x="155611" y="121920"/>
                </a:lnTo>
                <a:lnTo>
                  <a:pt x="157680" y="124460"/>
                </a:lnTo>
                <a:lnTo>
                  <a:pt x="159749" y="124460"/>
                </a:lnTo>
                <a:lnTo>
                  <a:pt x="159749" y="127000"/>
                </a:lnTo>
                <a:close/>
              </a:path>
              <a:path w="166370" h="147320">
                <a:moveTo>
                  <a:pt x="161842" y="129540"/>
                </a:moveTo>
                <a:lnTo>
                  <a:pt x="120350" y="129540"/>
                </a:lnTo>
                <a:lnTo>
                  <a:pt x="120350" y="127000"/>
                </a:lnTo>
                <a:lnTo>
                  <a:pt x="161842" y="127000"/>
                </a:lnTo>
                <a:lnTo>
                  <a:pt x="161842" y="129540"/>
                </a:lnTo>
                <a:close/>
              </a:path>
              <a:path w="166370" h="147320">
                <a:moveTo>
                  <a:pt x="124477" y="132080"/>
                </a:moveTo>
                <a:lnTo>
                  <a:pt x="122419" y="132080"/>
                </a:lnTo>
                <a:lnTo>
                  <a:pt x="122419" y="129540"/>
                </a:lnTo>
                <a:lnTo>
                  <a:pt x="124477" y="129540"/>
                </a:lnTo>
                <a:lnTo>
                  <a:pt x="124477" y="132080"/>
                </a:lnTo>
                <a:close/>
              </a:path>
              <a:path w="166370" h="147320">
                <a:moveTo>
                  <a:pt x="126582" y="132080"/>
                </a:moveTo>
                <a:lnTo>
                  <a:pt x="124477" y="129540"/>
                </a:lnTo>
                <a:lnTo>
                  <a:pt x="126582" y="129540"/>
                </a:lnTo>
                <a:lnTo>
                  <a:pt x="126582" y="132080"/>
                </a:lnTo>
                <a:close/>
              </a:path>
              <a:path w="166370" h="147320">
                <a:moveTo>
                  <a:pt x="128651" y="134620"/>
                </a:moveTo>
                <a:lnTo>
                  <a:pt x="126582" y="134620"/>
                </a:lnTo>
                <a:lnTo>
                  <a:pt x="126582" y="129540"/>
                </a:lnTo>
                <a:lnTo>
                  <a:pt x="159749" y="129540"/>
                </a:lnTo>
                <a:lnTo>
                  <a:pt x="159749" y="132080"/>
                </a:lnTo>
                <a:lnTo>
                  <a:pt x="128651" y="132080"/>
                </a:lnTo>
                <a:lnTo>
                  <a:pt x="128651" y="134620"/>
                </a:lnTo>
                <a:close/>
              </a:path>
              <a:path w="166370" h="147320">
                <a:moveTo>
                  <a:pt x="136940" y="137160"/>
                </a:moveTo>
                <a:lnTo>
                  <a:pt x="132801" y="137160"/>
                </a:lnTo>
                <a:lnTo>
                  <a:pt x="132801" y="132080"/>
                </a:lnTo>
                <a:lnTo>
                  <a:pt x="161842" y="132080"/>
                </a:lnTo>
                <a:lnTo>
                  <a:pt x="163924" y="134620"/>
                </a:lnTo>
                <a:lnTo>
                  <a:pt x="136940" y="134620"/>
                </a:lnTo>
                <a:lnTo>
                  <a:pt x="136940" y="137160"/>
                </a:lnTo>
                <a:close/>
              </a:path>
              <a:path w="166370" h="147320">
                <a:moveTo>
                  <a:pt x="166005" y="139700"/>
                </a:moveTo>
                <a:lnTo>
                  <a:pt x="139033" y="139700"/>
                </a:lnTo>
                <a:lnTo>
                  <a:pt x="139033" y="137160"/>
                </a:lnTo>
                <a:lnTo>
                  <a:pt x="136940" y="137160"/>
                </a:lnTo>
                <a:lnTo>
                  <a:pt x="136940" y="134620"/>
                </a:lnTo>
                <a:lnTo>
                  <a:pt x="163924" y="134620"/>
                </a:lnTo>
                <a:lnTo>
                  <a:pt x="166005" y="137160"/>
                </a:lnTo>
                <a:lnTo>
                  <a:pt x="166005" y="139700"/>
                </a:lnTo>
                <a:close/>
              </a:path>
              <a:path w="166370" h="147320">
                <a:moveTo>
                  <a:pt x="145229" y="142240"/>
                </a:moveTo>
                <a:lnTo>
                  <a:pt x="145229" y="139700"/>
                </a:lnTo>
                <a:lnTo>
                  <a:pt x="147310" y="139700"/>
                </a:lnTo>
                <a:lnTo>
                  <a:pt x="145229" y="142240"/>
                </a:lnTo>
                <a:close/>
              </a:path>
              <a:path w="166370" h="147320">
                <a:moveTo>
                  <a:pt x="155611" y="142240"/>
                </a:moveTo>
                <a:lnTo>
                  <a:pt x="147310" y="142240"/>
                </a:lnTo>
                <a:lnTo>
                  <a:pt x="147310" y="139700"/>
                </a:lnTo>
                <a:lnTo>
                  <a:pt x="155611" y="139700"/>
                </a:lnTo>
                <a:lnTo>
                  <a:pt x="155611" y="142240"/>
                </a:lnTo>
                <a:close/>
              </a:path>
              <a:path w="166370" h="147320">
                <a:moveTo>
                  <a:pt x="163912" y="142240"/>
                </a:moveTo>
                <a:lnTo>
                  <a:pt x="155611" y="142240"/>
                </a:lnTo>
                <a:lnTo>
                  <a:pt x="155611" y="139700"/>
                </a:lnTo>
                <a:lnTo>
                  <a:pt x="163912" y="139700"/>
                </a:lnTo>
                <a:lnTo>
                  <a:pt x="163912" y="142240"/>
                </a:lnTo>
                <a:close/>
              </a:path>
              <a:path w="166370" h="147320">
                <a:moveTo>
                  <a:pt x="153542" y="147320"/>
                </a:moveTo>
                <a:lnTo>
                  <a:pt x="151472" y="147320"/>
                </a:lnTo>
                <a:lnTo>
                  <a:pt x="151472" y="142240"/>
                </a:lnTo>
                <a:lnTo>
                  <a:pt x="153542" y="142240"/>
                </a:lnTo>
                <a:lnTo>
                  <a:pt x="153542" y="147320"/>
                </a:lnTo>
                <a:close/>
              </a:path>
              <a:path w="166370" h="147320">
                <a:moveTo>
                  <a:pt x="161842" y="144780"/>
                </a:moveTo>
                <a:lnTo>
                  <a:pt x="157680" y="144780"/>
                </a:lnTo>
                <a:lnTo>
                  <a:pt x="157680" y="142240"/>
                </a:lnTo>
                <a:lnTo>
                  <a:pt x="161842" y="142240"/>
                </a:lnTo>
                <a:lnTo>
                  <a:pt x="161842" y="144780"/>
                </a:lnTo>
                <a:close/>
              </a:path>
            </a:pathLst>
          </a:custGeom>
          <a:solidFill>
            <a:srgbClr val="C9CCCC"/>
          </a:solidFill>
        </p:spPr>
        <p:txBody>
          <a:bodyPr wrap="square" lIns="0" tIns="0" rIns="0" bIns="0" rtlCol="0"/>
          <a:lstStyle/>
          <a:p/>
        </p:txBody>
      </p:sp>
      <p:sp>
        <p:nvSpPr>
          <p:cNvPr id="2670" name="object 2670"/>
          <p:cNvSpPr/>
          <p:nvPr/>
        </p:nvSpPr>
        <p:spPr>
          <a:xfrm>
            <a:off x="9302598" y="5321133"/>
            <a:ext cx="22860" cy="33020"/>
          </a:xfrm>
          <a:custGeom>
            <a:rect l="l" t="t" r="r" b="b"/>
            <a:pathLst>
              <a:path w="22859" h="33020">
                <a:moveTo>
                  <a:pt x="4114" y="2476"/>
                </a:moveTo>
                <a:lnTo>
                  <a:pt x="2045" y="2476"/>
                </a:lnTo>
                <a:lnTo>
                  <a:pt x="4114" y="0"/>
                </a:lnTo>
                <a:lnTo>
                  <a:pt x="4114" y="2476"/>
                </a:lnTo>
                <a:close/>
              </a:path>
              <a:path w="22859" h="33020">
                <a:moveTo>
                  <a:pt x="12415" y="2476"/>
                </a:moveTo>
                <a:lnTo>
                  <a:pt x="6219" y="2476"/>
                </a:lnTo>
                <a:lnTo>
                  <a:pt x="6219" y="0"/>
                </a:lnTo>
                <a:lnTo>
                  <a:pt x="12415" y="0"/>
                </a:lnTo>
                <a:lnTo>
                  <a:pt x="12415" y="2476"/>
                </a:lnTo>
                <a:close/>
              </a:path>
              <a:path w="22859" h="33020">
                <a:moveTo>
                  <a:pt x="14484" y="5001"/>
                </a:moveTo>
                <a:lnTo>
                  <a:pt x="0" y="5001"/>
                </a:lnTo>
                <a:lnTo>
                  <a:pt x="0" y="2476"/>
                </a:lnTo>
                <a:lnTo>
                  <a:pt x="14484" y="2476"/>
                </a:lnTo>
                <a:lnTo>
                  <a:pt x="14484" y="5001"/>
                </a:lnTo>
                <a:close/>
              </a:path>
              <a:path w="22859" h="33020">
                <a:moveTo>
                  <a:pt x="12415" y="9990"/>
                </a:moveTo>
                <a:lnTo>
                  <a:pt x="8276" y="9990"/>
                </a:lnTo>
                <a:lnTo>
                  <a:pt x="8276" y="7501"/>
                </a:lnTo>
                <a:lnTo>
                  <a:pt x="6219" y="7501"/>
                </a:lnTo>
                <a:lnTo>
                  <a:pt x="6219" y="5001"/>
                </a:lnTo>
                <a:lnTo>
                  <a:pt x="12415" y="5001"/>
                </a:lnTo>
                <a:lnTo>
                  <a:pt x="12415" y="9990"/>
                </a:lnTo>
                <a:close/>
              </a:path>
              <a:path w="22859" h="33020">
                <a:moveTo>
                  <a:pt x="12415" y="15003"/>
                </a:moveTo>
                <a:lnTo>
                  <a:pt x="4114" y="15003"/>
                </a:lnTo>
                <a:lnTo>
                  <a:pt x="6219" y="12502"/>
                </a:lnTo>
                <a:lnTo>
                  <a:pt x="6219" y="9990"/>
                </a:lnTo>
                <a:lnTo>
                  <a:pt x="14484" y="9990"/>
                </a:lnTo>
                <a:lnTo>
                  <a:pt x="14484" y="12502"/>
                </a:lnTo>
                <a:lnTo>
                  <a:pt x="12415" y="12502"/>
                </a:lnTo>
                <a:lnTo>
                  <a:pt x="12415" y="15003"/>
                </a:lnTo>
                <a:close/>
              </a:path>
              <a:path w="22859" h="33020">
                <a:moveTo>
                  <a:pt x="16601" y="17491"/>
                </a:moveTo>
                <a:lnTo>
                  <a:pt x="0" y="17491"/>
                </a:lnTo>
                <a:lnTo>
                  <a:pt x="0" y="15003"/>
                </a:lnTo>
                <a:lnTo>
                  <a:pt x="16601" y="15003"/>
                </a:lnTo>
                <a:lnTo>
                  <a:pt x="16601" y="17491"/>
                </a:lnTo>
                <a:close/>
              </a:path>
              <a:path w="22859" h="33020">
                <a:moveTo>
                  <a:pt x="18670" y="22504"/>
                </a:moveTo>
                <a:lnTo>
                  <a:pt x="2045" y="22504"/>
                </a:lnTo>
                <a:lnTo>
                  <a:pt x="2045" y="20004"/>
                </a:lnTo>
                <a:lnTo>
                  <a:pt x="0" y="20004"/>
                </a:lnTo>
                <a:lnTo>
                  <a:pt x="2045" y="17491"/>
                </a:lnTo>
                <a:lnTo>
                  <a:pt x="18670" y="17491"/>
                </a:lnTo>
                <a:lnTo>
                  <a:pt x="18670" y="22504"/>
                </a:lnTo>
                <a:close/>
              </a:path>
              <a:path w="22859" h="33020">
                <a:moveTo>
                  <a:pt x="18670" y="32507"/>
                </a:moveTo>
                <a:lnTo>
                  <a:pt x="16601" y="32507"/>
                </a:lnTo>
                <a:lnTo>
                  <a:pt x="16601" y="30006"/>
                </a:lnTo>
                <a:lnTo>
                  <a:pt x="14484" y="30006"/>
                </a:lnTo>
                <a:lnTo>
                  <a:pt x="12415" y="27505"/>
                </a:lnTo>
                <a:lnTo>
                  <a:pt x="12415" y="25017"/>
                </a:lnTo>
                <a:lnTo>
                  <a:pt x="4114" y="25017"/>
                </a:lnTo>
                <a:lnTo>
                  <a:pt x="4114" y="22504"/>
                </a:lnTo>
                <a:lnTo>
                  <a:pt x="22809" y="22504"/>
                </a:lnTo>
                <a:lnTo>
                  <a:pt x="22809" y="25017"/>
                </a:lnTo>
                <a:lnTo>
                  <a:pt x="20740" y="27505"/>
                </a:lnTo>
                <a:lnTo>
                  <a:pt x="20740" y="30006"/>
                </a:lnTo>
                <a:lnTo>
                  <a:pt x="18670" y="32507"/>
                </a:lnTo>
                <a:close/>
              </a:path>
            </a:pathLst>
          </a:custGeom>
          <a:solidFill>
            <a:srgbClr val="C9CCCC"/>
          </a:solidFill>
        </p:spPr>
        <p:txBody>
          <a:bodyPr wrap="square" lIns="0" tIns="0" rIns="0" bIns="0" rtlCol="0"/>
          <a:lstStyle/>
          <a:p/>
        </p:txBody>
      </p:sp>
      <p:sp>
        <p:nvSpPr>
          <p:cNvPr id="2671" name="object 2671"/>
          <p:cNvSpPr/>
          <p:nvPr/>
        </p:nvSpPr>
        <p:spPr>
          <a:xfrm>
            <a:off x="9327484" y="545119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672" name="object 2672"/>
          <p:cNvSpPr/>
          <p:nvPr/>
        </p:nvSpPr>
        <p:spPr>
          <a:xfrm>
            <a:off x="9329542" y="5446205"/>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673" name="object 2673"/>
          <p:cNvSpPr/>
          <p:nvPr/>
        </p:nvSpPr>
        <p:spPr>
          <a:xfrm>
            <a:off x="9406352" y="5446200"/>
            <a:ext cx="2540" cy="2540"/>
          </a:xfrm>
          <a:custGeom>
            <a:rect l="l" t="t" r="r" b="b"/>
            <a:pathLst>
              <a:path w="2540" h="2539">
                <a:moveTo>
                  <a:pt x="0" y="2512"/>
                </a:moveTo>
                <a:lnTo>
                  <a:pt x="0" y="0"/>
                </a:lnTo>
                <a:lnTo>
                  <a:pt x="2045" y="0"/>
                </a:lnTo>
                <a:lnTo>
                  <a:pt x="0" y="2512"/>
                </a:lnTo>
                <a:close/>
              </a:path>
            </a:pathLst>
          </a:custGeom>
          <a:solidFill>
            <a:srgbClr val="C9CCCC"/>
          </a:solidFill>
        </p:spPr>
        <p:txBody>
          <a:bodyPr wrap="square" lIns="0" tIns="0" rIns="0" bIns="0" rtlCol="0"/>
          <a:lstStyle/>
          <a:p/>
        </p:txBody>
      </p:sp>
      <p:sp>
        <p:nvSpPr>
          <p:cNvPr id="2674" name="object 2674"/>
          <p:cNvSpPr/>
          <p:nvPr/>
        </p:nvSpPr>
        <p:spPr>
          <a:xfrm>
            <a:off x="9344085" y="5366158"/>
            <a:ext cx="19050" cy="17780"/>
          </a:xfrm>
          <a:custGeom>
            <a:rect l="l" t="t" r="r" b="b"/>
            <a:pathLst>
              <a:path w="19050" h="17779">
                <a:moveTo>
                  <a:pt x="4138" y="2500"/>
                </a:moveTo>
                <a:lnTo>
                  <a:pt x="0" y="2500"/>
                </a:lnTo>
                <a:lnTo>
                  <a:pt x="0" y="0"/>
                </a:lnTo>
                <a:lnTo>
                  <a:pt x="4138" y="0"/>
                </a:lnTo>
                <a:lnTo>
                  <a:pt x="4138" y="2500"/>
                </a:lnTo>
                <a:close/>
              </a:path>
              <a:path w="19050" h="17779">
                <a:moveTo>
                  <a:pt x="16577" y="15003"/>
                </a:moveTo>
                <a:lnTo>
                  <a:pt x="2069" y="15003"/>
                </a:lnTo>
                <a:lnTo>
                  <a:pt x="4138" y="12490"/>
                </a:lnTo>
                <a:lnTo>
                  <a:pt x="4138" y="10002"/>
                </a:lnTo>
                <a:lnTo>
                  <a:pt x="2069" y="7501"/>
                </a:lnTo>
                <a:lnTo>
                  <a:pt x="2069" y="2500"/>
                </a:lnTo>
                <a:lnTo>
                  <a:pt x="6255" y="2500"/>
                </a:lnTo>
                <a:lnTo>
                  <a:pt x="6255" y="0"/>
                </a:lnTo>
                <a:lnTo>
                  <a:pt x="8300" y="0"/>
                </a:lnTo>
                <a:lnTo>
                  <a:pt x="10370" y="2500"/>
                </a:lnTo>
                <a:lnTo>
                  <a:pt x="10370" y="5001"/>
                </a:lnTo>
                <a:lnTo>
                  <a:pt x="18694" y="5001"/>
                </a:lnTo>
                <a:lnTo>
                  <a:pt x="18694" y="7501"/>
                </a:lnTo>
                <a:lnTo>
                  <a:pt x="16577" y="10002"/>
                </a:lnTo>
                <a:lnTo>
                  <a:pt x="16577" y="15003"/>
                </a:lnTo>
                <a:close/>
              </a:path>
              <a:path w="19050" h="17779">
                <a:moveTo>
                  <a:pt x="18694" y="5001"/>
                </a:moveTo>
                <a:lnTo>
                  <a:pt x="16577" y="5001"/>
                </a:lnTo>
                <a:lnTo>
                  <a:pt x="16577" y="2500"/>
                </a:lnTo>
                <a:lnTo>
                  <a:pt x="18694" y="2500"/>
                </a:lnTo>
                <a:lnTo>
                  <a:pt x="18694" y="5001"/>
                </a:lnTo>
                <a:close/>
              </a:path>
              <a:path w="19050" h="17779">
                <a:moveTo>
                  <a:pt x="16577" y="17503"/>
                </a:moveTo>
                <a:lnTo>
                  <a:pt x="8300" y="17503"/>
                </a:lnTo>
                <a:lnTo>
                  <a:pt x="8300" y="15003"/>
                </a:lnTo>
                <a:lnTo>
                  <a:pt x="18694" y="15003"/>
                </a:lnTo>
                <a:lnTo>
                  <a:pt x="16577" y="17503"/>
                </a:lnTo>
                <a:close/>
              </a:path>
            </a:pathLst>
          </a:custGeom>
          <a:solidFill>
            <a:srgbClr val="C9CCCC"/>
          </a:solidFill>
        </p:spPr>
        <p:txBody>
          <a:bodyPr wrap="square" lIns="0" tIns="0" rIns="0" bIns="0" rtlCol="0"/>
          <a:lstStyle/>
          <a:p/>
        </p:txBody>
      </p:sp>
      <p:sp>
        <p:nvSpPr>
          <p:cNvPr id="2675" name="object 2675"/>
          <p:cNvSpPr/>
          <p:nvPr/>
        </p:nvSpPr>
        <p:spPr>
          <a:xfrm>
            <a:off x="9352387" y="5363640"/>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676" name="object 2676"/>
          <p:cNvSpPr/>
          <p:nvPr/>
        </p:nvSpPr>
        <p:spPr>
          <a:xfrm>
            <a:off x="9321256" y="5448712"/>
            <a:ext cx="2540" cy="2540"/>
          </a:xfrm>
          <a:custGeom>
            <a:rect l="l" t="t" r="r" b="b"/>
            <a:pathLst>
              <a:path w="2540" h="2539">
                <a:moveTo>
                  <a:pt x="0" y="2476"/>
                </a:moveTo>
                <a:lnTo>
                  <a:pt x="0" y="0"/>
                </a:lnTo>
                <a:lnTo>
                  <a:pt x="2069" y="0"/>
                </a:lnTo>
                <a:lnTo>
                  <a:pt x="0" y="2476"/>
                </a:lnTo>
                <a:close/>
              </a:path>
            </a:pathLst>
          </a:custGeom>
          <a:solidFill>
            <a:srgbClr val="C9CCCC"/>
          </a:solidFill>
        </p:spPr>
        <p:txBody>
          <a:bodyPr wrap="square" lIns="0" tIns="0" rIns="0" bIns="0" rtlCol="0"/>
          <a:lstStyle/>
          <a:p/>
        </p:txBody>
      </p:sp>
      <p:sp>
        <p:nvSpPr>
          <p:cNvPr id="2677" name="object 2677"/>
          <p:cNvSpPr/>
          <p:nvPr/>
        </p:nvSpPr>
        <p:spPr>
          <a:xfrm>
            <a:off x="9246557" y="5406185"/>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78" name="object 2678"/>
          <p:cNvSpPr/>
          <p:nvPr/>
        </p:nvSpPr>
        <p:spPr>
          <a:xfrm>
            <a:off x="9190544" y="5363640"/>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679" name="object 2679"/>
          <p:cNvSpPr/>
          <p:nvPr/>
        </p:nvSpPr>
        <p:spPr>
          <a:xfrm>
            <a:off x="9225793" y="5388669"/>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80" name="object 2680"/>
          <p:cNvSpPr/>
          <p:nvPr/>
        </p:nvSpPr>
        <p:spPr>
          <a:xfrm>
            <a:off x="9190544" y="5361151"/>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681" name="object 2681"/>
          <p:cNvSpPr/>
          <p:nvPr/>
        </p:nvSpPr>
        <p:spPr>
          <a:xfrm>
            <a:off x="9153202" y="529361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682" name="object 2682"/>
          <p:cNvSpPr/>
          <p:nvPr/>
        </p:nvSpPr>
        <p:spPr>
          <a:xfrm>
            <a:off x="9288060" y="5433692"/>
            <a:ext cx="4445" cy="5080"/>
          </a:xfrm>
          <a:custGeom>
            <a:rect l="l" t="t" r="r" b="b"/>
            <a:pathLst>
              <a:path w="4445" h="5079">
                <a:moveTo>
                  <a:pt x="2069" y="4989"/>
                </a:moveTo>
                <a:lnTo>
                  <a:pt x="0" y="4989"/>
                </a:lnTo>
                <a:lnTo>
                  <a:pt x="0" y="0"/>
                </a:lnTo>
                <a:lnTo>
                  <a:pt x="4138" y="0"/>
                </a:lnTo>
                <a:lnTo>
                  <a:pt x="4138" y="2500"/>
                </a:lnTo>
                <a:lnTo>
                  <a:pt x="2069" y="4989"/>
                </a:lnTo>
                <a:close/>
              </a:path>
            </a:pathLst>
          </a:custGeom>
          <a:solidFill>
            <a:srgbClr val="C9CCCC"/>
          </a:solidFill>
        </p:spPr>
        <p:txBody>
          <a:bodyPr wrap="square" lIns="0" tIns="0" rIns="0" bIns="0" rtlCol="0"/>
          <a:lstStyle/>
          <a:p/>
        </p:txBody>
      </p:sp>
      <p:sp>
        <p:nvSpPr>
          <p:cNvPr id="2683" name="object 2683"/>
          <p:cNvSpPr/>
          <p:nvPr/>
        </p:nvSpPr>
        <p:spPr>
          <a:xfrm>
            <a:off x="9290130" y="5431187"/>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684" name="object 2684"/>
          <p:cNvSpPr/>
          <p:nvPr/>
        </p:nvSpPr>
        <p:spPr>
          <a:xfrm>
            <a:off x="9248626" y="5406185"/>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685" name="object 2685"/>
          <p:cNvSpPr/>
          <p:nvPr/>
        </p:nvSpPr>
        <p:spPr>
          <a:xfrm>
            <a:off x="9269371" y="5423679"/>
            <a:ext cx="2540" cy="5080"/>
          </a:xfrm>
          <a:custGeom>
            <a:rect l="l" t="t" r="r" b="b"/>
            <a:pathLst>
              <a:path w="2540" h="5079">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2686" name="object 2686"/>
          <p:cNvSpPr/>
          <p:nvPr/>
        </p:nvSpPr>
        <p:spPr>
          <a:xfrm>
            <a:off x="9265243" y="5418667"/>
            <a:ext cx="2540" cy="2540"/>
          </a:xfrm>
          <a:custGeom>
            <a:rect l="l" t="t" r="r" b="b"/>
            <a:pathLst>
              <a:path w="2540" h="2539">
                <a:moveTo>
                  <a:pt x="2057" y="2524"/>
                </a:moveTo>
                <a:lnTo>
                  <a:pt x="0" y="0"/>
                </a:lnTo>
                <a:lnTo>
                  <a:pt x="2057" y="0"/>
                </a:lnTo>
                <a:lnTo>
                  <a:pt x="2057" y="2524"/>
                </a:lnTo>
                <a:close/>
              </a:path>
            </a:pathLst>
          </a:custGeom>
          <a:solidFill>
            <a:srgbClr val="C9CCCC"/>
          </a:solidFill>
        </p:spPr>
        <p:txBody>
          <a:bodyPr wrap="square" lIns="0" tIns="0" rIns="0" bIns="0" rtlCol="0"/>
          <a:lstStyle/>
          <a:p/>
        </p:txBody>
      </p:sp>
      <p:sp>
        <p:nvSpPr>
          <p:cNvPr id="2687" name="object 2687"/>
          <p:cNvSpPr/>
          <p:nvPr/>
        </p:nvSpPr>
        <p:spPr>
          <a:xfrm>
            <a:off x="10508157" y="4900846"/>
            <a:ext cx="8890" cy="5080"/>
          </a:xfrm>
          <a:custGeom>
            <a:rect l="l" t="t" r="r" b="b"/>
            <a:pathLst>
              <a:path w="8890" h="5079">
                <a:moveTo>
                  <a:pt x="8288" y="2536"/>
                </a:moveTo>
                <a:lnTo>
                  <a:pt x="0" y="2536"/>
                </a:lnTo>
                <a:lnTo>
                  <a:pt x="2069" y="0"/>
                </a:lnTo>
                <a:lnTo>
                  <a:pt x="8288" y="0"/>
                </a:lnTo>
                <a:lnTo>
                  <a:pt x="8288" y="2536"/>
                </a:lnTo>
                <a:close/>
              </a:path>
              <a:path w="8890" h="5079">
                <a:moveTo>
                  <a:pt x="6219" y="5025"/>
                </a:moveTo>
                <a:lnTo>
                  <a:pt x="4126" y="5025"/>
                </a:lnTo>
                <a:lnTo>
                  <a:pt x="4126" y="2536"/>
                </a:lnTo>
                <a:lnTo>
                  <a:pt x="6219" y="2536"/>
                </a:lnTo>
                <a:lnTo>
                  <a:pt x="6219" y="5025"/>
                </a:lnTo>
                <a:close/>
              </a:path>
            </a:pathLst>
          </a:custGeom>
          <a:solidFill>
            <a:srgbClr val="C9CCCC"/>
          </a:solidFill>
        </p:spPr>
        <p:txBody>
          <a:bodyPr wrap="square" lIns="0" tIns="0" rIns="0" bIns="0" rtlCol="0"/>
          <a:lstStyle/>
          <a:p/>
        </p:txBody>
      </p:sp>
      <p:sp>
        <p:nvSpPr>
          <p:cNvPr id="2688" name="object 2688"/>
          <p:cNvSpPr/>
          <p:nvPr/>
        </p:nvSpPr>
        <p:spPr>
          <a:xfrm>
            <a:off x="10516452" y="4898365"/>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689" name="object 2689"/>
          <p:cNvSpPr/>
          <p:nvPr/>
        </p:nvSpPr>
        <p:spPr>
          <a:xfrm>
            <a:off x="10518551" y="4898371"/>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690" name="object 2690"/>
          <p:cNvSpPr/>
          <p:nvPr/>
        </p:nvSpPr>
        <p:spPr>
          <a:xfrm>
            <a:off x="10574549" y="4890865"/>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691" name="object 2691"/>
          <p:cNvSpPr/>
          <p:nvPr/>
        </p:nvSpPr>
        <p:spPr>
          <a:xfrm>
            <a:off x="10520608" y="4898371"/>
            <a:ext cx="2540" cy="2540"/>
          </a:xfrm>
          <a:custGeom>
            <a:rect l="l" t="t" r="r" b="b"/>
            <a:pathLst>
              <a:path w="2540"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692" name="object 2692"/>
          <p:cNvSpPr/>
          <p:nvPr/>
        </p:nvSpPr>
        <p:spPr>
          <a:xfrm>
            <a:off x="10580779" y="4895852"/>
            <a:ext cx="6350" cy="2540"/>
          </a:xfrm>
          <a:custGeom>
            <a:rect l="l" t="t" r="r" b="b"/>
            <a:pathLst>
              <a:path w="6350" h="2539">
                <a:moveTo>
                  <a:pt x="6219" y="2512"/>
                </a:moveTo>
                <a:lnTo>
                  <a:pt x="0" y="2512"/>
                </a:lnTo>
                <a:lnTo>
                  <a:pt x="0" y="0"/>
                </a:lnTo>
                <a:lnTo>
                  <a:pt x="6219" y="0"/>
                </a:lnTo>
                <a:lnTo>
                  <a:pt x="6219" y="2512"/>
                </a:lnTo>
                <a:close/>
              </a:path>
            </a:pathLst>
          </a:custGeom>
          <a:solidFill>
            <a:srgbClr val="C9CCCC"/>
          </a:solidFill>
        </p:spPr>
        <p:txBody>
          <a:bodyPr wrap="square" lIns="0" tIns="0" rIns="0" bIns="0" rtlCol="0"/>
          <a:lstStyle/>
          <a:p/>
        </p:txBody>
      </p:sp>
      <p:sp>
        <p:nvSpPr>
          <p:cNvPr id="2693" name="object 2693"/>
          <p:cNvSpPr/>
          <p:nvPr/>
        </p:nvSpPr>
        <p:spPr>
          <a:xfrm>
            <a:off x="10024661" y="5060954"/>
            <a:ext cx="2540" cy="2540"/>
          </a:xfrm>
          <a:custGeom>
            <a:rect l="l" t="t" r="r" b="b"/>
            <a:pathLst>
              <a:path w="2540" h="2539">
                <a:moveTo>
                  <a:pt x="0" y="0"/>
                </a:moveTo>
                <a:lnTo>
                  <a:pt x="2117" y="0"/>
                </a:lnTo>
                <a:lnTo>
                  <a:pt x="2117" y="2524"/>
                </a:lnTo>
                <a:lnTo>
                  <a:pt x="0" y="2524"/>
                </a:lnTo>
                <a:lnTo>
                  <a:pt x="0" y="0"/>
                </a:lnTo>
                <a:close/>
              </a:path>
            </a:pathLst>
          </a:custGeom>
          <a:solidFill>
            <a:srgbClr val="C9CCCC"/>
          </a:solidFill>
        </p:spPr>
        <p:txBody>
          <a:bodyPr wrap="square" lIns="0" tIns="0" rIns="0" bIns="0" rtlCol="0"/>
          <a:lstStyle/>
          <a:p/>
        </p:txBody>
      </p:sp>
      <p:sp>
        <p:nvSpPr>
          <p:cNvPr id="2694" name="object 2694"/>
          <p:cNvSpPr/>
          <p:nvPr/>
        </p:nvSpPr>
        <p:spPr>
          <a:xfrm>
            <a:off x="10020536" y="5060946"/>
            <a:ext cx="4445" cy="2540"/>
          </a:xfrm>
          <a:custGeom>
            <a:rect l="l" t="t" r="r" b="b"/>
            <a:pathLst>
              <a:path w="4445" h="2539">
                <a:moveTo>
                  <a:pt x="4138" y="2524"/>
                </a:moveTo>
                <a:lnTo>
                  <a:pt x="0" y="2524"/>
                </a:lnTo>
                <a:lnTo>
                  <a:pt x="0" y="0"/>
                </a:lnTo>
                <a:lnTo>
                  <a:pt x="2069" y="0"/>
                </a:lnTo>
                <a:lnTo>
                  <a:pt x="4138" y="2524"/>
                </a:lnTo>
                <a:close/>
              </a:path>
            </a:pathLst>
          </a:custGeom>
          <a:solidFill>
            <a:srgbClr val="C9CCCC"/>
          </a:solidFill>
        </p:spPr>
        <p:txBody>
          <a:bodyPr wrap="square" lIns="0" tIns="0" rIns="0" bIns="0" rtlCol="0"/>
          <a:lstStyle/>
          <a:p/>
        </p:txBody>
      </p:sp>
      <p:sp>
        <p:nvSpPr>
          <p:cNvPr id="2695" name="object 2695"/>
          <p:cNvSpPr/>
          <p:nvPr/>
        </p:nvSpPr>
        <p:spPr>
          <a:xfrm>
            <a:off x="10010154" y="5058456"/>
            <a:ext cx="8890" cy="17780"/>
          </a:xfrm>
          <a:custGeom>
            <a:rect l="l" t="t" r="r" b="b"/>
            <a:pathLst>
              <a:path w="8890" h="17779">
                <a:moveTo>
                  <a:pt x="0" y="17491"/>
                </a:moveTo>
                <a:lnTo>
                  <a:pt x="0" y="5001"/>
                </a:lnTo>
                <a:lnTo>
                  <a:pt x="2069" y="5001"/>
                </a:lnTo>
                <a:lnTo>
                  <a:pt x="2069" y="2488"/>
                </a:lnTo>
                <a:lnTo>
                  <a:pt x="4126" y="2488"/>
                </a:lnTo>
                <a:lnTo>
                  <a:pt x="4126" y="0"/>
                </a:lnTo>
                <a:lnTo>
                  <a:pt x="8312" y="0"/>
                </a:lnTo>
                <a:lnTo>
                  <a:pt x="8312" y="7489"/>
                </a:lnTo>
                <a:lnTo>
                  <a:pt x="6219" y="7489"/>
                </a:lnTo>
                <a:lnTo>
                  <a:pt x="6219" y="12502"/>
                </a:lnTo>
                <a:lnTo>
                  <a:pt x="4126" y="12502"/>
                </a:lnTo>
                <a:lnTo>
                  <a:pt x="4126" y="15015"/>
                </a:lnTo>
                <a:lnTo>
                  <a:pt x="2069" y="15015"/>
                </a:lnTo>
                <a:lnTo>
                  <a:pt x="0" y="17491"/>
                </a:lnTo>
                <a:close/>
              </a:path>
            </a:pathLst>
          </a:custGeom>
          <a:solidFill>
            <a:srgbClr val="C9CCCC"/>
          </a:solidFill>
        </p:spPr>
        <p:txBody>
          <a:bodyPr wrap="square" lIns="0" tIns="0" rIns="0" bIns="0" rtlCol="0"/>
          <a:lstStyle/>
          <a:p/>
        </p:txBody>
      </p:sp>
      <p:sp>
        <p:nvSpPr>
          <p:cNvPr id="2696" name="object 2696"/>
          <p:cNvSpPr/>
          <p:nvPr/>
        </p:nvSpPr>
        <p:spPr>
          <a:xfrm>
            <a:off x="10047495" y="5078482"/>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697" name="object 2697"/>
          <p:cNvSpPr/>
          <p:nvPr/>
        </p:nvSpPr>
        <p:spPr>
          <a:xfrm>
            <a:off x="10045424" y="5126003"/>
            <a:ext cx="4445" cy="2540"/>
          </a:xfrm>
          <a:custGeom>
            <a:rect l="l" t="t" r="r" b="b"/>
            <a:pathLst>
              <a:path w="4445" h="2539">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2698" name="object 2698"/>
          <p:cNvSpPr/>
          <p:nvPr/>
        </p:nvSpPr>
        <p:spPr>
          <a:xfrm>
            <a:off x="10026778" y="5060954"/>
            <a:ext cx="2540" cy="2540"/>
          </a:xfrm>
          <a:custGeom>
            <a:rect l="l" t="t" r="r" b="b"/>
            <a:pathLst>
              <a:path w="2540" h="2539">
                <a:moveTo>
                  <a:pt x="0" y="0"/>
                </a:moveTo>
                <a:lnTo>
                  <a:pt x="2045" y="0"/>
                </a:lnTo>
                <a:lnTo>
                  <a:pt x="2045" y="2524"/>
                </a:lnTo>
                <a:lnTo>
                  <a:pt x="0" y="2524"/>
                </a:lnTo>
                <a:lnTo>
                  <a:pt x="0" y="0"/>
                </a:lnTo>
                <a:close/>
              </a:path>
            </a:pathLst>
          </a:custGeom>
          <a:solidFill>
            <a:srgbClr val="C9CCCC"/>
          </a:solidFill>
        </p:spPr>
        <p:txBody>
          <a:bodyPr wrap="square" lIns="0" tIns="0" rIns="0" bIns="0" rtlCol="0"/>
          <a:lstStyle/>
          <a:p/>
        </p:txBody>
      </p:sp>
      <p:sp>
        <p:nvSpPr>
          <p:cNvPr id="2699" name="object 2699"/>
          <p:cNvSpPr/>
          <p:nvPr/>
        </p:nvSpPr>
        <p:spPr>
          <a:xfrm>
            <a:off x="10035044" y="5093473"/>
            <a:ext cx="2540" cy="2540"/>
          </a:xfrm>
          <a:custGeom>
            <a:rect l="l" t="t" r="r" b="b"/>
            <a:pathLst>
              <a:path w="2540" h="2539">
                <a:moveTo>
                  <a:pt x="0" y="0"/>
                </a:moveTo>
                <a:lnTo>
                  <a:pt x="2117" y="0"/>
                </a:lnTo>
                <a:lnTo>
                  <a:pt x="2117" y="2488"/>
                </a:lnTo>
                <a:lnTo>
                  <a:pt x="0" y="2488"/>
                </a:lnTo>
                <a:lnTo>
                  <a:pt x="0" y="0"/>
                </a:lnTo>
                <a:close/>
              </a:path>
            </a:pathLst>
          </a:custGeom>
          <a:solidFill>
            <a:srgbClr val="C9CCCC"/>
          </a:solidFill>
        </p:spPr>
        <p:txBody>
          <a:bodyPr wrap="square" lIns="0" tIns="0" rIns="0" bIns="0" rtlCol="0"/>
          <a:lstStyle/>
          <a:p/>
        </p:txBody>
      </p:sp>
      <p:sp>
        <p:nvSpPr>
          <p:cNvPr id="2700" name="object 2700"/>
          <p:cNvSpPr/>
          <p:nvPr/>
        </p:nvSpPr>
        <p:spPr>
          <a:xfrm>
            <a:off x="10010154" y="4993401"/>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701" name="object 2701"/>
          <p:cNvSpPr/>
          <p:nvPr/>
        </p:nvSpPr>
        <p:spPr>
          <a:xfrm>
            <a:off x="10010153" y="5020933"/>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702" name="object 2702"/>
          <p:cNvSpPr/>
          <p:nvPr/>
        </p:nvSpPr>
        <p:spPr>
          <a:xfrm>
            <a:off x="10010157" y="5043449"/>
            <a:ext cx="4445" cy="5080"/>
          </a:xfrm>
          <a:custGeom>
            <a:rect l="l" t="t" r="r" b="b"/>
            <a:pathLst>
              <a:path w="4445" h="5079">
                <a:moveTo>
                  <a:pt x="4138" y="5001"/>
                </a:moveTo>
                <a:lnTo>
                  <a:pt x="0" y="5001"/>
                </a:lnTo>
                <a:lnTo>
                  <a:pt x="0" y="0"/>
                </a:lnTo>
                <a:lnTo>
                  <a:pt x="2069" y="0"/>
                </a:lnTo>
                <a:lnTo>
                  <a:pt x="4138" y="2512"/>
                </a:lnTo>
                <a:lnTo>
                  <a:pt x="4138" y="5001"/>
                </a:lnTo>
                <a:close/>
              </a:path>
            </a:pathLst>
          </a:custGeom>
          <a:solidFill>
            <a:srgbClr val="C9CCCC"/>
          </a:solidFill>
        </p:spPr>
        <p:txBody>
          <a:bodyPr wrap="square" lIns="0" tIns="0" rIns="0" bIns="0" rtlCol="0"/>
          <a:lstStyle/>
          <a:p/>
        </p:txBody>
      </p:sp>
      <p:sp>
        <p:nvSpPr>
          <p:cNvPr id="2703" name="object 2703"/>
          <p:cNvSpPr/>
          <p:nvPr/>
        </p:nvSpPr>
        <p:spPr>
          <a:xfrm>
            <a:off x="10020536" y="5063476"/>
            <a:ext cx="4445" cy="2540"/>
          </a:xfrm>
          <a:custGeom>
            <a:rect l="l" t="t" r="r" b="b"/>
            <a:pathLst>
              <a:path w="4445" h="2539">
                <a:moveTo>
                  <a:pt x="4138" y="2488"/>
                </a:moveTo>
                <a:lnTo>
                  <a:pt x="0" y="2488"/>
                </a:lnTo>
                <a:lnTo>
                  <a:pt x="0" y="0"/>
                </a:lnTo>
                <a:lnTo>
                  <a:pt x="2069" y="0"/>
                </a:lnTo>
                <a:lnTo>
                  <a:pt x="4138" y="2488"/>
                </a:lnTo>
                <a:close/>
              </a:path>
            </a:pathLst>
          </a:custGeom>
          <a:solidFill>
            <a:srgbClr val="C9CCCC"/>
          </a:solidFill>
        </p:spPr>
        <p:txBody>
          <a:bodyPr wrap="square" lIns="0" tIns="0" rIns="0" bIns="0" rtlCol="0"/>
          <a:lstStyle/>
          <a:p/>
        </p:txBody>
      </p:sp>
      <p:sp>
        <p:nvSpPr>
          <p:cNvPr id="2704" name="object 2704"/>
          <p:cNvSpPr/>
          <p:nvPr/>
        </p:nvSpPr>
        <p:spPr>
          <a:xfrm>
            <a:off x="10074491" y="5095963"/>
            <a:ext cx="2540" cy="2540"/>
          </a:xfrm>
          <a:custGeom>
            <a:rect l="l" t="t" r="r" b="b"/>
            <a:pathLst>
              <a:path w="2540"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2705" name="object 2705"/>
          <p:cNvSpPr/>
          <p:nvPr/>
        </p:nvSpPr>
        <p:spPr>
          <a:xfrm>
            <a:off x="10016380" y="5206049"/>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2706" name="object 2706"/>
          <p:cNvSpPr/>
          <p:nvPr/>
        </p:nvSpPr>
        <p:spPr>
          <a:xfrm>
            <a:off x="10016384" y="5208558"/>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707" name="object 2707"/>
          <p:cNvSpPr/>
          <p:nvPr/>
        </p:nvSpPr>
        <p:spPr>
          <a:xfrm>
            <a:off x="10020535" y="5206055"/>
            <a:ext cx="2540" cy="2540"/>
          </a:xfrm>
          <a:custGeom>
            <a:rect l="l" t="t" r="r" b="b"/>
            <a:pathLst>
              <a:path w="2540"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708" name="object 2708"/>
          <p:cNvSpPr/>
          <p:nvPr/>
        </p:nvSpPr>
        <p:spPr>
          <a:xfrm>
            <a:off x="10068238" y="5201060"/>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709" name="object 2709"/>
          <p:cNvSpPr/>
          <p:nvPr/>
        </p:nvSpPr>
        <p:spPr>
          <a:xfrm>
            <a:off x="10086930" y="521854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710" name="object 2710"/>
          <p:cNvSpPr/>
          <p:nvPr/>
        </p:nvSpPr>
        <p:spPr>
          <a:xfrm>
            <a:off x="10072409" y="5120991"/>
            <a:ext cx="2540" cy="2540"/>
          </a:xfrm>
          <a:custGeom>
            <a:rect l="l" t="t" r="r" b="b"/>
            <a:pathLst>
              <a:path w="2540"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711" name="object 2711"/>
          <p:cNvSpPr/>
          <p:nvPr/>
        </p:nvSpPr>
        <p:spPr>
          <a:xfrm>
            <a:off x="10074478" y="5156000"/>
            <a:ext cx="4445" cy="5080"/>
          </a:xfrm>
          <a:custGeom>
            <a:rect l="l" t="t" r="r" b="b"/>
            <a:pathLst>
              <a:path w="4445" h="5079">
                <a:moveTo>
                  <a:pt x="2093" y="5013"/>
                </a:moveTo>
                <a:lnTo>
                  <a:pt x="0" y="5013"/>
                </a:lnTo>
                <a:lnTo>
                  <a:pt x="0" y="0"/>
                </a:lnTo>
                <a:lnTo>
                  <a:pt x="4138" y="0"/>
                </a:lnTo>
                <a:lnTo>
                  <a:pt x="4138" y="2524"/>
                </a:lnTo>
                <a:lnTo>
                  <a:pt x="2093" y="2524"/>
                </a:lnTo>
                <a:lnTo>
                  <a:pt x="2093" y="5013"/>
                </a:lnTo>
                <a:close/>
              </a:path>
            </a:pathLst>
          </a:custGeom>
          <a:solidFill>
            <a:srgbClr val="C9CCCC"/>
          </a:solidFill>
        </p:spPr>
        <p:txBody>
          <a:bodyPr wrap="square" lIns="0" tIns="0" rIns="0" bIns="0" rtlCol="0"/>
          <a:lstStyle/>
          <a:p/>
        </p:txBody>
      </p:sp>
      <p:sp>
        <p:nvSpPr>
          <p:cNvPr id="2712" name="object 2712"/>
          <p:cNvSpPr/>
          <p:nvPr/>
        </p:nvSpPr>
        <p:spPr>
          <a:xfrm>
            <a:off x="10078618" y="5318612"/>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2713" name="object 2713"/>
          <p:cNvSpPr/>
          <p:nvPr/>
        </p:nvSpPr>
        <p:spPr>
          <a:xfrm>
            <a:off x="10086930" y="5216071"/>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14" name="object 2714"/>
          <p:cNvSpPr/>
          <p:nvPr/>
        </p:nvSpPr>
        <p:spPr>
          <a:xfrm>
            <a:off x="10105613" y="5263582"/>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715" name="object 2715"/>
          <p:cNvSpPr/>
          <p:nvPr/>
        </p:nvSpPr>
        <p:spPr>
          <a:xfrm>
            <a:off x="10091056" y="5186017"/>
            <a:ext cx="2540" cy="2540"/>
          </a:xfrm>
          <a:custGeom>
            <a:rect l="l" t="t" r="r" b="b"/>
            <a:pathLst>
              <a:path w="2540" h="2539">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2716" name="object 2716"/>
          <p:cNvSpPr/>
          <p:nvPr/>
        </p:nvSpPr>
        <p:spPr>
          <a:xfrm>
            <a:off x="10066168" y="5090974"/>
            <a:ext cx="2540" cy="5080"/>
          </a:xfrm>
          <a:custGeom>
            <a:rect l="l" t="t" r="r" b="b"/>
            <a:pathLst>
              <a:path w="2540" h="5079">
                <a:moveTo>
                  <a:pt x="0" y="4989"/>
                </a:moveTo>
                <a:lnTo>
                  <a:pt x="0" y="0"/>
                </a:lnTo>
                <a:lnTo>
                  <a:pt x="2069" y="0"/>
                </a:lnTo>
                <a:lnTo>
                  <a:pt x="2069" y="4989"/>
                </a:lnTo>
                <a:lnTo>
                  <a:pt x="0" y="4989"/>
                </a:lnTo>
                <a:close/>
              </a:path>
            </a:pathLst>
          </a:custGeom>
          <a:solidFill>
            <a:srgbClr val="C9CCCC"/>
          </a:solidFill>
        </p:spPr>
        <p:txBody>
          <a:bodyPr wrap="square" lIns="0" tIns="0" rIns="0" bIns="0" rtlCol="0"/>
          <a:lstStyle/>
          <a:p/>
        </p:txBody>
      </p:sp>
      <p:sp>
        <p:nvSpPr>
          <p:cNvPr id="2717" name="object 2717"/>
          <p:cNvSpPr/>
          <p:nvPr/>
        </p:nvSpPr>
        <p:spPr>
          <a:xfrm>
            <a:off x="10070340" y="5100963"/>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718" name="object 2718"/>
          <p:cNvSpPr/>
          <p:nvPr/>
        </p:nvSpPr>
        <p:spPr>
          <a:xfrm>
            <a:off x="10055802" y="5108476"/>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719" name="object 2719"/>
          <p:cNvSpPr/>
          <p:nvPr/>
        </p:nvSpPr>
        <p:spPr>
          <a:xfrm>
            <a:off x="10053726" y="5105988"/>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20" name="object 2720"/>
          <p:cNvSpPr/>
          <p:nvPr/>
        </p:nvSpPr>
        <p:spPr>
          <a:xfrm>
            <a:off x="10059958" y="5140995"/>
            <a:ext cx="2540" cy="2540"/>
          </a:xfrm>
          <a:custGeom>
            <a:rect l="l" t="t" r="r" b="b"/>
            <a:pathLst>
              <a:path w="2540"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2721" name="object 2721"/>
          <p:cNvSpPr/>
          <p:nvPr/>
        </p:nvSpPr>
        <p:spPr>
          <a:xfrm>
            <a:off x="10066166" y="5206045"/>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722" name="object 2722"/>
          <p:cNvSpPr/>
          <p:nvPr/>
        </p:nvSpPr>
        <p:spPr>
          <a:xfrm>
            <a:off x="10064108" y="5095962"/>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723" name="object 2723"/>
          <p:cNvSpPr/>
          <p:nvPr/>
        </p:nvSpPr>
        <p:spPr>
          <a:xfrm>
            <a:off x="10292346" y="5291088"/>
            <a:ext cx="2540" cy="2540"/>
          </a:xfrm>
          <a:custGeom>
            <a:rect l="l" t="t" r="r" b="b"/>
            <a:pathLst>
              <a:path w="2540"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724" name="object 2724"/>
          <p:cNvSpPr/>
          <p:nvPr/>
        </p:nvSpPr>
        <p:spPr>
          <a:xfrm>
            <a:off x="10263306" y="5348639"/>
            <a:ext cx="8890" cy="5080"/>
          </a:xfrm>
          <a:custGeom>
            <a:rect l="l" t="t" r="r" b="b"/>
            <a:pathLst>
              <a:path w="8890" h="5079">
                <a:moveTo>
                  <a:pt x="8312" y="2500"/>
                </a:moveTo>
                <a:lnTo>
                  <a:pt x="0" y="2500"/>
                </a:lnTo>
                <a:lnTo>
                  <a:pt x="0" y="0"/>
                </a:lnTo>
                <a:lnTo>
                  <a:pt x="6207" y="0"/>
                </a:lnTo>
                <a:lnTo>
                  <a:pt x="8312" y="2500"/>
                </a:lnTo>
                <a:close/>
              </a:path>
              <a:path w="8890" h="5079">
                <a:moveTo>
                  <a:pt x="6207" y="5001"/>
                </a:moveTo>
                <a:lnTo>
                  <a:pt x="2069" y="5001"/>
                </a:lnTo>
                <a:lnTo>
                  <a:pt x="2069" y="2500"/>
                </a:lnTo>
                <a:lnTo>
                  <a:pt x="6207" y="2500"/>
                </a:lnTo>
                <a:lnTo>
                  <a:pt x="6207" y="5001"/>
                </a:lnTo>
                <a:close/>
              </a:path>
            </a:pathLst>
          </a:custGeom>
          <a:solidFill>
            <a:srgbClr val="C9CCCC"/>
          </a:solidFill>
        </p:spPr>
        <p:txBody>
          <a:bodyPr wrap="square" lIns="0" tIns="0" rIns="0" bIns="0" rtlCol="0"/>
          <a:lstStyle/>
          <a:p/>
        </p:txBody>
      </p:sp>
      <p:sp>
        <p:nvSpPr>
          <p:cNvPr id="2725" name="object 2725"/>
          <p:cNvSpPr/>
          <p:nvPr/>
        </p:nvSpPr>
        <p:spPr>
          <a:xfrm>
            <a:off x="10298578" y="5306091"/>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726" name="object 2726"/>
          <p:cNvSpPr/>
          <p:nvPr/>
        </p:nvSpPr>
        <p:spPr>
          <a:xfrm>
            <a:off x="10292346" y="5273608"/>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2727" name="object 2727"/>
          <p:cNvSpPr/>
          <p:nvPr/>
        </p:nvSpPr>
        <p:spPr>
          <a:xfrm>
            <a:off x="10269521" y="5351139"/>
            <a:ext cx="6350" cy="7620"/>
          </a:xfrm>
          <a:custGeom>
            <a:rect l="l" t="t" r="r" b="b"/>
            <a:pathLst>
              <a:path w="6350" h="7620">
                <a:moveTo>
                  <a:pt x="4162" y="2512"/>
                </a:moveTo>
                <a:lnTo>
                  <a:pt x="2105" y="2512"/>
                </a:lnTo>
                <a:lnTo>
                  <a:pt x="2105" y="0"/>
                </a:lnTo>
                <a:lnTo>
                  <a:pt x="4162" y="0"/>
                </a:lnTo>
                <a:lnTo>
                  <a:pt x="4162" y="2512"/>
                </a:lnTo>
                <a:close/>
              </a:path>
              <a:path w="6350" h="7620">
                <a:moveTo>
                  <a:pt x="6231" y="7501"/>
                </a:moveTo>
                <a:lnTo>
                  <a:pt x="4162" y="7501"/>
                </a:lnTo>
                <a:lnTo>
                  <a:pt x="2105" y="5013"/>
                </a:lnTo>
                <a:lnTo>
                  <a:pt x="0" y="5013"/>
                </a:lnTo>
                <a:lnTo>
                  <a:pt x="0" y="2512"/>
                </a:lnTo>
                <a:lnTo>
                  <a:pt x="6231" y="2512"/>
                </a:lnTo>
                <a:lnTo>
                  <a:pt x="6231" y="7501"/>
                </a:lnTo>
                <a:close/>
              </a:path>
            </a:pathLst>
          </a:custGeom>
          <a:solidFill>
            <a:srgbClr val="C9CCCC"/>
          </a:solidFill>
        </p:spPr>
        <p:txBody>
          <a:bodyPr wrap="square" lIns="0" tIns="0" rIns="0" bIns="0" rtlCol="0"/>
          <a:lstStyle/>
          <a:p/>
        </p:txBody>
      </p:sp>
      <p:sp>
        <p:nvSpPr>
          <p:cNvPr id="2728" name="object 2728"/>
          <p:cNvSpPr/>
          <p:nvPr/>
        </p:nvSpPr>
        <p:spPr>
          <a:xfrm>
            <a:off x="10275755" y="5256079"/>
            <a:ext cx="4445" cy="5080"/>
          </a:xfrm>
          <a:custGeom>
            <a:rect l="l" t="t" r="r" b="b"/>
            <a:pathLst>
              <a:path w="4445" h="5079">
                <a:moveTo>
                  <a:pt x="4150" y="5001"/>
                </a:moveTo>
                <a:lnTo>
                  <a:pt x="0" y="5001"/>
                </a:lnTo>
                <a:lnTo>
                  <a:pt x="0" y="0"/>
                </a:lnTo>
                <a:lnTo>
                  <a:pt x="4150" y="0"/>
                </a:lnTo>
                <a:lnTo>
                  <a:pt x="4150" y="5001"/>
                </a:lnTo>
                <a:close/>
              </a:path>
            </a:pathLst>
          </a:custGeom>
          <a:solidFill>
            <a:srgbClr val="C9CCCC"/>
          </a:solidFill>
        </p:spPr>
        <p:txBody>
          <a:bodyPr wrap="square" lIns="0" tIns="0" rIns="0" bIns="0" rtlCol="0"/>
          <a:lstStyle/>
          <a:p/>
        </p:txBody>
      </p:sp>
      <p:sp>
        <p:nvSpPr>
          <p:cNvPr id="2729" name="object 2729"/>
          <p:cNvSpPr/>
          <p:nvPr/>
        </p:nvSpPr>
        <p:spPr>
          <a:xfrm>
            <a:off x="10244632" y="4983418"/>
            <a:ext cx="4445" cy="5080"/>
          </a:xfrm>
          <a:custGeom>
            <a:rect l="l" t="t" r="r" b="b"/>
            <a:pathLst>
              <a:path w="4445" h="5079">
                <a:moveTo>
                  <a:pt x="4150" y="4989"/>
                </a:moveTo>
                <a:lnTo>
                  <a:pt x="0" y="4989"/>
                </a:lnTo>
                <a:lnTo>
                  <a:pt x="0" y="2500"/>
                </a:lnTo>
                <a:lnTo>
                  <a:pt x="2093" y="2500"/>
                </a:lnTo>
                <a:lnTo>
                  <a:pt x="2093" y="0"/>
                </a:lnTo>
                <a:lnTo>
                  <a:pt x="4150" y="0"/>
                </a:lnTo>
                <a:lnTo>
                  <a:pt x="4150" y="4989"/>
                </a:lnTo>
                <a:close/>
              </a:path>
            </a:pathLst>
          </a:custGeom>
          <a:solidFill>
            <a:srgbClr val="C9CCCC"/>
          </a:solidFill>
        </p:spPr>
        <p:txBody>
          <a:bodyPr wrap="square" lIns="0" tIns="0" rIns="0" bIns="0" rtlCol="0"/>
          <a:lstStyle/>
          <a:p/>
        </p:txBody>
      </p:sp>
      <p:sp>
        <p:nvSpPr>
          <p:cNvPr id="2730" name="object 2730"/>
          <p:cNvSpPr/>
          <p:nvPr/>
        </p:nvSpPr>
        <p:spPr>
          <a:xfrm>
            <a:off x="10275755" y="5348639"/>
            <a:ext cx="4445" cy="5080"/>
          </a:xfrm>
          <a:custGeom>
            <a:rect l="l" t="t" r="r" b="b"/>
            <a:pathLst>
              <a:path w="4445" h="5079">
                <a:moveTo>
                  <a:pt x="4150" y="5001"/>
                </a:moveTo>
                <a:lnTo>
                  <a:pt x="0" y="5001"/>
                </a:lnTo>
                <a:lnTo>
                  <a:pt x="0" y="0"/>
                </a:lnTo>
                <a:lnTo>
                  <a:pt x="2069" y="0"/>
                </a:lnTo>
                <a:lnTo>
                  <a:pt x="2069" y="2500"/>
                </a:lnTo>
                <a:lnTo>
                  <a:pt x="4150" y="2500"/>
                </a:lnTo>
                <a:lnTo>
                  <a:pt x="4150" y="5001"/>
                </a:lnTo>
                <a:close/>
              </a:path>
            </a:pathLst>
          </a:custGeom>
          <a:solidFill>
            <a:srgbClr val="C9CCCC"/>
          </a:solidFill>
        </p:spPr>
        <p:txBody>
          <a:bodyPr wrap="square" lIns="0" tIns="0" rIns="0" bIns="0" rtlCol="0"/>
          <a:lstStyle/>
          <a:p/>
        </p:txBody>
      </p:sp>
      <p:sp>
        <p:nvSpPr>
          <p:cNvPr id="2731" name="object 2731"/>
          <p:cNvSpPr/>
          <p:nvPr/>
        </p:nvSpPr>
        <p:spPr>
          <a:xfrm>
            <a:off x="10279908" y="5251078"/>
            <a:ext cx="2540" cy="2540"/>
          </a:xfrm>
          <a:custGeom>
            <a:rect l="l" t="t" r="r" b="b"/>
            <a:pathLst>
              <a:path w="2540" h="2539">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2732" name="object 2732"/>
          <p:cNvSpPr/>
          <p:nvPr/>
        </p:nvSpPr>
        <p:spPr>
          <a:xfrm>
            <a:off x="10284065" y="5361158"/>
            <a:ext cx="4445" cy="10160"/>
          </a:xfrm>
          <a:custGeom>
            <a:rect l="l" t="t" r="r" b="b"/>
            <a:pathLst>
              <a:path w="4445" h="10160">
                <a:moveTo>
                  <a:pt x="4138" y="9978"/>
                </a:moveTo>
                <a:lnTo>
                  <a:pt x="2069" y="9978"/>
                </a:lnTo>
                <a:lnTo>
                  <a:pt x="2069" y="7501"/>
                </a:lnTo>
                <a:lnTo>
                  <a:pt x="0" y="7501"/>
                </a:lnTo>
                <a:lnTo>
                  <a:pt x="0" y="2488"/>
                </a:lnTo>
                <a:lnTo>
                  <a:pt x="2069" y="0"/>
                </a:lnTo>
                <a:lnTo>
                  <a:pt x="2069" y="2488"/>
                </a:lnTo>
                <a:lnTo>
                  <a:pt x="4138" y="2488"/>
                </a:lnTo>
                <a:lnTo>
                  <a:pt x="4138" y="9978"/>
                </a:lnTo>
                <a:close/>
              </a:path>
            </a:pathLst>
          </a:custGeom>
          <a:solidFill>
            <a:srgbClr val="C9CCCC"/>
          </a:solidFill>
        </p:spPr>
        <p:txBody>
          <a:bodyPr wrap="square" lIns="0" tIns="0" rIns="0" bIns="0" rtlCol="0"/>
          <a:lstStyle/>
          <a:p/>
        </p:txBody>
      </p:sp>
      <p:sp>
        <p:nvSpPr>
          <p:cNvPr id="2733" name="object 2733"/>
          <p:cNvSpPr/>
          <p:nvPr/>
        </p:nvSpPr>
        <p:spPr>
          <a:xfrm>
            <a:off x="10335902" y="5181033"/>
            <a:ext cx="4445" cy="5080"/>
          </a:xfrm>
          <a:custGeom>
            <a:rect l="l" t="t" r="r" b="b"/>
            <a:pathLst>
              <a:path w="4445" h="5079">
                <a:moveTo>
                  <a:pt x="4186" y="5001"/>
                </a:moveTo>
                <a:lnTo>
                  <a:pt x="2117" y="5001"/>
                </a:lnTo>
                <a:lnTo>
                  <a:pt x="2117" y="2512"/>
                </a:lnTo>
                <a:lnTo>
                  <a:pt x="0" y="2512"/>
                </a:lnTo>
                <a:lnTo>
                  <a:pt x="0" y="0"/>
                </a:lnTo>
                <a:lnTo>
                  <a:pt x="4186" y="0"/>
                </a:lnTo>
                <a:lnTo>
                  <a:pt x="4186" y="5001"/>
                </a:lnTo>
                <a:close/>
              </a:path>
            </a:pathLst>
          </a:custGeom>
          <a:solidFill>
            <a:srgbClr val="C9CCCC"/>
          </a:solidFill>
        </p:spPr>
        <p:txBody>
          <a:bodyPr wrap="square" lIns="0" tIns="0" rIns="0" bIns="0" rtlCol="0"/>
          <a:lstStyle/>
          <a:p/>
        </p:txBody>
      </p:sp>
      <p:sp>
        <p:nvSpPr>
          <p:cNvPr id="2734" name="object 2734"/>
          <p:cNvSpPr/>
          <p:nvPr/>
        </p:nvSpPr>
        <p:spPr>
          <a:xfrm>
            <a:off x="10335908" y="5188553"/>
            <a:ext cx="2540" cy="2540"/>
          </a:xfrm>
          <a:custGeom>
            <a:rect l="l" t="t" r="r" b="b"/>
            <a:pathLst>
              <a:path w="2540" h="2539">
                <a:moveTo>
                  <a:pt x="0" y="0"/>
                </a:moveTo>
                <a:lnTo>
                  <a:pt x="2117" y="0"/>
                </a:lnTo>
                <a:lnTo>
                  <a:pt x="2117" y="2488"/>
                </a:lnTo>
                <a:lnTo>
                  <a:pt x="0" y="2488"/>
                </a:lnTo>
                <a:lnTo>
                  <a:pt x="0" y="0"/>
                </a:lnTo>
                <a:close/>
              </a:path>
            </a:pathLst>
          </a:custGeom>
          <a:solidFill>
            <a:srgbClr val="C9CCCC"/>
          </a:solidFill>
        </p:spPr>
        <p:txBody>
          <a:bodyPr wrap="square" lIns="0" tIns="0" rIns="0" bIns="0" rtlCol="0"/>
          <a:lstStyle/>
          <a:p/>
        </p:txBody>
      </p:sp>
      <p:sp>
        <p:nvSpPr>
          <p:cNvPr id="2735" name="object 2735"/>
          <p:cNvSpPr/>
          <p:nvPr/>
        </p:nvSpPr>
        <p:spPr>
          <a:xfrm>
            <a:off x="10300635" y="5196043"/>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736" name="object 2736"/>
          <p:cNvSpPr/>
          <p:nvPr/>
        </p:nvSpPr>
        <p:spPr>
          <a:xfrm>
            <a:off x="10350452" y="5008431"/>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737" name="object 2737"/>
          <p:cNvSpPr/>
          <p:nvPr/>
        </p:nvSpPr>
        <p:spPr>
          <a:xfrm>
            <a:off x="10340095" y="5183552"/>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38" name="object 2738"/>
          <p:cNvSpPr/>
          <p:nvPr/>
        </p:nvSpPr>
        <p:spPr>
          <a:xfrm>
            <a:off x="10338019" y="5188553"/>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739" name="object 2739"/>
          <p:cNvSpPr/>
          <p:nvPr/>
        </p:nvSpPr>
        <p:spPr>
          <a:xfrm>
            <a:off x="10319303" y="5251078"/>
            <a:ext cx="2540" cy="2540"/>
          </a:xfrm>
          <a:custGeom>
            <a:rect l="l" t="t" r="r" b="b"/>
            <a:pathLst>
              <a:path w="2540" h="2539">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2740" name="object 2740"/>
          <p:cNvSpPr/>
          <p:nvPr/>
        </p:nvSpPr>
        <p:spPr>
          <a:xfrm>
            <a:off x="10333865" y="5188553"/>
            <a:ext cx="2540" cy="2540"/>
          </a:xfrm>
          <a:custGeom>
            <a:rect l="l" t="t" r="r" b="b"/>
            <a:pathLst>
              <a:path w="2540" h="2539">
                <a:moveTo>
                  <a:pt x="2045" y="2488"/>
                </a:moveTo>
                <a:lnTo>
                  <a:pt x="0" y="0"/>
                </a:lnTo>
                <a:lnTo>
                  <a:pt x="2045" y="0"/>
                </a:lnTo>
                <a:lnTo>
                  <a:pt x="2045" y="2488"/>
                </a:lnTo>
                <a:close/>
              </a:path>
            </a:pathLst>
          </a:custGeom>
          <a:solidFill>
            <a:srgbClr val="C9CCCC"/>
          </a:solidFill>
        </p:spPr>
        <p:txBody>
          <a:bodyPr wrap="square" lIns="0" tIns="0" rIns="0" bIns="0" rtlCol="0"/>
          <a:lstStyle/>
          <a:p/>
        </p:txBody>
      </p:sp>
      <p:sp>
        <p:nvSpPr>
          <p:cNvPr id="2741" name="object 2741"/>
          <p:cNvSpPr/>
          <p:nvPr/>
        </p:nvSpPr>
        <p:spPr>
          <a:xfrm>
            <a:off x="10331770" y="5188553"/>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742" name="object 2742"/>
          <p:cNvSpPr/>
          <p:nvPr/>
        </p:nvSpPr>
        <p:spPr>
          <a:xfrm>
            <a:off x="10333865" y="5183539"/>
            <a:ext cx="4445" cy="5080"/>
          </a:xfrm>
          <a:custGeom>
            <a:rect l="l" t="t" r="r" b="b"/>
            <a:pathLst>
              <a:path w="4445" h="5079">
                <a:moveTo>
                  <a:pt x="2045" y="5013"/>
                </a:moveTo>
                <a:lnTo>
                  <a:pt x="0" y="5013"/>
                </a:lnTo>
                <a:lnTo>
                  <a:pt x="0" y="2500"/>
                </a:lnTo>
                <a:lnTo>
                  <a:pt x="2045" y="0"/>
                </a:lnTo>
                <a:lnTo>
                  <a:pt x="4150" y="0"/>
                </a:lnTo>
                <a:lnTo>
                  <a:pt x="4150" y="2500"/>
                </a:lnTo>
                <a:lnTo>
                  <a:pt x="2045" y="2500"/>
                </a:lnTo>
                <a:lnTo>
                  <a:pt x="2045" y="5013"/>
                </a:lnTo>
                <a:close/>
              </a:path>
            </a:pathLst>
          </a:custGeom>
          <a:solidFill>
            <a:srgbClr val="C9CCCC"/>
          </a:solidFill>
        </p:spPr>
        <p:txBody>
          <a:bodyPr wrap="square" lIns="0" tIns="0" rIns="0" bIns="0" rtlCol="0"/>
          <a:lstStyle/>
          <a:p/>
        </p:txBody>
      </p:sp>
      <p:sp>
        <p:nvSpPr>
          <p:cNvPr id="2743" name="object 2743"/>
          <p:cNvSpPr/>
          <p:nvPr/>
        </p:nvSpPr>
        <p:spPr>
          <a:xfrm>
            <a:off x="10557973" y="5206053"/>
            <a:ext cx="8890" cy="15240"/>
          </a:xfrm>
          <a:custGeom>
            <a:rect l="l" t="t" r="r" b="b"/>
            <a:pathLst>
              <a:path w="8890" h="15239">
                <a:moveTo>
                  <a:pt x="8276" y="10014"/>
                </a:moveTo>
                <a:lnTo>
                  <a:pt x="0" y="10014"/>
                </a:lnTo>
                <a:lnTo>
                  <a:pt x="0" y="5013"/>
                </a:lnTo>
                <a:lnTo>
                  <a:pt x="2069" y="5013"/>
                </a:lnTo>
                <a:lnTo>
                  <a:pt x="2069" y="0"/>
                </a:lnTo>
                <a:lnTo>
                  <a:pt x="6207" y="0"/>
                </a:lnTo>
                <a:lnTo>
                  <a:pt x="6207" y="2500"/>
                </a:lnTo>
                <a:lnTo>
                  <a:pt x="8276" y="2500"/>
                </a:lnTo>
                <a:lnTo>
                  <a:pt x="8276" y="10014"/>
                </a:lnTo>
                <a:close/>
              </a:path>
              <a:path w="8890" h="15239">
                <a:moveTo>
                  <a:pt x="4138" y="15027"/>
                </a:moveTo>
                <a:lnTo>
                  <a:pt x="2069" y="15027"/>
                </a:lnTo>
                <a:lnTo>
                  <a:pt x="2069" y="10014"/>
                </a:lnTo>
                <a:lnTo>
                  <a:pt x="6207" y="10014"/>
                </a:lnTo>
                <a:lnTo>
                  <a:pt x="6207" y="12490"/>
                </a:lnTo>
                <a:lnTo>
                  <a:pt x="4138" y="12490"/>
                </a:lnTo>
                <a:lnTo>
                  <a:pt x="4138" y="15027"/>
                </a:lnTo>
                <a:close/>
              </a:path>
            </a:pathLst>
          </a:custGeom>
          <a:solidFill>
            <a:srgbClr val="C9CCCC"/>
          </a:solidFill>
        </p:spPr>
        <p:txBody>
          <a:bodyPr wrap="square" lIns="0" tIns="0" rIns="0" bIns="0" rtlCol="0"/>
          <a:lstStyle/>
          <a:p/>
        </p:txBody>
      </p:sp>
      <p:sp>
        <p:nvSpPr>
          <p:cNvPr id="2744" name="object 2744"/>
          <p:cNvSpPr/>
          <p:nvPr/>
        </p:nvSpPr>
        <p:spPr>
          <a:xfrm>
            <a:off x="10402319" y="4843349"/>
            <a:ext cx="33655" cy="25400"/>
          </a:xfrm>
          <a:custGeom>
            <a:rect l="l" t="t" r="r" b="b"/>
            <a:pathLst>
              <a:path w="33654" h="25400">
                <a:moveTo>
                  <a:pt x="24890" y="2488"/>
                </a:moveTo>
                <a:lnTo>
                  <a:pt x="20740" y="2488"/>
                </a:lnTo>
                <a:lnTo>
                  <a:pt x="22857" y="0"/>
                </a:lnTo>
                <a:lnTo>
                  <a:pt x="24890" y="0"/>
                </a:lnTo>
                <a:lnTo>
                  <a:pt x="24890" y="2488"/>
                </a:lnTo>
                <a:close/>
              </a:path>
              <a:path w="33654" h="25400">
                <a:moveTo>
                  <a:pt x="29064" y="7489"/>
                </a:moveTo>
                <a:lnTo>
                  <a:pt x="0" y="7489"/>
                </a:lnTo>
                <a:lnTo>
                  <a:pt x="0" y="4965"/>
                </a:lnTo>
                <a:lnTo>
                  <a:pt x="12463" y="4965"/>
                </a:lnTo>
                <a:lnTo>
                  <a:pt x="12463" y="2488"/>
                </a:lnTo>
                <a:lnTo>
                  <a:pt x="24890" y="2488"/>
                </a:lnTo>
                <a:lnTo>
                  <a:pt x="26995" y="0"/>
                </a:lnTo>
                <a:lnTo>
                  <a:pt x="26995" y="4965"/>
                </a:lnTo>
                <a:lnTo>
                  <a:pt x="29064" y="7489"/>
                </a:lnTo>
                <a:close/>
              </a:path>
              <a:path w="33654" h="25400">
                <a:moveTo>
                  <a:pt x="33215" y="19992"/>
                </a:moveTo>
                <a:lnTo>
                  <a:pt x="10358" y="19992"/>
                </a:lnTo>
                <a:lnTo>
                  <a:pt x="10358" y="17491"/>
                </a:lnTo>
                <a:lnTo>
                  <a:pt x="8288" y="17491"/>
                </a:lnTo>
                <a:lnTo>
                  <a:pt x="8288" y="15003"/>
                </a:lnTo>
                <a:lnTo>
                  <a:pt x="6231" y="15003"/>
                </a:lnTo>
                <a:lnTo>
                  <a:pt x="6231" y="12478"/>
                </a:lnTo>
                <a:lnTo>
                  <a:pt x="4162" y="12478"/>
                </a:lnTo>
                <a:lnTo>
                  <a:pt x="4162" y="9978"/>
                </a:lnTo>
                <a:lnTo>
                  <a:pt x="2081" y="9978"/>
                </a:lnTo>
                <a:lnTo>
                  <a:pt x="2081" y="7489"/>
                </a:lnTo>
                <a:lnTo>
                  <a:pt x="31146" y="7489"/>
                </a:lnTo>
                <a:lnTo>
                  <a:pt x="31146" y="9978"/>
                </a:lnTo>
                <a:lnTo>
                  <a:pt x="33215" y="12478"/>
                </a:lnTo>
                <a:lnTo>
                  <a:pt x="33215" y="19992"/>
                </a:lnTo>
                <a:close/>
              </a:path>
              <a:path w="33654" h="25400">
                <a:moveTo>
                  <a:pt x="20740" y="24981"/>
                </a:moveTo>
                <a:lnTo>
                  <a:pt x="14532" y="24981"/>
                </a:lnTo>
                <a:lnTo>
                  <a:pt x="12463" y="22504"/>
                </a:lnTo>
                <a:lnTo>
                  <a:pt x="12463" y="19992"/>
                </a:lnTo>
                <a:lnTo>
                  <a:pt x="31146" y="19992"/>
                </a:lnTo>
                <a:lnTo>
                  <a:pt x="31146" y="22504"/>
                </a:lnTo>
                <a:lnTo>
                  <a:pt x="20740" y="22504"/>
                </a:lnTo>
                <a:lnTo>
                  <a:pt x="20740" y="24981"/>
                </a:lnTo>
                <a:close/>
              </a:path>
              <a:path w="33654" h="25400">
                <a:moveTo>
                  <a:pt x="20740" y="24981"/>
                </a:moveTo>
                <a:lnTo>
                  <a:pt x="20740" y="22504"/>
                </a:lnTo>
                <a:lnTo>
                  <a:pt x="22857" y="22504"/>
                </a:lnTo>
                <a:lnTo>
                  <a:pt x="20740" y="24981"/>
                </a:lnTo>
                <a:close/>
              </a:path>
              <a:path w="33654" h="25400">
                <a:moveTo>
                  <a:pt x="31146" y="24981"/>
                </a:moveTo>
                <a:lnTo>
                  <a:pt x="29064" y="24981"/>
                </a:lnTo>
                <a:lnTo>
                  <a:pt x="29064" y="22504"/>
                </a:lnTo>
                <a:lnTo>
                  <a:pt x="31146" y="22504"/>
                </a:lnTo>
                <a:lnTo>
                  <a:pt x="31146" y="24981"/>
                </a:lnTo>
                <a:close/>
              </a:path>
            </a:pathLst>
          </a:custGeom>
          <a:solidFill>
            <a:srgbClr val="C9CCCC"/>
          </a:solidFill>
        </p:spPr>
        <p:txBody>
          <a:bodyPr wrap="square" lIns="0" tIns="0" rIns="0" bIns="0" rtlCol="0"/>
          <a:lstStyle/>
          <a:p/>
        </p:txBody>
      </p:sp>
      <p:sp>
        <p:nvSpPr>
          <p:cNvPr id="2745" name="object 2745"/>
          <p:cNvSpPr/>
          <p:nvPr/>
        </p:nvSpPr>
        <p:spPr>
          <a:xfrm>
            <a:off x="10441744" y="4868336"/>
            <a:ext cx="35560" cy="15240"/>
          </a:xfrm>
          <a:custGeom>
            <a:rect l="l" t="t" r="r" b="b"/>
            <a:pathLst>
              <a:path w="35559" h="15239">
                <a:moveTo>
                  <a:pt x="16613" y="2524"/>
                </a:moveTo>
                <a:lnTo>
                  <a:pt x="4162" y="2524"/>
                </a:lnTo>
                <a:lnTo>
                  <a:pt x="6243" y="0"/>
                </a:lnTo>
                <a:lnTo>
                  <a:pt x="14568" y="0"/>
                </a:lnTo>
                <a:lnTo>
                  <a:pt x="16613" y="2524"/>
                </a:lnTo>
                <a:close/>
              </a:path>
              <a:path w="35559" h="15239">
                <a:moveTo>
                  <a:pt x="22821" y="5001"/>
                </a:moveTo>
                <a:lnTo>
                  <a:pt x="0" y="5001"/>
                </a:lnTo>
                <a:lnTo>
                  <a:pt x="2081" y="2524"/>
                </a:lnTo>
                <a:lnTo>
                  <a:pt x="22821" y="2524"/>
                </a:lnTo>
                <a:lnTo>
                  <a:pt x="22821" y="5001"/>
                </a:lnTo>
                <a:close/>
              </a:path>
              <a:path w="35559" h="15239">
                <a:moveTo>
                  <a:pt x="29053" y="7513"/>
                </a:moveTo>
                <a:lnTo>
                  <a:pt x="2081" y="7513"/>
                </a:lnTo>
                <a:lnTo>
                  <a:pt x="2081" y="5001"/>
                </a:lnTo>
                <a:lnTo>
                  <a:pt x="29053" y="5001"/>
                </a:lnTo>
                <a:lnTo>
                  <a:pt x="29053" y="7513"/>
                </a:lnTo>
                <a:close/>
              </a:path>
              <a:path w="35559" h="15239">
                <a:moveTo>
                  <a:pt x="6243" y="10014"/>
                </a:moveTo>
                <a:lnTo>
                  <a:pt x="4162" y="10014"/>
                </a:lnTo>
                <a:lnTo>
                  <a:pt x="4162" y="7513"/>
                </a:lnTo>
                <a:lnTo>
                  <a:pt x="6243" y="7513"/>
                </a:lnTo>
                <a:lnTo>
                  <a:pt x="6243" y="10014"/>
                </a:lnTo>
                <a:close/>
              </a:path>
              <a:path w="35559" h="15239">
                <a:moveTo>
                  <a:pt x="35272" y="15027"/>
                </a:moveTo>
                <a:lnTo>
                  <a:pt x="16613" y="15027"/>
                </a:lnTo>
                <a:lnTo>
                  <a:pt x="16613" y="12514"/>
                </a:lnTo>
                <a:lnTo>
                  <a:pt x="6243" y="12514"/>
                </a:lnTo>
                <a:lnTo>
                  <a:pt x="6243" y="7513"/>
                </a:lnTo>
                <a:lnTo>
                  <a:pt x="27007" y="7513"/>
                </a:lnTo>
                <a:lnTo>
                  <a:pt x="27007" y="10014"/>
                </a:lnTo>
                <a:lnTo>
                  <a:pt x="35272" y="10014"/>
                </a:lnTo>
                <a:lnTo>
                  <a:pt x="35272" y="15027"/>
                </a:lnTo>
                <a:close/>
              </a:path>
              <a:path w="35559" h="15239">
                <a:moveTo>
                  <a:pt x="31146" y="10014"/>
                </a:moveTo>
                <a:lnTo>
                  <a:pt x="29053" y="10014"/>
                </a:lnTo>
                <a:lnTo>
                  <a:pt x="29053" y="7513"/>
                </a:lnTo>
                <a:lnTo>
                  <a:pt x="31146" y="7513"/>
                </a:lnTo>
                <a:lnTo>
                  <a:pt x="31146" y="10014"/>
                </a:lnTo>
                <a:close/>
              </a:path>
            </a:pathLst>
          </a:custGeom>
          <a:solidFill>
            <a:srgbClr val="C9CCCC"/>
          </a:solidFill>
        </p:spPr>
        <p:txBody>
          <a:bodyPr wrap="square" lIns="0" tIns="0" rIns="0" bIns="0" rtlCol="0"/>
          <a:lstStyle/>
          <a:p/>
        </p:txBody>
      </p:sp>
      <p:sp>
        <p:nvSpPr>
          <p:cNvPr id="2746" name="object 2746"/>
          <p:cNvSpPr/>
          <p:nvPr/>
        </p:nvSpPr>
        <p:spPr>
          <a:xfrm>
            <a:off x="10437609" y="4868331"/>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747" name="object 2747"/>
          <p:cNvSpPr/>
          <p:nvPr/>
        </p:nvSpPr>
        <p:spPr>
          <a:xfrm>
            <a:off x="10107688" y="4898365"/>
            <a:ext cx="6350" cy="5080"/>
          </a:xfrm>
          <a:custGeom>
            <a:rect l="l" t="t" r="r" b="b"/>
            <a:pathLst>
              <a:path w="6350" h="5079">
                <a:moveTo>
                  <a:pt x="4126" y="2500"/>
                </a:moveTo>
                <a:lnTo>
                  <a:pt x="0" y="2500"/>
                </a:lnTo>
                <a:lnTo>
                  <a:pt x="0" y="0"/>
                </a:lnTo>
                <a:lnTo>
                  <a:pt x="2045" y="0"/>
                </a:lnTo>
                <a:lnTo>
                  <a:pt x="4126" y="2500"/>
                </a:lnTo>
                <a:close/>
              </a:path>
              <a:path w="6350" h="5079">
                <a:moveTo>
                  <a:pt x="6195" y="5001"/>
                </a:moveTo>
                <a:lnTo>
                  <a:pt x="2045" y="5001"/>
                </a:lnTo>
                <a:lnTo>
                  <a:pt x="2045" y="2500"/>
                </a:lnTo>
                <a:lnTo>
                  <a:pt x="6195" y="2500"/>
                </a:lnTo>
                <a:lnTo>
                  <a:pt x="6195" y="5001"/>
                </a:lnTo>
                <a:close/>
              </a:path>
            </a:pathLst>
          </a:custGeom>
          <a:solidFill>
            <a:srgbClr val="C9CCCC"/>
          </a:solidFill>
        </p:spPr>
        <p:txBody>
          <a:bodyPr wrap="square" lIns="0" tIns="0" rIns="0" bIns="0" rtlCol="0"/>
          <a:lstStyle/>
          <a:p/>
        </p:txBody>
      </p:sp>
      <p:sp>
        <p:nvSpPr>
          <p:cNvPr id="2748" name="object 2748"/>
          <p:cNvSpPr/>
          <p:nvPr/>
        </p:nvSpPr>
        <p:spPr>
          <a:xfrm>
            <a:off x="10113881" y="4903383"/>
            <a:ext cx="6350" cy="2540"/>
          </a:xfrm>
          <a:custGeom>
            <a:rect l="l" t="t" r="r" b="b"/>
            <a:pathLst>
              <a:path w="6350" h="2539">
                <a:moveTo>
                  <a:pt x="6243" y="2488"/>
                </a:moveTo>
                <a:lnTo>
                  <a:pt x="0" y="2488"/>
                </a:lnTo>
                <a:lnTo>
                  <a:pt x="2117" y="0"/>
                </a:lnTo>
                <a:lnTo>
                  <a:pt x="6243" y="0"/>
                </a:lnTo>
                <a:lnTo>
                  <a:pt x="6243" y="2488"/>
                </a:lnTo>
                <a:close/>
              </a:path>
            </a:pathLst>
          </a:custGeom>
          <a:solidFill>
            <a:srgbClr val="C9CCCC"/>
          </a:solidFill>
        </p:spPr>
        <p:txBody>
          <a:bodyPr wrap="square" lIns="0" tIns="0" rIns="0" bIns="0" rtlCol="0"/>
          <a:lstStyle/>
          <a:p/>
        </p:txBody>
      </p:sp>
      <p:sp>
        <p:nvSpPr>
          <p:cNvPr id="2749" name="object 2749"/>
          <p:cNvSpPr/>
          <p:nvPr/>
        </p:nvSpPr>
        <p:spPr>
          <a:xfrm>
            <a:off x="10215588" y="4830837"/>
            <a:ext cx="4445" cy="7620"/>
          </a:xfrm>
          <a:custGeom>
            <a:rect l="l" t="t" r="r" b="b"/>
            <a:pathLst>
              <a:path w="4445" h="7620">
                <a:moveTo>
                  <a:pt x="4150" y="7489"/>
                </a:moveTo>
                <a:lnTo>
                  <a:pt x="2081" y="7489"/>
                </a:lnTo>
                <a:lnTo>
                  <a:pt x="2081" y="4989"/>
                </a:lnTo>
                <a:lnTo>
                  <a:pt x="0" y="4989"/>
                </a:lnTo>
                <a:lnTo>
                  <a:pt x="2081" y="2488"/>
                </a:lnTo>
                <a:lnTo>
                  <a:pt x="2081" y="0"/>
                </a:lnTo>
                <a:lnTo>
                  <a:pt x="4150" y="0"/>
                </a:lnTo>
                <a:lnTo>
                  <a:pt x="4150" y="7489"/>
                </a:lnTo>
                <a:close/>
              </a:path>
            </a:pathLst>
          </a:custGeom>
          <a:solidFill>
            <a:srgbClr val="C9CCCC"/>
          </a:solidFill>
        </p:spPr>
        <p:txBody>
          <a:bodyPr wrap="square" lIns="0" tIns="0" rIns="0" bIns="0" rtlCol="0"/>
          <a:lstStyle/>
          <a:p/>
        </p:txBody>
      </p:sp>
      <p:sp>
        <p:nvSpPr>
          <p:cNvPr id="2750" name="object 2750"/>
          <p:cNvSpPr/>
          <p:nvPr/>
        </p:nvSpPr>
        <p:spPr>
          <a:xfrm>
            <a:off x="9700979" y="6664452"/>
            <a:ext cx="2540" cy="5080"/>
          </a:xfrm>
          <a:custGeom>
            <a:rect l="l" t="t" r="r" b="b"/>
            <a:pathLst>
              <a:path w="2540" h="5079">
                <a:moveTo>
                  <a:pt x="2069" y="5001"/>
                </a:moveTo>
                <a:lnTo>
                  <a:pt x="0" y="2512"/>
                </a:lnTo>
                <a:lnTo>
                  <a:pt x="2069" y="0"/>
                </a:lnTo>
                <a:lnTo>
                  <a:pt x="2069" y="5001"/>
                </a:lnTo>
                <a:close/>
              </a:path>
            </a:pathLst>
          </a:custGeom>
          <a:solidFill>
            <a:srgbClr val="C9CCCC"/>
          </a:solidFill>
        </p:spPr>
        <p:txBody>
          <a:bodyPr wrap="square" lIns="0" tIns="0" rIns="0" bIns="0" rtlCol="0"/>
          <a:lstStyle/>
          <a:p/>
        </p:txBody>
      </p:sp>
      <p:sp>
        <p:nvSpPr>
          <p:cNvPr id="2751" name="object 2751"/>
          <p:cNvSpPr/>
          <p:nvPr/>
        </p:nvSpPr>
        <p:spPr>
          <a:xfrm>
            <a:off x="9688529" y="6676948"/>
            <a:ext cx="2540" cy="2540"/>
          </a:xfrm>
          <a:custGeom>
            <a:rect l="l" t="t" r="r" b="b"/>
            <a:pathLst>
              <a:path w="2540" h="2540">
                <a:moveTo>
                  <a:pt x="2069" y="2524"/>
                </a:moveTo>
                <a:lnTo>
                  <a:pt x="0" y="2524"/>
                </a:lnTo>
                <a:lnTo>
                  <a:pt x="2069" y="0"/>
                </a:lnTo>
                <a:lnTo>
                  <a:pt x="2069" y="2524"/>
                </a:lnTo>
                <a:close/>
              </a:path>
            </a:pathLst>
          </a:custGeom>
          <a:solidFill>
            <a:srgbClr val="C9CCCC"/>
          </a:solidFill>
        </p:spPr>
        <p:txBody>
          <a:bodyPr wrap="square" lIns="0" tIns="0" rIns="0" bIns="0" rtlCol="0"/>
          <a:lstStyle/>
          <a:p/>
        </p:txBody>
      </p:sp>
      <p:sp>
        <p:nvSpPr>
          <p:cNvPr id="2752" name="object 2752"/>
          <p:cNvSpPr/>
          <p:nvPr/>
        </p:nvSpPr>
        <p:spPr>
          <a:xfrm>
            <a:off x="9777752" y="6354262"/>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753" name="object 2753"/>
          <p:cNvSpPr/>
          <p:nvPr/>
        </p:nvSpPr>
        <p:spPr>
          <a:xfrm>
            <a:off x="9752838" y="6336771"/>
            <a:ext cx="2540" cy="2540"/>
          </a:xfrm>
          <a:custGeom>
            <a:rect l="l" t="t" r="r" b="b"/>
            <a:pathLst>
              <a:path w="2540" h="2539">
                <a:moveTo>
                  <a:pt x="2093" y="2476"/>
                </a:moveTo>
                <a:lnTo>
                  <a:pt x="0" y="2476"/>
                </a:lnTo>
                <a:lnTo>
                  <a:pt x="0" y="0"/>
                </a:lnTo>
                <a:lnTo>
                  <a:pt x="2093" y="2476"/>
                </a:lnTo>
                <a:close/>
              </a:path>
            </a:pathLst>
          </a:custGeom>
          <a:solidFill>
            <a:srgbClr val="C9CCCC"/>
          </a:solidFill>
        </p:spPr>
        <p:txBody>
          <a:bodyPr wrap="square" lIns="0" tIns="0" rIns="0" bIns="0" rtlCol="0"/>
          <a:lstStyle/>
          <a:p/>
        </p:txBody>
      </p:sp>
      <p:sp>
        <p:nvSpPr>
          <p:cNvPr id="2754" name="object 2754"/>
          <p:cNvSpPr/>
          <p:nvPr/>
        </p:nvSpPr>
        <p:spPr>
          <a:xfrm>
            <a:off x="9665713" y="6747017"/>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755" name="object 2755"/>
          <p:cNvSpPr/>
          <p:nvPr/>
        </p:nvSpPr>
        <p:spPr>
          <a:xfrm>
            <a:off x="9941692" y="7224802"/>
            <a:ext cx="4445" cy="2540"/>
          </a:xfrm>
          <a:custGeom>
            <a:rect l="l" t="t" r="r" b="b"/>
            <a:pathLst>
              <a:path w="4445" h="2540">
                <a:moveTo>
                  <a:pt x="4138" y="2476"/>
                </a:moveTo>
                <a:lnTo>
                  <a:pt x="0" y="2476"/>
                </a:lnTo>
                <a:lnTo>
                  <a:pt x="0" y="0"/>
                </a:lnTo>
                <a:lnTo>
                  <a:pt x="4138" y="0"/>
                </a:lnTo>
                <a:lnTo>
                  <a:pt x="4138" y="2476"/>
                </a:lnTo>
                <a:close/>
              </a:path>
            </a:pathLst>
          </a:custGeom>
          <a:solidFill>
            <a:srgbClr val="C9CCCC"/>
          </a:solidFill>
        </p:spPr>
        <p:txBody>
          <a:bodyPr wrap="square" lIns="0" tIns="0" rIns="0" bIns="0" rtlCol="0"/>
          <a:lstStyle/>
          <a:p/>
        </p:txBody>
      </p:sp>
      <p:sp>
        <p:nvSpPr>
          <p:cNvPr id="2756" name="object 2756"/>
          <p:cNvSpPr/>
          <p:nvPr/>
        </p:nvSpPr>
        <p:spPr>
          <a:xfrm>
            <a:off x="9613827" y="6824557"/>
            <a:ext cx="2540" cy="2540"/>
          </a:xfrm>
          <a:custGeom>
            <a:rect l="l" t="t" r="r" b="b"/>
            <a:pathLst>
              <a:path w="2540" h="2540">
                <a:moveTo>
                  <a:pt x="2093" y="2500"/>
                </a:moveTo>
                <a:lnTo>
                  <a:pt x="0" y="0"/>
                </a:lnTo>
                <a:lnTo>
                  <a:pt x="2093" y="0"/>
                </a:lnTo>
                <a:lnTo>
                  <a:pt x="2093" y="2500"/>
                </a:lnTo>
                <a:close/>
              </a:path>
            </a:pathLst>
          </a:custGeom>
          <a:solidFill>
            <a:srgbClr val="C9CCCC"/>
          </a:solidFill>
        </p:spPr>
        <p:txBody>
          <a:bodyPr wrap="square" lIns="0" tIns="0" rIns="0" bIns="0" rtlCol="0"/>
          <a:lstStyle/>
          <a:p/>
        </p:txBody>
      </p:sp>
      <p:sp>
        <p:nvSpPr>
          <p:cNvPr id="2757" name="object 2757"/>
          <p:cNvSpPr/>
          <p:nvPr/>
        </p:nvSpPr>
        <p:spPr>
          <a:xfrm>
            <a:off x="9414621" y="7409903"/>
            <a:ext cx="8890" cy="7620"/>
          </a:xfrm>
          <a:custGeom>
            <a:rect l="l" t="t" r="r" b="b"/>
            <a:pathLst>
              <a:path w="8890" h="7620">
                <a:moveTo>
                  <a:pt x="2117" y="7513"/>
                </a:moveTo>
                <a:lnTo>
                  <a:pt x="0" y="7513"/>
                </a:lnTo>
                <a:lnTo>
                  <a:pt x="0" y="5025"/>
                </a:lnTo>
                <a:lnTo>
                  <a:pt x="2117" y="2524"/>
                </a:lnTo>
                <a:lnTo>
                  <a:pt x="2117" y="0"/>
                </a:lnTo>
                <a:lnTo>
                  <a:pt x="8324" y="0"/>
                </a:lnTo>
                <a:lnTo>
                  <a:pt x="6219" y="2524"/>
                </a:lnTo>
                <a:lnTo>
                  <a:pt x="4186" y="2524"/>
                </a:lnTo>
                <a:lnTo>
                  <a:pt x="4186" y="5025"/>
                </a:lnTo>
                <a:lnTo>
                  <a:pt x="2117" y="5025"/>
                </a:lnTo>
                <a:lnTo>
                  <a:pt x="2117" y="7513"/>
                </a:lnTo>
                <a:close/>
              </a:path>
            </a:pathLst>
          </a:custGeom>
          <a:solidFill>
            <a:srgbClr val="C9CCCC"/>
          </a:solidFill>
        </p:spPr>
        <p:txBody>
          <a:bodyPr wrap="square" lIns="0" tIns="0" rIns="0" bIns="0" rtlCol="0"/>
          <a:lstStyle/>
          <a:p/>
        </p:txBody>
      </p:sp>
      <p:sp>
        <p:nvSpPr>
          <p:cNvPr id="2758" name="object 2758"/>
          <p:cNvSpPr/>
          <p:nvPr/>
        </p:nvSpPr>
        <p:spPr>
          <a:xfrm>
            <a:off x="9813049" y="6431815"/>
            <a:ext cx="2540" cy="2540"/>
          </a:xfrm>
          <a:custGeom>
            <a:rect l="l" t="t" r="r" b="b"/>
            <a:pathLst>
              <a:path w="2540" h="2539">
                <a:moveTo>
                  <a:pt x="0" y="0"/>
                </a:moveTo>
                <a:lnTo>
                  <a:pt x="2045" y="0"/>
                </a:lnTo>
                <a:lnTo>
                  <a:pt x="2045" y="2476"/>
                </a:lnTo>
                <a:lnTo>
                  <a:pt x="0" y="2476"/>
                </a:lnTo>
                <a:lnTo>
                  <a:pt x="0" y="0"/>
                </a:lnTo>
                <a:close/>
              </a:path>
            </a:pathLst>
          </a:custGeom>
          <a:solidFill>
            <a:srgbClr val="C9CCCC"/>
          </a:solidFill>
        </p:spPr>
        <p:txBody>
          <a:bodyPr wrap="square" lIns="0" tIns="0" rIns="0" bIns="0" rtlCol="0"/>
          <a:lstStyle/>
          <a:p/>
        </p:txBody>
      </p:sp>
      <p:sp>
        <p:nvSpPr>
          <p:cNvPr id="2759" name="object 2759"/>
          <p:cNvSpPr/>
          <p:nvPr/>
        </p:nvSpPr>
        <p:spPr>
          <a:xfrm>
            <a:off x="9669840" y="6656946"/>
            <a:ext cx="2540" cy="2540"/>
          </a:xfrm>
          <a:custGeom>
            <a:rect l="l" t="t" r="r" b="b"/>
            <a:pathLst>
              <a:path w="2540" h="2540">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760" name="object 2760"/>
          <p:cNvSpPr/>
          <p:nvPr/>
        </p:nvSpPr>
        <p:spPr>
          <a:xfrm>
            <a:off x="9804713" y="6409298"/>
            <a:ext cx="2540" cy="2540"/>
          </a:xfrm>
          <a:custGeom>
            <a:rect l="l" t="t" r="r" b="b"/>
            <a:pathLst>
              <a:path w="2540"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761" name="object 2761"/>
          <p:cNvSpPr/>
          <p:nvPr/>
        </p:nvSpPr>
        <p:spPr>
          <a:xfrm>
            <a:off x="9420848" y="7412421"/>
            <a:ext cx="4445" cy="2540"/>
          </a:xfrm>
          <a:custGeom>
            <a:rect l="l" t="t" r="r" b="b"/>
            <a:pathLst>
              <a:path w="4445" h="2540">
                <a:moveTo>
                  <a:pt x="4150" y="2500"/>
                </a:moveTo>
                <a:lnTo>
                  <a:pt x="0" y="2500"/>
                </a:lnTo>
                <a:lnTo>
                  <a:pt x="0" y="0"/>
                </a:lnTo>
                <a:lnTo>
                  <a:pt x="4150" y="0"/>
                </a:lnTo>
                <a:lnTo>
                  <a:pt x="4150" y="2500"/>
                </a:lnTo>
                <a:close/>
              </a:path>
            </a:pathLst>
          </a:custGeom>
          <a:solidFill>
            <a:srgbClr val="C9CCCC"/>
          </a:solidFill>
        </p:spPr>
        <p:txBody>
          <a:bodyPr wrap="square" lIns="0" tIns="0" rIns="0" bIns="0" rtlCol="0"/>
          <a:lstStyle/>
          <a:p/>
        </p:txBody>
      </p:sp>
      <p:sp>
        <p:nvSpPr>
          <p:cNvPr id="2762" name="object 2762"/>
          <p:cNvSpPr/>
          <p:nvPr/>
        </p:nvSpPr>
        <p:spPr>
          <a:xfrm>
            <a:off x="9732122" y="6644433"/>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63" name="object 2763"/>
          <p:cNvSpPr/>
          <p:nvPr/>
        </p:nvSpPr>
        <p:spPr>
          <a:xfrm>
            <a:off x="9418802" y="7414928"/>
            <a:ext cx="4445" cy="2540"/>
          </a:xfrm>
          <a:custGeom>
            <a:rect l="l" t="t" r="r" b="b"/>
            <a:pathLst>
              <a:path w="4445" h="2540">
                <a:moveTo>
                  <a:pt x="2045" y="2488"/>
                </a:moveTo>
                <a:lnTo>
                  <a:pt x="0" y="2488"/>
                </a:lnTo>
                <a:lnTo>
                  <a:pt x="0" y="0"/>
                </a:lnTo>
                <a:lnTo>
                  <a:pt x="4138" y="0"/>
                </a:lnTo>
                <a:lnTo>
                  <a:pt x="2045" y="2488"/>
                </a:lnTo>
                <a:close/>
              </a:path>
            </a:pathLst>
          </a:custGeom>
          <a:solidFill>
            <a:srgbClr val="C9CCCC"/>
          </a:solidFill>
        </p:spPr>
        <p:txBody>
          <a:bodyPr wrap="square" lIns="0" tIns="0" rIns="0" bIns="0" rtlCol="0"/>
          <a:lstStyle/>
          <a:p/>
        </p:txBody>
      </p:sp>
      <p:sp>
        <p:nvSpPr>
          <p:cNvPr id="2764" name="object 2764"/>
          <p:cNvSpPr/>
          <p:nvPr/>
        </p:nvSpPr>
        <p:spPr>
          <a:xfrm>
            <a:off x="9501775" y="6972143"/>
            <a:ext cx="4445" cy="2540"/>
          </a:xfrm>
          <a:custGeom>
            <a:rect l="l" t="t" r="r" b="b"/>
            <a:pathLst>
              <a:path w="4445" h="2540">
                <a:moveTo>
                  <a:pt x="4138" y="2500"/>
                </a:moveTo>
                <a:lnTo>
                  <a:pt x="0" y="2500"/>
                </a:lnTo>
                <a:lnTo>
                  <a:pt x="2069" y="0"/>
                </a:lnTo>
                <a:lnTo>
                  <a:pt x="4138" y="2500"/>
                </a:lnTo>
                <a:close/>
              </a:path>
            </a:pathLst>
          </a:custGeom>
          <a:solidFill>
            <a:srgbClr val="C9CCCC"/>
          </a:solidFill>
        </p:spPr>
        <p:txBody>
          <a:bodyPr wrap="square" lIns="0" tIns="0" rIns="0" bIns="0" rtlCol="0"/>
          <a:lstStyle/>
          <a:p/>
        </p:txBody>
      </p:sp>
      <p:sp>
        <p:nvSpPr>
          <p:cNvPr id="2765" name="object 2765"/>
          <p:cNvSpPr/>
          <p:nvPr/>
        </p:nvSpPr>
        <p:spPr>
          <a:xfrm>
            <a:off x="9779810" y="636676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766" name="object 2766"/>
          <p:cNvSpPr/>
          <p:nvPr/>
        </p:nvSpPr>
        <p:spPr>
          <a:xfrm>
            <a:off x="9663642" y="6656946"/>
            <a:ext cx="4445" cy="2540"/>
          </a:xfrm>
          <a:custGeom>
            <a:rect l="l" t="t" r="r" b="b"/>
            <a:pathLst>
              <a:path w="4445" h="2540">
                <a:moveTo>
                  <a:pt x="2069" y="2488"/>
                </a:moveTo>
                <a:lnTo>
                  <a:pt x="0" y="0"/>
                </a:lnTo>
                <a:lnTo>
                  <a:pt x="4138" y="0"/>
                </a:lnTo>
                <a:lnTo>
                  <a:pt x="2069" y="2488"/>
                </a:lnTo>
                <a:close/>
              </a:path>
            </a:pathLst>
          </a:custGeom>
          <a:solidFill>
            <a:srgbClr val="C9CCCC"/>
          </a:solidFill>
        </p:spPr>
        <p:txBody>
          <a:bodyPr wrap="square" lIns="0" tIns="0" rIns="0" bIns="0" rtlCol="0"/>
          <a:lstStyle/>
          <a:p/>
        </p:txBody>
      </p:sp>
      <p:sp>
        <p:nvSpPr>
          <p:cNvPr id="2767" name="object 2767"/>
          <p:cNvSpPr/>
          <p:nvPr/>
        </p:nvSpPr>
        <p:spPr>
          <a:xfrm>
            <a:off x="9698896" y="6661952"/>
            <a:ext cx="2540" cy="2540"/>
          </a:xfrm>
          <a:custGeom>
            <a:rect l="l" t="t" r="r" b="b"/>
            <a:pathLst>
              <a:path w="2540" h="2540">
                <a:moveTo>
                  <a:pt x="2081" y="2500"/>
                </a:moveTo>
                <a:lnTo>
                  <a:pt x="0" y="2500"/>
                </a:lnTo>
                <a:lnTo>
                  <a:pt x="0" y="0"/>
                </a:lnTo>
                <a:lnTo>
                  <a:pt x="2081" y="2500"/>
                </a:lnTo>
                <a:close/>
              </a:path>
            </a:pathLst>
          </a:custGeom>
          <a:solidFill>
            <a:srgbClr val="C9CCCC"/>
          </a:solidFill>
        </p:spPr>
        <p:txBody>
          <a:bodyPr wrap="square" lIns="0" tIns="0" rIns="0" bIns="0" rtlCol="0"/>
          <a:lstStyle/>
          <a:p/>
        </p:txBody>
      </p:sp>
      <p:sp>
        <p:nvSpPr>
          <p:cNvPr id="2768" name="object 2768"/>
          <p:cNvSpPr/>
          <p:nvPr/>
        </p:nvSpPr>
        <p:spPr>
          <a:xfrm>
            <a:off x="9684375" y="6651939"/>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769" name="object 2769"/>
          <p:cNvSpPr/>
          <p:nvPr/>
        </p:nvSpPr>
        <p:spPr>
          <a:xfrm>
            <a:off x="9678166" y="6636919"/>
            <a:ext cx="2540" cy="2540"/>
          </a:xfrm>
          <a:custGeom>
            <a:rect l="l" t="t" r="r" b="b"/>
            <a:pathLst>
              <a:path w="2540" h="2540">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770" name="object 2770"/>
          <p:cNvSpPr/>
          <p:nvPr/>
        </p:nvSpPr>
        <p:spPr>
          <a:xfrm>
            <a:off x="9674021" y="6636937"/>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771" name="object 2771"/>
          <p:cNvSpPr/>
          <p:nvPr/>
        </p:nvSpPr>
        <p:spPr>
          <a:xfrm>
            <a:off x="9277679" y="6987163"/>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72" name="object 2772"/>
          <p:cNvSpPr/>
          <p:nvPr/>
        </p:nvSpPr>
        <p:spPr>
          <a:xfrm>
            <a:off x="9754932" y="6329258"/>
            <a:ext cx="10795" cy="20320"/>
          </a:xfrm>
          <a:custGeom>
            <a:rect l="l" t="t" r="r" b="b"/>
            <a:pathLst>
              <a:path w="10795" h="20320">
                <a:moveTo>
                  <a:pt x="4126" y="7501"/>
                </a:moveTo>
                <a:lnTo>
                  <a:pt x="0" y="7501"/>
                </a:lnTo>
                <a:lnTo>
                  <a:pt x="0" y="2500"/>
                </a:lnTo>
                <a:lnTo>
                  <a:pt x="2057" y="2500"/>
                </a:lnTo>
                <a:lnTo>
                  <a:pt x="2057" y="0"/>
                </a:lnTo>
                <a:lnTo>
                  <a:pt x="4126" y="0"/>
                </a:lnTo>
                <a:lnTo>
                  <a:pt x="4126" y="7501"/>
                </a:lnTo>
                <a:close/>
              </a:path>
              <a:path w="10795" h="20320">
                <a:moveTo>
                  <a:pt x="8312" y="15003"/>
                </a:moveTo>
                <a:lnTo>
                  <a:pt x="4126" y="15003"/>
                </a:lnTo>
                <a:lnTo>
                  <a:pt x="4126" y="12514"/>
                </a:lnTo>
                <a:lnTo>
                  <a:pt x="0" y="12514"/>
                </a:lnTo>
                <a:lnTo>
                  <a:pt x="0" y="9990"/>
                </a:lnTo>
                <a:lnTo>
                  <a:pt x="2057" y="9990"/>
                </a:lnTo>
                <a:lnTo>
                  <a:pt x="2057" y="7501"/>
                </a:lnTo>
                <a:lnTo>
                  <a:pt x="8312" y="7501"/>
                </a:lnTo>
                <a:lnTo>
                  <a:pt x="8312" y="15003"/>
                </a:lnTo>
                <a:close/>
              </a:path>
              <a:path w="10795" h="20320">
                <a:moveTo>
                  <a:pt x="10358" y="20004"/>
                </a:moveTo>
                <a:lnTo>
                  <a:pt x="8312" y="20004"/>
                </a:lnTo>
                <a:lnTo>
                  <a:pt x="8312" y="17491"/>
                </a:lnTo>
                <a:lnTo>
                  <a:pt x="6243" y="17491"/>
                </a:lnTo>
                <a:lnTo>
                  <a:pt x="6243" y="15003"/>
                </a:lnTo>
                <a:lnTo>
                  <a:pt x="10358" y="15003"/>
                </a:lnTo>
                <a:lnTo>
                  <a:pt x="10358" y="20004"/>
                </a:lnTo>
                <a:close/>
              </a:path>
            </a:pathLst>
          </a:custGeom>
          <a:solidFill>
            <a:srgbClr val="C9CCCC"/>
          </a:solidFill>
        </p:spPr>
        <p:txBody>
          <a:bodyPr wrap="square" lIns="0" tIns="0" rIns="0" bIns="0" rtlCol="0"/>
          <a:lstStyle/>
          <a:p/>
        </p:txBody>
      </p:sp>
      <p:sp>
        <p:nvSpPr>
          <p:cNvPr id="2773" name="object 2773"/>
          <p:cNvSpPr/>
          <p:nvPr/>
        </p:nvSpPr>
        <p:spPr>
          <a:xfrm>
            <a:off x="9373139" y="7022158"/>
            <a:ext cx="2540" cy="2540"/>
          </a:xfrm>
          <a:custGeom>
            <a:rect l="l" t="t" r="r" b="b"/>
            <a:pathLst>
              <a:path w="2540" h="2540">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774" name="object 2774"/>
          <p:cNvSpPr/>
          <p:nvPr/>
        </p:nvSpPr>
        <p:spPr>
          <a:xfrm>
            <a:off x="9756992" y="634177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775" name="object 2775"/>
          <p:cNvSpPr/>
          <p:nvPr/>
        </p:nvSpPr>
        <p:spPr>
          <a:xfrm>
            <a:off x="9777752" y="636426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76" name="object 2776"/>
          <p:cNvSpPr/>
          <p:nvPr/>
        </p:nvSpPr>
        <p:spPr>
          <a:xfrm>
            <a:off x="9354456" y="7007155"/>
            <a:ext cx="2540" cy="2540"/>
          </a:xfrm>
          <a:custGeom>
            <a:rect l="l" t="t" r="r" b="b"/>
            <a:pathLst>
              <a:path w="2540" h="2540">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777" name="object 2777"/>
          <p:cNvSpPr/>
          <p:nvPr/>
        </p:nvSpPr>
        <p:spPr>
          <a:xfrm>
            <a:off x="9275623" y="6982155"/>
            <a:ext cx="2540" cy="2540"/>
          </a:xfrm>
          <a:custGeom>
            <a:rect l="l" t="t" r="r" b="b"/>
            <a:pathLst>
              <a:path w="2540" h="2540">
                <a:moveTo>
                  <a:pt x="0" y="2500"/>
                </a:moveTo>
                <a:lnTo>
                  <a:pt x="0" y="0"/>
                </a:lnTo>
                <a:lnTo>
                  <a:pt x="2057" y="0"/>
                </a:lnTo>
                <a:lnTo>
                  <a:pt x="0" y="2500"/>
                </a:lnTo>
                <a:close/>
              </a:path>
            </a:pathLst>
          </a:custGeom>
          <a:solidFill>
            <a:srgbClr val="C9CCCC"/>
          </a:solidFill>
        </p:spPr>
        <p:txBody>
          <a:bodyPr wrap="square" lIns="0" tIns="0" rIns="0" bIns="0" rtlCol="0"/>
          <a:lstStyle/>
          <a:p/>
        </p:txBody>
      </p:sp>
      <p:sp>
        <p:nvSpPr>
          <p:cNvPr id="2778" name="object 2778"/>
          <p:cNvSpPr/>
          <p:nvPr/>
        </p:nvSpPr>
        <p:spPr>
          <a:xfrm>
            <a:off x="9420851" y="7407422"/>
            <a:ext cx="2540" cy="2540"/>
          </a:xfrm>
          <a:custGeom>
            <a:rect l="l" t="t" r="r" b="b"/>
            <a:pathLst>
              <a:path w="2540" h="2540">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779" name="object 2779"/>
          <p:cNvSpPr/>
          <p:nvPr/>
        </p:nvSpPr>
        <p:spPr>
          <a:xfrm>
            <a:off x="9698896" y="6346756"/>
            <a:ext cx="2540" cy="2540"/>
          </a:xfrm>
          <a:custGeom>
            <a:rect l="l" t="t" r="r" b="b"/>
            <a:pathLst>
              <a:path w="2540"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2780" name="object 2780"/>
          <p:cNvSpPr/>
          <p:nvPr/>
        </p:nvSpPr>
        <p:spPr>
          <a:xfrm>
            <a:off x="9321256" y="7062202"/>
            <a:ext cx="2540" cy="2540"/>
          </a:xfrm>
          <a:custGeom>
            <a:rect l="l" t="t" r="r" b="b"/>
            <a:pathLst>
              <a:path w="2540" h="2540">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781" name="object 2781"/>
          <p:cNvSpPr/>
          <p:nvPr/>
        </p:nvSpPr>
        <p:spPr>
          <a:xfrm>
            <a:off x="9321256" y="7064714"/>
            <a:ext cx="2540" cy="2540"/>
          </a:xfrm>
          <a:custGeom>
            <a:rect l="l" t="t" r="r" b="b"/>
            <a:pathLst>
              <a:path w="2540" h="2540">
                <a:moveTo>
                  <a:pt x="2069" y="2476"/>
                </a:moveTo>
                <a:lnTo>
                  <a:pt x="0" y="0"/>
                </a:lnTo>
                <a:lnTo>
                  <a:pt x="2069" y="0"/>
                </a:lnTo>
                <a:lnTo>
                  <a:pt x="2069" y="2476"/>
                </a:lnTo>
                <a:close/>
              </a:path>
            </a:pathLst>
          </a:custGeom>
          <a:solidFill>
            <a:srgbClr val="C9CCCC"/>
          </a:solidFill>
        </p:spPr>
        <p:txBody>
          <a:bodyPr wrap="square" lIns="0" tIns="0" rIns="0" bIns="0" rtlCol="0"/>
          <a:lstStyle/>
          <a:p/>
        </p:txBody>
      </p:sp>
      <p:sp>
        <p:nvSpPr>
          <p:cNvPr id="2782" name="object 2782"/>
          <p:cNvSpPr/>
          <p:nvPr/>
        </p:nvSpPr>
        <p:spPr>
          <a:xfrm>
            <a:off x="9694781" y="6339248"/>
            <a:ext cx="2540" cy="5080"/>
          </a:xfrm>
          <a:custGeom>
            <a:rect l="l" t="t" r="r" b="b"/>
            <a:pathLst>
              <a:path w="2540" h="5079">
                <a:moveTo>
                  <a:pt x="2045" y="5013"/>
                </a:moveTo>
                <a:lnTo>
                  <a:pt x="0" y="5013"/>
                </a:lnTo>
                <a:lnTo>
                  <a:pt x="0" y="0"/>
                </a:lnTo>
                <a:lnTo>
                  <a:pt x="2045" y="2524"/>
                </a:lnTo>
                <a:lnTo>
                  <a:pt x="2045" y="5013"/>
                </a:lnTo>
                <a:close/>
              </a:path>
            </a:pathLst>
          </a:custGeom>
          <a:solidFill>
            <a:srgbClr val="C9CCCC"/>
          </a:solidFill>
        </p:spPr>
        <p:txBody>
          <a:bodyPr wrap="square" lIns="0" tIns="0" rIns="0" bIns="0" rtlCol="0"/>
          <a:lstStyle/>
          <a:p/>
        </p:txBody>
      </p:sp>
      <p:sp>
        <p:nvSpPr>
          <p:cNvPr id="2783" name="object 2783"/>
          <p:cNvSpPr/>
          <p:nvPr/>
        </p:nvSpPr>
        <p:spPr>
          <a:xfrm>
            <a:off x="9261078" y="7277334"/>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784" name="object 2784"/>
          <p:cNvSpPr/>
          <p:nvPr/>
        </p:nvSpPr>
        <p:spPr>
          <a:xfrm>
            <a:off x="9248626" y="7292337"/>
            <a:ext cx="2540" cy="2540"/>
          </a:xfrm>
          <a:custGeom>
            <a:rect l="l" t="t" r="r" b="b"/>
            <a:pathLst>
              <a:path w="2540" h="2540">
                <a:moveTo>
                  <a:pt x="0" y="0"/>
                </a:moveTo>
                <a:lnTo>
                  <a:pt x="2057" y="0"/>
                </a:lnTo>
                <a:lnTo>
                  <a:pt x="2057" y="2500"/>
                </a:lnTo>
                <a:lnTo>
                  <a:pt x="0" y="2500"/>
                </a:lnTo>
                <a:lnTo>
                  <a:pt x="0" y="0"/>
                </a:lnTo>
                <a:close/>
              </a:path>
            </a:pathLst>
          </a:custGeom>
          <a:solidFill>
            <a:srgbClr val="C9CCCC"/>
          </a:solidFill>
        </p:spPr>
        <p:txBody>
          <a:bodyPr wrap="square" lIns="0" tIns="0" rIns="0" bIns="0" rtlCol="0"/>
          <a:lstStyle/>
          <a:p/>
        </p:txBody>
      </p:sp>
      <p:sp>
        <p:nvSpPr>
          <p:cNvPr id="2785" name="object 2785"/>
          <p:cNvSpPr/>
          <p:nvPr/>
        </p:nvSpPr>
        <p:spPr>
          <a:xfrm>
            <a:off x="9696825" y="634426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786" name="object 2786"/>
          <p:cNvSpPr/>
          <p:nvPr/>
        </p:nvSpPr>
        <p:spPr>
          <a:xfrm>
            <a:off x="9698881" y="6344267"/>
            <a:ext cx="4445" cy="2540"/>
          </a:xfrm>
          <a:custGeom>
            <a:rect l="l" t="t" r="r" b="b"/>
            <a:pathLst>
              <a:path w="4445" h="2539">
                <a:moveTo>
                  <a:pt x="2093" y="2488"/>
                </a:moveTo>
                <a:lnTo>
                  <a:pt x="0" y="2488"/>
                </a:lnTo>
                <a:lnTo>
                  <a:pt x="0" y="0"/>
                </a:lnTo>
                <a:lnTo>
                  <a:pt x="4162" y="0"/>
                </a:lnTo>
                <a:lnTo>
                  <a:pt x="2093" y="2488"/>
                </a:lnTo>
                <a:close/>
              </a:path>
            </a:pathLst>
          </a:custGeom>
          <a:solidFill>
            <a:srgbClr val="C9CCCC"/>
          </a:solidFill>
        </p:spPr>
        <p:txBody>
          <a:bodyPr wrap="square" lIns="0" tIns="0" rIns="0" bIns="0" rtlCol="0"/>
          <a:lstStyle/>
          <a:p/>
        </p:txBody>
      </p:sp>
      <p:sp>
        <p:nvSpPr>
          <p:cNvPr id="2787" name="object 2787"/>
          <p:cNvSpPr/>
          <p:nvPr/>
        </p:nvSpPr>
        <p:spPr>
          <a:xfrm>
            <a:off x="9366917" y="7042182"/>
            <a:ext cx="2540" cy="2540"/>
          </a:xfrm>
          <a:custGeom>
            <a:rect l="l" t="t" r="r" b="b"/>
            <a:pathLst>
              <a:path w="2540" h="2540">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788" name="object 2788"/>
          <p:cNvSpPr/>
          <p:nvPr/>
        </p:nvSpPr>
        <p:spPr>
          <a:xfrm>
            <a:off x="9256934" y="7294833"/>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789" name="object 2789"/>
          <p:cNvSpPr/>
          <p:nvPr/>
        </p:nvSpPr>
        <p:spPr>
          <a:xfrm>
            <a:off x="9244452" y="7302348"/>
            <a:ext cx="12700" cy="5080"/>
          </a:xfrm>
          <a:custGeom>
            <a:rect l="l" t="t" r="r" b="b"/>
            <a:pathLst>
              <a:path w="12700" h="5079">
                <a:moveTo>
                  <a:pt x="12487" y="2488"/>
                </a:moveTo>
                <a:lnTo>
                  <a:pt x="0" y="2488"/>
                </a:lnTo>
                <a:lnTo>
                  <a:pt x="0" y="0"/>
                </a:lnTo>
                <a:lnTo>
                  <a:pt x="12487" y="0"/>
                </a:lnTo>
                <a:lnTo>
                  <a:pt x="12487" y="2488"/>
                </a:lnTo>
                <a:close/>
              </a:path>
              <a:path w="12700" h="5079">
                <a:moveTo>
                  <a:pt x="8336" y="5001"/>
                </a:moveTo>
                <a:lnTo>
                  <a:pt x="4174" y="5001"/>
                </a:lnTo>
                <a:lnTo>
                  <a:pt x="4174" y="2488"/>
                </a:lnTo>
                <a:lnTo>
                  <a:pt x="8336" y="2488"/>
                </a:lnTo>
                <a:lnTo>
                  <a:pt x="8336" y="5001"/>
                </a:lnTo>
                <a:close/>
              </a:path>
            </a:pathLst>
          </a:custGeom>
          <a:solidFill>
            <a:srgbClr val="C9CCCC"/>
          </a:solidFill>
        </p:spPr>
        <p:txBody>
          <a:bodyPr wrap="square" lIns="0" tIns="0" rIns="0" bIns="0" rtlCol="0"/>
          <a:lstStyle/>
          <a:p/>
        </p:txBody>
      </p:sp>
      <p:sp>
        <p:nvSpPr>
          <p:cNvPr id="2790" name="object 2790"/>
          <p:cNvSpPr/>
          <p:nvPr/>
        </p:nvSpPr>
        <p:spPr>
          <a:xfrm>
            <a:off x="9410493" y="7412421"/>
            <a:ext cx="4445" cy="2540"/>
          </a:xfrm>
          <a:custGeom>
            <a:rect l="l" t="t" r="r" b="b"/>
            <a:pathLst>
              <a:path w="4445" h="2540">
                <a:moveTo>
                  <a:pt x="4126" y="2500"/>
                </a:moveTo>
                <a:lnTo>
                  <a:pt x="0" y="2500"/>
                </a:lnTo>
                <a:lnTo>
                  <a:pt x="0" y="0"/>
                </a:lnTo>
                <a:lnTo>
                  <a:pt x="4126" y="0"/>
                </a:lnTo>
                <a:lnTo>
                  <a:pt x="4126" y="2500"/>
                </a:lnTo>
                <a:close/>
              </a:path>
            </a:pathLst>
          </a:custGeom>
          <a:solidFill>
            <a:srgbClr val="C9CCCC"/>
          </a:solidFill>
        </p:spPr>
        <p:txBody>
          <a:bodyPr wrap="square" lIns="0" tIns="0" rIns="0" bIns="0" rtlCol="0"/>
          <a:lstStyle/>
          <a:p/>
        </p:txBody>
      </p:sp>
      <p:sp>
        <p:nvSpPr>
          <p:cNvPr id="2791" name="object 2791"/>
          <p:cNvSpPr/>
          <p:nvPr/>
        </p:nvSpPr>
        <p:spPr>
          <a:xfrm>
            <a:off x="9240343" y="7294833"/>
            <a:ext cx="6350" cy="7620"/>
          </a:xfrm>
          <a:custGeom>
            <a:rect l="l" t="t" r="r" b="b"/>
            <a:pathLst>
              <a:path w="6350" h="7620">
                <a:moveTo>
                  <a:pt x="0" y="7513"/>
                </a:moveTo>
                <a:lnTo>
                  <a:pt x="0" y="2512"/>
                </a:lnTo>
                <a:lnTo>
                  <a:pt x="2057" y="2512"/>
                </a:lnTo>
                <a:lnTo>
                  <a:pt x="4126" y="0"/>
                </a:lnTo>
                <a:lnTo>
                  <a:pt x="6207" y="0"/>
                </a:lnTo>
                <a:lnTo>
                  <a:pt x="6207" y="5001"/>
                </a:lnTo>
                <a:lnTo>
                  <a:pt x="2057" y="5001"/>
                </a:lnTo>
                <a:lnTo>
                  <a:pt x="0" y="7513"/>
                </a:lnTo>
                <a:close/>
              </a:path>
              <a:path w="6350" h="7620">
                <a:moveTo>
                  <a:pt x="6207" y="7513"/>
                </a:moveTo>
                <a:lnTo>
                  <a:pt x="2057" y="7513"/>
                </a:lnTo>
                <a:lnTo>
                  <a:pt x="2057" y="5001"/>
                </a:lnTo>
                <a:lnTo>
                  <a:pt x="6207" y="5001"/>
                </a:lnTo>
                <a:lnTo>
                  <a:pt x="6207" y="7513"/>
                </a:lnTo>
                <a:close/>
              </a:path>
            </a:pathLst>
          </a:custGeom>
          <a:solidFill>
            <a:srgbClr val="C9CCCC"/>
          </a:solidFill>
        </p:spPr>
        <p:txBody>
          <a:bodyPr wrap="square" lIns="0" tIns="0" rIns="0" bIns="0" rtlCol="0"/>
          <a:lstStyle/>
          <a:p/>
        </p:txBody>
      </p:sp>
      <p:sp>
        <p:nvSpPr>
          <p:cNvPr id="2792" name="object 2792"/>
          <p:cNvSpPr/>
          <p:nvPr/>
        </p:nvSpPr>
        <p:spPr>
          <a:xfrm>
            <a:off x="9250691" y="7292345"/>
            <a:ext cx="8890" cy="10160"/>
          </a:xfrm>
          <a:custGeom>
            <a:rect l="l" t="t" r="r" b="b"/>
            <a:pathLst>
              <a:path w="8890" h="10159">
                <a:moveTo>
                  <a:pt x="4150" y="2512"/>
                </a:moveTo>
                <a:lnTo>
                  <a:pt x="2105" y="2512"/>
                </a:lnTo>
                <a:lnTo>
                  <a:pt x="2105" y="0"/>
                </a:lnTo>
                <a:lnTo>
                  <a:pt x="4150" y="0"/>
                </a:lnTo>
                <a:lnTo>
                  <a:pt x="4150" y="2512"/>
                </a:lnTo>
                <a:close/>
              </a:path>
              <a:path w="8890" h="10159">
                <a:moveTo>
                  <a:pt x="6243" y="7477"/>
                </a:moveTo>
                <a:lnTo>
                  <a:pt x="0" y="7477"/>
                </a:lnTo>
                <a:lnTo>
                  <a:pt x="0" y="2512"/>
                </a:lnTo>
                <a:lnTo>
                  <a:pt x="6243" y="2512"/>
                </a:lnTo>
                <a:lnTo>
                  <a:pt x="4150" y="5001"/>
                </a:lnTo>
                <a:lnTo>
                  <a:pt x="8300" y="5001"/>
                </a:lnTo>
                <a:lnTo>
                  <a:pt x="6243" y="7477"/>
                </a:lnTo>
                <a:close/>
              </a:path>
              <a:path w="8890" h="10159">
                <a:moveTo>
                  <a:pt x="8300" y="10002"/>
                </a:moveTo>
                <a:lnTo>
                  <a:pt x="2105" y="10002"/>
                </a:lnTo>
                <a:lnTo>
                  <a:pt x="2105" y="7477"/>
                </a:lnTo>
                <a:lnTo>
                  <a:pt x="8300" y="7477"/>
                </a:lnTo>
                <a:lnTo>
                  <a:pt x="8300" y="10002"/>
                </a:lnTo>
                <a:close/>
              </a:path>
            </a:pathLst>
          </a:custGeom>
          <a:solidFill>
            <a:srgbClr val="C9CCCC"/>
          </a:solidFill>
        </p:spPr>
        <p:txBody>
          <a:bodyPr wrap="square" lIns="0" tIns="0" rIns="0" bIns="0" rtlCol="0"/>
          <a:lstStyle/>
          <a:p/>
        </p:txBody>
      </p:sp>
      <p:sp>
        <p:nvSpPr>
          <p:cNvPr id="2793" name="object 2793"/>
          <p:cNvSpPr/>
          <p:nvPr/>
        </p:nvSpPr>
        <p:spPr>
          <a:xfrm>
            <a:off x="9696825" y="6346754"/>
            <a:ext cx="2540" cy="5080"/>
          </a:xfrm>
          <a:custGeom>
            <a:rect l="l" t="t" r="r" b="b"/>
            <a:pathLst>
              <a:path w="2540" h="5079">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2794" name="object 2794"/>
          <p:cNvSpPr/>
          <p:nvPr/>
        </p:nvSpPr>
        <p:spPr>
          <a:xfrm>
            <a:off x="9250676" y="7279819"/>
            <a:ext cx="10795" cy="12700"/>
          </a:xfrm>
          <a:custGeom>
            <a:rect l="l" t="t" r="r" b="b"/>
            <a:pathLst>
              <a:path w="10795" h="12700">
                <a:moveTo>
                  <a:pt x="10382" y="5001"/>
                </a:moveTo>
                <a:lnTo>
                  <a:pt x="2117" y="5001"/>
                </a:lnTo>
                <a:lnTo>
                  <a:pt x="0" y="2524"/>
                </a:lnTo>
                <a:lnTo>
                  <a:pt x="0" y="0"/>
                </a:lnTo>
                <a:lnTo>
                  <a:pt x="2117" y="0"/>
                </a:lnTo>
                <a:lnTo>
                  <a:pt x="2117" y="2524"/>
                </a:lnTo>
                <a:lnTo>
                  <a:pt x="10382" y="2524"/>
                </a:lnTo>
                <a:lnTo>
                  <a:pt x="10382" y="5001"/>
                </a:lnTo>
                <a:close/>
              </a:path>
              <a:path w="10795" h="12700">
                <a:moveTo>
                  <a:pt x="8324" y="2524"/>
                </a:moveTo>
                <a:lnTo>
                  <a:pt x="2117" y="2524"/>
                </a:lnTo>
                <a:lnTo>
                  <a:pt x="4162" y="0"/>
                </a:lnTo>
                <a:lnTo>
                  <a:pt x="8324" y="0"/>
                </a:lnTo>
                <a:lnTo>
                  <a:pt x="8324" y="2524"/>
                </a:lnTo>
                <a:close/>
              </a:path>
              <a:path w="10795" h="12700">
                <a:moveTo>
                  <a:pt x="4162" y="12526"/>
                </a:moveTo>
                <a:lnTo>
                  <a:pt x="0" y="12526"/>
                </a:lnTo>
                <a:lnTo>
                  <a:pt x="0" y="5001"/>
                </a:lnTo>
                <a:lnTo>
                  <a:pt x="4162" y="5001"/>
                </a:lnTo>
                <a:lnTo>
                  <a:pt x="4162" y="7501"/>
                </a:lnTo>
                <a:lnTo>
                  <a:pt x="6255" y="7501"/>
                </a:lnTo>
                <a:lnTo>
                  <a:pt x="6255" y="10014"/>
                </a:lnTo>
                <a:lnTo>
                  <a:pt x="4162" y="10014"/>
                </a:lnTo>
                <a:lnTo>
                  <a:pt x="4162" y="12526"/>
                </a:lnTo>
                <a:close/>
              </a:path>
              <a:path w="10795" h="12700">
                <a:moveTo>
                  <a:pt x="8324" y="7501"/>
                </a:moveTo>
                <a:lnTo>
                  <a:pt x="6255" y="7501"/>
                </a:lnTo>
                <a:lnTo>
                  <a:pt x="4162" y="5001"/>
                </a:lnTo>
                <a:lnTo>
                  <a:pt x="8324" y="5001"/>
                </a:lnTo>
                <a:lnTo>
                  <a:pt x="8324" y="7501"/>
                </a:lnTo>
                <a:close/>
              </a:path>
            </a:pathLst>
          </a:custGeom>
          <a:solidFill>
            <a:srgbClr val="C9CCCC"/>
          </a:solidFill>
        </p:spPr>
        <p:txBody>
          <a:bodyPr wrap="square" lIns="0" tIns="0" rIns="0" bIns="0" rtlCol="0"/>
          <a:lstStyle/>
          <a:p/>
        </p:txBody>
      </p:sp>
      <p:sp>
        <p:nvSpPr>
          <p:cNvPr id="2795" name="object 2795"/>
          <p:cNvSpPr/>
          <p:nvPr/>
        </p:nvSpPr>
        <p:spPr>
          <a:xfrm>
            <a:off x="9705150" y="6364264"/>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796" name="object 2796"/>
          <p:cNvSpPr/>
          <p:nvPr/>
        </p:nvSpPr>
        <p:spPr>
          <a:xfrm>
            <a:off x="9246554" y="7297346"/>
            <a:ext cx="2540" cy="2540"/>
          </a:xfrm>
          <a:custGeom>
            <a:rect l="l" t="t" r="r" b="b"/>
            <a:pathLst>
              <a:path w="2540" h="2540">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797" name="object 2797"/>
          <p:cNvSpPr/>
          <p:nvPr/>
        </p:nvSpPr>
        <p:spPr>
          <a:xfrm>
            <a:off x="9698883" y="6339235"/>
            <a:ext cx="2540" cy="2540"/>
          </a:xfrm>
          <a:custGeom>
            <a:rect l="l" t="t" r="r" b="b"/>
            <a:pathLst>
              <a:path w="2540" h="2539">
                <a:moveTo>
                  <a:pt x="0" y="0"/>
                </a:moveTo>
                <a:lnTo>
                  <a:pt x="2093" y="0"/>
                </a:lnTo>
                <a:lnTo>
                  <a:pt x="2093" y="2536"/>
                </a:lnTo>
                <a:lnTo>
                  <a:pt x="0" y="2536"/>
                </a:lnTo>
                <a:lnTo>
                  <a:pt x="0" y="0"/>
                </a:lnTo>
                <a:close/>
              </a:path>
            </a:pathLst>
          </a:custGeom>
          <a:solidFill>
            <a:srgbClr val="C9CCCC"/>
          </a:solidFill>
        </p:spPr>
        <p:txBody>
          <a:bodyPr wrap="square" lIns="0" tIns="0" rIns="0" bIns="0" rtlCol="0"/>
          <a:lstStyle/>
          <a:p/>
        </p:txBody>
      </p:sp>
      <p:sp>
        <p:nvSpPr>
          <p:cNvPr id="2798" name="object 2798"/>
          <p:cNvSpPr/>
          <p:nvPr/>
        </p:nvSpPr>
        <p:spPr>
          <a:xfrm>
            <a:off x="9700976" y="6341771"/>
            <a:ext cx="2540" cy="2540"/>
          </a:xfrm>
          <a:custGeom>
            <a:rect l="l" t="t" r="r" b="b"/>
            <a:pathLst>
              <a:path w="2540" h="2539">
                <a:moveTo>
                  <a:pt x="0" y="0"/>
                </a:moveTo>
                <a:lnTo>
                  <a:pt x="2069" y="0"/>
                </a:lnTo>
                <a:lnTo>
                  <a:pt x="2069" y="2476"/>
                </a:lnTo>
                <a:lnTo>
                  <a:pt x="0" y="2476"/>
                </a:lnTo>
                <a:lnTo>
                  <a:pt x="0" y="0"/>
                </a:lnTo>
                <a:close/>
              </a:path>
            </a:pathLst>
          </a:custGeom>
          <a:solidFill>
            <a:srgbClr val="C9CCCC"/>
          </a:solidFill>
        </p:spPr>
        <p:txBody>
          <a:bodyPr wrap="square" lIns="0" tIns="0" rIns="0" bIns="0" rtlCol="0"/>
          <a:lstStyle/>
          <a:p/>
        </p:txBody>
      </p:sp>
      <p:sp>
        <p:nvSpPr>
          <p:cNvPr id="2799" name="object 2799"/>
          <p:cNvSpPr/>
          <p:nvPr/>
        </p:nvSpPr>
        <p:spPr>
          <a:xfrm>
            <a:off x="9362776" y="7042182"/>
            <a:ext cx="2540" cy="2540"/>
          </a:xfrm>
          <a:custGeom>
            <a:rect l="l" t="t" r="r" b="b"/>
            <a:pathLst>
              <a:path w="2540" h="2540">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2800" name="object 2800"/>
          <p:cNvSpPr/>
          <p:nvPr/>
        </p:nvSpPr>
        <p:spPr>
          <a:xfrm>
            <a:off x="9325428" y="7029670"/>
            <a:ext cx="41910" cy="38100"/>
          </a:xfrm>
          <a:custGeom>
            <a:rect l="l" t="t" r="r" b="b"/>
            <a:pathLst>
              <a:path w="41909" h="38100">
                <a:moveTo>
                  <a:pt x="24902" y="17515"/>
                </a:moveTo>
                <a:lnTo>
                  <a:pt x="16577" y="17515"/>
                </a:lnTo>
                <a:lnTo>
                  <a:pt x="16577" y="10014"/>
                </a:lnTo>
                <a:lnTo>
                  <a:pt x="14508" y="7513"/>
                </a:lnTo>
                <a:lnTo>
                  <a:pt x="14508" y="0"/>
                </a:lnTo>
                <a:lnTo>
                  <a:pt x="29029" y="0"/>
                </a:lnTo>
                <a:lnTo>
                  <a:pt x="29029" y="5001"/>
                </a:lnTo>
                <a:lnTo>
                  <a:pt x="31110" y="5001"/>
                </a:lnTo>
                <a:lnTo>
                  <a:pt x="31110" y="7513"/>
                </a:lnTo>
                <a:lnTo>
                  <a:pt x="35236" y="7513"/>
                </a:lnTo>
                <a:lnTo>
                  <a:pt x="35236" y="10014"/>
                </a:lnTo>
                <a:lnTo>
                  <a:pt x="29029" y="10014"/>
                </a:lnTo>
                <a:lnTo>
                  <a:pt x="29029" y="15015"/>
                </a:lnTo>
                <a:lnTo>
                  <a:pt x="26947" y="15015"/>
                </a:lnTo>
                <a:lnTo>
                  <a:pt x="24902" y="17515"/>
                </a:lnTo>
                <a:close/>
              </a:path>
              <a:path w="41909" h="38100">
                <a:moveTo>
                  <a:pt x="33167" y="15015"/>
                </a:moveTo>
                <a:lnTo>
                  <a:pt x="31110" y="12502"/>
                </a:lnTo>
                <a:lnTo>
                  <a:pt x="31110" y="10014"/>
                </a:lnTo>
                <a:lnTo>
                  <a:pt x="37341" y="10014"/>
                </a:lnTo>
                <a:lnTo>
                  <a:pt x="37341" y="12502"/>
                </a:lnTo>
                <a:lnTo>
                  <a:pt x="33167" y="12502"/>
                </a:lnTo>
                <a:lnTo>
                  <a:pt x="33167" y="15015"/>
                </a:lnTo>
                <a:close/>
              </a:path>
              <a:path w="41909" h="38100">
                <a:moveTo>
                  <a:pt x="35236" y="17515"/>
                </a:moveTo>
                <a:lnTo>
                  <a:pt x="29029" y="17515"/>
                </a:lnTo>
                <a:lnTo>
                  <a:pt x="29029" y="15015"/>
                </a:lnTo>
                <a:lnTo>
                  <a:pt x="33167" y="15015"/>
                </a:lnTo>
                <a:lnTo>
                  <a:pt x="35236" y="17515"/>
                </a:lnTo>
                <a:close/>
              </a:path>
              <a:path w="41909" h="38100">
                <a:moveTo>
                  <a:pt x="41492" y="22516"/>
                </a:moveTo>
                <a:lnTo>
                  <a:pt x="12463" y="22516"/>
                </a:lnTo>
                <a:lnTo>
                  <a:pt x="12463" y="17515"/>
                </a:lnTo>
                <a:lnTo>
                  <a:pt x="33167" y="17515"/>
                </a:lnTo>
                <a:lnTo>
                  <a:pt x="33167" y="20028"/>
                </a:lnTo>
                <a:lnTo>
                  <a:pt x="41492" y="20028"/>
                </a:lnTo>
                <a:lnTo>
                  <a:pt x="41492" y="22516"/>
                </a:lnTo>
                <a:close/>
              </a:path>
              <a:path w="41909" h="38100">
                <a:moveTo>
                  <a:pt x="35236" y="20028"/>
                </a:moveTo>
                <a:lnTo>
                  <a:pt x="33167" y="20028"/>
                </a:lnTo>
                <a:lnTo>
                  <a:pt x="35236" y="17515"/>
                </a:lnTo>
                <a:lnTo>
                  <a:pt x="35236" y="20028"/>
                </a:lnTo>
                <a:close/>
              </a:path>
              <a:path w="41909" h="38100">
                <a:moveTo>
                  <a:pt x="41492" y="20028"/>
                </a:moveTo>
                <a:lnTo>
                  <a:pt x="37341" y="20028"/>
                </a:lnTo>
                <a:lnTo>
                  <a:pt x="37341" y="17515"/>
                </a:lnTo>
                <a:lnTo>
                  <a:pt x="41492" y="17515"/>
                </a:lnTo>
                <a:lnTo>
                  <a:pt x="41492" y="20028"/>
                </a:lnTo>
                <a:close/>
              </a:path>
              <a:path w="41909" h="38100">
                <a:moveTo>
                  <a:pt x="37341" y="25041"/>
                </a:moveTo>
                <a:lnTo>
                  <a:pt x="8276" y="25041"/>
                </a:lnTo>
                <a:lnTo>
                  <a:pt x="8276" y="22516"/>
                </a:lnTo>
                <a:lnTo>
                  <a:pt x="39387" y="22516"/>
                </a:lnTo>
                <a:lnTo>
                  <a:pt x="37341" y="25041"/>
                </a:lnTo>
                <a:close/>
              </a:path>
              <a:path w="41909" h="38100">
                <a:moveTo>
                  <a:pt x="12463" y="32542"/>
                </a:moveTo>
                <a:lnTo>
                  <a:pt x="4126" y="32542"/>
                </a:lnTo>
                <a:lnTo>
                  <a:pt x="6207" y="30018"/>
                </a:lnTo>
                <a:lnTo>
                  <a:pt x="6207" y="25041"/>
                </a:lnTo>
                <a:lnTo>
                  <a:pt x="35236" y="25041"/>
                </a:lnTo>
                <a:lnTo>
                  <a:pt x="35236" y="27529"/>
                </a:lnTo>
                <a:lnTo>
                  <a:pt x="26947" y="27529"/>
                </a:lnTo>
                <a:lnTo>
                  <a:pt x="24902" y="30018"/>
                </a:lnTo>
                <a:lnTo>
                  <a:pt x="12463" y="30018"/>
                </a:lnTo>
                <a:lnTo>
                  <a:pt x="12463" y="32542"/>
                </a:lnTo>
                <a:close/>
              </a:path>
              <a:path w="41909" h="38100">
                <a:moveTo>
                  <a:pt x="37341" y="27529"/>
                </a:moveTo>
                <a:lnTo>
                  <a:pt x="35236" y="25041"/>
                </a:lnTo>
                <a:lnTo>
                  <a:pt x="39387" y="25041"/>
                </a:lnTo>
                <a:lnTo>
                  <a:pt x="37341" y="27529"/>
                </a:lnTo>
                <a:close/>
              </a:path>
              <a:path w="41909" h="38100">
                <a:moveTo>
                  <a:pt x="14508" y="32542"/>
                </a:moveTo>
                <a:lnTo>
                  <a:pt x="14508" y="30018"/>
                </a:lnTo>
                <a:lnTo>
                  <a:pt x="16577" y="30018"/>
                </a:lnTo>
                <a:lnTo>
                  <a:pt x="14508" y="32542"/>
                </a:lnTo>
                <a:close/>
              </a:path>
              <a:path w="41909" h="38100">
                <a:moveTo>
                  <a:pt x="22785" y="32542"/>
                </a:moveTo>
                <a:lnTo>
                  <a:pt x="16577" y="32542"/>
                </a:lnTo>
                <a:lnTo>
                  <a:pt x="16577" y="30018"/>
                </a:lnTo>
                <a:lnTo>
                  <a:pt x="22785" y="30018"/>
                </a:lnTo>
                <a:lnTo>
                  <a:pt x="22785" y="32542"/>
                </a:lnTo>
                <a:close/>
              </a:path>
              <a:path w="41909" h="38100">
                <a:moveTo>
                  <a:pt x="8276" y="37520"/>
                </a:moveTo>
                <a:lnTo>
                  <a:pt x="0" y="37520"/>
                </a:lnTo>
                <a:lnTo>
                  <a:pt x="0" y="35043"/>
                </a:lnTo>
                <a:lnTo>
                  <a:pt x="2045" y="32542"/>
                </a:lnTo>
                <a:lnTo>
                  <a:pt x="8276" y="32542"/>
                </a:lnTo>
                <a:lnTo>
                  <a:pt x="8276" y="35043"/>
                </a:lnTo>
                <a:lnTo>
                  <a:pt x="6207" y="35043"/>
                </a:lnTo>
                <a:lnTo>
                  <a:pt x="8276" y="37520"/>
                </a:lnTo>
                <a:close/>
              </a:path>
            </a:pathLst>
          </a:custGeom>
          <a:solidFill>
            <a:srgbClr val="C9CCCC"/>
          </a:solidFill>
        </p:spPr>
        <p:txBody>
          <a:bodyPr wrap="square" lIns="0" tIns="0" rIns="0" bIns="0" rtlCol="0"/>
          <a:lstStyle/>
          <a:p/>
        </p:txBody>
      </p:sp>
      <p:sp>
        <p:nvSpPr>
          <p:cNvPr id="2801" name="object 2801"/>
          <p:cNvSpPr/>
          <p:nvPr/>
        </p:nvSpPr>
        <p:spPr>
          <a:xfrm>
            <a:off x="9752838" y="6339235"/>
            <a:ext cx="2540" cy="2540"/>
          </a:xfrm>
          <a:custGeom>
            <a:rect l="l" t="t" r="r" b="b"/>
            <a:pathLst>
              <a:path w="2540" h="2539">
                <a:moveTo>
                  <a:pt x="0" y="0"/>
                </a:moveTo>
                <a:lnTo>
                  <a:pt x="2093" y="0"/>
                </a:lnTo>
                <a:lnTo>
                  <a:pt x="2093" y="2536"/>
                </a:lnTo>
                <a:lnTo>
                  <a:pt x="0" y="2536"/>
                </a:lnTo>
                <a:lnTo>
                  <a:pt x="0" y="0"/>
                </a:lnTo>
                <a:close/>
              </a:path>
            </a:pathLst>
          </a:custGeom>
          <a:solidFill>
            <a:srgbClr val="C9CCCC"/>
          </a:solidFill>
        </p:spPr>
        <p:txBody>
          <a:bodyPr wrap="square" lIns="0" tIns="0" rIns="0" bIns="0" rtlCol="0"/>
          <a:lstStyle/>
          <a:p/>
        </p:txBody>
      </p:sp>
      <p:sp>
        <p:nvSpPr>
          <p:cNvPr id="2802" name="object 2802"/>
          <p:cNvSpPr/>
          <p:nvPr/>
        </p:nvSpPr>
        <p:spPr>
          <a:xfrm>
            <a:off x="9383509" y="7032173"/>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803" name="object 2803"/>
          <p:cNvSpPr/>
          <p:nvPr/>
        </p:nvSpPr>
        <p:spPr>
          <a:xfrm>
            <a:off x="9346158" y="7012171"/>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804" name="object 2804"/>
          <p:cNvSpPr/>
          <p:nvPr/>
        </p:nvSpPr>
        <p:spPr>
          <a:xfrm>
            <a:off x="9333716" y="7032173"/>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05" name="object 2805"/>
          <p:cNvSpPr/>
          <p:nvPr/>
        </p:nvSpPr>
        <p:spPr>
          <a:xfrm>
            <a:off x="9680219" y="6654427"/>
            <a:ext cx="2540" cy="2540"/>
          </a:xfrm>
          <a:custGeom>
            <a:rect l="l" t="t" r="r" b="b"/>
            <a:pathLst>
              <a:path w="2540" h="2540">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2806" name="object 2806"/>
          <p:cNvSpPr/>
          <p:nvPr/>
        </p:nvSpPr>
        <p:spPr>
          <a:xfrm>
            <a:off x="9335777" y="7062202"/>
            <a:ext cx="2540" cy="2540"/>
          </a:xfrm>
          <a:custGeom>
            <a:rect l="l" t="t" r="r" b="b"/>
            <a:pathLst>
              <a:path w="2540" h="2540">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2807" name="object 2807"/>
          <p:cNvSpPr/>
          <p:nvPr/>
        </p:nvSpPr>
        <p:spPr>
          <a:xfrm>
            <a:off x="9337874" y="7059701"/>
            <a:ext cx="2540" cy="2540"/>
          </a:xfrm>
          <a:custGeom>
            <a:rect l="l" t="t" r="r" b="b"/>
            <a:pathLst>
              <a:path w="2540" h="2540">
                <a:moveTo>
                  <a:pt x="2057" y="2500"/>
                </a:moveTo>
                <a:lnTo>
                  <a:pt x="0" y="2500"/>
                </a:lnTo>
                <a:lnTo>
                  <a:pt x="2057" y="0"/>
                </a:lnTo>
                <a:lnTo>
                  <a:pt x="2057" y="2500"/>
                </a:lnTo>
                <a:close/>
              </a:path>
            </a:pathLst>
          </a:custGeom>
          <a:solidFill>
            <a:srgbClr val="C9CCCC"/>
          </a:solidFill>
        </p:spPr>
        <p:txBody>
          <a:bodyPr wrap="square" lIns="0" tIns="0" rIns="0" bIns="0" rtlCol="0"/>
          <a:lstStyle/>
          <a:p/>
        </p:txBody>
      </p:sp>
      <p:sp>
        <p:nvSpPr>
          <p:cNvPr id="2808" name="object 2808"/>
          <p:cNvSpPr/>
          <p:nvPr/>
        </p:nvSpPr>
        <p:spPr>
          <a:xfrm>
            <a:off x="9244476" y="7284835"/>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809" name="object 2809"/>
          <p:cNvSpPr/>
          <p:nvPr/>
        </p:nvSpPr>
        <p:spPr>
          <a:xfrm>
            <a:off x="9609683" y="6221668"/>
            <a:ext cx="321945" cy="472440"/>
          </a:xfrm>
          <a:custGeom>
            <a:rect l="l" t="t" r="r" b="b"/>
            <a:pathLst>
              <a:path w="321945" h="472440">
                <a:moveTo>
                  <a:pt x="18670" y="6350"/>
                </a:moveTo>
                <a:lnTo>
                  <a:pt x="2069" y="6350"/>
                </a:lnTo>
                <a:lnTo>
                  <a:pt x="2069" y="3810"/>
                </a:lnTo>
                <a:lnTo>
                  <a:pt x="0" y="3810"/>
                </a:lnTo>
                <a:lnTo>
                  <a:pt x="0" y="0"/>
                </a:lnTo>
                <a:lnTo>
                  <a:pt x="2069" y="1270"/>
                </a:lnTo>
                <a:lnTo>
                  <a:pt x="18670" y="1270"/>
                </a:lnTo>
                <a:lnTo>
                  <a:pt x="18670" y="6350"/>
                </a:lnTo>
                <a:close/>
              </a:path>
              <a:path w="321945" h="472440">
                <a:moveTo>
                  <a:pt x="14520" y="1270"/>
                </a:moveTo>
                <a:lnTo>
                  <a:pt x="10382" y="1270"/>
                </a:lnTo>
                <a:lnTo>
                  <a:pt x="10382" y="0"/>
                </a:lnTo>
                <a:lnTo>
                  <a:pt x="14520" y="0"/>
                </a:lnTo>
                <a:lnTo>
                  <a:pt x="14520" y="1270"/>
                </a:lnTo>
                <a:close/>
              </a:path>
              <a:path w="321945" h="472440">
                <a:moveTo>
                  <a:pt x="18670" y="1270"/>
                </a:moveTo>
                <a:lnTo>
                  <a:pt x="14520" y="1270"/>
                </a:lnTo>
                <a:lnTo>
                  <a:pt x="16625" y="0"/>
                </a:lnTo>
                <a:lnTo>
                  <a:pt x="18670" y="0"/>
                </a:lnTo>
                <a:lnTo>
                  <a:pt x="18670" y="1270"/>
                </a:lnTo>
                <a:close/>
              </a:path>
              <a:path w="321945" h="472440">
                <a:moveTo>
                  <a:pt x="33203" y="34290"/>
                </a:moveTo>
                <a:lnTo>
                  <a:pt x="22833" y="34290"/>
                </a:lnTo>
                <a:lnTo>
                  <a:pt x="22833" y="31750"/>
                </a:lnTo>
                <a:lnTo>
                  <a:pt x="18670" y="26670"/>
                </a:lnTo>
                <a:lnTo>
                  <a:pt x="16625" y="24130"/>
                </a:lnTo>
                <a:lnTo>
                  <a:pt x="16625" y="21590"/>
                </a:lnTo>
                <a:lnTo>
                  <a:pt x="14520" y="21590"/>
                </a:lnTo>
                <a:lnTo>
                  <a:pt x="12451" y="16510"/>
                </a:lnTo>
                <a:lnTo>
                  <a:pt x="10382" y="16510"/>
                </a:lnTo>
                <a:lnTo>
                  <a:pt x="10382" y="13970"/>
                </a:lnTo>
                <a:lnTo>
                  <a:pt x="6231" y="11430"/>
                </a:lnTo>
                <a:lnTo>
                  <a:pt x="4126" y="8890"/>
                </a:lnTo>
                <a:lnTo>
                  <a:pt x="4126" y="6350"/>
                </a:lnTo>
                <a:lnTo>
                  <a:pt x="16625" y="6350"/>
                </a:lnTo>
                <a:lnTo>
                  <a:pt x="18670" y="8890"/>
                </a:lnTo>
                <a:lnTo>
                  <a:pt x="18670" y="13970"/>
                </a:lnTo>
                <a:lnTo>
                  <a:pt x="20740" y="16510"/>
                </a:lnTo>
                <a:lnTo>
                  <a:pt x="20740" y="19050"/>
                </a:lnTo>
                <a:lnTo>
                  <a:pt x="22833" y="19050"/>
                </a:lnTo>
                <a:lnTo>
                  <a:pt x="22833" y="24130"/>
                </a:lnTo>
                <a:lnTo>
                  <a:pt x="24914" y="24130"/>
                </a:lnTo>
                <a:lnTo>
                  <a:pt x="24914" y="26670"/>
                </a:lnTo>
                <a:lnTo>
                  <a:pt x="26959" y="26670"/>
                </a:lnTo>
                <a:lnTo>
                  <a:pt x="26959" y="29210"/>
                </a:lnTo>
                <a:lnTo>
                  <a:pt x="31134" y="29210"/>
                </a:lnTo>
                <a:lnTo>
                  <a:pt x="31134" y="31750"/>
                </a:lnTo>
                <a:lnTo>
                  <a:pt x="33203" y="31750"/>
                </a:lnTo>
                <a:lnTo>
                  <a:pt x="33203" y="34290"/>
                </a:lnTo>
                <a:close/>
              </a:path>
              <a:path w="321945" h="472440">
                <a:moveTo>
                  <a:pt x="39447" y="36830"/>
                </a:moveTo>
                <a:lnTo>
                  <a:pt x="35272" y="36830"/>
                </a:lnTo>
                <a:lnTo>
                  <a:pt x="35272" y="31750"/>
                </a:lnTo>
                <a:lnTo>
                  <a:pt x="33203" y="31750"/>
                </a:lnTo>
                <a:lnTo>
                  <a:pt x="33203" y="29210"/>
                </a:lnTo>
                <a:lnTo>
                  <a:pt x="39447" y="29210"/>
                </a:lnTo>
                <a:lnTo>
                  <a:pt x="37341" y="31750"/>
                </a:lnTo>
                <a:lnTo>
                  <a:pt x="39447" y="34290"/>
                </a:lnTo>
                <a:lnTo>
                  <a:pt x="39447" y="36830"/>
                </a:lnTo>
                <a:close/>
              </a:path>
              <a:path w="321945" h="472440">
                <a:moveTo>
                  <a:pt x="51886" y="36830"/>
                </a:moveTo>
                <a:lnTo>
                  <a:pt x="47712" y="36830"/>
                </a:lnTo>
                <a:lnTo>
                  <a:pt x="47712" y="31750"/>
                </a:lnTo>
                <a:lnTo>
                  <a:pt x="49805" y="34290"/>
                </a:lnTo>
                <a:lnTo>
                  <a:pt x="51886" y="34290"/>
                </a:lnTo>
                <a:lnTo>
                  <a:pt x="51886" y="36830"/>
                </a:lnTo>
                <a:close/>
              </a:path>
              <a:path w="321945" h="472440">
                <a:moveTo>
                  <a:pt x="70545" y="49530"/>
                </a:moveTo>
                <a:lnTo>
                  <a:pt x="24914" y="49530"/>
                </a:lnTo>
                <a:lnTo>
                  <a:pt x="26959" y="46990"/>
                </a:lnTo>
                <a:lnTo>
                  <a:pt x="26959" y="39370"/>
                </a:lnTo>
                <a:lnTo>
                  <a:pt x="24914" y="36830"/>
                </a:lnTo>
                <a:lnTo>
                  <a:pt x="24914" y="34290"/>
                </a:lnTo>
                <a:lnTo>
                  <a:pt x="31134" y="34290"/>
                </a:lnTo>
                <a:lnTo>
                  <a:pt x="31134" y="36830"/>
                </a:lnTo>
                <a:lnTo>
                  <a:pt x="56024" y="36830"/>
                </a:lnTo>
                <a:lnTo>
                  <a:pt x="58082" y="39370"/>
                </a:lnTo>
                <a:lnTo>
                  <a:pt x="68476" y="39370"/>
                </a:lnTo>
                <a:lnTo>
                  <a:pt x="68476" y="44450"/>
                </a:lnTo>
                <a:lnTo>
                  <a:pt x="70545" y="44450"/>
                </a:lnTo>
                <a:lnTo>
                  <a:pt x="70545" y="46990"/>
                </a:lnTo>
                <a:lnTo>
                  <a:pt x="72626" y="46990"/>
                </a:lnTo>
                <a:lnTo>
                  <a:pt x="70545" y="49530"/>
                </a:lnTo>
                <a:close/>
              </a:path>
              <a:path w="321945" h="472440">
                <a:moveTo>
                  <a:pt x="53955" y="36830"/>
                </a:moveTo>
                <a:lnTo>
                  <a:pt x="51886" y="36830"/>
                </a:lnTo>
                <a:lnTo>
                  <a:pt x="53955" y="34290"/>
                </a:lnTo>
                <a:lnTo>
                  <a:pt x="53955" y="36830"/>
                </a:lnTo>
                <a:close/>
              </a:path>
              <a:path w="321945" h="472440">
                <a:moveTo>
                  <a:pt x="56024" y="36830"/>
                </a:moveTo>
                <a:lnTo>
                  <a:pt x="53955" y="36830"/>
                </a:lnTo>
                <a:lnTo>
                  <a:pt x="56024" y="34290"/>
                </a:lnTo>
                <a:lnTo>
                  <a:pt x="56024" y="36830"/>
                </a:lnTo>
                <a:close/>
              </a:path>
              <a:path w="321945" h="472440">
                <a:moveTo>
                  <a:pt x="60151" y="39370"/>
                </a:moveTo>
                <a:lnTo>
                  <a:pt x="58082" y="39370"/>
                </a:lnTo>
                <a:lnTo>
                  <a:pt x="58082" y="36830"/>
                </a:lnTo>
                <a:lnTo>
                  <a:pt x="60151" y="39370"/>
                </a:lnTo>
                <a:close/>
              </a:path>
              <a:path w="321945" h="472440">
                <a:moveTo>
                  <a:pt x="74695" y="52070"/>
                </a:moveTo>
                <a:lnTo>
                  <a:pt x="20740" y="52070"/>
                </a:lnTo>
                <a:lnTo>
                  <a:pt x="20740" y="49530"/>
                </a:lnTo>
                <a:lnTo>
                  <a:pt x="74695" y="49530"/>
                </a:lnTo>
                <a:lnTo>
                  <a:pt x="74695" y="52070"/>
                </a:lnTo>
                <a:close/>
              </a:path>
              <a:path w="321945" h="472440">
                <a:moveTo>
                  <a:pt x="76765" y="57150"/>
                </a:moveTo>
                <a:lnTo>
                  <a:pt x="24914" y="57150"/>
                </a:lnTo>
                <a:lnTo>
                  <a:pt x="24914" y="54610"/>
                </a:lnTo>
                <a:lnTo>
                  <a:pt x="22833" y="54610"/>
                </a:lnTo>
                <a:lnTo>
                  <a:pt x="22833" y="52070"/>
                </a:lnTo>
                <a:lnTo>
                  <a:pt x="76765" y="52070"/>
                </a:lnTo>
                <a:lnTo>
                  <a:pt x="76765" y="57150"/>
                </a:lnTo>
                <a:close/>
              </a:path>
              <a:path w="321945" h="472440">
                <a:moveTo>
                  <a:pt x="89204" y="62230"/>
                </a:moveTo>
                <a:lnTo>
                  <a:pt x="82984" y="62230"/>
                </a:lnTo>
                <a:lnTo>
                  <a:pt x="82984" y="59690"/>
                </a:lnTo>
                <a:lnTo>
                  <a:pt x="85089" y="59690"/>
                </a:lnTo>
                <a:lnTo>
                  <a:pt x="85089" y="57150"/>
                </a:lnTo>
                <a:lnTo>
                  <a:pt x="82984" y="57150"/>
                </a:lnTo>
                <a:lnTo>
                  <a:pt x="82984" y="54610"/>
                </a:lnTo>
                <a:lnTo>
                  <a:pt x="89204" y="54610"/>
                </a:lnTo>
                <a:lnTo>
                  <a:pt x="89204" y="62230"/>
                </a:lnTo>
                <a:close/>
              </a:path>
              <a:path w="321945" h="472440">
                <a:moveTo>
                  <a:pt x="78846" y="59690"/>
                </a:moveTo>
                <a:lnTo>
                  <a:pt x="26959" y="59690"/>
                </a:lnTo>
                <a:lnTo>
                  <a:pt x="26959" y="57150"/>
                </a:lnTo>
                <a:lnTo>
                  <a:pt x="78846" y="57150"/>
                </a:lnTo>
                <a:lnTo>
                  <a:pt x="78846" y="59690"/>
                </a:lnTo>
                <a:close/>
              </a:path>
              <a:path w="321945" h="472440">
                <a:moveTo>
                  <a:pt x="97541" y="74930"/>
                </a:moveTo>
                <a:lnTo>
                  <a:pt x="37341" y="74930"/>
                </a:lnTo>
                <a:lnTo>
                  <a:pt x="37341" y="72390"/>
                </a:lnTo>
                <a:lnTo>
                  <a:pt x="31134" y="64770"/>
                </a:lnTo>
                <a:lnTo>
                  <a:pt x="29053" y="64770"/>
                </a:lnTo>
                <a:lnTo>
                  <a:pt x="29053" y="59690"/>
                </a:lnTo>
                <a:lnTo>
                  <a:pt x="80915" y="59690"/>
                </a:lnTo>
                <a:lnTo>
                  <a:pt x="82984" y="62230"/>
                </a:lnTo>
                <a:lnTo>
                  <a:pt x="91297" y="62230"/>
                </a:lnTo>
                <a:lnTo>
                  <a:pt x="91297" y="67310"/>
                </a:lnTo>
                <a:lnTo>
                  <a:pt x="95459" y="67310"/>
                </a:lnTo>
                <a:lnTo>
                  <a:pt x="95459" y="69850"/>
                </a:lnTo>
                <a:lnTo>
                  <a:pt x="97541" y="69850"/>
                </a:lnTo>
                <a:lnTo>
                  <a:pt x="97541" y="74930"/>
                </a:lnTo>
                <a:close/>
              </a:path>
              <a:path w="321945" h="472440">
                <a:moveTo>
                  <a:pt x="99574" y="77470"/>
                </a:moveTo>
                <a:lnTo>
                  <a:pt x="39447" y="77470"/>
                </a:lnTo>
                <a:lnTo>
                  <a:pt x="39447" y="74930"/>
                </a:lnTo>
                <a:lnTo>
                  <a:pt x="99574" y="74930"/>
                </a:lnTo>
                <a:lnTo>
                  <a:pt x="99574" y="77470"/>
                </a:lnTo>
                <a:close/>
              </a:path>
              <a:path w="321945" h="472440">
                <a:moveTo>
                  <a:pt x="103736" y="93980"/>
                </a:moveTo>
                <a:lnTo>
                  <a:pt x="51886" y="93980"/>
                </a:lnTo>
                <a:lnTo>
                  <a:pt x="51886" y="91440"/>
                </a:lnTo>
                <a:lnTo>
                  <a:pt x="49805" y="88900"/>
                </a:lnTo>
                <a:lnTo>
                  <a:pt x="47712" y="88900"/>
                </a:lnTo>
                <a:lnTo>
                  <a:pt x="47712" y="86360"/>
                </a:lnTo>
                <a:lnTo>
                  <a:pt x="45654" y="83820"/>
                </a:lnTo>
                <a:lnTo>
                  <a:pt x="43585" y="82550"/>
                </a:lnTo>
                <a:lnTo>
                  <a:pt x="41504" y="82550"/>
                </a:lnTo>
                <a:lnTo>
                  <a:pt x="41504" y="77470"/>
                </a:lnTo>
                <a:lnTo>
                  <a:pt x="101667" y="77470"/>
                </a:lnTo>
                <a:lnTo>
                  <a:pt x="101667" y="80010"/>
                </a:lnTo>
                <a:lnTo>
                  <a:pt x="99574" y="80010"/>
                </a:lnTo>
                <a:lnTo>
                  <a:pt x="99574" y="83820"/>
                </a:lnTo>
                <a:lnTo>
                  <a:pt x="101667" y="83820"/>
                </a:lnTo>
                <a:lnTo>
                  <a:pt x="101667" y="86360"/>
                </a:lnTo>
                <a:lnTo>
                  <a:pt x="103736" y="86360"/>
                </a:lnTo>
                <a:lnTo>
                  <a:pt x="103736" y="93980"/>
                </a:lnTo>
                <a:close/>
              </a:path>
              <a:path w="321945" h="472440">
                <a:moveTo>
                  <a:pt x="101667" y="82550"/>
                </a:moveTo>
                <a:lnTo>
                  <a:pt x="99574" y="80010"/>
                </a:lnTo>
                <a:lnTo>
                  <a:pt x="101667" y="80010"/>
                </a:lnTo>
                <a:lnTo>
                  <a:pt x="101667" y="82550"/>
                </a:lnTo>
                <a:close/>
              </a:path>
              <a:path w="321945" h="472440">
                <a:moveTo>
                  <a:pt x="76765" y="119380"/>
                </a:moveTo>
                <a:lnTo>
                  <a:pt x="70545" y="119380"/>
                </a:lnTo>
                <a:lnTo>
                  <a:pt x="70545" y="116840"/>
                </a:lnTo>
                <a:lnTo>
                  <a:pt x="64337" y="109220"/>
                </a:lnTo>
                <a:lnTo>
                  <a:pt x="62244" y="106680"/>
                </a:lnTo>
                <a:lnTo>
                  <a:pt x="62244" y="104140"/>
                </a:lnTo>
                <a:lnTo>
                  <a:pt x="60151" y="104140"/>
                </a:lnTo>
                <a:lnTo>
                  <a:pt x="60151" y="101600"/>
                </a:lnTo>
                <a:lnTo>
                  <a:pt x="53955" y="93980"/>
                </a:lnTo>
                <a:lnTo>
                  <a:pt x="99574" y="93980"/>
                </a:lnTo>
                <a:lnTo>
                  <a:pt x="97541" y="96520"/>
                </a:lnTo>
                <a:lnTo>
                  <a:pt x="97541" y="101600"/>
                </a:lnTo>
                <a:lnTo>
                  <a:pt x="99574" y="104140"/>
                </a:lnTo>
                <a:lnTo>
                  <a:pt x="99574" y="106680"/>
                </a:lnTo>
                <a:lnTo>
                  <a:pt x="105806" y="106680"/>
                </a:lnTo>
                <a:lnTo>
                  <a:pt x="105806" y="111760"/>
                </a:lnTo>
                <a:lnTo>
                  <a:pt x="70545" y="111760"/>
                </a:lnTo>
                <a:lnTo>
                  <a:pt x="72626" y="113030"/>
                </a:lnTo>
                <a:lnTo>
                  <a:pt x="72626" y="114300"/>
                </a:lnTo>
                <a:lnTo>
                  <a:pt x="74695" y="114300"/>
                </a:lnTo>
                <a:lnTo>
                  <a:pt x="74695" y="116840"/>
                </a:lnTo>
                <a:lnTo>
                  <a:pt x="76765" y="116840"/>
                </a:lnTo>
                <a:lnTo>
                  <a:pt x="76765" y="119380"/>
                </a:lnTo>
                <a:close/>
              </a:path>
              <a:path w="321945" h="472440">
                <a:moveTo>
                  <a:pt x="85089" y="119380"/>
                </a:moveTo>
                <a:lnTo>
                  <a:pt x="80915" y="119380"/>
                </a:lnTo>
                <a:lnTo>
                  <a:pt x="80915" y="116840"/>
                </a:lnTo>
                <a:lnTo>
                  <a:pt x="78846" y="114300"/>
                </a:lnTo>
                <a:lnTo>
                  <a:pt x="74695" y="114300"/>
                </a:lnTo>
                <a:lnTo>
                  <a:pt x="72626" y="113030"/>
                </a:lnTo>
                <a:lnTo>
                  <a:pt x="72626" y="111760"/>
                </a:lnTo>
                <a:lnTo>
                  <a:pt x="82984" y="111760"/>
                </a:lnTo>
                <a:lnTo>
                  <a:pt x="82984" y="116840"/>
                </a:lnTo>
                <a:lnTo>
                  <a:pt x="85089" y="116840"/>
                </a:lnTo>
                <a:lnTo>
                  <a:pt x="85089" y="119380"/>
                </a:lnTo>
                <a:close/>
              </a:path>
              <a:path w="321945" h="472440">
                <a:moveTo>
                  <a:pt x="82984" y="114300"/>
                </a:moveTo>
                <a:lnTo>
                  <a:pt x="82984" y="111760"/>
                </a:lnTo>
                <a:lnTo>
                  <a:pt x="85089" y="111760"/>
                </a:lnTo>
                <a:lnTo>
                  <a:pt x="82984" y="114300"/>
                </a:lnTo>
                <a:close/>
              </a:path>
              <a:path w="321945" h="472440">
                <a:moveTo>
                  <a:pt x="93366" y="116840"/>
                </a:moveTo>
                <a:lnTo>
                  <a:pt x="89204" y="116840"/>
                </a:lnTo>
                <a:lnTo>
                  <a:pt x="89204" y="114300"/>
                </a:lnTo>
                <a:lnTo>
                  <a:pt x="85089" y="114300"/>
                </a:lnTo>
                <a:lnTo>
                  <a:pt x="85089" y="111760"/>
                </a:lnTo>
                <a:lnTo>
                  <a:pt x="93366" y="111760"/>
                </a:lnTo>
                <a:lnTo>
                  <a:pt x="93366" y="116840"/>
                </a:lnTo>
                <a:close/>
              </a:path>
              <a:path w="321945" h="472440">
                <a:moveTo>
                  <a:pt x="109968" y="119380"/>
                </a:moveTo>
                <a:lnTo>
                  <a:pt x="93366" y="119380"/>
                </a:lnTo>
                <a:lnTo>
                  <a:pt x="93366" y="116840"/>
                </a:lnTo>
                <a:lnTo>
                  <a:pt x="95459" y="114300"/>
                </a:lnTo>
                <a:lnTo>
                  <a:pt x="93366" y="114300"/>
                </a:lnTo>
                <a:lnTo>
                  <a:pt x="93366" y="111760"/>
                </a:lnTo>
                <a:lnTo>
                  <a:pt x="105806" y="111760"/>
                </a:lnTo>
                <a:lnTo>
                  <a:pt x="107911" y="114300"/>
                </a:lnTo>
                <a:lnTo>
                  <a:pt x="107911" y="116840"/>
                </a:lnTo>
                <a:lnTo>
                  <a:pt x="109968" y="116840"/>
                </a:lnTo>
                <a:lnTo>
                  <a:pt x="109968" y="119380"/>
                </a:lnTo>
                <a:close/>
              </a:path>
              <a:path w="321945" h="472440">
                <a:moveTo>
                  <a:pt x="87147" y="116840"/>
                </a:moveTo>
                <a:lnTo>
                  <a:pt x="87147" y="114300"/>
                </a:lnTo>
                <a:lnTo>
                  <a:pt x="89204" y="114300"/>
                </a:lnTo>
                <a:lnTo>
                  <a:pt x="87147" y="116840"/>
                </a:lnTo>
                <a:close/>
              </a:path>
              <a:path w="321945" h="472440">
                <a:moveTo>
                  <a:pt x="82984" y="129540"/>
                </a:moveTo>
                <a:lnTo>
                  <a:pt x="74695" y="129540"/>
                </a:lnTo>
                <a:lnTo>
                  <a:pt x="74695" y="127000"/>
                </a:lnTo>
                <a:lnTo>
                  <a:pt x="72626" y="124460"/>
                </a:lnTo>
                <a:lnTo>
                  <a:pt x="72626" y="119380"/>
                </a:lnTo>
                <a:lnTo>
                  <a:pt x="78846" y="119380"/>
                </a:lnTo>
                <a:lnTo>
                  <a:pt x="78846" y="121920"/>
                </a:lnTo>
                <a:lnTo>
                  <a:pt x="80915" y="121920"/>
                </a:lnTo>
                <a:lnTo>
                  <a:pt x="80915" y="124460"/>
                </a:lnTo>
                <a:lnTo>
                  <a:pt x="82984" y="124460"/>
                </a:lnTo>
                <a:lnTo>
                  <a:pt x="82984" y="129540"/>
                </a:lnTo>
                <a:close/>
              </a:path>
              <a:path w="321945" h="472440">
                <a:moveTo>
                  <a:pt x="116188" y="124460"/>
                </a:moveTo>
                <a:lnTo>
                  <a:pt x="95459" y="124460"/>
                </a:lnTo>
                <a:lnTo>
                  <a:pt x="95459" y="119380"/>
                </a:lnTo>
                <a:lnTo>
                  <a:pt x="97541" y="119380"/>
                </a:lnTo>
                <a:lnTo>
                  <a:pt x="97541" y="121920"/>
                </a:lnTo>
                <a:lnTo>
                  <a:pt x="116188" y="121920"/>
                </a:lnTo>
                <a:lnTo>
                  <a:pt x="116188" y="124460"/>
                </a:lnTo>
                <a:close/>
              </a:path>
              <a:path w="321945" h="472440">
                <a:moveTo>
                  <a:pt x="114118" y="121920"/>
                </a:moveTo>
                <a:lnTo>
                  <a:pt x="99574" y="121920"/>
                </a:lnTo>
                <a:lnTo>
                  <a:pt x="99574" y="119380"/>
                </a:lnTo>
                <a:lnTo>
                  <a:pt x="112037" y="119380"/>
                </a:lnTo>
                <a:lnTo>
                  <a:pt x="114118" y="121920"/>
                </a:lnTo>
                <a:close/>
              </a:path>
              <a:path w="321945" h="472440">
                <a:moveTo>
                  <a:pt x="109968" y="144780"/>
                </a:moveTo>
                <a:lnTo>
                  <a:pt x="97541" y="144780"/>
                </a:lnTo>
                <a:lnTo>
                  <a:pt x="97541" y="139700"/>
                </a:lnTo>
                <a:lnTo>
                  <a:pt x="95459" y="139700"/>
                </a:lnTo>
                <a:lnTo>
                  <a:pt x="95459" y="127000"/>
                </a:lnTo>
                <a:lnTo>
                  <a:pt x="91297" y="127000"/>
                </a:lnTo>
                <a:lnTo>
                  <a:pt x="91297" y="124460"/>
                </a:lnTo>
                <a:lnTo>
                  <a:pt x="114118" y="124460"/>
                </a:lnTo>
                <a:lnTo>
                  <a:pt x="112037" y="127000"/>
                </a:lnTo>
                <a:lnTo>
                  <a:pt x="112037" y="134620"/>
                </a:lnTo>
                <a:lnTo>
                  <a:pt x="109968" y="134620"/>
                </a:lnTo>
                <a:lnTo>
                  <a:pt x="109968" y="137160"/>
                </a:lnTo>
                <a:lnTo>
                  <a:pt x="112037" y="137160"/>
                </a:lnTo>
                <a:lnTo>
                  <a:pt x="112037" y="142240"/>
                </a:lnTo>
                <a:lnTo>
                  <a:pt x="109968" y="142240"/>
                </a:lnTo>
                <a:lnTo>
                  <a:pt x="109968" y="144780"/>
                </a:lnTo>
                <a:close/>
              </a:path>
              <a:path w="321945" h="472440">
                <a:moveTo>
                  <a:pt x="95459" y="129540"/>
                </a:moveTo>
                <a:lnTo>
                  <a:pt x="89204" y="129540"/>
                </a:lnTo>
                <a:lnTo>
                  <a:pt x="89204" y="127000"/>
                </a:lnTo>
                <a:lnTo>
                  <a:pt x="95459" y="127000"/>
                </a:lnTo>
                <a:lnTo>
                  <a:pt x="95459" y="129540"/>
                </a:lnTo>
                <a:close/>
              </a:path>
              <a:path w="321945" h="472440">
                <a:moveTo>
                  <a:pt x="93366" y="132080"/>
                </a:moveTo>
                <a:lnTo>
                  <a:pt x="91297" y="132080"/>
                </a:lnTo>
                <a:lnTo>
                  <a:pt x="91297" y="129540"/>
                </a:lnTo>
                <a:lnTo>
                  <a:pt x="93366" y="129540"/>
                </a:lnTo>
                <a:lnTo>
                  <a:pt x="93366" y="132080"/>
                </a:lnTo>
                <a:close/>
              </a:path>
              <a:path w="321945" h="472440">
                <a:moveTo>
                  <a:pt x="91297" y="142240"/>
                </a:moveTo>
                <a:lnTo>
                  <a:pt x="85089" y="142240"/>
                </a:lnTo>
                <a:lnTo>
                  <a:pt x="82984" y="139700"/>
                </a:lnTo>
                <a:lnTo>
                  <a:pt x="80915" y="137160"/>
                </a:lnTo>
                <a:lnTo>
                  <a:pt x="80915" y="134620"/>
                </a:lnTo>
                <a:lnTo>
                  <a:pt x="82984" y="132080"/>
                </a:lnTo>
                <a:lnTo>
                  <a:pt x="82984" y="134620"/>
                </a:lnTo>
                <a:lnTo>
                  <a:pt x="87147" y="134620"/>
                </a:lnTo>
                <a:lnTo>
                  <a:pt x="87147" y="137160"/>
                </a:lnTo>
                <a:lnTo>
                  <a:pt x="89204" y="137160"/>
                </a:lnTo>
                <a:lnTo>
                  <a:pt x="89204" y="139700"/>
                </a:lnTo>
                <a:lnTo>
                  <a:pt x="91297" y="139700"/>
                </a:lnTo>
                <a:lnTo>
                  <a:pt x="91297" y="142240"/>
                </a:lnTo>
                <a:close/>
              </a:path>
              <a:path w="321945" h="472440">
                <a:moveTo>
                  <a:pt x="87147" y="134620"/>
                </a:moveTo>
                <a:lnTo>
                  <a:pt x="82984" y="134620"/>
                </a:lnTo>
                <a:lnTo>
                  <a:pt x="85089" y="132080"/>
                </a:lnTo>
                <a:lnTo>
                  <a:pt x="87147" y="134620"/>
                </a:lnTo>
                <a:close/>
              </a:path>
              <a:path w="321945" h="472440">
                <a:moveTo>
                  <a:pt x="155611" y="144780"/>
                </a:moveTo>
                <a:lnTo>
                  <a:pt x="149379" y="144780"/>
                </a:lnTo>
                <a:lnTo>
                  <a:pt x="149379" y="142240"/>
                </a:lnTo>
                <a:lnTo>
                  <a:pt x="145253" y="142240"/>
                </a:lnTo>
                <a:lnTo>
                  <a:pt x="145253" y="134620"/>
                </a:lnTo>
                <a:lnTo>
                  <a:pt x="149379" y="134620"/>
                </a:lnTo>
                <a:lnTo>
                  <a:pt x="149379" y="137160"/>
                </a:lnTo>
                <a:lnTo>
                  <a:pt x="151496" y="137160"/>
                </a:lnTo>
                <a:lnTo>
                  <a:pt x="151496" y="139700"/>
                </a:lnTo>
                <a:lnTo>
                  <a:pt x="155611" y="139700"/>
                </a:lnTo>
                <a:lnTo>
                  <a:pt x="155611" y="144780"/>
                </a:lnTo>
                <a:close/>
              </a:path>
              <a:path w="321945" h="472440">
                <a:moveTo>
                  <a:pt x="155611" y="139700"/>
                </a:moveTo>
                <a:lnTo>
                  <a:pt x="153554" y="139700"/>
                </a:lnTo>
                <a:lnTo>
                  <a:pt x="153554" y="137160"/>
                </a:lnTo>
                <a:lnTo>
                  <a:pt x="155611" y="139700"/>
                </a:lnTo>
                <a:close/>
              </a:path>
              <a:path w="321945" h="472440">
                <a:moveTo>
                  <a:pt x="120362" y="162560"/>
                </a:moveTo>
                <a:lnTo>
                  <a:pt x="95459" y="162560"/>
                </a:lnTo>
                <a:lnTo>
                  <a:pt x="95459" y="157480"/>
                </a:lnTo>
                <a:lnTo>
                  <a:pt x="91297" y="152400"/>
                </a:lnTo>
                <a:lnTo>
                  <a:pt x="91297" y="149860"/>
                </a:lnTo>
                <a:lnTo>
                  <a:pt x="89204" y="149860"/>
                </a:lnTo>
                <a:lnTo>
                  <a:pt x="89204" y="147320"/>
                </a:lnTo>
                <a:lnTo>
                  <a:pt x="87147" y="144780"/>
                </a:lnTo>
                <a:lnTo>
                  <a:pt x="87147" y="142240"/>
                </a:lnTo>
                <a:lnTo>
                  <a:pt x="93366" y="142240"/>
                </a:lnTo>
                <a:lnTo>
                  <a:pt x="91297" y="144780"/>
                </a:lnTo>
                <a:lnTo>
                  <a:pt x="95459" y="144780"/>
                </a:lnTo>
                <a:lnTo>
                  <a:pt x="95459" y="147320"/>
                </a:lnTo>
                <a:lnTo>
                  <a:pt x="114118" y="147320"/>
                </a:lnTo>
                <a:lnTo>
                  <a:pt x="114118" y="157480"/>
                </a:lnTo>
                <a:lnTo>
                  <a:pt x="116188" y="157480"/>
                </a:lnTo>
                <a:lnTo>
                  <a:pt x="116188" y="160020"/>
                </a:lnTo>
                <a:lnTo>
                  <a:pt x="120362" y="160020"/>
                </a:lnTo>
                <a:lnTo>
                  <a:pt x="120362" y="162560"/>
                </a:lnTo>
                <a:close/>
              </a:path>
              <a:path w="321945" h="472440">
                <a:moveTo>
                  <a:pt x="112037" y="147320"/>
                </a:moveTo>
                <a:lnTo>
                  <a:pt x="97541" y="147320"/>
                </a:lnTo>
                <a:lnTo>
                  <a:pt x="95459" y="144780"/>
                </a:lnTo>
                <a:lnTo>
                  <a:pt x="112037" y="144780"/>
                </a:lnTo>
                <a:lnTo>
                  <a:pt x="112037" y="147320"/>
                </a:lnTo>
                <a:close/>
              </a:path>
              <a:path w="321945" h="472440">
                <a:moveTo>
                  <a:pt x="157716" y="149860"/>
                </a:moveTo>
                <a:lnTo>
                  <a:pt x="151496" y="149860"/>
                </a:lnTo>
                <a:lnTo>
                  <a:pt x="151496" y="144780"/>
                </a:lnTo>
                <a:lnTo>
                  <a:pt x="153554" y="147320"/>
                </a:lnTo>
                <a:lnTo>
                  <a:pt x="159761" y="147320"/>
                </a:lnTo>
                <a:lnTo>
                  <a:pt x="157716" y="149860"/>
                </a:lnTo>
                <a:close/>
              </a:path>
              <a:path w="321945" h="472440">
                <a:moveTo>
                  <a:pt x="157716" y="147320"/>
                </a:moveTo>
                <a:lnTo>
                  <a:pt x="153554" y="147320"/>
                </a:lnTo>
                <a:lnTo>
                  <a:pt x="153554" y="144780"/>
                </a:lnTo>
                <a:lnTo>
                  <a:pt x="159761" y="144780"/>
                </a:lnTo>
                <a:lnTo>
                  <a:pt x="157716" y="147320"/>
                </a:lnTo>
                <a:close/>
              </a:path>
              <a:path w="321945" h="472440">
                <a:moveTo>
                  <a:pt x="168074" y="157480"/>
                </a:moveTo>
                <a:lnTo>
                  <a:pt x="153554" y="157480"/>
                </a:lnTo>
                <a:lnTo>
                  <a:pt x="153554" y="152400"/>
                </a:lnTo>
                <a:lnTo>
                  <a:pt x="151496" y="152400"/>
                </a:lnTo>
                <a:lnTo>
                  <a:pt x="149379" y="149860"/>
                </a:lnTo>
                <a:lnTo>
                  <a:pt x="159761" y="149860"/>
                </a:lnTo>
                <a:lnTo>
                  <a:pt x="159761" y="154940"/>
                </a:lnTo>
                <a:lnTo>
                  <a:pt x="168074" y="154940"/>
                </a:lnTo>
                <a:lnTo>
                  <a:pt x="168074" y="157480"/>
                </a:lnTo>
                <a:close/>
              </a:path>
              <a:path w="321945" h="472440">
                <a:moveTo>
                  <a:pt x="170143" y="154940"/>
                </a:moveTo>
                <a:lnTo>
                  <a:pt x="163924" y="154940"/>
                </a:lnTo>
                <a:lnTo>
                  <a:pt x="163924" y="152400"/>
                </a:lnTo>
                <a:lnTo>
                  <a:pt x="168074" y="152400"/>
                </a:lnTo>
                <a:lnTo>
                  <a:pt x="170143" y="149860"/>
                </a:lnTo>
                <a:lnTo>
                  <a:pt x="170143" y="154940"/>
                </a:lnTo>
                <a:close/>
              </a:path>
              <a:path w="321945" h="472440">
                <a:moveTo>
                  <a:pt x="176387" y="179070"/>
                </a:moveTo>
                <a:lnTo>
                  <a:pt x="155611" y="179070"/>
                </a:lnTo>
                <a:lnTo>
                  <a:pt x="155611" y="171450"/>
                </a:lnTo>
                <a:lnTo>
                  <a:pt x="153554" y="168910"/>
                </a:lnTo>
                <a:lnTo>
                  <a:pt x="153554" y="166370"/>
                </a:lnTo>
                <a:lnTo>
                  <a:pt x="151496" y="165100"/>
                </a:lnTo>
                <a:lnTo>
                  <a:pt x="149379" y="162560"/>
                </a:lnTo>
                <a:lnTo>
                  <a:pt x="149379" y="157480"/>
                </a:lnTo>
                <a:lnTo>
                  <a:pt x="165993" y="157480"/>
                </a:lnTo>
                <a:lnTo>
                  <a:pt x="165993" y="160020"/>
                </a:lnTo>
                <a:lnTo>
                  <a:pt x="163924" y="160020"/>
                </a:lnTo>
                <a:lnTo>
                  <a:pt x="163924" y="162560"/>
                </a:lnTo>
                <a:lnTo>
                  <a:pt x="172213" y="162560"/>
                </a:lnTo>
                <a:lnTo>
                  <a:pt x="172213" y="165100"/>
                </a:lnTo>
                <a:lnTo>
                  <a:pt x="174294" y="165100"/>
                </a:lnTo>
                <a:lnTo>
                  <a:pt x="174294" y="166370"/>
                </a:lnTo>
                <a:lnTo>
                  <a:pt x="172213" y="166370"/>
                </a:lnTo>
                <a:lnTo>
                  <a:pt x="174294" y="168910"/>
                </a:lnTo>
                <a:lnTo>
                  <a:pt x="174294" y="171450"/>
                </a:lnTo>
                <a:lnTo>
                  <a:pt x="176387" y="171450"/>
                </a:lnTo>
                <a:lnTo>
                  <a:pt x="174294" y="173990"/>
                </a:lnTo>
                <a:lnTo>
                  <a:pt x="176387" y="173990"/>
                </a:lnTo>
                <a:lnTo>
                  <a:pt x="176387" y="179070"/>
                </a:lnTo>
                <a:close/>
              </a:path>
              <a:path w="321945" h="472440">
                <a:moveTo>
                  <a:pt x="172213" y="162560"/>
                </a:moveTo>
                <a:lnTo>
                  <a:pt x="165993" y="162560"/>
                </a:lnTo>
                <a:lnTo>
                  <a:pt x="165993" y="160020"/>
                </a:lnTo>
                <a:lnTo>
                  <a:pt x="172213" y="160020"/>
                </a:lnTo>
                <a:lnTo>
                  <a:pt x="172213" y="162560"/>
                </a:lnTo>
                <a:close/>
              </a:path>
              <a:path w="321945" h="472440">
                <a:moveTo>
                  <a:pt x="145253" y="184150"/>
                </a:moveTo>
                <a:lnTo>
                  <a:pt x="105806" y="184150"/>
                </a:lnTo>
                <a:lnTo>
                  <a:pt x="105806" y="181610"/>
                </a:lnTo>
                <a:lnTo>
                  <a:pt x="103736" y="179070"/>
                </a:lnTo>
                <a:lnTo>
                  <a:pt x="103736" y="176530"/>
                </a:lnTo>
                <a:lnTo>
                  <a:pt x="101667" y="176530"/>
                </a:lnTo>
                <a:lnTo>
                  <a:pt x="101667" y="171450"/>
                </a:lnTo>
                <a:lnTo>
                  <a:pt x="99574" y="171450"/>
                </a:lnTo>
                <a:lnTo>
                  <a:pt x="97541" y="168910"/>
                </a:lnTo>
                <a:lnTo>
                  <a:pt x="97541" y="162560"/>
                </a:lnTo>
                <a:lnTo>
                  <a:pt x="124489" y="162560"/>
                </a:lnTo>
                <a:lnTo>
                  <a:pt x="124489" y="165100"/>
                </a:lnTo>
                <a:lnTo>
                  <a:pt x="118293" y="165100"/>
                </a:lnTo>
                <a:lnTo>
                  <a:pt x="118293" y="166370"/>
                </a:lnTo>
                <a:lnTo>
                  <a:pt x="141114" y="166370"/>
                </a:lnTo>
                <a:lnTo>
                  <a:pt x="141114" y="168910"/>
                </a:lnTo>
                <a:lnTo>
                  <a:pt x="143160" y="168910"/>
                </a:lnTo>
                <a:lnTo>
                  <a:pt x="143160" y="179070"/>
                </a:lnTo>
                <a:lnTo>
                  <a:pt x="145253" y="181610"/>
                </a:lnTo>
                <a:lnTo>
                  <a:pt x="145253" y="184150"/>
                </a:lnTo>
                <a:close/>
              </a:path>
              <a:path w="321945" h="472440">
                <a:moveTo>
                  <a:pt x="130720" y="166370"/>
                </a:moveTo>
                <a:lnTo>
                  <a:pt x="120362" y="166370"/>
                </a:lnTo>
                <a:lnTo>
                  <a:pt x="120362" y="165100"/>
                </a:lnTo>
                <a:lnTo>
                  <a:pt x="126558" y="165100"/>
                </a:lnTo>
                <a:lnTo>
                  <a:pt x="126558" y="162560"/>
                </a:lnTo>
                <a:lnTo>
                  <a:pt x="130720" y="162560"/>
                </a:lnTo>
                <a:lnTo>
                  <a:pt x="130720" y="166370"/>
                </a:lnTo>
                <a:close/>
              </a:path>
              <a:path w="321945" h="472440">
                <a:moveTo>
                  <a:pt x="174294" y="184150"/>
                </a:moveTo>
                <a:lnTo>
                  <a:pt x="151496" y="184150"/>
                </a:lnTo>
                <a:lnTo>
                  <a:pt x="153554" y="181610"/>
                </a:lnTo>
                <a:lnTo>
                  <a:pt x="157716" y="181610"/>
                </a:lnTo>
                <a:lnTo>
                  <a:pt x="157716" y="179070"/>
                </a:lnTo>
                <a:lnTo>
                  <a:pt x="174294" y="179070"/>
                </a:lnTo>
                <a:lnTo>
                  <a:pt x="174294" y="184150"/>
                </a:lnTo>
                <a:close/>
              </a:path>
              <a:path w="321945" h="472440">
                <a:moveTo>
                  <a:pt x="114118" y="194310"/>
                </a:moveTo>
                <a:lnTo>
                  <a:pt x="109968" y="194310"/>
                </a:lnTo>
                <a:lnTo>
                  <a:pt x="109968" y="191770"/>
                </a:lnTo>
                <a:lnTo>
                  <a:pt x="107911" y="186690"/>
                </a:lnTo>
                <a:lnTo>
                  <a:pt x="107911" y="184150"/>
                </a:lnTo>
                <a:lnTo>
                  <a:pt x="176387" y="184150"/>
                </a:lnTo>
                <a:lnTo>
                  <a:pt x="176387" y="189230"/>
                </a:lnTo>
                <a:lnTo>
                  <a:pt x="178444" y="191770"/>
                </a:lnTo>
                <a:lnTo>
                  <a:pt x="112037" y="191770"/>
                </a:lnTo>
                <a:lnTo>
                  <a:pt x="114118" y="194310"/>
                </a:lnTo>
                <a:close/>
              </a:path>
              <a:path w="321945" h="472440">
                <a:moveTo>
                  <a:pt x="180501" y="201930"/>
                </a:moveTo>
                <a:lnTo>
                  <a:pt x="112037" y="201930"/>
                </a:lnTo>
                <a:lnTo>
                  <a:pt x="112037" y="199390"/>
                </a:lnTo>
                <a:lnTo>
                  <a:pt x="109968" y="199390"/>
                </a:lnTo>
                <a:lnTo>
                  <a:pt x="109968" y="196850"/>
                </a:lnTo>
                <a:lnTo>
                  <a:pt x="112037" y="196850"/>
                </a:lnTo>
                <a:lnTo>
                  <a:pt x="112037" y="194310"/>
                </a:lnTo>
                <a:lnTo>
                  <a:pt x="114118" y="194310"/>
                </a:lnTo>
                <a:lnTo>
                  <a:pt x="114118" y="191770"/>
                </a:lnTo>
                <a:lnTo>
                  <a:pt x="178444" y="191770"/>
                </a:lnTo>
                <a:lnTo>
                  <a:pt x="178444" y="196850"/>
                </a:lnTo>
                <a:lnTo>
                  <a:pt x="180501" y="199390"/>
                </a:lnTo>
                <a:lnTo>
                  <a:pt x="180501" y="201930"/>
                </a:lnTo>
                <a:close/>
              </a:path>
              <a:path w="321945" h="472440">
                <a:moveTo>
                  <a:pt x="186733" y="209550"/>
                </a:moveTo>
                <a:lnTo>
                  <a:pt x="114118" y="209550"/>
                </a:lnTo>
                <a:lnTo>
                  <a:pt x="114118" y="201930"/>
                </a:lnTo>
                <a:lnTo>
                  <a:pt x="182571" y="201930"/>
                </a:lnTo>
                <a:lnTo>
                  <a:pt x="182571" y="204470"/>
                </a:lnTo>
                <a:lnTo>
                  <a:pt x="186733" y="207010"/>
                </a:lnTo>
                <a:lnTo>
                  <a:pt x="186733" y="209550"/>
                </a:lnTo>
                <a:close/>
              </a:path>
              <a:path w="321945" h="472440">
                <a:moveTo>
                  <a:pt x="298807" y="207010"/>
                </a:moveTo>
                <a:lnTo>
                  <a:pt x="292563" y="207010"/>
                </a:lnTo>
                <a:lnTo>
                  <a:pt x="292563" y="204470"/>
                </a:lnTo>
                <a:lnTo>
                  <a:pt x="296714" y="204470"/>
                </a:lnTo>
                <a:lnTo>
                  <a:pt x="298807" y="207010"/>
                </a:lnTo>
                <a:close/>
              </a:path>
              <a:path w="321945" h="472440">
                <a:moveTo>
                  <a:pt x="302921" y="207010"/>
                </a:moveTo>
                <a:lnTo>
                  <a:pt x="298807" y="207010"/>
                </a:lnTo>
                <a:lnTo>
                  <a:pt x="300864" y="204470"/>
                </a:lnTo>
                <a:lnTo>
                  <a:pt x="302921" y="204470"/>
                </a:lnTo>
                <a:lnTo>
                  <a:pt x="302921" y="207010"/>
                </a:lnTo>
                <a:close/>
              </a:path>
              <a:path w="321945" h="472440">
                <a:moveTo>
                  <a:pt x="307108" y="209550"/>
                </a:moveTo>
                <a:lnTo>
                  <a:pt x="290494" y="209550"/>
                </a:lnTo>
                <a:lnTo>
                  <a:pt x="290494" y="207010"/>
                </a:lnTo>
                <a:lnTo>
                  <a:pt x="307108" y="207010"/>
                </a:lnTo>
                <a:lnTo>
                  <a:pt x="307108" y="209550"/>
                </a:lnTo>
                <a:close/>
              </a:path>
              <a:path w="321945" h="472440">
                <a:moveTo>
                  <a:pt x="211624" y="224790"/>
                </a:moveTo>
                <a:lnTo>
                  <a:pt x="118293" y="224790"/>
                </a:lnTo>
                <a:lnTo>
                  <a:pt x="118293" y="219710"/>
                </a:lnTo>
                <a:lnTo>
                  <a:pt x="116188" y="217170"/>
                </a:lnTo>
                <a:lnTo>
                  <a:pt x="116188" y="209550"/>
                </a:lnTo>
                <a:lnTo>
                  <a:pt x="188826" y="209550"/>
                </a:lnTo>
                <a:lnTo>
                  <a:pt x="188826" y="212090"/>
                </a:lnTo>
                <a:lnTo>
                  <a:pt x="192965" y="212090"/>
                </a:lnTo>
                <a:lnTo>
                  <a:pt x="192965" y="214630"/>
                </a:lnTo>
                <a:lnTo>
                  <a:pt x="197115" y="214630"/>
                </a:lnTo>
                <a:lnTo>
                  <a:pt x="197115" y="217170"/>
                </a:lnTo>
                <a:lnTo>
                  <a:pt x="201278" y="217170"/>
                </a:lnTo>
                <a:lnTo>
                  <a:pt x="203359" y="219710"/>
                </a:lnTo>
                <a:lnTo>
                  <a:pt x="207509" y="219710"/>
                </a:lnTo>
                <a:lnTo>
                  <a:pt x="207509" y="222250"/>
                </a:lnTo>
                <a:lnTo>
                  <a:pt x="211624" y="222250"/>
                </a:lnTo>
                <a:lnTo>
                  <a:pt x="211624" y="224790"/>
                </a:lnTo>
                <a:close/>
              </a:path>
              <a:path w="321945" h="472440">
                <a:moveTo>
                  <a:pt x="311246" y="212090"/>
                </a:moveTo>
                <a:lnTo>
                  <a:pt x="284274" y="212090"/>
                </a:lnTo>
                <a:lnTo>
                  <a:pt x="284274" y="209550"/>
                </a:lnTo>
                <a:lnTo>
                  <a:pt x="309165" y="209550"/>
                </a:lnTo>
                <a:lnTo>
                  <a:pt x="311246" y="212090"/>
                </a:lnTo>
                <a:close/>
              </a:path>
              <a:path w="321945" h="472440">
                <a:moveTo>
                  <a:pt x="319559" y="214630"/>
                </a:moveTo>
                <a:lnTo>
                  <a:pt x="282205" y="214630"/>
                </a:lnTo>
                <a:lnTo>
                  <a:pt x="282205" y="212090"/>
                </a:lnTo>
                <a:lnTo>
                  <a:pt x="317490" y="212090"/>
                </a:lnTo>
                <a:lnTo>
                  <a:pt x="319559" y="214630"/>
                </a:lnTo>
                <a:close/>
              </a:path>
              <a:path w="321945" h="472440">
                <a:moveTo>
                  <a:pt x="317490" y="222250"/>
                </a:moveTo>
                <a:lnTo>
                  <a:pt x="273916" y="222250"/>
                </a:lnTo>
                <a:lnTo>
                  <a:pt x="273916" y="219710"/>
                </a:lnTo>
                <a:lnTo>
                  <a:pt x="275985" y="217170"/>
                </a:lnTo>
                <a:lnTo>
                  <a:pt x="275985" y="214630"/>
                </a:lnTo>
                <a:lnTo>
                  <a:pt x="321628" y="214630"/>
                </a:lnTo>
                <a:lnTo>
                  <a:pt x="319559" y="219710"/>
                </a:lnTo>
                <a:lnTo>
                  <a:pt x="317490" y="219710"/>
                </a:lnTo>
                <a:lnTo>
                  <a:pt x="317490" y="222250"/>
                </a:lnTo>
                <a:close/>
              </a:path>
              <a:path w="321945" h="472440">
                <a:moveTo>
                  <a:pt x="211624" y="222250"/>
                </a:moveTo>
                <a:lnTo>
                  <a:pt x="209578" y="222250"/>
                </a:lnTo>
                <a:lnTo>
                  <a:pt x="207509" y="219710"/>
                </a:lnTo>
                <a:lnTo>
                  <a:pt x="211624" y="222250"/>
                </a:lnTo>
                <a:close/>
              </a:path>
              <a:path w="321945" h="472440">
                <a:moveTo>
                  <a:pt x="271823" y="224790"/>
                </a:moveTo>
                <a:lnTo>
                  <a:pt x="269742" y="224790"/>
                </a:lnTo>
                <a:lnTo>
                  <a:pt x="269742" y="222250"/>
                </a:lnTo>
                <a:lnTo>
                  <a:pt x="271823" y="224790"/>
                </a:lnTo>
                <a:close/>
              </a:path>
              <a:path w="321945" h="472440">
                <a:moveTo>
                  <a:pt x="311246" y="232410"/>
                </a:moveTo>
                <a:lnTo>
                  <a:pt x="263534" y="232410"/>
                </a:lnTo>
                <a:lnTo>
                  <a:pt x="265603" y="229870"/>
                </a:lnTo>
                <a:lnTo>
                  <a:pt x="265603" y="227330"/>
                </a:lnTo>
                <a:lnTo>
                  <a:pt x="267673" y="227330"/>
                </a:lnTo>
                <a:lnTo>
                  <a:pt x="267673" y="224790"/>
                </a:lnTo>
                <a:lnTo>
                  <a:pt x="271823" y="224790"/>
                </a:lnTo>
                <a:lnTo>
                  <a:pt x="271823" y="222250"/>
                </a:lnTo>
                <a:lnTo>
                  <a:pt x="315385" y="222250"/>
                </a:lnTo>
                <a:lnTo>
                  <a:pt x="315385" y="224790"/>
                </a:lnTo>
                <a:lnTo>
                  <a:pt x="313315" y="227330"/>
                </a:lnTo>
                <a:lnTo>
                  <a:pt x="313315" y="229870"/>
                </a:lnTo>
                <a:lnTo>
                  <a:pt x="311246" y="232410"/>
                </a:lnTo>
                <a:close/>
              </a:path>
              <a:path w="321945" h="472440">
                <a:moveTo>
                  <a:pt x="311246" y="242570"/>
                </a:moveTo>
                <a:lnTo>
                  <a:pt x="116188" y="242570"/>
                </a:lnTo>
                <a:lnTo>
                  <a:pt x="116188" y="232410"/>
                </a:lnTo>
                <a:lnTo>
                  <a:pt x="114118" y="229870"/>
                </a:lnTo>
                <a:lnTo>
                  <a:pt x="114118" y="224790"/>
                </a:lnTo>
                <a:lnTo>
                  <a:pt x="215786" y="224790"/>
                </a:lnTo>
                <a:lnTo>
                  <a:pt x="217855" y="227330"/>
                </a:lnTo>
                <a:lnTo>
                  <a:pt x="222030" y="227330"/>
                </a:lnTo>
                <a:lnTo>
                  <a:pt x="224099" y="229870"/>
                </a:lnTo>
                <a:lnTo>
                  <a:pt x="232400" y="229870"/>
                </a:lnTo>
                <a:lnTo>
                  <a:pt x="234457" y="232410"/>
                </a:lnTo>
                <a:lnTo>
                  <a:pt x="238608" y="232410"/>
                </a:lnTo>
                <a:lnTo>
                  <a:pt x="240689" y="234950"/>
                </a:lnTo>
                <a:lnTo>
                  <a:pt x="311240" y="234950"/>
                </a:lnTo>
                <a:lnTo>
                  <a:pt x="309165" y="237490"/>
                </a:lnTo>
                <a:lnTo>
                  <a:pt x="309165" y="240030"/>
                </a:lnTo>
                <a:lnTo>
                  <a:pt x="311246" y="240030"/>
                </a:lnTo>
                <a:lnTo>
                  <a:pt x="311246" y="242570"/>
                </a:lnTo>
                <a:close/>
              </a:path>
              <a:path w="321945" h="472440">
                <a:moveTo>
                  <a:pt x="311240" y="234950"/>
                </a:moveTo>
                <a:lnTo>
                  <a:pt x="259360" y="234950"/>
                </a:lnTo>
                <a:lnTo>
                  <a:pt x="261465" y="232410"/>
                </a:lnTo>
                <a:lnTo>
                  <a:pt x="313315" y="232410"/>
                </a:lnTo>
                <a:lnTo>
                  <a:pt x="311240" y="234950"/>
                </a:lnTo>
                <a:close/>
              </a:path>
              <a:path w="321945" h="472440">
                <a:moveTo>
                  <a:pt x="309165" y="245110"/>
                </a:moveTo>
                <a:lnTo>
                  <a:pt x="114118" y="245110"/>
                </a:lnTo>
                <a:lnTo>
                  <a:pt x="114118" y="242570"/>
                </a:lnTo>
                <a:lnTo>
                  <a:pt x="309165" y="242570"/>
                </a:lnTo>
                <a:lnTo>
                  <a:pt x="309165" y="245110"/>
                </a:lnTo>
                <a:close/>
              </a:path>
              <a:path w="321945" h="472440">
                <a:moveTo>
                  <a:pt x="309165" y="259080"/>
                </a:moveTo>
                <a:lnTo>
                  <a:pt x="109968" y="259080"/>
                </a:lnTo>
                <a:lnTo>
                  <a:pt x="109968" y="256540"/>
                </a:lnTo>
                <a:lnTo>
                  <a:pt x="112037" y="256540"/>
                </a:lnTo>
                <a:lnTo>
                  <a:pt x="112037" y="247650"/>
                </a:lnTo>
                <a:lnTo>
                  <a:pt x="109968" y="245110"/>
                </a:lnTo>
                <a:lnTo>
                  <a:pt x="307108" y="245110"/>
                </a:lnTo>
                <a:lnTo>
                  <a:pt x="309165" y="247650"/>
                </a:lnTo>
                <a:lnTo>
                  <a:pt x="309165" y="248920"/>
                </a:lnTo>
                <a:lnTo>
                  <a:pt x="307108" y="251460"/>
                </a:lnTo>
                <a:lnTo>
                  <a:pt x="309165" y="251460"/>
                </a:lnTo>
                <a:lnTo>
                  <a:pt x="309165" y="259080"/>
                </a:lnTo>
                <a:close/>
              </a:path>
              <a:path w="321945" h="472440">
                <a:moveTo>
                  <a:pt x="284274" y="307340"/>
                </a:moveTo>
                <a:lnTo>
                  <a:pt x="280112" y="307340"/>
                </a:lnTo>
                <a:lnTo>
                  <a:pt x="278043" y="304800"/>
                </a:lnTo>
                <a:lnTo>
                  <a:pt x="78846" y="304800"/>
                </a:lnTo>
                <a:lnTo>
                  <a:pt x="78846" y="302260"/>
                </a:lnTo>
                <a:lnTo>
                  <a:pt x="93366" y="302260"/>
                </a:lnTo>
                <a:lnTo>
                  <a:pt x="93366" y="299720"/>
                </a:lnTo>
                <a:lnTo>
                  <a:pt x="95459" y="299720"/>
                </a:lnTo>
                <a:lnTo>
                  <a:pt x="99574" y="294640"/>
                </a:lnTo>
                <a:lnTo>
                  <a:pt x="101667" y="294640"/>
                </a:lnTo>
                <a:lnTo>
                  <a:pt x="101667" y="292100"/>
                </a:lnTo>
                <a:lnTo>
                  <a:pt x="103736" y="289560"/>
                </a:lnTo>
                <a:lnTo>
                  <a:pt x="103736" y="287020"/>
                </a:lnTo>
                <a:lnTo>
                  <a:pt x="105806" y="284480"/>
                </a:lnTo>
                <a:lnTo>
                  <a:pt x="105806" y="271780"/>
                </a:lnTo>
                <a:lnTo>
                  <a:pt x="107911" y="269240"/>
                </a:lnTo>
                <a:lnTo>
                  <a:pt x="107911" y="259080"/>
                </a:lnTo>
                <a:lnTo>
                  <a:pt x="307108" y="259080"/>
                </a:lnTo>
                <a:lnTo>
                  <a:pt x="307108" y="261620"/>
                </a:lnTo>
                <a:lnTo>
                  <a:pt x="309165" y="261620"/>
                </a:lnTo>
                <a:lnTo>
                  <a:pt x="309165" y="264160"/>
                </a:lnTo>
                <a:lnTo>
                  <a:pt x="307108" y="264160"/>
                </a:lnTo>
                <a:lnTo>
                  <a:pt x="305050" y="266700"/>
                </a:lnTo>
                <a:lnTo>
                  <a:pt x="305050" y="269240"/>
                </a:lnTo>
                <a:lnTo>
                  <a:pt x="307108" y="269240"/>
                </a:lnTo>
                <a:lnTo>
                  <a:pt x="305050" y="271780"/>
                </a:lnTo>
                <a:lnTo>
                  <a:pt x="302921" y="271780"/>
                </a:lnTo>
                <a:lnTo>
                  <a:pt x="302921" y="274320"/>
                </a:lnTo>
                <a:lnTo>
                  <a:pt x="300864" y="274320"/>
                </a:lnTo>
                <a:lnTo>
                  <a:pt x="300864" y="276860"/>
                </a:lnTo>
                <a:lnTo>
                  <a:pt x="298807" y="276860"/>
                </a:lnTo>
                <a:lnTo>
                  <a:pt x="296714" y="279400"/>
                </a:lnTo>
                <a:lnTo>
                  <a:pt x="290494" y="279400"/>
                </a:lnTo>
                <a:lnTo>
                  <a:pt x="288449" y="281940"/>
                </a:lnTo>
                <a:lnTo>
                  <a:pt x="286344" y="284480"/>
                </a:lnTo>
                <a:lnTo>
                  <a:pt x="288449" y="284480"/>
                </a:lnTo>
                <a:lnTo>
                  <a:pt x="288449" y="287020"/>
                </a:lnTo>
                <a:lnTo>
                  <a:pt x="286344" y="287020"/>
                </a:lnTo>
                <a:lnTo>
                  <a:pt x="286344" y="297180"/>
                </a:lnTo>
                <a:lnTo>
                  <a:pt x="284274" y="297180"/>
                </a:lnTo>
                <a:lnTo>
                  <a:pt x="284274" y="307340"/>
                </a:lnTo>
                <a:close/>
              </a:path>
              <a:path w="321945" h="472440">
                <a:moveTo>
                  <a:pt x="294668" y="281940"/>
                </a:moveTo>
                <a:lnTo>
                  <a:pt x="292563" y="281940"/>
                </a:lnTo>
                <a:lnTo>
                  <a:pt x="292563" y="279400"/>
                </a:lnTo>
                <a:lnTo>
                  <a:pt x="294668" y="279400"/>
                </a:lnTo>
                <a:lnTo>
                  <a:pt x="294668" y="281940"/>
                </a:lnTo>
                <a:close/>
              </a:path>
              <a:path w="321945" h="472440">
                <a:moveTo>
                  <a:pt x="91297" y="302260"/>
                </a:moveTo>
                <a:lnTo>
                  <a:pt x="82984" y="302260"/>
                </a:lnTo>
                <a:lnTo>
                  <a:pt x="85089" y="299720"/>
                </a:lnTo>
                <a:lnTo>
                  <a:pt x="89204" y="299720"/>
                </a:lnTo>
                <a:lnTo>
                  <a:pt x="91297" y="302260"/>
                </a:lnTo>
                <a:close/>
              </a:path>
              <a:path w="321945" h="472440">
                <a:moveTo>
                  <a:pt x="257290" y="307340"/>
                </a:moveTo>
                <a:lnTo>
                  <a:pt x="72626" y="307340"/>
                </a:lnTo>
                <a:lnTo>
                  <a:pt x="74695" y="304800"/>
                </a:lnTo>
                <a:lnTo>
                  <a:pt x="259360" y="304800"/>
                </a:lnTo>
                <a:lnTo>
                  <a:pt x="257290" y="307340"/>
                </a:lnTo>
                <a:close/>
              </a:path>
              <a:path w="321945" h="472440">
                <a:moveTo>
                  <a:pt x="251035" y="309880"/>
                </a:moveTo>
                <a:lnTo>
                  <a:pt x="70545" y="309880"/>
                </a:lnTo>
                <a:lnTo>
                  <a:pt x="70545" y="307340"/>
                </a:lnTo>
                <a:lnTo>
                  <a:pt x="251035" y="307340"/>
                </a:lnTo>
                <a:lnTo>
                  <a:pt x="251035" y="309880"/>
                </a:lnTo>
                <a:close/>
              </a:path>
              <a:path w="321945" h="472440">
                <a:moveTo>
                  <a:pt x="244851" y="312420"/>
                </a:moveTo>
                <a:lnTo>
                  <a:pt x="64337" y="312420"/>
                </a:lnTo>
                <a:lnTo>
                  <a:pt x="66406" y="309880"/>
                </a:lnTo>
                <a:lnTo>
                  <a:pt x="246920" y="309880"/>
                </a:lnTo>
                <a:lnTo>
                  <a:pt x="244851" y="312420"/>
                </a:lnTo>
                <a:close/>
              </a:path>
              <a:path w="321945" h="472440">
                <a:moveTo>
                  <a:pt x="232400" y="341630"/>
                </a:moveTo>
                <a:lnTo>
                  <a:pt x="85089" y="341630"/>
                </a:lnTo>
                <a:lnTo>
                  <a:pt x="82984" y="339090"/>
                </a:lnTo>
                <a:lnTo>
                  <a:pt x="76765" y="339090"/>
                </a:lnTo>
                <a:lnTo>
                  <a:pt x="74695" y="336550"/>
                </a:lnTo>
                <a:lnTo>
                  <a:pt x="70545" y="336550"/>
                </a:lnTo>
                <a:lnTo>
                  <a:pt x="68476" y="334010"/>
                </a:lnTo>
                <a:lnTo>
                  <a:pt x="66406" y="334010"/>
                </a:lnTo>
                <a:lnTo>
                  <a:pt x="64337" y="331470"/>
                </a:lnTo>
                <a:lnTo>
                  <a:pt x="64337" y="330200"/>
                </a:lnTo>
                <a:lnTo>
                  <a:pt x="62244" y="330200"/>
                </a:lnTo>
                <a:lnTo>
                  <a:pt x="60151" y="327660"/>
                </a:lnTo>
                <a:lnTo>
                  <a:pt x="60151" y="322580"/>
                </a:lnTo>
                <a:lnTo>
                  <a:pt x="58082" y="320040"/>
                </a:lnTo>
                <a:lnTo>
                  <a:pt x="60151" y="320040"/>
                </a:lnTo>
                <a:lnTo>
                  <a:pt x="60151" y="317500"/>
                </a:lnTo>
                <a:lnTo>
                  <a:pt x="62244" y="314960"/>
                </a:lnTo>
                <a:lnTo>
                  <a:pt x="62244" y="312420"/>
                </a:lnTo>
                <a:lnTo>
                  <a:pt x="240689" y="312420"/>
                </a:lnTo>
                <a:lnTo>
                  <a:pt x="238608" y="314960"/>
                </a:lnTo>
                <a:lnTo>
                  <a:pt x="238608" y="317500"/>
                </a:lnTo>
                <a:lnTo>
                  <a:pt x="236538" y="317500"/>
                </a:lnTo>
                <a:lnTo>
                  <a:pt x="236538" y="320040"/>
                </a:lnTo>
                <a:lnTo>
                  <a:pt x="234457" y="322580"/>
                </a:lnTo>
                <a:lnTo>
                  <a:pt x="232400" y="322580"/>
                </a:lnTo>
                <a:lnTo>
                  <a:pt x="232400" y="325120"/>
                </a:lnTo>
                <a:lnTo>
                  <a:pt x="230331" y="327660"/>
                </a:lnTo>
                <a:lnTo>
                  <a:pt x="230331" y="331470"/>
                </a:lnTo>
                <a:lnTo>
                  <a:pt x="232400" y="331470"/>
                </a:lnTo>
                <a:lnTo>
                  <a:pt x="232400" y="341630"/>
                </a:lnTo>
                <a:close/>
              </a:path>
              <a:path w="321945" h="472440">
                <a:moveTo>
                  <a:pt x="236538" y="356870"/>
                </a:moveTo>
                <a:lnTo>
                  <a:pt x="107911" y="356870"/>
                </a:lnTo>
                <a:lnTo>
                  <a:pt x="105806" y="354330"/>
                </a:lnTo>
                <a:lnTo>
                  <a:pt x="101667" y="354330"/>
                </a:lnTo>
                <a:lnTo>
                  <a:pt x="99574" y="351790"/>
                </a:lnTo>
                <a:lnTo>
                  <a:pt x="97541" y="349250"/>
                </a:lnTo>
                <a:lnTo>
                  <a:pt x="95459" y="349250"/>
                </a:lnTo>
                <a:lnTo>
                  <a:pt x="89204" y="341630"/>
                </a:lnTo>
                <a:lnTo>
                  <a:pt x="234457" y="341630"/>
                </a:lnTo>
                <a:lnTo>
                  <a:pt x="236538" y="344170"/>
                </a:lnTo>
                <a:lnTo>
                  <a:pt x="240689" y="344170"/>
                </a:lnTo>
                <a:lnTo>
                  <a:pt x="236538" y="349250"/>
                </a:lnTo>
                <a:lnTo>
                  <a:pt x="236538" y="356870"/>
                </a:lnTo>
                <a:close/>
              </a:path>
              <a:path w="321945" h="472440">
                <a:moveTo>
                  <a:pt x="215786" y="400050"/>
                </a:moveTo>
                <a:lnTo>
                  <a:pt x="141114" y="400050"/>
                </a:lnTo>
                <a:lnTo>
                  <a:pt x="139009" y="397510"/>
                </a:lnTo>
                <a:lnTo>
                  <a:pt x="139009" y="379730"/>
                </a:lnTo>
                <a:lnTo>
                  <a:pt x="136940" y="377190"/>
                </a:lnTo>
                <a:lnTo>
                  <a:pt x="136940" y="374650"/>
                </a:lnTo>
                <a:lnTo>
                  <a:pt x="134895" y="372110"/>
                </a:lnTo>
                <a:lnTo>
                  <a:pt x="130720" y="367030"/>
                </a:lnTo>
                <a:lnTo>
                  <a:pt x="128663" y="364490"/>
                </a:lnTo>
                <a:lnTo>
                  <a:pt x="126558" y="364490"/>
                </a:lnTo>
                <a:lnTo>
                  <a:pt x="122431" y="359410"/>
                </a:lnTo>
                <a:lnTo>
                  <a:pt x="120362" y="359410"/>
                </a:lnTo>
                <a:lnTo>
                  <a:pt x="118293" y="356870"/>
                </a:lnTo>
                <a:lnTo>
                  <a:pt x="234457" y="356870"/>
                </a:lnTo>
                <a:lnTo>
                  <a:pt x="234457" y="361950"/>
                </a:lnTo>
                <a:lnTo>
                  <a:pt x="232400" y="361950"/>
                </a:lnTo>
                <a:lnTo>
                  <a:pt x="232400" y="364490"/>
                </a:lnTo>
                <a:lnTo>
                  <a:pt x="230331" y="367030"/>
                </a:lnTo>
                <a:lnTo>
                  <a:pt x="230331" y="372110"/>
                </a:lnTo>
                <a:lnTo>
                  <a:pt x="228225" y="374650"/>
                </a:lnTo>
                <a:lnTo>
                  <a:pt x="228225" y="377190"/>
                </a:lnTo>
                <a:lnTo>
                  <a:pt x="226168" y="377190"/>
                </a:lnTo>
                <a:lnTo>
                  <a:pt x="226168" y="379730"/>
                </a:lnTo>
                <a:lnTo>
                  <a:pt x="224099" y="379730"/>
                </a:lnTo>
                <a:lnTo>
                  <a:pt x="224099" y="382270"/>
                </a:lnTo>
                <a:lnTo>
                  <a:pt x="222030" y="382270"/>
                </a:lnTo>
                <a:lnTo>
                  <a:pt x="219961" y="384810"/>
                </a:lnTo>
                <a:lnTo>
                  <a:pt x="217855" y="384810"/>
                </a:lnTo>
                <a:lnTo>
                  <a:pt x="217855" y="392430"/>
                </a:lnTo>
                <a:lnTo>
                  <a:pt x="215786" y="392430"/>
                </a:lnTo>
                <a:lnTo>
                  <a:pt x="215786" y="400050"/>
                </a:lnTo>
                <a:close/>
              </a:path>
              <a:path w="321945" h="472440">
                <a:moveTo>
                  <a:pt x="195022" y="424180"/>
                </a:moveTo>
                <a:lnTo>
                  <a:pt x="128663" y="424180"/>
                </a:lnTo>
                <a:lnTo>
                  <a:pt x="128663" y="421640"/>
                </a:lnTo>
                <a:lnTo>
                  <a:pt x="130720" y="421640"/>
                </a:lnTo>
                <a:lnTo>
                  <a:pt x="130720" y="419100"/>
                </a:lnTo>
                <a:lnTo>
                  <a:pt x="134895" y="414020"/>
                </a:lnTo>
                <a:lnTo>
                  <a:pt x="134895" y="411480"/>
                </a:lnTo>
                <a:lnTo>
                  <a:pt x="136940" y="410210"/>
                </a:lnTo>
                <a:lnTo>
                  <a:pt x="136940" y="407670"/>
                </a:lnTo>
                <a:lnTo>
                  <a:pt x="139009" y="402590"/>
                </a:lnTo>
                <a:lnTo>
                  <a:pt x="139009" y="400050"/>
                </a:lnTo>
                <a:lnTo>
                  <a:pt x="211624" y="400050"/>
                </a:lnTo>
                <a:lnTo>
                  <a:pt x="209578" y="402590"/>
                </a:lnTo>
                <a:lnTo>
                  <a:pt x="207509" y="402590"/>
                </a:lnTo>
                <a:lnTo>
                  <a:pt x="207509" y="405130"/>
                </a:lnTo>
                <a:lnTo>
                  <a:pt x="205404" y="407670"/>
                </a:lnTo>
                <a:lnTo>
                  <a:pt x="203359" y="410210"/>
                </a:lnTo>
                <a:lnTo>
                  <a:pt x="201278" y="411480"/>
                </a:lnTo>
                <a:lnTo>
                  <a:pt x="199184" y="411480"/>
                </a:lnTo>
                <a:lnTo>
                  <a:pt x="199184" y="414020"/>
                </a:lnTo>
                <a:lnTo>
                  <a:pt x="197115" y="416560"/>
                </a:lnTo>
                <a:lnTo>
                  <a:pt x="197115" y="419100"/>
                </a:lnTo>
                <a:lnTo>
                  <a:pt x="195022" y="421640"/>
                </a:lnTo>
                <a:lnTo>
                  <a:pt x="195022" y="424180"/>
                </a:lnTo>
                <a:close/>
              </a:path>
              <a:path w="321945" h="472440">
                <a:moveTo>
                  <a:pt x="190896" y="429260"/>
                </a:moveTo>
                <a:lnTo>
                  <a:pt x="126558" y="429260"/>
                </a:lnTo>
                <a:lnTo>
                  <a:pt x="126558" y="424180"/>
                </a:lnTo>
                <a:lnTo>
                  <a:pt x="192965" y="424180"/>
                </a:lnTo>
                <a:lnTo>
                  <a:pt x="192965" y="426720"/>
                </a:lnTo>
                <a:lnTo>
                  <a:pt x="190896" y="429260"/>
                </a:lnTo>
                <a:close/>
              </a:path>
              <a:path w="321945" h="472440">
                <a:moveTo>
                  <a:pt x="184652" y="441960"/>
                </a:moveTo>
                <a:lnTo>
                  <a:pt x="118293" y="441960"/>
                </a:lnTo>
                <a:lnTo>
                  <a:pt x="120362" y="439420"/>
                </a:lnTo>
                <a:lnTo>
                  <a:pt x="118293" y="436880"/>
                </a:lnTo>
                <a:lnTo>
                  <a:pt x="120362" y="434340"/>
                </a:lnTo>
                <a:lnTo>
                  <a:pt x="122431" y="434340"/>
                </a:lnTo>
                <a:lnTo>
                  <a:pt x="124489" y="431800"/>
                </a:lnTo>
                <a:lnTo>
                  <a:pt x="124489" y="429260"/>
                </a:lnTo>
                <a:lnTo>
                  <a:pt x="188826" y="429260"/>
                </a:lnTo>
                <a:lnTo>
                  <a:pt x="188826" y="431800"/>
                </a:lnTo>
                <a:lnTo>
                  <a:pt x="186733" y="434340"/>
                </a:lnTo>
                <a:lnTo>
                  <a:pt x="186733" y="439420"/>
                </a:lnTo>
                <a:lnTo>
                  <a:pt x="184652" y="439420"/>
                </a:lnTo>
                <a:lnTo>
                  <a:pt x="184652" y="441960"/>
                </a:lnTo>
                <a:close/>
              </a:path>
              <a:path w="321945" h="472440">
                <a:moveTo>
                  <a:pt x="172213" y="457200"/>
                </a:moveTo>
                <a:lnTo>
                  <a:pt x="118293" y="457200"/>
                </a:lnTo>
                <a:lnTo>
                  <a:pt x="122431" y="452120"/>
                </a:lnTo>
                <a:lnTo>
                  <a:pt x="122431" y="449580"/>
                </a:lnTo>
                <a:lnTo>
                  <a:pt x="120362" y="447040"/>
                </a:lnTo>
                <a:lnTo>
                  <a:pt x="112037" y="447040"/>
                </a:lnTo>
                <a:lnTo>
                  <a:pt x="116188" y="441960"/>
                </a:lnTo>
                <a:lnTo>
                  <a:pt x="116188" y="439420"/>
                </a:lnTo>
                <a:lnTo>
                  <a:pt x="118293" y="439420"/>
                </a:lnTo>
                <a:lnTo>
                  <a:pt x="118293" y="441960"/>
                </a:lnTo>
                <a:lnTo>
                  <a:pt x="182571" y="441960"/>
                </a:lnTo>
                <a:lnTo>
                  <a:pt x="182571" y="444500"/>
                </a:lnTo>
                <a:lnTo>
                  <a:pt x="180501" y="444500"/>
                </a:lnTo>
                <a:lnTo>
                  <a:pt x="180501" y="447040"/>
                </a:lnTo>
                <a:lnTo>
                  <a:pt x="178444" y="449580"/>
                </a:lnTo>
                <a:lnTo>
                  <a:pt x="176387" y="449580"/>
                </a:lnTo>
                <a:lnTo>
                  <a:pt x="174294" y="452120"/>
                </a:lnTo>
                <a:lnTo>
                  <a:pt x="174294" y="454660"/>
                </a:lnTo>
                <a:lnTo>
                  <a:pt x="172213" y="454660"/>
                </a:lnTo>
                <a:lnTo>
                  <a:pt x="172213" y="457200"/>
                </a:lnTo>
                <a:close/>
              </a:path>
              <a:path w="321945" h="472440">
                <a:moveTo>
                  <a:pt x="116188" y="454660"/>
                </a:moveTo>
                <a:lnTo>
                  <a:pt x="107911" y="454660"/>
                </a:lnTo>
                <a:lnTo>
                  <a:pt x="107911" y="452120"/>
                </a:lnTo>
                <a:lnTo>
                  <a:pt x="105806" y="452120"/>
                </a:lnTo>
                <a:lnTo>
                  <a:pt x="105806" y="449580"/>
                </a:lnTo>
                <a:lnTo>
                  <a:pt x="109968" y="449580"/>
                </a:lnTo>
                <a:lnTo>
                  <a:pt x="109968" y="447040"/>
                </a:lnTo>
                <a:lnTo>
                  <a:pt x="118293" y="447040"/>
                </a:lnTo>
                <a:lnTo>
                  <a:pt x="116188" y="449580"/>
                </a:lnTo>
                <a:lnTo>
                  <a:pt x="116188" y="454660"/>
                </a:lnTo>
                <a:close/>
              </a:path>
              <a:path w="321945" h="472440">
                <a:moveTo>
                  <a:pt x="114118" y="457200"/>
                </a:moveTo>
                <a:lnTo>
                  <a:pt x="109968" y="457200"/>
                </a:lnTo>
                <a:lnTo>
                  <a:pt x="109968" y="454660"/>
                </a:lnTo>
                <a:lnTo>
                  <a:pt x="114118" y="454660"/>
                </a:lnTo>
                <a:lnTo>
                  <a:pt x="114118" y="457200"/>
                </a:lnTo>
                <a:close/>
              </a:path>
              <a:path w="321945" h="472440">
                <a:moveTo>
                  <a:pt x="128663" y="459740"/>
                </a:moveTo>
                <a:lnTo>
                  <a:pt x="120362" y="459740"/>
                </a:lnTo>
                <a:lnTo>
                  <a:pt x="120362" y="457200"/>
                </a:lnTo>
                <a:lnTo>
                  <a:pt x="128663" y="457200"/>
                </a:lnTo>
                <a:lnTo>
                  <a:pt x="128663" y="459740"/>
                </a:lnTo>
                <a:close/>
              </a:path>
              <a:path w="321945" h="472440">
                <a:moveTo>
                  <a:pt x="168074" y="459740"/>
                </a:moveTo>
                <a:lnTo>
                  <a:pt x="134895" y="459740"/>
                </a:lnTo>
                <a:lnTo>
                  <a:pt x="132801" y="457200"/>
                </a:lnTo>
                <a:lnTo>
                  <a:pt x="168074" y="457200"/>
                </a:lnTo>
                <a:lnTo>
                  <a:pt x="168074" y="459740"/>
                </a:lnTo>
                <a:close/>
              </a:path>
              <a:path w="321945" h="472440">
                <a:moveTo>
                  <a:pt x="122431" y="462280"/>
                </a:moveTo>
                <a:lnTo>
                  <a:pt x="122431" y="459740"/>
                </a:lnTo>
                <a:lnTo>
                  <a:pt x="124489" y="459740"/>
                </a:lnTo>
                <a:lnTo>
                  <a:pt x="122431" y="462280"/>
                </a:lnTo>
                <a:close/>
              </a:path>
              <a:path w="321945" h="472440">
                <a:moveTo>
                  <a:pt x="147322" y="472440"/>
                </a:moveTo>
                <a:lnTo>
                  <a:pt x="139009" y="472440"/>
                </a:lnTo>
                <a:lnTo>
                  <a:pt x="139009" y="462280"/>
                </a:lnTo>
                <a:lnTo>
                  <a:pt x="136940" y="459740"/>
                </a:lnTo>
                <a:lnTo>
                  <a:pt x="163924" y="459740"/>
                </a:lnTo>
                <a:lnTo>
                  <a:pt x="163924" y="462280"/>
                </a:lnTo>
                <a:lnTo>
                  <a:pt x="159761" y="462280"/>
                </a:lnTo>
                <a:lnTo>
                  <a:pt x="159761" y="464820"/>
                </a:lnTo>
                <a:lnTo>
                  <a:pt x="155611" y="464820"/>
                </a:lnTo>
                <a:lnTo>
                  <a:pt x="155611" y="467360"/>
                </a:lnTo>
                <a:lnTo>
                  <a:pt x="153554" y="467360"/>
                </a:lnTo>
                <a:lnTo>
                  <a:pt x="153554" y="469900"/>
                </a:lnTo>
                <a:lnTo>
                  <a:pt x="147322" y="469900"/>
                </a:lnTo>
                <a:lnTo>
                  <a:pt x="147322" y="472440"/>
                </a:lnTo>
                <a:close/>
              </a:path>
            </a:pathLst>
          </a:custGeom>
          <a:solidFill>
            <a:srgbClr val="C9CCCC"/>
          </a:solidFill>
        </p:spPr>
        <p:txBody>
          <a:bodyPr wrap="square" lIns="0" tIns="0" rIns="0" bIns="0" rtlCol="0"/>
          <a:lstStyle/>
          <a:p/>
        </p:txBody>
      </p:sp>
      <p:sp>
        <p:nvSpPr>
          <p:cNvPr id="2810" name="object 2810"/>
          <p:cNvSpPr/>
          <p:nvPr/>
        </p:nvSpPr>
        <p:spPr>
          <a:xfrm>
            <a:off x="9732105" y="6374265"/>
            <a:ext cx="2540" cy="2540"/>
          </a:xfrm>
          <a:custGeom>
            <a:rect l="l" t="t" r="r" b="b"/>
            <a:pathLst>
              <a:path w="2540"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811" name="object 2811"/>
          <p:cNvSpPr/>
          <p:nvPr/>
        </p:nvSpPr>
        <p:spPr>
          <a:xfrm>
            <a:off x="9740401" y="6336771"/>
            <a:ext cx="2540" cy="5080"/>
          </a:xfrm>
          <a:custGeom>
            <a:rect l="l" t="t" r="r" b="b"/>
            <a:pathLst>
              <a:path w="2540" h="5079">
                <a:moveTo>
                  <a:pt x="2093" y="5001"/>
                </a:moveTo>
                <a:lnTo>
                  <a:pt x="0" y="5001"/>
                </a:lnTo>
                <a:lnTo>
                  <a:pt x="0" y="2476"/>
                </a:lnTo>
                <a:lnTo>
                  <a:pt x="2093" y="0"/>
                </a:lnTo>
                <a:lnTo>
                  <a:pt x="2093" y="5001"/>
                </a:lnTo>
                <a:close/>
              </a:path>
            </a:pathLst>
          </a:custGeom>
          <a:solidFill>
            <a:srgbClr val="C9CCCC"/>
          </a:solidFill>
        </p:spPr>
        <p:txBody>
          <a:bodyPr wrap="square" lIns="0" tIns="0" rIns="0" bIns="0" rtlCol="0"/>
          <a:lstStyle/>
          <a:p/>
        </p:txBody>
      </p:sp>
      <p:sp>
        <p:nvSpPr>
          <p:cNvPr id="2812" name="object 2812"/>
          <p:cNvSpPr/>
          <p:nvPr/>
        </p:nvSpPr>
        <p:spPr>
          <a:xfrm>
            <a:off x="9333716" y="7064703"/>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13" name="object 2813"/>
          <p:cNvSpPr/>
          <p:nvPr/>
        </p:nvSpPr>
        <p:spPr>
          <a:xfrm>
            <a:off x="9727983" y="6376778"/>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814" name="object 2814"/>
          <p:cNvSpPr/>
          <p:nvPr/>
        </p:nvSpPr>
        <p:spPr>
          <a:xfrm>
            <a:off x="9671935" y="6651946"/>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815" name="object 2815"/>
          <p:cNvSpPr/>
          <p:nvPr/>
        </p:nvSpPr>
        <p:spPr>
          <a:xfrm>
            <a:off x="9694781" y="6336771"/>
            <a:ext cx="2540" cy="2540"/>
          </a:xfrm>
          <a:custGeom>
            <a:rect l="l" t="t" r="r" b="b"/>
            <a:pathLst>
              <a:path w="2540" h="2539">
                <a:moveTo>
                  <a:pt x="2045" y="2476"/>
                </a:moveTo>
                <a:lnTo>
                  <a:pt x="0" y="2476"/>
                </a:lnTo>
                <a:lnTo>
                  <a:pt x="0" y="0"/>
                </a:lnTo>
                <a:lnTo>
                  <a:pt x="2045" y="2476"/>
                </a:lnTo>
                <a:close/>
              </a:path>
            </a:pathLst>
          </a:custGeom>
          <a:solidFill>
            <a:srgbClr val="C9CCCC"/>
          </a:solidFill>
        </p:spPr>
        <p:txBody>
          <a:bodyPr wrap="square" lIns="0" tIns="0" rIns="0" bIns="0" rtlCol="0"/>
          <a:lstStyle/>
          <a:p/>
        </p:txBody>
      </p:sp>
      <p:sp>
        <p:nvSpPr>
          <p:cNvPr id="2816" name="object 2816"/>
          <p:cNvSpPr/>
          <p:nvPr/>
        </p:nvSpPr>
        <p:spPr>
          <a:xfrm>
            <a:off x="9723796" y="6659427"/>
            <a:ext cx="2540" cy="2540"/>
          </a:xfrm>
          <a:custGeom>
            <a:rect l="l" t="t" r="r" b="b"/>
            <a:pathLst>
              <a:path w="2540" h="2540">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2817" name="object 2817"/>
          <p:cNvSpPr/>
          <p:nvPr/>
        </p:nvSpPr>
        <p:spPr>
          <a:xfrm>
            <a:off x="9649121" y="6246700"/>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818" name="object 2818"/>
          <p:cNvSpPr/>
          <p:nvPr/>
        </p:nvSpPr>
        <p:spPr>
          <a:xfrm>
            <a:off x="9684376" y="6269216"/>
            <a:ext cx="4445" cy="2540"/>
          </a:xfrm>
          <a:custGeom>
            <a:rect l="l" t="t" r="r" b="b"/>
            <a:pathLst>
              <a:path w="4445" h="2539">
                <a:moveTo>
                  <a:pt x="4162" y="2476"/>
                </a:moveTo>
                <a:lnTo>
                  <a:pt x="2069" y="2476"/>
                </a:lnTo>
                <a:lnTo>
                  <a:pt x="0" y="0"/>
                </a:lnTo>
                <a:lnTo>
                  <a:pt x="4162" y="0"/>
                </a:lnTo>
                <a:lnTo>
                  <a:pt x="4162" y="2476"/>
                </a:lnTo>
                <a:close/>
              </a:path>
            </a:pathLst>
          </a:custGeom>
          <a:solidFill>
            <a:srgbClr val="C9CCCC"/>
          </a:solidFill>
        </p:spPr>
        <p:txBody>
          <a:bodyPr wrap="square" lIns="0" tIns="0" rIns="0" bIns="0" rtlCol="0"/>
          <a:lstStyle/>
          <a:p/>
        </p:txBody>
      </p:sp>
      <p:sp>
        <p:nvSpPr>
          <p:cNvPr id="2819" name="object 2819"/>
          <p:cNvSpPr/>
          <p:nvPr/>
        </p:nvSpPr>
        <p:spPr>
          <a:xfrm>
            <a:off x="9688529" y="6276698"/>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820" name="object 2820"/>
          <p:cNvSpPr/>
          <p:nvPr/>
        </p:nvSpPr>
        <p:spPr>
          <a:xfrm>
            <a:off x="9678166" y="6259205"/>
            <a:ext cx="2540" cy="2540"/>
          </a:xfrm>
          <a:custGeom>
            <a:rect l="l" t="t" r="r" b="b"/>
            <a:pathLst>
              <a:path w="2540"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821" name="object 2821"/>
          <p:cNvSpPr/>
          <p:nvPr/>
        </p:nvSpPr>
        <p:spPr>
          <a:xfrm>
            <a:off x="9279749" y="6954632"/>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22" name="object 2822"/>
          <p:cNvSpPr/>
          <p:nvPr/>
        </p:nvSpPr>
        <p:spPr>
          <a:xfrm>
            <a:off x="9889808" y="6529386"/>
            <a:ext cx="10795" cy="12700"/>
          </a:xfrm>
          <a:custGeom>
            <a:rect l="l" t="t" r="r" b="b"/>
            <a:pathLst>
              <a:path w="10795" h="12700">
                <a:moveTo>
                  <a:pt x="8324" y="4989"/>
                </a:moveTo>
                <a:lnTo>
                  <a:pt x="2081" y="4989"/>
                </a:lnTo>
                <a:lnTo>
                  <a:pt x="2081" y="0"/>
                </a:lnTo>
                <a:lnTo>
                  <a:pt x="8324" y="0"/>
                </a:lnTo>
                <a:lnTo>
                  <a:pt x="10358" y="2476"/>
                </a:lnTo>
                <a:lnTo>
                  <a:pt x="8324" y="2476"/>
                </a:lnTo>
                <a:lnTo>
                  <a:pt x="8324" y="4989"/>
                </a:lnTo>
                <a:close/>
              </a:path>
              <a:path w="10795" h="12700">
                <a:moveTo>
                  <a:pt x="4138" y="12490"/>
                </a:moveTo>
                <a:lnTo>
                  <a:pt x="2081" y="12490"/>
                </a:lnTo>
                <a:lnTo>
                  <a:pt x="2081" y="7477"/>
                </a:lnTo>
                <a:lnTo>
                  <a:pt x="0" y="4989"/>
                </a:lnTo>
                <a:lnTo>
                  <a:pt x="6219" y="4989"/>
                </a:lnTo>
                <a:lnTo>
                  <a:pt x="6219" y="7477"/>
                </a:lnTo>
                <a:lnTo>
                  <a:pt x="4138" y="9990"/>
                </a:lnTo>
                <a:lnTo>
                  <a:pt x="4138" y="12490"/>
                </a:lnTo>
                <a:close/>
              </a:path>
            </a:pathLst>
          </a:custGeom>
          <a:solidFill>
            <a:srgbClr val="C9CCCC"/>
          </a:solidFill>
        </p:spPr>
        <p:txBody>
          <a:bodyPr wrap="square" lIns="0" tIns="0" rIns="0" bIns="0" rtlCol="0"/>
          <a:lstStyle/>
          <a:p/>
        </p:txBody>
      </p:sp>
      <p:sp>
        <p:nvSpPr>
          <p:cNvPr id="2823" name="object 2823"/>
          <p:cNvSpPr/>
          <p:nvPr/>
        </p:nvSpPr>
        <p:spPr>
          <a:xfrm>
            <a:off x="9725866" y="6674471"/>
            <a:ext cx="2540" cy="2540"/>
          </a:xfrm>
          <a:custGeom>
            <a:rect l="l" t="t" r="r" b="b"/>
            <a:pathLst>
              <a:path w="2540" h="2540">
                <a:moveTo>
                  <a:pt x="2093" y="2476"/>
                </a:moveTo>
                <a:lnTo>
                  <a:pt x="0" y="2476"/>
                </a:lnTo>
                <a:lnTo>
                  <a:pt x="2093" y="0"/>
                </a:lnTo>
                <a:lnTo>
                  <a:pt x="2093" y="2476"/>
                </a:lnTo>
                <a:close/>
              </a:path>
            </a:pathLst>
          </a:custGeom>
          <a:solidFill>
            <a:srgbClr val="C9CCCC"/>
          </a:solidFill>
        </p:spPr>
        <p:txBody>
          <a:bodyPr wrap="square" lIns="0" tIns="0" rIns="0" bIns="0" rtlCol="0"/>
          <a:lstStyle/>
          <a:p/>
        </p:txBody>
      </p:sp>
      <p:sp>
        <p:nvSpPr>
          <p:cNvPr id="2824" name="object 2824"/>
          <p:cNvSpPr/>
          <p:nvPr/>
        </p:nvSpPr>
        <p:spPr>
          <a:xfrm>
            <a:off x="9294276" y="6927107"/>
            <a:ext cx="6350" cy="10160"/>
          </a:xfrm>
          <a:custGeom>
            <a:rect l="l" t="t" r="r" b="b"/>
            <a:pathLst>
              <a:path w="6350" h="10159">
                <a:moveTo>
                  <a:pt x="4150" y="7513"/>
                </a:moveTo>
                <a:lnTo>
                  <a:pt x="0" y="7513"/>
                </a:lnTo>
                <a:lnTo>
                  <a:pt x="0" y="2512"/>
                </a:lnTo>
                <a:lnTo>
                  <a:pt x="2069" y="2512"/>
                </a:lnTo>
                <a:lnTo>
                  <a:pt x="4150" y="0"/>
                </a:lnTo>
                <a:lnTo>
                  <a:pt x="4150" y="7513"/>
                </a:lnTo>
                <a:close/>
              </a:path>
              <a:path w="6350" h="10159">
                <a:moveTo>
                  <a:pt x="6219" y="10002"/>
                </a:moveTo>
                <a:lnTo>
                  <a:pt x="2069" y="10002"/>
                </a:lnTo>
                <a:lnTo>
                  <a:pt x="2069" y="7513"/>
                </a:lnTo>
                <a:lnTo>
                  <a:pt x="6219" y="7513"/>
                </a:lnTo>
                <a:lnTo>
                  <a:pt x="6219" y="10002"/>
                </a:lnTo>
                <a:close/>
              </a:path>
            </a:pathLst>
          </a:custGeom>
          <a:solidFill>
            <a:srgbClr val="C9CCCC"/>
          </a:solidFill>
        </p:spPr>
        <p:txBody>
          <a:bodyPr wrap="square" lIns="0" tIns="0" rIns="0" bIns="0" rtlCol="0"/>
          <a:lstStyle/>
          <a:p/>
        </p:txBody>
      </p:sp>
      <p:sp>
        <p:nvSpPr>
          <p:cNvPr id="2825" name="object 2825"/>
          <p:cNvSpPr/>
          <p:nvPr/>
        </p:nvSpPr>
        <p:spPr>
          <a:xfrm>
            <a:off x="9727979" y="6349267"/>
            <a:ext cx="2540" cy="2540"/>
          </a:xfrm>
          <a:custGeom>
            <a:rect l="l" t="t" r="r" b="b"/>
            <a:pathLst>
              <a:path w="2540"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826" name="object 2826"/>
          <p:cNvSpPr/>
          <p:nvPr/>
        </p:nvSpPr>
        <p:spPr>
          <a:xfrm>
            <a:off x="9698883" y="6271696"/>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827" name="object 2827"/>
          <p:cNvSpPr/>
          <p:nvPr/>
        </p:nvSpPr>
        <p:spPr>
          <a:xfrm>
            <a:off x="9736241" y="6376770"/>
            <a:ext cx="4445" cy="2540"/>
          </a:xfrm>
          <a:custGeom>
            <a:rect l="l" t="t" r="r" b="b"/>
            <a:pathLst>
              <a:path w="4445" h="2539">
                <a:moveTo>
                  <a:pt x="4162" y="2512"/>
                </a:moveTo>
                <a:lnTo>
                  <a:pt x="0" y="2512"/>
                </a:lnTo>
                <a:lnTo>
                  <a:pt x="0" y="0"/>
                </a:lnTo>
                <a:lnTo>
                  <a:pt x="4162" y="0"/>
                </a:lnTo>
                <a:lnTo>
                  <a:pt x="4162" y="2512"/>
                </a:lnTo>
                <a:close/>
              </a:path>
            </a:pathLst>
          </a:custGeom>
          <a:solidFill>
            <a:srgbClr val="C9CCCC"/>
          </a:solidFill>
        </p:spPr>
        <p:txBody>
          <a:bodyPr wrap="square" lIns="0" tIns="0" rIns="0" bIns="0" rtlCol="0"/>
          <a:lstStyle/>
          <a:p/>
        </p:txBody>
      </p:sp>
      <p:sp>
        <p:nvSpPr>
          <p:cNvPr id="2828" name="object 2828"/>
          <p:cNvSpPr/>
          <p:nvPr/>
        </p:nvSpPr>
        <p:spPr>
          <a:xfrm>
            <a:off x="9740401" y="6384284"/>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2829" name="object 2829"/>
          <p:cNvSpPr/>
          <p:nvPr/>
        </p:nvSpPr>
        <p:spPr>
          <a:xfrm>
            <a:off x="9740399" y="6379291"/>
            <a:ext cx="2540" cy="2540"/>
          </a:xfrm>
          <a:custGeom>
            <a:rect l="l" t="t" r="r" b="b"/>
            <a:pathLst>
              <a:path w="2540"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830" name="object 2830"/>
          <p:cNvSpPr/>
          <p:nvPr/>
        </p:nvSpPr>
        <p:spPr>
          <a:xfrm>
            <a:off x="9738358" y="6379283"/>
            <a:ext cx="2540" cy="2540"/>
          </a:xfrm>
          <a:custGeom>
            <a:rect l="l" t="t" r="r" b="b"/>
            <a:pathLst>
              <a:path w="2540" h="2539">
                <a:moveTo>
                  <a:pt x="0" y="2512"/>
                </a:moveTo>
                <a:lnTo>
                  <a:pt x="0" y="0"/>
                </a:lnTo>
                <a:lnTo>
                  <a:pt x="2045" y="0"/>
                </a:lnTo>
                <a:lnTo>
                  <a:pt x="0" y="2512"/>
                </a:lnTo>
                <a:close/>
              </a:path>
            </a:pathLst>
          </a:custGeom>
          <a:solidFill>
            <a:srgbClr val="C9CCCC"/>
          </a:solidFill>
        </p:spPr>
        <p:txBody>
          <a:bodyPr wrap="square" lIns="0" tIns="0" rIns="0" bIns="0" rtlCol="0"/>
          <a:lstStyle/>
          <a:p/>
        </p:txBody>
      </p:sp>
      <p:sp>
        <p:nvSpPr>
          <p:cNvPr id="2831" name="object 2831"/>
          <p:cNvSpPr/>
          <p:nvPr/>
        </p:nvSpPr>
        <p:spPr>
          <a:xfrm>
            <a:off x="9891876" y="6541882"/>
            <a:ext cx="2540" cy="2540"/>
          </a:xfrm>
          <a:custGeom>
            <a:rect l="l" t="t" r="r" b="b"/>
            <a:pathLst>
              <a:path w="2540" h="2540">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832" name="object 2832"/>
          <p:cNvSpPr/>
          <p:nvPr/>
        </p:nvSpPr>
        <p:spPr>
          <a:xfrm>
            <a:off x="9700979" y="6284200"/>
            <a:ext cx="2540" cy="2540"/>
          </a:xfrm>
          <a:custGeom>
            <a:rect l="l" t="t" r="r" b="b"/>
            <a:pathLst>
              <a:path w="2540"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833" name="object 2833"/>
          <p:cNvSpPr/>
          <p:nvPr/>
        </p:nvSpPr>
        <p:spPr>
          <a:xfrm>
            <a:off x="9727979" y="6351755"/>
            <a:ext cx="2540" cy="5080"/>
          </a:xfrm>
          <a:custGeom>
            <a:rect l="l" t="t" r="r" b="b"/>
            <a:pathLst>
              <a:path w="2540" h="5079">
                <a:moveTo>
                  <a:pt x="2069" y="5013"/>
                </a:moveTo>
                <a:lnTo>
                  <a:pt x="0" y="5013"/>
                </a:lnTo>
                <a:lnTo>
                  <a:pt x="0" y="0"/>
                </a:lnTo>
                <a:lnTo>
                  <a:pt x="2069" y="2512"/>
                </a:lnTo>
                <a:lnTo>
                  <a:pt x="2069" y="5013"/>
                </a:lnTo>
                <a:close/>
              </a:path>
            </a:pathLst>
          </a:custGeom>
          <a:solidFill>
            <a:srgbClr val="C9CCCC"/>
          </a:solidFill>
        </p:spPr>
        <p:txBody>
          <a:bodyPr wrap="square" lIns="0" tIns="0" rIns="0" bIns="0" rtlCol="0"/>
          <a:lstStyle/>
          <a:p/>
        </p:txBody>
      </p:sp>
      <p:sp>
        <p:nvSpPr>
          <p:cNvPr id="2834" name="object 2834"/>
          <p:cNvSpPr/>
          <p:nvPr/>
        </p:nvSpPr>
        <p:spPr>
          <a:xfrm>
            <a:off x="9721739" y="6356774"/>
            <a:ext cx="2540" cy="2540"/>
          </a:xfrm>
          <a:custGeom>
            <a:rect l="l" t="t" r="r" b="b"/>
            <a:pathLst>
              <a:path w="2540" h="2539">
                <a:moveTo>
                  <a:pt x="2057" y="2488"/>
                </a:moveTo>
                <a:lnTo>
                  <a:pt x="0" y="2488"/>
                </a:lnTo>
                <a:lnTo>
                  <a:pt x="2057" y="0"/>
                </a:lnTo>
                <a:lnTo>
                  <a:pt x="2057" y="2488"/>
                </a:lnTo>
                <a:close/>
              </a:path>
            </a:pathLst>
          </a:custGeom>
          <a:solidFill>
            <a:srgbClr val="C9CCCC"/>
          </a:solidFill>
        </p:spPr>
        <p:txBody>
          <a:bodyPr wrap="square" lIns="0" tIns="0" rIns="0" bIns="0" rtlCol="0"/>
          <a:lstStyle/>
          <a:p/>
        </p:txBody>
      </p:sp>
      <p:sp>
        <p:nvSpPr>
          <p:cNvPr id="2835" name="object 2835"/>
          <p:cNvSpPr/>
          <p:nvPr/>
        </p:nvSpPr>
        <p:spPr>
          <a:xfrm>
            <a:off x="9269386" y="6621930"/>
            <a:ext cx="427990" cy="405130"/>
          </a:xfrm>
          <a:custGeom>
            <a:rect l="l" t="t" r="r" b="b"/>
            <a:pathLst>
              <a:path w="427990" h="405129">
                <a:moveTo>
                  <a:pt x="352750" y="1270"/>
                </a:moveTo>
                <a:lnTo>
                  <a:pt x="338230" y="1270"/>
                </a:lnTo>
                <a:lnTo>
                  <a:pt x="340299" y="0"/>
                </a:lnTo>
                <a:lnTo>
                  <a:pt x="352750" y="0"/>
                </a:lnTo>
                <a:lnTo>
                  <a:pt x="352750" y="1270"/>
                </a:lnTo>
                <a:close/>
              </a:path>
              <a:path w="427990" h="405129">
                <a:moveTo>
                  <a:pt x="340299" y="11430"/>
                </a:moveTo>
                <a:lnTo>
                  <a:pt x="325791" y="11430"/>
                </a:lnTo>
                <a:lnTo>
                  <a:pt x="329917" y="6350"/>
                </a:lnTo>
                <a:lnTo>
                  <a:pt x="331986" y="6350"/>
                </a:lnTo>
                <a:lnTo>
                  <a:pt x="331986" y="3810"/>
                </a:lnTo>
                <a:lnTo>
                  <a:pt x="336149" y="3810"/>
                </a:lnTo>
                <a:lnTo>
                  <a:pt x="336149" y="1270"/>
                </a:lnTo>
                <a:lnTo>
                  <a:pt x="344426" y="1270"/>
                </a:lnTo>
                <a:lnTo>
                  <a:pt x="342368" y="3810"/>
                </a:lnTo>
                <a:lnTo>
                  <a:pt x="342368" y="6350"/>
                </a:lnTo>
                <a:lnTo>
                  <a:pt x="340299" y="8890"/>
                </a:lnTo>
                <a:lnTo>
                  <a:pt x="340299" y="11430"/>
                </a:lnTo>
                <a:close/>
              </a:path>
              <a:path w="427990" h="405129">
                <a:moveTo>
                  <a:pt x="342368" y="16510"/>
                </a:moveTo>
                <a:lnTo>
                  <a:pt x="319535" y="16510"/>
                </a:lnTo>
                <a:lnTo>
                  <a:pt x="321604" y="13970"/>
                </a:lnTo>
                <a:lnTo>
                  <a:pt x="323685" y="13970"/>
                </a:lnTo>
                <a:lnTo>
                  <a:pt x="323685" y="11430"/>
                </a:lnTo>
                <a:lnTo>
                  <a:pt x="342368" y="11430"/>
                </a:lnTo>
                <a:lnTo>
                  <a:pt x="342368" y="16510"/>
                </a:lnTo>
                <a:close/>
              </a:path>
              <a:path w="427990" h="405129">
                <a:moveTo>
                  <a:pt x="344426" y="19050"/>
                </a:moveTo>
                <a:lnTo>
                  <a:pt x="315397" y="19050"/>
                </a:lnTo>
                <a:lnTo>
                  <a:pt x="315397" y="16510"/>
                </a:lnTo>
                <a:lnTo>
                  <a:pt x="344426" y="16510"/>
                </a:lnTo>
                <a:lnTo>
                  <a:pt x="344426" y="19050"/>
                </a:lnTo>
                <a:close/>
              </a:path>
              <a:path w="427990" h="405129">
                <a:moveTo>
                  <a:pt x="348576" y="21590"/>
                </a:moveTo>
                <a:lnTo>
                  <a:pt x="313303" y="21590"/>
                </a:lnTo>
                <a:lnTo>
                  <a:pt x="313303" y="19050"/>
                </a:lnTo>
                <a:lnTo>
                  <a:pt x="348576" y="19050"/>
                </a:lnTo>
                <a:lnTo>
                  <a:pt x="348576" y="21590"/>
                </a:lnTo>
                <a:close/>
              </a:path>
              <a:path w="427990" h="405129">
                <a:moveTo>
                  <a:pt x="358958" y="24130"/>
                </a:moveTo>
                <a:lnTo>
                  <a:pt x="311234" y="24130"/>
                </a:lnTo>
                <a:lnTo>
                  <a:pt x="311234" y="21590"/>
                </a:lnTo>
                <a:lnTo>
                  <a:pt x="354820" y="21590"/>
                </a:lnTo>
                <a:lnTo>
                  <a:pt x="356913" y="19050"/>
                </a:lnTo>
                <a:lnTo>
                  <a:pt x="358958" y="19050"/>
                </a:lnTo>
                <a:lnTo>
                  <a:pt x="358958" y="24130"/>
                </a:lnTo>
                <a:close/>
              </a:path>
              <a:path w="427990" h="405129">
                <a:moveTo>
                  <a:pt x="417052" y="59690"/>
                </a:moveTo>
                <a:lnTo>
                  <a:pt x="307108" y="59690"/>
                </a:lnTo>
                <a:lnTo>
                  <a:pt x="307108" y="57150"/>
                </a:lnTo>
                <a:lnTo>
                  <a:pt x="309177" y="54610"/>
                </a:lnTo>
                <a:lnTo>
                  <a:pt x="309177" y="24130"/>
                </a:lnTo>
                <a:lnTo>
                  <a:pt x="361027" y="24130"/>
                </a:lnTo>
                <a:lnTo>
                  <a:pt x="361027" y="31750"/>
                </a:lnTo>
                <a:lnTo>
                  <a:pt x="358958" y="31750"/>
                </a:lnTo>
                <a:lnTo>
                  <a:pt x="358958" y="39370"/>
                </a:lnTo>
                <a:lnTo>
                  <a:pt x="361027" y="39370"/>
                </a:lnTo>
                <a:lnTo>
                  <a:pt x="358958" y="41910"/>
                </a:lnTo>
                <a:lnTo>
                  <a:pt x="363121" y="46990"/>
                </a:lnTo>
                <a:lnTo>
                  <a:pt x="363121" y="52070"/>
                </a:lnTo>
                <a:lnTo>
                  <a:pt x="367259" y="52070"/>
                </a:lnTo>
                <a:lnTo>
                  <a:pt x="367259" y="54610"/>
                </a:lnTo>
                <a:lnTo>
                  <a:pt x="419145" y="54610"/>
                </a:lnTo>
                <a:lnTo>
                  <a:pt x="417052" y="57150"/>
                </a:lnTo>
                <a:lnTo>
                  <a:pt x="417052" y="59690"/>
                </a:lnTo>
                <a:close/>
              </a:path>
              <a:path w="427990" h="405129">
                <a:moveTo>
                  <a:pt x="392186" y="39370"/>
                </a:moveTo>
                <a:lnTo>
                  <a:pt x="387999" y="39370"/>
                </a:lnTo>
                <a:lnTo>
                  <a:pt x="390104" y="36830"/>
                </a:lnTo>
                <a:lnTo>
                  <a:pt x="392186" y="36830"/>
                </a:lnTo>
                <a:lnTo>
                  <a:pt x="392186" y="39370"/>
                </a:lnTo>
                <a:close/>
              </a:path>
              <a:path w="427990" h="405129">
                <a:moveTo>
                  <a:pt x="400451" y="39370"/>
                </a:moveTo>
                <a:lnTo>
                  <a:pt x="394255" y="39370"/>
                </a:lnTo>
                <a:lnTo>
                  <a:pt x="394255" y="36830"/>
                </a:lnTo>
                <a:lnTo>
                  <a:pt x="400451" y="36830"/>
                </a:lnTo>
                <a:lnTo>
                  <a:pt x="400451" y="39370"/>
                </a:lnTo>
                <a:close/>
              </a:path>
              <a:path w="427990" h="405129">
                <a:moveTo>
                  <a:pt x="406706" y="39370"/>
                </a:moveTo>
                <a:lnTo>
                  <a:pt x="402532" y="39370"/>
                </a:lnTo>
                <a:lnTo>
                  <a:pt x="402532" y="36830"/>
                </a:lnTo>
                <a:lnTo>
                  <a:pt x="406706" y="36830"/>
                </a:lnTo>
                <a:lnTo>
                  <a:pt x="406706" y="39370"/>
                </a:lnTo>
                <a:close/>
              </a:path>
              <a:path w="427990" h="405129">
                <a:moveTo>
                  <a:pt x="404637" y="41910"/>
                </a:moveTo>
                <a:lnTo>
                  <a:pt x="385930" y="41910"/>
                </a:lnTo>
                <a:lnTo>
                  <a:pt x="385930" y="39370"/>
                </a:lnTo>
                <a:lnTo>
                  <a:pt x="404637" y="39370"/>
                </a:lnTo>
                <a:lnTo>
                  <a:pt x="404637" y="41910"/>
                </a:lnTo>
                <a:close/>
              </a:path>
              <a:path w="427990" h="405129">
                <a:moveTo>
                  <a:pt x="381803" y="44450"/>
                </a:moveTo>
                <a:lnTo>
                  <a:pt x="379746" y="44450"/>
                </a:lnTo>
                <a:lnTo>
                  <a:pt x="379746" y="41910"/>
                </a:lnTo>
                <a:lnTo>
                  <a:pt x="381803" y="44450"/>
                </a:lnTo>
                <a:close/>
              </a:path>
              <a:path w="427990" h="405129">
                <a:moveTo>
                  <a:pt x="400451" y="44450"/>
                </a:moveTo>
                <a:lnTo>
                  <a:pt x="383873" y="44450"/>
                </a:lnTo>
                <a:lnTo>
                  <a:pt x="383873" y="41910"/>
                </a:lnTo>
                <a:lnTo>
                  <a:pt x="400451" y="41910"/>
                </a:lnTo>
                <a:lnTo>
                  <a:pt x="400451" y="44450"/>
                </a:lnTo>
                <a:close/>
              </a:path>
              <a:path w="427990" h="405129">
                <a:moveTo>
                  <a:pt x="404637" y="49530"/>
                </a:moveTo>
                <a:lnTo>
                  <a:pt x="375560" y="49530"/>
                </a:lnTo>
                <a:lnTo>
                  <a:pt x="375560" y="46990"/>
                </a:lnTo>
                <a:lnTo>
                  <a:pt x="377641" y="44450"/>
                </a:lnTo>
                <a:lnTo>
                  <a:pt x="402532" y="44450"/>
                </a:lnTo>
                <a:lnTo>
                  <a:pt x="404637" y="41910"/>
                </a:lnTo>
                <a:lnTo>
                  <a:pt x="404637" y="49530"/>
                </a:lnTo>
                <a:close/>
              </a:path>
              <a:path w="427990" h="405129">
                <a:moveTo>
                  <a:pt x="410833" y="49530"/>
                </a:moveTo>
                <a:lnTo>
                  <a:pt x="406706" y="49530"/>
                </a:lnTo>
                <a:lnTo>
                  <a:pt x="408775" y="46990"/>
                </a:lnTo>
                <a:lnTo>
                  <a:pt x="410833" y="46990"/>
                </a:lnTo>
                <a:lnTo>
                  <a:pt x="410833" y="49530"/>
                </a:lnTo>
                <a:close/>
              </a:path>
              <a:path w="427990" h="405129">
                <a:moveTo>
                  <a:pt x="398381" y="52070"/>
                </a:moveTo>
                <a:lnTo>
                  <a:pt x="371421" y="52070"/>
                </a:lnTo>
                <a:lnTo>
                  <a:pt x="373491" y="49530"/>
                </a:lnTo>
                <a:lnTo>
                  <a:pt x="398381" y="49530"/>
                </a:lnTo>
                <a:lnTo>
                  <a:pt x="398381" y="52070"/>
                </a:lnTo>
                <a:close/>
              </a:path>
              <a:path w="427990" h="405129">
                <a:moveTo>
                  <a:pt x="412914" y="52070"/>
                </a:moveTo>
                <a:lnTo>
                  <a:pt x="398381" y="52070"/>
                </a:lnTo>
                <a:lnTo>
                  <a:pt x="400451" y="49530"/>
                </a:lnTo>
                <a:lnTo>
                  <a:pt x="412914" y="49530"/>
                </a:lnTo>
                <a:lnTo>
                  <a:pt x="412914" y="52070"/>
                </a:lnTo>
                <a:close/>
              </a:path>
              <a:path w="427990" h="405129">
                <a:moveTo>
                  <a:pt x="423284" y="52070"/>
                </a:moveTo>
                <a:lnTo>
                  <a:pt x="412914" y="52070"/>
                </a:lnTo>
                <a:lnTo>
                  <a:pt x="414983" y="49530"/>
                </a:lnTo>
                <a:lnTo>
                  <a:pt x="423284" y="49530"/>
                </a:lnTo>
                <a:lnTo>
                  <a:pt x="423284" y="52070"/>
                </a:lnTo>
                <a:close/>
              </a:path>
              <a:path w="427990" h="405129">
                <a:moveTo>
                  <a:pt x="419145" y="54610"/>
                </a:moveTo>
                <a:lnTo>
                  <a:pt x="369352" y="54610"/>
                </a:lnTo>
                <a:lnTo>
                  <a:pt x="369352" y="52070"/>
                </a:lnTo>
                <a:lnTo>
                  <a:pt x="419145" y="52070"/>
                </a:lnTo>
                <a:lnTo>
                  <a:pt x="419145" y="54610"/>
                </a:lnTo>
                <a:close/>
              </a:path>
              <a:path w="427990" h="405129">
                <a:moveTo>
                  <a:pt x="421215" y="80010"/>
                </a:moveTo>
                <a:lnTo>
                  <a:pt x="290482" y="80010"/>
                </a:lnTo>
                <a:lnTo>
                  <a:pt x="290482" y="77470"/>
                </a:lnTo>
                <a:lnTo>
                  <a:pt x="292563" y="77470"/>
                </a:lnTo>
                <a:lnTo>
                  <a:pt x="294656" y="74930"/>
                </a:lnTo>
                <a:lnTo>
                  <a:pt x="296726" y="74930"/>
                </a:lnTo>
                <a:lnTo>
                  <a:pt x="296726" y="72390"/>
                </a:lnTo>
                <a:lnTo>
                  <a:pt x="298795" y="72390"/>
                </a:lnTo>
                <a:lnTo>
                  <a:pt x="298795" y="69850"/>
                </a:lnTo>
                <a:lnTo>
                  <a:pt x="300864" y="67310"/>
                </a:lnTo>
                <a:lnTo>
                  <a:pt x="300864" y="64770"/>
                </a:lnTo>
                <a:lnTo>
                  <a:pt x="302933" y="64770"/>
                </a:lnTo>
                <a:lnTo>
                  <a:pt x="302933" y="62230"/>
                </a:lnTo>
                <a:lnTo>
                  <a:pt x="305003" y="59690"/>
                </a:lnTo>
                <a:lnTo>
                  <a:pt x="414983" y="59690"/>
                </a:lnTo>
                <a:lnTo>
                  <a:pt x="414983" y="64770"/>
                </a:lnTo>
                <a:lnTo>
                  <a:pt x="417052" y="67310"/>
                </a:lnTo>
                <a:lnTo>
                  <a:pt x="419145" y="67310"/>
                </a:lnTo>
                <a:lnTo>
                  <a:pt x="421215" y="69850"/>
                </a:lnTo>
                <a:lnTo>
                  <a:pt x="421215" y="80010"/>
                </a:lnTo>
                <a:close/>
              </a:path>
              <a:path w="427990" h="405129">
                <a:moveTo>
                  <a:pt x="427422" y="81280"/>
                </a:moveTo>
                <a:lnTo>
                  <a:pt x="286344" y="81280"/>
                </a:lnTo>
                <a:lnTo>
                  <a:pt x="288413" y="80010"/>
                </a:lnTo>
                <a:lnTo>
                  <a:pt x="425377" y="80010"/>
                </a:lnTo>
                <a:lnTo>
                  <a:pt x="427422" y="81280"/>
                </a:lnTo>
                <a:close/>
              </a:path>
              <a:path w="427990" h="405129">
                <a:moveTo>
                  <a:pt x="414983" y="96520"/>
                </a:moveTo>
                <a:lnTo>
                  <a:pt x="271835" y="96520"/>
                </a:lnTo>
                <a:lnTo>
                  <a:pt x="271835" y="91440"/>
                </a:lnTo>
                <a:lnTo>
                  <a:pt x="273880" y="91440"/>
                </a:lnTo>
                <a:lnTo>
                  <a:pt x="273880" y="81280"/>
                </a:lnTo>
                <a:lnTo>
                  <a:pt x="425377" y="81280"/>
                </a:lnTo>
                <a:lnTo>
                  <a:pt x="425377" y="86360"/>
                </a:lnTo>
                <a:lnTo>
                  <a:pt x="423284" y="86360"/>
                </a:lnTo>
                <a:lnTo>
                  <a:pt x="423284" y="88900"/>
                </a:lnTo>
                <a:lnTo>
                  <a:pt x="421215" y="88900"/>
                </a:lnTo>
                <a:lnTo>
                  <a:pt x="414983" y="96520"/>
                </a:lnTo>
                <a:close/>
              </a:path>
              <a:path w="427990" h="405129">
                <a:moveTo>
                  <a:pt x="406706" y="111760"/>
                </a:moveTo>
                <a:lnTo>
                  <a:pt x="267649" y="111760"/>
                </a:lnTo>
                <a:lnTo>
                  <a:pt x="267649" y="101600"/>
                </a:lnTo>
                <a:lnTo>
                  <a:pt x="271835" y="101600"/>
                </a:lnTo>
                <a:lnTo>
                  <a:pt x="271835" y="99060"/>
                </a:lnTo>
                <a:lnTo>
                  <a:pt x="269718" y="99060"/>
                </a:lnTo>
                <a:lnTo>
                  <a:pt x="269718" y="96520"/>
                </a:lnTo>
                <a:lnTo>
                  <a:pt x="412914" y="96520"/>
                </a:lnTo>
                <a:lnTo>
                  <a:pt x="412914" y="99060"/>
                </a:lnTo>
                <a:lnTo>
                  <a:pt x="410833" y="101600"/>
                </a:lnTo>
                <a:lnTo>
                  <a:pt x="410833" y="104140"/>
                </a:lnTo>
                <a:lnTo>
                  <a:pt x="408775" y="104140"/>
                </a:lnTo>
                <a:lnTo>
                  <a:pt x="408775" y="109220"/>
                </a:lnTo>
                <a:lnTo>
                  <a:pt x="406706" y="111760"/>
                </a:lnTo>
                <a:close/>
              </a:path>
              <a:path w="427990" h="405129">
                <a:moveTo>
                  <a:pt x="400451" y="119380"/>
                </a:moveTo>
                <a:lnTo>
                  <a:pt x="265615" y="119380"/>
                </a:lnTo>
                <a:lnTo>
                  <a:pt x="265615" y="111760"/>
                </a:lnTo>
                <a:lnTo>
                  <a:pt x="404637" y="111760"/>
                </a:lnTo>
                <a:lnTo>
                  <a:pt x="404637" y="114300"/>
                </a:lnTo>
                <a:lnTo>
                  <a:pt x="402532" y="114300"/>
                </a:lnTo>
                <a:lnTo>
                  <a:pt x="402532" y="116840"/>
                </a:lnTo>
                <a:lnTo>
                  <a:pt x="400451" y="116840"/>
                </a:lnTo>
                <a:lnTo>
                  <a:pt x="400451" y="119380"/>
                </a:lnTo>
                <a:close/>
              </a:path>
              <a:path w="427990" h="405129">
                <a:moveTo>
                  <a:pt x="392186" y="127000"/>
                </a:moveTo>
                <a:lnTo>
                  <a:pt x="261441" y="127000"/>
                </a:lnTo>
                <a:lnTo>
                  <a:pt x="261441" y="121920"/>
                </a:lnTo>
                <a:lnTo>
                  <a:pt x="263498" y="121920"/>
                </a:lnTo>
                <a:lnTo>
                  <a:pt x="263498" y="119380"/>
                </a:lnTo>
                <a:lnTo>
                  <a:pt x="396324" y="119380"/>
                </a:lnTo>
                <a:lnTo>
                  <a:pt x="396324" y="124460"/>
                </a:lnTo>
                <a:lnTo>
                  <a:pt x="392186" y="124460"/>
                </a:lnTo>
                <a:lnTo>
                  <a:pt x="392186" y="127000"/>
                </a:lnTo>
                <a:close/>
              </a:path>
              <a:path w="427990" h="405129">
                <a:moveTo>
                  <a:pt x="375560" y="157480"/>
                </a:moveTo>
                <a:lnTo>
                  <a:pt x="238608" y="157480"/>
                </a:lnTo>
                <a:lnTo>
                  <a:pt x="238608" y="154940"/>
                </a:lnTo>
                <a:lnTo>
                  <a:pt x="240701" y="154940"/>
                </a:lnTo>
                <a:lnTo>
                  <a:pt x="246908" y="147320"/>
                </a:lnTo>
                <a:lnTo>
                  <a:pt x="246908" y="144780"/>
                </a:lnTo>
                <a:lnTo>
                  <a:pt x="249002" y="144780"/>
                </a:lnTo>
                <a:lnTo>
                  <a:pt x="251047" y="142240"/>
                </a:lnTo>
                <a:lnTo>
                  <a:pt x="253140" y="142240"/>
                </a:lnTo>
                <a:lnTo>
                  <a:pt x="253140" y="139700"/>
                </a:lnTo>
                <a:lnTo>
                  <a:pt x="257279" y="134620"/>
                </a:lnTo>
                <a:lnTo>
                  <a:pt x="259384" y="132080"/>
                </a:lnTo>
                <a:lnTo>
                  <a:pt x="259384" y="127000"/>
                </a:lnTo>
                <a:lnTo>
                  <a:pt x="390104" y="127000"/>
                </a:lnTo>
                <a:lnTo>
                  <a:pt x="387999" y="129540"/>
                </a:lnTo>
                <a:lnTo>
                  <a:pt x="385930" y="132080"/>
                </a:lnTo>
                <a:lnTo>
                  <a:pt x="385930" y="134620"/>
                </a:lnTo>
                <a:lnTo>
                  <a:pt x="383873" y="137160"/>
                </a:lnTo>
                <a:lnTo>
                  <a:pt x="383873" y="139700"/>
                </a:lnTo>
                <a:lnTo>
                  <a:pt x="379746" y="149860"/>
                </a:lnTo>
                <a:lnTo>
                  <a:pt x="375560" y="154940"/>
                </a:lnTo>
                <a:lnTo>
                  <a:pt x="375560" y="157480"/>
                </a:lnTo>
                <a:close/>
              </a:path>
              <a:path w="427990" h="405129">
                <a:moveTo>
                  <a:pt x="373491" y="160020"/>
                </a:moveTo>
                <a:lnTo>
                  <a:pt x="234457" y="160020"/>
                </a:lnTo>
                <a:lnTo>
                  <a:pt x="236526" y="157480"/>
                </a:lnTo>
                <a:lnTo>
                  <a:pt x="373491" y="157480"/>
                </a:lnTo>
                <a:lnTo>
                  <a:pt x="373491" y="160020"/>
                </a:lnTo>
                <a:close/>
              </a:path>
              <a:path w="427990" h="405129">
                <a:moveTo>
                  <a:pt x="371421" y="162560"/>
                </a:moveTo>
                <a:lnTo>
                  <a:pt x="230331" y="162560"/>
                </a:lnTo>
                <a:lnTo>
                  <a:pt x="230331" y="160020"/>
                </a:lnTo>
                <a:lnTo>
                  <a:pt x="371421" y="160020"/>
                </a:lnTo>
                <a:lnTo>
                  <a:pt x="371421" y="162560"/>
                </a:lnTo>
                <a:close/>
              </a:path>
              <a:path w="427990" h="405129">
                <a:moveTo>
                  <a:pt x="358958" y="168910"/>
                </a:moveTo>
                <a:lnTo>
                  <a:pt x="215810" y="168910"/>
                </a:lnTo>
                <a:lnTo>
                  <a:pt x="219925" y="165100"/>
                </a:lnTo>
                <a:lnTo>
                  <a:pt x="228261" y="165100"/>
                </a:lnTo>
                <a:lnTo>
                  <a:pt x="228261" y="162560"/>
                </a:lnTo>
                <a:lnTo>
                  <a:pt x="367259" y="162560"/>
                </a:lnTo>
                <a:lnTo>
                  <a:pt x="365214" y="165100"/>
                </a:lnTo>
                <a:lnTo>
                  <a:pt x="363121" y="166370"/>
                </a:lnTo>
                <a:lnTo>
                  <a:pt x="358958" y="166370"/>
                </a:lnTo>
                <a:lnTo>
                  <a:pt x="358958" y="168910"/>
                </a:lnTo>
                <a:close/>
              </a:path>
              <a:path w="427990" h="405129">
                <a:moveTo>
                  <a:pt x="350681" y="171450"/>
                </a:moveTo>
                <a:lnTo>
                  <a:pt x="211624" y="171450"/>
                </a:lnTo>
                <a:lnTo>
                  <a:pt x="211624" y="168910"/>
                </a:lnTo>
                <a:lnTo>
                  <a:pt x="352750" y="168910"/>
                </a:lnTo>
                <a:lnTo>
                  <a:pt x="350681" y="171450"/>
                </a:lnTo>
                <a:close/>
              </a:path>
              <a:path w="427990" h="405129">
                <a:moveTo>
                  <a:pt x="344426" y="204470"/>
                </a:moveTo>
                <a:lnTo>
                  <a:pt x="170131" y="204470"/>
                </a:lnTo>
                <a:lnTo>
                  <a:pt x="170131" y="201930"/>
                </a:lnTo>
                <a:lnTo>
                  <a:pt x="174306" y="201930"/>
                </a:lnTo>
                <a:lnTo>
                  <a:pt x="176375" y="199390"/>
                </a:lnTo>
                <a:lnTo>
                  <a:pt x="178444" y="199390"/>
                </a:lnTo>
                <a:lnTo>
                  <a:pt x="182583" y="194310"/>
                </a:lnTo>
                <a:lnTo>
                  <a:pt x="182583" y="191770"/>
                </a:lnTo>
                <a:lnTo>
                  <a:pt x="184664" y="191770"/>
                </a:lnTo>
                <a:lnTo>
                  <a:pt x="184664" y="189230"/>
                </a:lnTo>
                <a:lnTo>
                  <a:pt x="192977" y="189230"/>
                </a:lnTo>
                <a:lnTo>
                  <a:pt x="192977" y="186690"/>
                </a:lnTo>
                <a:lnTo>
                  <a:pt x="195034" y="186690"/>
                </a:lnTo>
                <a:lnTo>
                  <a:pt x="197115" y="184150"/>
                </a:lnTo>
                <a:lnTo>
                  <a:pt x="197115" y="181610"/>
                </a:lnTo>
                <a:lnTo>
                  <a:pt x="199184" y="181610"/>
                </a:lnTo>
                <a:lnTo>
                  <a:pt x="201266" y="179070"/>
                </a:lnTo>
                <a:lnTo>
                  <a:pt x="203371" y="179070"/>
                </a:lnTo>
                <a:lnTo>
                  <a:pt x="203371" y="176530"/>
                </a:lnTo>
                <a:lnTo>
                  <a:pt x="207485" y="173990"/>
                </a:lnTo>
                <a:lnTo>
                  <a:pt x="207485" y="171450"/>
                </a:lnTo>
                <a:lnTo>
                  <a:pt x="346519" y="171450"/>
                </a:lnTo>
                <a:lnTo>
                  <a:pt x="346519" y="176530"/>
                </a:lnTo>
                <a:lnTo>
                  <a:pt x="344426" y="176530"/>
                </a:lnTo>
                <a:lnTo>
                  <a:pt x="344426" y="181610"/>
                </a:lnTo>
                <a:lnTo>
                  <a:pt x="342368" y="184150"/>
                </a:lnTo>
                <a:lnTo>
                  <a:pt x="342368" y="194310"/>
                </a:lnTo>
                <a:lnTo>
                  <a:pt x="344426" y="196850"/>
                </a:lnTo>
                <a:lnTo>
                  <a:pt x="344426" y="204470"/>
                </a:lnTo>
                <a:close/>
              </a:path>
              <a:path w="427990" h="405129">
                <a:moveTo>
                  <a:pt x="346519" y="173990"/>
                </a:moveTo>
                <a:lnTo>
                  <a:pt x="346519" y="171450"/>
                </a:lnTo>
                <a:lnTo>
                  <a:pt x="348576" y="171450"/>
                </a:lnTo>
                <a:lnTo>
                  <a:pt x="346519" y="173990"/>
                </a:lnTo>
                <a:close/>
              </a:path>
              <a:path w="427990" h="405129">
                <a:moveTo>
                  <a:pt x="340299" y="207010"/>
                </a:moveTo>
                <a:lnTo>
                  <a:pt x="161854" y="207010"/>
                </a:lnTo>
                <a:lnTo>
                  <a:pt x="161854" y="204470"/>
                </a:lnTo>
                <a:lnTo>
                  <a:pt x="340299" y="204470"/>
                </a:lnTo>
                <a:lnTo>
                  <a:pt x="340299" y="207010"/>
                </a:lnTo>
                <a:close/>
              </a:path>
              <a:path w="427990" h="405129">
                <a:moveTo>
                  <a:pt x="348576" y="207010"/>
                </a:moveTo>
                <a:lnTo>
                  <a:pt x="342368" y="207010"/>
                </a:lnTo>
                <a:lnTo>
                  <a:pt x="342368" y="204470"/>
                </a:lnTo>
                <a:lnTo>
                  <a:pt x="348576" y="204470"/>
                </a:lnTo>
                <a:lnTo>
                  <a:pt x="348576" y="207010"/>
                </a:lnTo>
                <a:close/>
              </a:path>
              <a:path w="427990" h="405129">
                <a:moveTo>
                  <a:pt x="352750" y="207010"/>
                </a:moveTo>
                <a:lnTo>
                  <a:pt x="348576" y="207010"/>
                </a:lnTo>
                <a:lnTo>
                  <a:pt x="350681" y="204470"/>
                </a:lnTo>
                <a:lnTo>
                  <a:pt x="352750" y="204470"/>
                </a:lnTo>
                <a:lnTo>
                  <a:pt x="352750" y="207010"/>
                </a:lnTo>
                <a:close/>
              </a:path>
              <a:path w="427990" h="405129">
                <a:moveTo>
                  <a:pt x="363121" y="209550"/>
                </a:moveTo>
                <a:lnTo>
                  <a:pt x="155611" y="209550"/>
                </a:lnTo>
                <a:lnTo>
                  <a:pt x="157668" y="207010"/>
                </a:lnTo>
                <a:lnTo>
                  <a:pt x="363121" y="207010"/>
                </a:lnTo>
                <a:lnTo>
                  <a:pt x="363121" y="209550"/>
                </a:lnTo>
                <a:close/>
              </a:path>
              <a:path w="427990" h="405129">
                <a:moveTo>
                  <a:pt x="363121" y="212090"/>
                </a:moveTo>
                <a:lnTo>
                  <a:pt x="151460" y="212090"/>
                </a:lnTo>
                <a:lnTo>
                  <a:pt x="153542" y="209550"/>
                </a:lnTo>
                <a:lnTo>
                  <a:pt x="365214" y="209550"/>
                </a:lnTo>
                <a:lnTo>
                  <a:pt x="363121" y="212090"/>
                </a:lnTo>
                <a:close/>
              </a:path>
              <a:path w="427990" h="405129">
                <a:moveTo>
                  <a:pt x="342368" y="219710"/>
                </a:moveTo>
                <a:lnTo>
                  <a:pt x="143160" y="219710"/>
                </a:lnTo>
                <a:lnTo>
                  <a:pt x="149415" y="212090"/>
                </a:lnTo>
                <a:lnTo>
                  <a:pt x="365214" y="212090"/>
                </a:lnTo>
                <a:lnTo>
                  <a:pt x="365214" y="214630"/>
                </a:lnTo>
                <a:lnTo>
                  <a:pt x="346519" y="214630"/>
                </a:lnTo>
                <a:lnTo>
                  <a:pt x="346519" y="217170"/>
                </a:lnTo>
                <a:lnTo>
                  <a:pt x="342368" y="217170"/>
                </a:lnTo>
                <a:lnTo>
                  <a:pt x="342368" y="219710"/>
                </a:lnTo>
                <a:close/>
              </a:path>
              <a:path w="427990" h="405129">
                <a:moveTo>
                  <a:pt x="354820" y="217170"/>
                </a:moveTo>
                <a:lnTo>
                  <a:pt x="346519" y="217170"/>
                </a:lnTo>
                <a:lnTo>
                  <a:pt x="346519" y="214630"/>
                </a:lnTo>
                <a:lnTo>
                  <a:pt x="354820" y="214630"/>
                </a:lnTo>
                <a:lnTo>
                  <a:pt x="354820" y="217170"/>
                </a:lnTo>
                <a:close/>
              </a:path>
              <a:path w="427990" h="405129">
                <a:moveTo>
                  <a:pt x="365214" y="217170"/>
                </a:moveTo>
                <a:lnTo>
                  <a:pt x="354820" y="217170"/>
                </a:lnTo>
                <a:lnTo>
                  <a:pt x="354820" y="214630"/>
                </a:lnTo>
                <a:lnTo>
                  <a:pt x="365214" y="214630"/>
                </a:lnTo>
                <a:lnTo>
                  <a:pt x="365214" y="217170"/>
                </a:lnTo>
                <a:close/>
              </a:path>
              <a:path w="427990" h="405129">
                <a:moveTo>
                  <a:pt x="352750" y="219710"/>
                </a:moveTo>
                <a:lnTo>
                  <a:pt x="344426" y="219710"/>
                </a:lnTo>
                <a:lnTo>
                  <a:pt x="342368" y="217170"/>
                </a:lnTo>
                <a:lnTo>
                  <a:pt x="352750" y="217170"/>
                </a:lnTo>
                <a:lnTo>
                  <a:pt x="352750" y="219710"/>
                </a:lnTo>
                <a:close/>
              </a:path>
              <a:path w="427990" h="405129">
                <a:moveTo>
                  <a:pt x="361027" y="222250"/>
                </a:moveTo>
                <a:lnTo>
                  <a:pt x="354820" y="222250"/>
                </a:lnTo>
                <a:lnTo>
                  <a:pt x="354820" y="219710"/>
                </a:lnTo>
                <a:lnTo>
                  <a:pt x="356913" y="217170"/>
                </a:lnTo>
                <a:lnTo>
                  <a:pt x="363121" y="217170"/>
                </a:lnTo>
                <a:lnTo>
                  <a:pt x="363121" y="219710"/>
                </a:lnTo>
                <a:lnTo>
                  <a:pt x="361027" y="219710"/>
                </a:lnTo>
                <a:lnTo>
                  <a:pt x="361027" y="222250"/>
                </a:lnTo>
                <a:close/>
              </a:path>
              <a:path w="427990" h="405129">
                <a:moveTo>
                  <a:pt x="319535" y="222250"/>
                </a:moveTo>
                <a:lnTo>
                  <a:pt x="139021" y="222250"/>
                </a:lnTo>
                <a:lnTo>
                  <a:pt x="141090" y="219710"/>
                </a:lnTo>
                <a:lnTo>
                  <a:pt x="323685" y="219710"/>
                </a:lnTo>
                <a:lnTo>
                  <a:pt x="319535" y="222250"/>
                </a:lnTo>
                <a:close/>
              </a:path>
              <a:path w="427990" h="405129">
                <a:moveTo>
                  <a:pt x="346519" y="222250"/>
                </a:moveTo>
                <a:lnTo>
                  <a:pt x="346519" y="219710"/>
                </a:lnTo>
                <a:lnTo>
                  <a:pt x="348576" y="219710"/>
                </a:lnTo>
                <a:lnTo>
                  <a:pt x="346519" y="222250"/>
                </a:lnTo>
                <a:close/>
              </a:path>
              <a:path w="427990" h="405129">
                <a:moveTo>
                  <a:pt x="354820" y="222250"/>
                </a:moveTo>
                <a:lnTo>
                  <a:pt x="348576" y="222250"/>
                </a:lnTo>
                <a:lnTo>
                  <a:pt x="348576" y="219710"/>
                </a:lnTo>
                <a:lnTo>
                  <a:pt x="354820" y="219710"/>
                </a:lnTo>
                <a:lnTo>
                  <a:pt x="354820" y="222250"/>
                </a:lnTo>
                <a:close/>
              </a:path>
              <a:path w="427990" h="405129">
                <a:moveTo>
                  <a:pt x="309177" y="227330"/>
                </a:moveTo>
                <a:lnTo>
                  <a:pt x="132777" y="227330"/>
                </a:lnTo>
                <a:lnTo>
                  <a:pt x="134859" y="224790"/>
                </a:lnTo>
                <a:lnTo>
                  <a:pt x="134859" y="222250"/>
                </a:lnTo>
                <a:lnTo>
                  <a:pt x="315397" y="222250"/>
                </a:lnTo>
                <a:lnTo>
                  <a:pt x="313303" y="224790"/>
                </a:lnTo>
                <a:lnTo>
                  <a:pt x="311234" y="224790"/>
                </a:lnTo>
                <a:lnTo>
                  <a:pt x="309177" y="227330"/>
                </a:lnTo>
                <a:close/>
              </a:path>
              <a:path w="427990" h="405129">
                <a:moveTo>
                  <a:pt x="120350" y="229870"/>
                </a:moveTo>
                <a:lnTo>
                  <a:pt x="116200" y="229870"/>
                </a:lnTo>
                <a:lnTo>
                  <a:pt x="116200" y="227330"/>
                </a:lnTo>
                <a:lnTo>
                  <a:pt x="120350" y="227330"/>
                </a:lnTo>
                <a:lnTo>
                  <a:pt x="120350" y="229870"/>
                </a:lnTo>
                <a:close/>
              </a:path>
              <a:path w="427990" h="405129">
                <a:moveTo>
                  <a:pt x="300864" y="229870"/>
                </a:moveTo>
                <a:lnTo>
                  <a:pt x="126570" y="229870"/>
                </a:lnTo>
                <a:lnTo>
                  <a:pt x="128651" y="227330"/>
                </a:lnTo>
                <a:lnTo>
                  <a:pt x="305003" y="227330"/>
                </a:lnTo>
                <a:lnTo>
                  <a:pt x="300864" y="229870"/>
                </a:lnTo>
                <a:close/>
              </a:path>
              <a:path w="427990" h="405129">
                <a:moveTo>
                  <a:pt x="286344" y="237490"/>
                </a:moveTo>
                <a:lnTo>
                  <a:pt x="101667" y="237490"/>
                </a:lnTo>
                <a:lnTo>
                  <a:pt x="103772" y="234950"/>
                </a:lnTo>
                <a:lnTo>
                  <a:pt x="103772" y="232410"/>
                </a:lnTo>
                <a:lnTo>
                  <a:pt x="105842" y="232410"/>
                </a:lnTo>
                <a:lnTo>
                  <a:pt x="105842" y="229870"/>
                </a:lnTo>
                <a:lnTo>
                  <a:pt x="298795" y="229870"/>
                </a:lnTo>
                <a:lnTo>
                  <a:pt x="296726" y="232410"/>
                </a:lnTo>
                <a:lnTo>
                  <a:pt x="292563" y="234950"/>
                </a:lnTo>
                <a:lnTo>
                  <a:pt x="288413" y="234950"/>
                </a:lnTo>
                <a:lnTo>
                  <a:pt x="286344" y="237490"/>
                </a:lnTo>
                <a:close/>
              </a:path>
              <a:path w="427990" h="405129">
                <a:moveTo>
                  <a:pt x="278031" y="242570"/>
                </a:moveTo>
                <a:lnTo>
                  <a:pt x="97529" y="242570"/>
                </a:lnTo>
                <a:lnTo>
                  <a:pt x="97529" y="240030"/>
                </a:lnTo>
                <a:lnTo>
                  <a:pt x="99586" y="240030"/>
                </a:lnTo>
                <a:lnTo>
                  <a:pt x="99586" y="237490"/>
                </a:lnTo>
                <a:lnTo>
                  <a:pt x="282217" y="237490"/>
                </a:lnTo>
                <a:lnTo>
                  <a:pt x="278031" y="242570"/>
                </a:lnTo>
                <a:close/>
              </a:path>
              <a:path w="427990" h="405129">
                <a:moveTo>
                  <a:pt x="273880" y="245110"/>
                </a:moveTo>
                <a:lnTo>
                  <a:pt x="93390" y="245110"/>
                </a:lnTo>
                <a:lnTo>
                  <a:pt x="95436" y="242570"/>
                </a:lnTo>
                <a:lnTo>
                  <a:pt x="275961" y="242570"/>
                </a:lnTo>
                <a:lnTo>
                  <a:pt x="273880" y="245110"/>
                </a:lnTo>
                <a:close/>
              </a:path>
              <a:path w="427990" h="405129">
                <a:moveTo>
                  <a:pt x="259384" y="269240"/>
                </a:moveTo>
                <a:lnTo>
                  <a:pt x="76765" y="269240"/>
                </a:lnTo>
                <a:lnTo>
                  <a:pt x="76765" y="261620"/>
                </a:lnTo>
                <a:lnTo>
                  <a:pt x="78822" y="259080"/>
                </a:lnTo>
                <a:lnTo>
                  <a:pt x="78822" y="256540"/>
                </a:lnTo>
                <a:lnTo>
                  <a:pt x="80951" y="256540"/>
                </a:lnTo>
                <a:lnTo>
                  <a:pt x="80951" y="254000"/>
                </a:lnTo>
                <a:lnTo>
                  <a:pt x="87135" y="254000"/>
                </a:lnTo>
                <a:lnTo>
                  <a:pt x="87135" y="251460"/>
                </a:lnTo>
                <a:lnTo>
                  <a:pt x="91273" y="251460"/>
                </a:lnTo>
                <a:lnTo>
                  <a:pt x="91273" y="246380"/>
                </a:lnTo>
                <a:lnTo>
                  <a:pt x="89204" y="246380"/>
                </a:lnTo>
                <a:lnTo>
                  <a:pt x="89204" y="245110"/>
                </a:lnTo>
                <a:lnTo>
                  <a:pt x="271835" y="245110"/>
                </a:lnTo>
                <a:lnTo>
                  <a:pt x="267649" y="246380"/>
                </a:lnTo>
                <a:lnTo>
                  <a:pt x="267649" y="248920"/>
                </a:lnTo>
                <a:lnTo>
                  <a:pt x="265615" y="248920"/>
                </a:lnTo>
                <a:lnTo>
                  <a:pt x="263498" y="254000"/>
                </a:lnTo>
                <a:lnTo>
                  <a:pt x="263498" y="259080"/>
                </a:lnTo>
                <a:lnTo>
                  <a:pt x="261441" y="261620"/>
                </a:lnTo>
                <a:lnTo>
                  <a:pt x="259384" y="266700"/>
                </a:lnTo>
                <a:lnTo>
                  <a:pt x="259384" y="269240"/>
                </a:lnTo>
                <a:close/>
              </a:path>
              <a:path w="427990" h="405129">
                <a:moveTo>
                  <a:pt x="74695" y="269240"/>
                </a:moveTo>
                <a:lnTo>
                  <a:pt x="72614" y="269240"/>
                </a:lnTo>
                <a:lnTo>
                  <a:pt x="72614" y="266700"/>
                </a:lnTo>
                <a:lnTo>
                  <a:pt x="74695" y="266700"/>
                </a:lnTo>
                <a:lnTo>
                  <a:pt x="74695" y="269240"/>
                </a:lnTo>
                <a:close/>
              </a:path>
              <a:path w="427990" h="405129">
                <a:moveTo>
                  <a:pt x="78822" y="271780"/>
                </a:moveTo>
                <a:lnTo>
                  <a:pt x="68488" y="271780"/>
                </a:lnTo>
                <a:lnTo>
                  <a:pt x="68488" y="269240"/>
                </a:lnTo>
                <a:lnTo>
                  <a:pt x="78822" y="269240"/>
                </a:lnTo>
                <a:lnTo>
                  <a:pt x="78822" y="271780"/>
                </a:lnTo>
                <a:close/>
              </a:path>
              <a:path w="427990" h="405129">
                <a:moveTo>
                  <a:pt x="259384" y="289560"/>
                </a:moveTo>
                <a:lnTo>
                  <a:pt x="45630" y="289560"/>
                </a:lnTo>
                <a:lnTo>
                  <a:pt x="45630" y="287020"/>
                </a:lnTo>
                <a:lnTo>
                  <a:pt x="51886" y="287020"/>
                </a:lnTo>
                <a:lnTo>
                  <a:pt x="49817" y="284480"/>
                </a:lnTo>
                <a:lnTo>
                  <a:pt x="60163" y="284480"/>
                </a:lnTo>
                <a:lnTo>
                  <a:pt x="60163" y="276860"/>
                </a:lnTo>
                <a:lnTo>
                  <a:pt x="62244" y="276860"/>
                </a:lnTo>
                <a:lnTo>
                  <a:pt x="62244" y="274320"/>
                </a:lnTo>
                <a:lnTo>
                  <a:pt x="68488" y="274320"/>
                </a:lnTo>
                <a:lnTo>
                  <a:pt x="66394" y="271780"/>
                </a:lnTo>
                <a:lnTo>
                  <a:pt x="80951" y="271780"/>
                </a:lnTo>
                <a:lnTo>
                  <a:pt x="80951" y="269240"/>
                </a:lnTo>
                <a:lnTo>
                  <a:pt x="257279" y="269240"/>
                </a:lnTo>
                <a:lnTo>
                  <a:pt x="257279" y="271780"/>
                </a:lnTo>
                <a:lnTo>
                  <a:pt x="259384" y="276860"/>
                </a:lnTo>
                <a:lnTo>
                  <a:pt x="259384" y="279400"/>
                </a:lnTo>
                <a:lnTo>
                  <a:pt x="64313" y="279400"/>
                </a:lnTo>
                <a:lnTo>
                  <a:pt x="64313" y="281940"/>
                </a:lnTo>
                <a:lnTo>
                  <a:pt x="259384" y="281940"/>
                </a:lnTo>
                <a:lnTo>
                  <a:pt x="259384" y="289560"/>
                </a:lnTo>
                <a:close/>
              </a:path>
              <a:path w="427990" h="405129">
                <a:moveTo>
                  <a:pt x="66394" y="274320"/>
                </a:moveTo>
                <a:lnTo>
                  <a:pt x="64313" y="274320"/>
                </a:lnTo>
                <a:lnTo>
                  <a:pt x="64313" y="271780"/>
                </a:lnTo>
                <a:lnTo>
                  <a:pt x="66394" y="271780"/>
                </a:lnTo>
                <a:lnTo>
                  <a:pt x="66394" y="274320"/>
                </a:lnTo>
                <a:close/>
              </a:path>
              <a:path w="427990" h="405129">
                <a:moveTo>
                  <a:pt x="58082" y="281940"/>
                </a:moveTo>
                <a:lnTo>
                  <a:pt x="53943" y="281940"/>
                </a:lnTo>
                <a:lnTo>
                  <a:pt x="56036" y="279400"/>
                </a:lnTo>
                <a:lnTo>
                  <a:pt x="58082" y="279400"/>
                </a:lnTo>
                <a:lnTo>
                  <a:pt x="58082" y="281940"/>
                </a:lnTo>
                <a:close/>
              </a:path>
              <a:path w="427990" h="405129">
                <a:moveTo>
                  <a:pt x="259384" y="281940"/>
                </a:moveTo>
                <a:lnTo>
                  <a:pt x="66383" y="281940"/>
                </a:lnTo>
                <a:lnTo>
                  <a:pt x="66383" y="279400"/>
                </a:lnTo>
                <a:lnTo>
                  <a:pt x="259384" y="279400"/>
                </a:lnTo>
                <a:lnTo>
                  <a:pt x="259384" y="281940"/>
                </a:lnTo>
                <a:close/>
              </a:path>
              <a:path w="427990" h="405129">
                <a:moveTo>
                  <a:pt x="58082" y="284480"/>
                </a:moveTo>
                <a:lnTo>
                  <a:pt x="51886" y="284480"/>
                </a:lnTo>
                <a:lnTo>
                  <a:pt x="51886" y="281940"/>
                </a:lnTo>
                <a:lnTo>
                  <a:pt x="60163" y="281940"/>
                </a:lnTo>
                <a:lnTo>
                  <a:pt x="58082" y="284480"/>
                </a:lnTo>
                <a:close/>
              </a:path>
              <a:path w="427990" h="405129">
                <a:moveTo>
                  <a:pt x="49817" y="287020"/>
                </a:moveTo>
                <a:lnTo>
                  <a:pt x="47700" y="287020"/>
                </a:lnTo>
                <a:lnTo>
                  <a:pt x="47700" y="284480"/>
                </a:lnTo>
                <a:lnTo>
                  <a:pt x="49817" y="284480"/>
                </a:lnTo>
                <a:lnTo>
                  <a:pt x="49817" y="287020"/>
                </a:lnTo>
                <a:close/>
              </a:path>
              <a:path w="427990" h="405129">
                <a:moveTo>
                  <a:pt x="51886" y="292100"/>
                </a:moveTo>
                <a:lnTo>
                  <a:pt x="41480" y="292100"/>
                </a:lnTo>
                <a:lnTo>
                  <a:pt x="43573" y="289560"/>
                </a:lnTo>
                <a:lnTo>
                  <a:pt x="51886" y="289560"/>
                </a:lnTo>
                <a:lnTo>
                  <a:pt x="51886" y="292100"/>
                </a:lnTo>
                <a:close/>
              </a:path>
              <a:path w="427990" h="405129">
                <a:moveTo>
                  <a:pt x="255221" y="297180"/>
                </a:moveTo>
                <a:lnTo>
                  <a:pt x="41480" y="297180"/>
                </a:lnTo>
                <a:lnTo>
                  <a:pt x="41480" y="294640"/>
                </a:lnTo>
                <a:lnTo>
                  <a:pt x="39435" y="294640"/>
                </a:lnTo>
                <a:lnTo>
                  <a:pt x="39435" y="292100"/>
                </a:lnTo>
                <a:lnTo>
                  <a:pt x="53943" y="292100"/>
                </a:lnTo>
                <a:lnTo>
                  <a:pt x="53943" y="289560"/>
                </a:lnTo>
                <a:lnTo>
                  <a:pt x="257279" y="289560"/>
                </a:lnTo>
                <a:lnTo>
                  <a:pt x="257279" y="292100"/>
                </a:lnTo>
                <a:lnTo>
                  <a:pt x="255221" y="294640"/>
                </a:lnTo>
                <a:lnTo>
                  <a:pt x="255221" y="297180"/>
                </a:lnTo>
                <a:close/>
              </a:path>
              <a:path w="427990" h="405129">
                <a:moveTo>
                  <a:pt x="249002" y="304800"/>
                </a:moveTo>
                <a:lnTo>
                  <a:pt x="35248" y="304800"/>
                </a:lnTo>
                <a:lnTo>
                  <a:pt x="35248" y="302260"/>
                </a:lnTo>
                <a:lnTo>
                  <a:pt x="39435" y="302260"/>
                </a:lnTo>
                <a:lnTo>
                  <a:pt x="37318" y="299720"/>
                </a:lnTo>
                <a:lnTo>
                  <a:pt x="37318" y="294640"/>
                </a:lnTo>
                <a:lnTo>
                  <a:pt x="39435" y="294640"/>
                </a:lnTo>
                <a:lnTo>
                  <a:pt x="39435" y="297180"/>
                </a:lnTo>
                <a:lnTo>
                  <a:pt x="45630" y="297180"/>
                </a:lnTo>
                <a:lnTo>
                  <a:pt x="47700" y="299720"/>
                </a:lnTo>
                <a:lnTo>
                  <a:pt x="249002" y="299720"/>
                </a:lnTo>
                <a:lnTo>
                  <a:pt x="249002" y="304800"/>
                </a:lnTo>
                <a:close/>
              </a:path>
              <a:path w="427990" h="405129">
                <a:moveTo>
                  <a:pt x="253140" y="299720"/>
                </a:moveTo>
                <a:lnTo>
                  <a:pt x="47700" y="299720"/>
                </a:lnTo>
                <a:lnTo>
                  <a:pt x="47700" y="297180"/>
                </a:lnTo>
                <a:lnTo>
                  <a:pt x="253140" y="297180"/>
                </a:lnTo>
                <a:lnTo>
                  <a:pt x="253140" y="299720"/>
                </a:lnTo>
                <a:close/>
              </a:path>
              <a:path w="427990" h="405129">
                <a:moveTo>
                  <a:pt x="37318" y="302260"/>
                </a:moveTo>
                <a:lnTo>
                  <a:pt x="33203" y="302260"/>
                </a:lnTo>
                <a:lnTo>
                  <a:pt x="33203" y="299720"/>
                </a:lnTo>
                <a:lnTo>
                  <a:pt x="37318" y="299720"/>
                </a:lnTo>
                <a:lnTo>
                  <a:pt x="37318" y="302260"/>
                </a:lnTo>
                <a:close/>
              </a:path>
              <a:path w="427990" h="405129">
                <a:moveTo>
                  <a:pt x="35248" y="307340"/>
                </a:moveTo>
                <a:lnTo>
                  <a:pt x="31122" y="307340"/>
                </a:lnTo>
                <a:lnTo>
                  <a:pt x="31122" y="302260"/>
                </a:lnTo>
                <a:lnTo>
                  <a:pt x="33203" y="302260"/>
                </a:lnTo>
                <a:lnTo>
                  <a:pt x="33203" y="304800"/>
                </a:lnTo>
                <a:lnTo>
                  <a:pt x="35248" y="304800"/>
                </a:lnTo>
                <a:lnTo>
                  <a:pt x="35248" y="307340"/>
                </a:lnTo>
                <a:close/>
              </a:path>
              <a:path w="427990" h="405129">
                <a:moveTo>
                  <a:pt x="244839" y="307340"/>
                </a:moveTo>
                <a:lnTo>
                  <a:pt x="37318" y="307340"/>
                </a:lnTo>
                <a:lnTo>
                  <a:pt x="37318" y="304800"/>
                </a:lnTo>
                <a:lnTo>
                  <a:pt x="244839" y="304800"/>
                </a:lnTo>
                <a:lnTo>
                  <a:pt x="244839" y="307340"/>
                </a:lnTo>
                <a:close/>
              </a:path>
              <a:path w="427990" h="405129">
                <a:moveTo>
                  <a:pt x="35248" y="314960"/>
                </a:moveTo>
                <a:lnTo>
                  <a:pt x="33203" y="314960"/>
                </a:lnTo>
                <a:lnTo>
                  <a:pt x="31122" y="312420"/>
                </a:lnTo>
                <a:lnTo>
                  <a:pt x="31122" y="309880"/>
                </a:lnTo>
                <a:lnTo>
                  <a:pt x="29041" y="309880"/>
                </a:lnTo>
                <a:lnTo>
                  <a:pt x="29041" y="307340"/>
                </a:lnTo>
                <a:lnTo>
                  <a:pt x="242770" y="307340"/>
                </a:lnTo>
                <a:lnTo>
                  <a:pt x="242770" y="312420"/>
                </a:lnTo>
                <a:lnTo>
                  <a:pt x="35248" y="312420"/>
                </a:lnTo>
                <a:lnTo>
                  <a:pt x="35248" y="314960"/>
                </a:lnTo>
                <a:close/>
              </a:path>
              <a:path w="427990" h="405129">
                <a:moveTo>
                  <a:pt x="240701" y="320040"/>
                </a:moveTo>
                <a:lnTo>
                  <a:pt x="35248" y="320040"/>
                </a:lnTo>
                <a:lnTo>
                  <a:pt x="35248" y="317500"/>
                </a:lnTo>
                <a:lnTo>
                  <a:pt x="41480" y="317500"/>
                </a:lnTo>
                <a:lnTo>
                  <a:pt x="41480" y="314960"/>
                </a:lnTo>
                <a:lnTo>
                  <a:pt x="39435" y="314960"/>
                </a:lnTo>
                <a:lnTo>
                  <a:pt x="39435" y="312420"/>
                </a:lnTo>
                <a:lnTo>
                  <a:pt x="242770" y="312420"/>
                </a:lnTo>
                <a:lnTo>
                  <a:pt x="240701" y="314960"/>
                </a:lnTo>
                <a:lnTo>
                  <a:pt x="240701" y="320040"/>
                </a:lnTo>
                <a:close/>
              </a:path>
              <a:path w="427990" h="405129">
                <a:moveTo>
                  <a:pt x="29041" y="317500"/>
                </a:moveTo>
                <a:lnTo>
                  <a:pt x="20740" y="317500"/>
                </a:lnTo>
                <a:lnTo>
                  <a:pt x="20740" y="314960"/>
                </a:lnTo>
                <a:lnTo>
                  <a:pt x="29041" y="314960"/>
                </a:lnTo>
                <a:lnTo>
                  <a:pt x="29041" y="317500"/>
                </a:lnTo>
                <a:close/>
              </a:path>
              <a:path w="427990" h="405129">
                <a:moveTo>
                  <a:pt x="39435" y="317500"/>
                </a:moveTo>
                <a:lnTo>
                  <a:pt x="31122" y="317500"/>
                </a:lnTo>
                <a:lnTo>
                  <a:pt x="31122" y="314960"/>
                </a:lnTo>
                <a:lnTo>
                  <a:pt x="39435" y="314960"/>
                </a:lnTo>
                <a:lnTo>
                  <a:pt x="39435" y="317500"/>
                </a:lnTo>
                <a:close/>
              </a:path>
              <a:path w="427990" h="405129">
                <a:moveTo>
                  <a:pt x="33203" y="320040"/>
                </a:moveTo>
                <a:lnTo>
                  <a:pt x="18670" y="320040"/>
                </a:lnTo>
                <a:lnTo>
                  <a:pt x="18670" y="317500"/>
                </a:lnTo>
                <a:lnTo>
                  <a:pt x="33203" y="317500"/>
                </a:lnTo>
                <a:lnTo>
                  <a:pt x="33203" y="320040"/>
                </a:lnTo>
                <a:close/>
              </a:path>
              <a:path w="427990" h="405129">
                <a:moveTo>
                  <a:pt x="22809" y="322580"/>
                </a:moveTo>
                <a:lnTo>
                  <a:pt x="20740" y="322580"/>
                </a:lnTo>
                <a:lnTo>
                  <a:pt x="20740" y="320040"/>
                </a:lnTo>
                <a:lnTo>
                  <a:pt x="22809" y="320040"/>
                </a:lnTo>
                <a:lnTo>
                  <a:pt x="22809" y="322580"/>
                </a:lnTo>
                <a:close/>
              </a:path>
              <a:path w="427990" h="405129">
                <a:moveTo>
                  <a:pt x="33203" y="322580"/>
                </a:moveTo>
                <a:lnTo>
                  <a:pt x="22809" y="322580"/>
                </a:lnTo>
                <a:lnTo>
                  <a:pt x="22809" y="320040"/>
                </a:lnTo>
                <a:lnTo>
                  <a:pt x="31122" y="320040"/>
                </a:lnTo>
                <a:lnTo>
                  <a:pt x="33203" y="322580"/>
                </a:lnTo>
                <a:close/>
              </a:path>
              <a:path w="427990" h="405129">
                <a:moveTo>
                  <a:pt x="35248" y="322580"/>
                </a:moveTo>
                <a:lnTo>
                  <a:pt x="33203" y="322580"/>
                </a:lnTo>
                <a:lnTo>
                  <a:pt x="33203" y="320040"/>
                </a:lnTo>
                <a:lnTo>
                  <a:pt x="35248" y="320040"/>
                </a:lnTo>
                <a:lnTo>
                  <a:pt x="35248" y="322580"/>
                </a:lnTo>
                <a:close/>
              </a:path>
              <a:path w="427990" h="405129">
                <a:moveTo>
                  <a:pt x="242770" y="322580"/>
                </a:moveTo>
                <a:lnTo>
                  <a:pt x="37318" y="322580"/>
                </a:lnTo>
                <a:lnTo>
                  <a:pt x="37318" y="320040"/>
                </a:lnTo>
                <a:lnTo>
                  <a:pt x="242770" y="320040"/>
                </a:lnTo>
                <a:lnTo>
                  <a:pt x="242770" y="322580"/>
                </a:lnTo>
                <a:close/>
              </a:path>
              <a:path w="427990" h="405129">
                <a:moveTo>
                  <a:pt x="35248" y="327660"/>
                </a:moveTo>
                <a:lnTo>
                  <a:pt x="14508" y="327660"/>
                </a:lnTo>
                <a:lnTo>
                  <a:pt x="16601" y="325120"/>
                </a:lnTo>
                <a:lnTo>
                  <a:pt x="16601" y="322580"/>
                </a:lnTo>
                <a:lnTo>
                  <a:pt x="238608" y="322580"/>
                </a:lnTo>
                <a:lnTo>
                  <a:pt x="238608" y="325120"/>
                </a:lnTo>
                <a:lnTo>
                  <a:pt x="35248" y="325120"/>
                </a:lnTo>
                <a:lnTo>
                  <a:pt x="35248" y="327660"/>
                </a:lnTo>
                <a:close/>
              </a:path>
              <a:path w="427990" h="405129">
                <a:moveTo>
                  <a:pt x="238608" y="330200"/>
                </a:moveTo>
                <a:lnTo>
                  <a:pt x="35248" y="330200"/>
                </a:lnTo>
                <a:lnTo>
                  <a:pt x="35248" y="327660"/>
                </a:lnTo>
                <a:lnTo>
                  <a:pt x="37318" y="325120"/>
                </a:lnTo>
                <a:lnTo>
                  <a:pt x="238608" y="325120"/>
                </a:lnTo>
                <a:lnTo>
                  <a:pt x="240701" y="327660"/>
                </a:lnTo>
                <a:lnTo>
                  <a:pt x="238608" y="327660"/>
                </a:lnTo>
                <a:lnTo>
                  <a:pt x="238608" y="330200"/>
                </a:lnTo>
                <a:close/>
              </a:path>
              <a:path w="427990" h="405129">
                <a:moveTo>
                  <a:pt x="16601" y="334010"/>
                </a:moveTo>
                <a:lnTo>
                  <a:pt x="12439" y="334010"/>
                </a:lnTo>
                <a:lnTo>
                  <a:pt x="12439" y="331470"/>
                </a:lnTo>
                <a:lnTo>
                  <a:pt x="16601" y="327660"/>
                </a:lnTo>
                <a:lnTo>
                  <a:pt x="29041" y="327660"/>
                </a:lnTo>
                <a:lnTo>
                  <a:pt x="29041" y="330200"/>
                </a:lnTo>
                <a:lnTo>
                  <a:pt x="24878" y="330200"/>
                </a:lnTo>
                <a:lnTo>
                  <a:pt x="22809" y="331470"/>
                </a:lnTo>
                <a:lnTo>
                  <a:pt x="18670" y="331470"/>
                </a:lnTo>
                <a:lnTo>
                  <a:pt x="16601" y="334010"/>
                </a:lnTo>
                <a:close/>
              </a:path>
              <a:path w="427990" h="405129">
                <a:moveTo>
                  <a:pt x="35248" y="330200"/>
                </a:moveTo>
                <a:lnTo>
                  <a:pt x="29041" y="330200"/>
                </a:lnTo>
                <a:lnTo>
                  <a:pt x="31122" y="327660"/>
                </a:lnTo>
                <a:lnTo>
                  <a:pt x="33203" y="327660"/>
                </a:lnTo>
                <a:lnTo>
                  <a:pt x="35248" y="330200"/>
                </a:lnTo>
                <a:close/>
              </a:path>
              <a:path w="427990" h="405129">
                <a:moveTo>
                  <a:pt x="236526" y="331470"/>
                </a:moveTo>
                <a:lnTo>
                  <a:pt x="24878" y="331470"/>
                </a:lnTo>
                <a:lnTo>
                  <a:pt x="24878" y="330200"/>
                </a:lnTo>
                <a:lnTo>
                  <a:pt x="236526" y="330200"/>
                </a:lnTo>
                <a:lnTo>
                  <a:pt x="236526" y="331470"/>
                </a:lnTo>
                <a:close/>
              </a:path>
              <a:path w="427990" h="405129">
                <a:moveTo>
                  <a:pt x="234457" y="334010"/>
                </a:moveTo>
                <a:lnTo>
                  <a:pt x="18670" y="334010"/>
                </a:lnTo>
                <a:lnTo>
                  <a:pt x="20740" y="331470"/>
                </a:lnTo>
                <a:lnTo>
                  <a:pt x="234457" y="331470"/>
                </a:lnTo>
                <a:lnTo>
                  <a:pt x="234457" y="334010"/>
                </a:lnTo>
                <a:close/>
              </a:path>
              <a:path w="427990" h="405129">
                <a:moveTo>
                  <a:pt x="16601" y="339090"/>
                </a:moveTo>
                <a:lnTo>
                  <a:pt x="16601" y="334010"/>
                </a:lnTo>
                <a:lnTo>
                  <a:pt x="29041" y="334010"/>
                </a:lnTo>
                <a:lnTo>
                  <a:pt x="26959" y="336550"/>
                </a:lnTo>
                <a:lnTo>
                  <a:pt x="20740" y="336550"/>
                </a:lnTo>
                <a:lnTo>
                  <a:pt x="16601" y="339090"/>
                </a:lnTo>
                <a:close/>
              </a:path>
              <a:path w="427990" h="405129">
                <a:moveTo>
                  <a:pt x="230331" y="339090"/>
                </a:moveTo>
                <a:lnTo>
                  <a:pt x="20740" y="339090"/>
                </a:lnTo>
                <a:lnTo>
                  <a:pt x="22809" y="336550"/>
                </a:lnTo>
                <a:lnTo>
                  <a:pt x="29041" y="336550"/>
                </a:lnTo>
                <a:lnTo>
                  <a:pt x="29041" y="334010"/>
                </a:lnTo>
                <a:lnTo>
                  <a:pt x="232388" y="334010"/>
                </a:lnTo>
                <a:lnTo>
                  <a:pt x="230331" y="336550"/>
                </a:lnTo>
                <a:lnTo>
                  <a:pt x="230331" y="339090"/>
                </a:lnTo>
                <a:close/>
              </a:path>
              <a:path w="427990" h="405129">
                <a:moveTo>
                  <a:pt x="16601" y="344170"/>
                </a:moveTo>
                <a:lnTo>
                  <a:pt x="16601" y="339090"/>
                </a:lnTo>
                <a:lnTo>
                  <a:pt x="228261" y="339090"/>
                </a:lnTo>
                <a:lnTo>
                  <a:pt x="228261" y="341630"/>
                </a:lnTo>
                <a:lnTo>
                  <a:pt x="20740" y="341630"/>
                </a:lnTo>
                <a:lnTo>
                  <a:pt x="16601" y="344170"/>
                </a:lnTo>
                <a:close/>
              </a:path>
              <a:path w="427990" h="405129">
                <a:moveTo>
                  <a:pt x="228261" y="344170"/>
                </a:moveTo>
                <a:lnTo>
                  <a:pt x="29041" y="344170"/>
                </a:lnTo>
                <a:lnTo>
                  <a:pt x="29041" y="341630"/>
                </a:lnTo>
                <a:lnTo>
                  <a:pt x="228261" y="341630"/>
                </a:lnTo>
                <a:lnTo>
                  <a:pt x="228261" y="344170"/>
                </a:lnTo>
                <a:close/>
              </a:path>
              <a:path w="427990" h="405129">
                <a:moveTo>
                  <a:pt x="22809" y="346710"/>
                </a:moveTo>
                <a:lnTo>
                  <a:pt x="16601" y="346710"/>
                </a:lnTo>
                <a:lnTo>
                  <a:pt x="18670" y="344170"/>
                </a:lnTo>
                <a:lnTo>
                  <a:pt x="20740" y="344170"/>
                </a:lnTo>
                <a:lnTo>
                  <a:pt x="22809" y="346710"/>
                </a:lnTo>
                <a:close/>
              </a:path>
              <a:path w="427990" h="405129">
                <a:moveTo>
                  <a:pt x="232388" y="346710"/>
                </a:moveTo>
                <a:lnTo>
                  <a:pt x="22809" y="346710"/>
                </a:lnTo>
                <a:lnTo>
                  <a:pt x="22809" y="344170"/>
                </a:lnTo>
                <a:lnTo>
                  <a:pt x="232388" y="344170"/>
                </a:lnTo>
                <a:lnTo>
                  <a:pt x="232388" y="346710"/>
                </a:lnTo>
                <a:close/>
              </a:path>
              <a:path w="427990" h="405129">
                <a:moveTo>
                  <a:pt x="8288" y="349250"/>
                </a:moveTo>
                <a:lnTo>
                  <a:pt x="2069" y="349250"/>
                </a:lnTo>
                <a:lnTo>
                  <a:pt x="2069" y="346710"/>
                </a:lnTo>
                <a:lnTo>
                  <a:pt x="8288" y="346710"/>
                </a:lnTo>
                <a:lnTo>
                  <a:pt x="8288" y="349250"/>
                </a:lnTo>
                <a:close/>
              </a:path>
              <a:path w="427990" h="405129">
                <a:moveTo>
                  <a:pt x="228261" y="349250"/>
                </a:moveTo>
                <a:lnTo>
                  <a:pt x="8288" y="349250"/>
                </a:lnTo>
                <a:lnTo>
                  <a:pt x="10358" y="346710"/>
                </a:lnTo>
                <a:lnTo>
                  <a:pt x="228261" y="346710"/>
                </a:lnTo>
                <a:lnTo>
                  <a:pt x="228261" y="349250"/>
                </a:lnTo>
                <a:close/>
              </a:path>
              <a:path w="427990" h="405129">
                <a:moveTo>
                  <a:pt x="4138" y="361950"/>
                </a:moveTo>
                <a:lnTo>
                  <a:pt x="2069" y="361950"/>
                </a:lnTo>
                <a:lnTo>
                  <a:pt x="2069" y="356870"/>
                </a:lnTo>
                <a:lnTo>
                  <a:pt x="0" y="354330"/>
                </a:lnTo>
                <a:lnTo>
                  <a:pt x="0" y="349250"/>
                </a:lnTo>
                <a:lnTo>
                  <a:pt x="226192" y="349250"/>
                </a:lnTo>
                <a:lnTo>
                  <a:pt x="226192" y="351790"/>
                </a:lnTo>
                <a:lnTo>
                  <a:pt x="14508" y="351790"/>
                </a:lnTo>
                <a:lnTo>
                  <a:pt x="8288" y="359410"/>
                </a:lnTo>
                <a:lnTo>
                  <a:pt x="6219" y="359410"/>
                </a:lnTo>
                <a:lnTo>
                  <a:pt x="4138" y="361950"/>
                </a:lnTo>
                <a:close/>
              </a:path>
              <a:path w="427990" h="405129">
                <a:moveTo>
                  <a:pt x="222006" y="354330"/>
                </a:moveTo>
                <a:lnTo>
                  <a:pt x="14508" y="354330"/>
                </a:lnTo>
                <a:lnTo>
                  <a:pt x="14508" y="351790"/>
                </a:lnTo>
                <a:lnTo>
                  <a:pt x="222006" y="351790"/>
                </a:lnTo>
                <a:lnTo>
                  <a:pt x="222006" y="354330"/>
                </a:lnTo>
                <a:close/>
              </a:path>
              <a:path w="427990" h="405129">
                <a:moveTo>
                  <a:pt x="14508" y="359410"/>
                </a:moveTo>
                <a:lnTo>
                  <a:pt x="12439" y="356870"/>
                </a:lnTo>
                <a:lnTo>
                  <a:pt x="12439" y="354330"/>
                </a:lnTo>
                <a:lnTo>
                  <a:pt x="219925" y="354330"/>
                </a:lnTo>
                <a:lnTo>
                  <a:pt x="219925" y="356870"/>
                </a:lnTo>
                <a:lnTo>
                  <a:pt x="16601" y="356870"/>
                </a:lnTo>
                <a:lnTo>
                  <a:pt x="14508" y="359410"/>
                </a:lnTo>
                <a:close/>
              </a:path>
              <a:path w="427990" h="405129">
                <a:moveTo>
                  <a:pt x="22809" y="359410"/>
                </a:moveTo>
                <a:lnTo>
                  <a:pt x="18670" y="359410"/>
                </a:lnTo>
                <a:lnTo>
                  <a:pt x="18670" y="356870"/>
                </a:lnTo>
                <a:lnTo>
                  <a:pt x="22809" y="356870"/>
                </a:lnTo>
                <a:lnTo>
                  <a:pt x="22809" y="359410"/>
                </a:lnTo>
                <a:close/>
              </a:path>
              <a:path w="427990" h="405129">
                <a:moveTo>
                  <a:pt x="211624" y="359410"/>
                </a:moveTo>
                <a:lnTo>
                  <a:pt x="24878" y="359410"/>
                </a:lnTo>
                <a:lnTo>
                  <a:pt x="24878" y="356870"/>
                </a:lnTo>
                <a:lnTo>
                  <a:pt x="213693" y="356870"/>
                </a:lnTo>
                <a:lnTo>
                  <a:pt x="211624" y="359410"/>
                </a:lnTo>
                <a:close/>
              </a:path>
              <a:path w="427990" h="405129">
                <a:moveTo>
                  <a:pt x="209555" y="361950"/>
                </a:moveTo>
                <a:lnTo>
                  <a:pt x="20740" y="361950"/>
                </a:lnTo>
                <a:lnTo>
                  <a:pt x="20740" y="359410"/>
                </a:lnTo>
                <a:lnTo>
                  <a:pt x="209555" y="359410"/>
                </a:lnTo>
                <a:lnTo>
                  <a:pt x="209555" y="361950"/>
                </a:lnTo>
                <a:close/>
              </a:path>
              <a:path w="427990" h="405129">
                <a:moveTo>
                  <a:pt x="203371" y="364490"/>
                </a:moveTo>
                <a:lnTo>
                  <a:pt x="18670" y="364490"/>
                </a:lnTo>
                <a:lnTo>
                  <a:pt x="18670" y="361950"/>
                </a:lnTo>
                <a:lnTo>
                  <a:pt x="203371" y="361950"/>
                </a:lnTo>
                <a:lnTo>
                  <a:pt x="203371" y="364490"/>
                </a:lnTo>
                <a:close/>
              </a:path>
              <a:path w="427990" h="405129">
                <a:moveTo>
                  <a:pt x="207485" y="364490"/>
                </a:moveTo>
                <a:lnTo>
                  <a:pt x="205428" y="364490"/>
                </a:lnTo>
                <a:lnTo>
                  <a:pt x="203371" y="361950"/>
                </a:lnTo>
                <a:lnTo>
                  <a:pt x="207485" y="361950"/>
                </a:lnTo>
                <a:lnTo>
                  <a:pt x="207485" y="364490"/>
                </a:lnTo>
                <a:close/>
              </a:path>
              <a:path w="427990" h="405129">
                <a:moveTo>
                  <a:pt x="201266" y="374650"/>
                </a:moveTo>
                <a:lnTo>
                  <a:pt x="66394" y="374650"/>
                </a:lnTo>
                <a:lnTo>
                  <a:pt x="66394" y="372110"/>
                </a:lnTo>
                <a:lnTo>
                  <a:pt x="68488" y="372110"/>
                </a:lnTo>
                <a:lnTo>
                  <a:pt x="68488" y="369570"/>
                </a:lnTo>
                <a:lnTo>
                  <a:pt x="14508" y="369570"/>
                </a:lnTo>
                <a:lnTo>
                  <a:pt x="16601" y="367030"/>
                </a:lnTo>
                <a:lnTo>
                  <a:pt x="16601" y="364490"/>
                </a:lnTo>
                <a:lnTo>
                  <a:pt x="205428" y="364490"/>
                </a:lnTo>
                <a:lnTo>
                  <a:pt x="205428" y="369570"/>
                </a:lnTo>
                <a:lnTo>
                  <a:pt x="203371" y="372110"/>
                </a:lnTo>
                <a:lnTo>
                  <a:pt x="201266" y="374650"/>
                </a:lnTo>
                <a:close/>
              </a:path>
              <a:path w="427990" h="405129">
                <a:moveTo>
                  <a:pt x="85065" y="384810"/>
                </a:moveTo>
                <a:lnTo>
                  <a:pt x="70545" y="384810"/>
                </a:lnTo>
                <a:lnTo>
                  <a:pt x="70545" y="379730"/>
                </a:lnTo>
                <a:lnTo>
                  <a:pt x="68488" y="377190"/>
                </a:lnTo>
                <a:lnTo>
                  <a:pt x="64313" y="374650"/>
                </a:lnTo>
                <a:lnTo>
                  <a:pt x="62244" y="372110"/>
                </a:lnTo>
                <a:lnTo>
                  <a:pt x="10358" y="372110"/>
                </a:lnTo>
                <a:lnTo>
                  <a:pt x="10358" y="369570"/>
                </a:lnTo>
                <a:lnTo>
                  <a:pt x="68488" y="369570"/>
                </a:lnTo>
                <a:lnTo>
                  <a:pt x="66394" y="372110"/>
                </a:lnTo>
                <a:lnTo>
                  <a:pt x="66394" y="374650"/>
                </a:lnTo>
                <a:lnTo>
                  <a:pt x="197115" y="374650"/>
                </a:lnTo>
                <a:lnTo>
                  <a:pt x="197115" y="377190"/>
                </a:lnTo>
                <a:lnTo>
                  <a:pt x="195034" y="377190"/>
                </a:lnTo>
                <a:lnTo>
                  <a:pt x="192977" y="379730"/>
                </a:lnTo>
                <a:lnTo>
                  <a:pt x="190884" y="379730"/>
                </a:lnTo>
                <a:lnTo>
                  <a:pt x="190884" y="382270"/>
                </a:lnTo>
                <a:lnTo>
                  <a:pt x="82996" y="382270"/>
                </a:lnTo>
                <a:lnTo>
                  <a:pt x="85065" y="384810"/>
                </a:lnTo>
                <a:close/>
              </a:path>
              <a:path w="427990" h="405129">
                <a:moveTo>
                  <a:pt x="51886" y="377190"/>
                </a:moveTo>
                <a:lnTo>
                  <a:pt x="33203" y="377190"/>
                </a:lnTo>
                <a:lnTo>
                  <a:pt x="31122" y="374650"/>
                </a:lnTo>
                <a:lnTo>
                  <a:pt x="12439" y="374650"/>
                </a:lnTo>
                <a:lnTo>
                  <a:pt x="12439" y="372110"/>
                </a:lnTo>
                <a:lnTo>
                  <a:pt x="51886" y="372110"/>
                </a:lnTo>
                <a:lnTo>
                  <a:pt x="51886" y="377190"/>
                </a:lnTo>
                <a:close/>
              </a:path>
              <a:path w="427990" h="405129">
                <a:moveTo>
                  <a:pt x="31122" y="377190"/>
                </a:moveTo>
                <a:lnTo>
                  <a:pt x="29041" y="377190"/>
                </a:lnTo>
                <a:lnTo>
                  <a:pt x="29041" y="374650"/>
                </a:lnTo>
                <a:lnTo>
                  <a:pt x="31122" y="374650"/>
                </a:lnTo>
                <a:lnTo>
                  <a:pt x="31122" y="377190"/>
                </a:lnTo>
                <a:close/>
              </a:path>
              <a:path w="427990" h="405129">
                <a:moveTo>
                  <a:pt x="184664" y="384810"/>
                </a:moveTo>
                <a:lnTo>
                  <a:pt x="87135" y="384810"/>
                </a:lnTo>
                <a:lnTo>
                  <a:pt x="87135" y="382270"/>
                </a:lnTo>
                <a:lnTo>
                  <a:pt x="186769" y="382270"/>
                </a:lnTo>
                <a:lnTo>
                  <a:pt x="184664" y="384810"/>
                </a:lnTo>
                <a:close/>
              </a:path>
              <a:path w="427990" h="405129">
                <a:moveTo>
                  <a:pt x="74695" y="387350"/>
                </a:moveTo>
                <a:lnTo>
                  <a:pt x="72614" y="384810"/>
                </a:lnTo>
                <a:lnTo>
                  <a:pt x="76765" y="384810"/>
                </a:lnTo>
                <a:lnTo>
                  <a:pt x="74695" y="387350"/>
                </a:lnTo>
                <a:close/>
              </a:path>
              <a:path w="427990" h="405129">
                <a:moveTo>
                  <a:pt x="182583" y="387350"/>
                </a:moveTo>
                <a:lnTo>
                  <a:pt x="95436" y="387350"/>
                </a:lnTo>
                <a:lnTo>
                  <a:pt x="93390" y="384810"/>
                </a:lnTo>
                <a:lnTo>
                  <a:pt x="182583" y="384810"/>
                </a:lnTo>
                <a:lnTo>
                  <a:pt x="182583" y="387350"/>
                </a:lnTo>
                <a:close/>
              </a:path>
              <a:path w="427990" h="405129">
                <a:moveTo>
                  <a:pt x="103772" y="392430"/>
                </a:moveTo>
                <a:lnTo>
                  <a:pt x="99586" y="392430"/>
                </a:lnTo>
                <a:lnTo>
                  <a:pt x="99586" y="389890"/>
                </a:lnTo>
                <a:lnTo>
                  <a:pt x="97529" y="389890"/>
                </a:lnTo>
                <a:lnTo>
                  <a:pt x="97529" y="387350"/>
                </a:lnTo>
                <a:lnTo>
                  <a:pt x="103772" y="387350"/>
                </a:lnTo>
                <a:lnTo>
                  <a:pt x="103772" y="389890"/>
                </a:lnTo>
                <a:lnTo>
                  <a:pt x="99586" y="389890"/>
                </a:lnTo>
                <a:lnTo>
                  <a:pt x="99586" y="392430"/>
                </a:lnTo>
                <a:lnTo>
                  <a:pt x="103772" y="392430"/>
                </a:lnTo>
                <a:close/>
              </a:path>
              <a:path w="427990" h="405129">
                <a:moveTo>
                  <a:pt x="178444" y="394970"/>
                </a:moveTo>
                <a:lnTo>
                  <a:pt x="105842" y="394970"/>
                </a:lnTo>
                <a:lnTo>
                  <a:pt x="105842" y="389890"/>
                </a:lnTo>
                <a:lnTo>
                  <a:pt x="103772" y="389890"/>
                </a:lnTo>
                <a:lnTo>
                  <a:pt x="103772" y="387350"/>
                </a:lnTo>
                <a:lnTo>
                  <a:pt x="184664" y="387350"/>
                </a:lnTo>
                <a:lnTo>
                  <a:pt x="184664" y="389890"/>
                </a:lnTo>
                <a:lnTo>
                  <a:pt x="182583" y="392430"/>
                </a:lnTo>
                <a:lnTo>
                  <a:pt x="180513" y="392430"/>
                </a:lnTo>
                <a:lnTo>
                  <a:pt x="178444" y="394970"/>
                </a:lnTo>
                <a:close/>
              </a:path>
              <a:path w="427990" h="405129">
                <a:moveTo>
                  <a:pt x="176375" y="397510"/>
                </a:moveTo>
                <a:lnTo>
                  <a:pt x="101667" y="397510"/>
                </a:lnTo>
                <a:lnTo>
                  <a:pt x="101667" y="394970"/>
                </a:lnTo>
                <a:lnTo>
                  <a:pt x="176375" y="394970"/>
                </a:lnTo>
                <a:lnTo>
                  <a:pt x="176375" y="397510"/>
                </a:lnTo>
                <a:close/>
              </a:path>
              <a:path w="427990" h="405129">
                <a:moveTo>
                  <a:pt x="105842" y="400050"/>
                </a:moveTo>
                <a:lnTo>
                  <a:pt x="105842" y="397510"/>
                </a:lnTo>
                <a:lnTo>
                  <a:pt x="107899" y="397510"/>
                </a:lnTo>
                <a:lnTo>
                  <a:pt x="105842" y="400050"/>
                </a:lnTo>
                <a:close/>
              </a:path>
              <a:path w="427990" h="405129">
                <a:moveTo>
                  <a:pt x="128651" y="400050"/>
                </a:moveTo>
                <a:lnTo>
                  <a:pt x="112037" y="400050"/>
                </a:lnTo>
                <a:lnTo>
                  <a:pt x="112037" y="397510"/>
                </a:lnTo>
                <a:lnTo>
                  <a:pt x="128651" y="397510"/>
                </a:lnTo>
                <a:lnTo>
                  <a:pt x="128651" y="400050"/>
                </a:lnTo>
                <a:close/>
              </a:path>
              <a:path w="427990" h="405129">
                <a:moveTo>
                  <a:pt x="143160" y="405130"/>
                </a:moveTo>
                <a:lnTo>
                  <a:pt x="130720" y="405130"/>
                </a:lnTo>
                <a:lnTo>
                  <a:pt x="130720" y="400050"/>
                </a:lnTo>
                <a:lnTo>
                  <a:pt x="128651" y="397510"/>
                </a:lnTo>
                <a:lnTo>
                  <a:pt x="165993" y="397510"/>
                </a:lnTo>
                <a:lnTo>
                  <a:pt x="165993" y="400050"/>
                </a:lnTo>
                <a:lnTo>
                  <a:pt x="147346" y="400050"/>
                </a:lnTo>
                <a:lnTo>
                  <a:pt x="147346" y="402590"/>
                </a:lnTo>
                <a:lnTo>
                  <a:pt x="141090" y="402590"/>
                </a:lnTo>
                <a:lnTo>
                  <a:pt x="143160" y="405130"/>
                </a:lnTo>
                <a:close/>
              </a:path>
              <a:path w="427990" h="405129">
                <a:moveTo>
                  <a:pt x="172237" y="400050"/>
                </a:moveTo>
                <a:lnTo>
                  <a:pt x="170131" y="397510"/>
                </a:lnTo>
                <a:lnTo>
                  <a:pt x="174306" y="397510"/>
                </a:lnTo>
                <a:lnTo>
                  <a:pt x="172237" y="400050"/>
                </a:lnTo>
                <a:close/>
              </a:path>
              <a:path w="427990" h="405129">
                <a:moveTo>
                  <a:pt x="114118" y="402590"/>
                </a:moveTo>
                <a:lnTo>
                  <a:pt x="109968" y="402590"/>
                </a:lnTo>
                <a:lnTo>
                  <a:pt x="107899" y="400050"/>
                </a:lnTo>
                <a:lnTo>
                  <a:pt x="116200" y="400050"/>
                </a:lnTo>
                <a:lnTo>
                  <a:pt x="114118" y="402590"/>
                </a:lnTo>
                <a:close/>
              </a:path>
              <a:path w="427990" h="405129">
                <a:moveTo>
                  <a:pt x="161854" y="402590"/>
                </a:moveTo>
                <a:lnTo>
                  <a:pt x="147346" y="402590"/>
                </a:lnTo>
                <a:lnTo>
                  <a:pt x="147346" y="400050"/>
                </a:lnTo>
                <a:lnTo>
                  <a:pt x="163924" y="400050"/>
                </a:lnTo>
                <a:lnTo>
                  <a:pt x="161854" y="402590"/>
                </a:lnTo>
                <a:close/>
              </a:path>
              <a:path w="427990" h="405129">
                <a:moveTo>
                  <a:pt x="147346" y="405130"/>
                </a:moveTo>
                <a:lnTo>
                  <a:pt x="143160" y="405130"/>
                </a:lnTo>
                <a:lnTo>
                  <a:pt x="143160" y="402590"/>
                </a:lnTo>
                <a:lnTo>
                  <a:pt x="147346" y="402590"/>
                </a:lnTo>
                <a:lnTo>
                  <a:pt x="147346" y="405130"/>
                </a:lnTo>
                <a:close/>
              </a:path>
              <a:path w="427990" h="405129">
                <a:moveTo>
                  <a:pt x="151460" y="405130"/>
                </a:moveTo>
                <a:lnTo>
                  <a:pt x="147346" y="405130"/>
                </a:lnTo>
                <a:lnTo>
                  <a:pt x="149415" y="402590"/>
                </a:lnTo>
                <a:lnTo>
                  <a:pt x="153542" y="402590"/>
                </a:lnTo>
                <a:lnTo>
                  <a:pt x="151460" y="405130"/>
                </a:lnTo>
                <a:close/>
              </a:path>
            </a:pathLst>
          </a:custGeom>
          <a:solidFill>
            <a:srgbClr val="C9CCCC"/>
          </a:solidFill>
        </p:spPr>
        <p:txBody>
          <a:bodyPr wrap="square" lIns="0" tIns="0" rIns="0" bIns="0" rtlCol="0"/>
          <a:lstStyle/>
          <a:p/>
        </p:txBody>
      </p:sp>
      <p:sp>
        <p:nvSpPr>
          <p:cNvPr id="2836" name="object 2836"/>
          <p:cNvSpPr/>
          <p:nvPr/>
        </p:nvSpPr>
        <p:spPr>
          <a:xfrm>
            <a:off x="9285989" y="6984644"/>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2837" name="object 2837"/>
          <p:cNvSpPr/>
          <p:nvPr/>
        </p:nvSpPr>
        <p:spPr>
          <a:xfrm>
            <a:off x="9277681" y="6982155"/>
            <a:ext cx="10795" cy="7620"/>
          </a:xfrm>
          <a:custGeom>
            <a:rect l="l" t="t" r="r" b="b"/>
            <a:pathLst>
              <a:path w="10795" h="7620">
                <a:moveTo>
                  <a:pt x="4138" y="7477"/>
                </a:moveTo>
                <a:lnTo>
                  <a:pt x="0" y="2512"/>
                </a:lnTo>
                <a:lnTo>
                  <a:pt x="2069" y="2512"/>
                </a:lnTo>
                <a:lnTo>
                  <a:pt x="2069" y="0"/>
                </a:lnTo>
                <a:lnTo>
                  <a:pt x="10382" y="0"/>
                </a:lnTo>
                <a:lnTo>
                  <a:pt x="8312" y="2512"/>
                </a:lnTo>
                <a:lnTo>
                  <a:pt x="6219" y="5001"/>
                </a:lnTo>
                <a:lnTo>
                  <a:pt x="4138" y="5001"/>
                </a:lnTo>
                <a:lnTo>
                  <a:pt x="4138" y="7477"/>
                </a:lnTo>
                <a:close/>
              </a:path>
            </a:pathLst>
          </a:custGeom>
          <a:solidFill>
            <a:srgbClr val="C9CCCC"/>
          </a:solidFill>
        </p:spPr>
        <p:txBody>
          <a:bodyPr wrap="square" lIns="0" tIns="0" rIns="0" bIns="0" rtlCol="0"/>
          <a:lstStyle/>
          <a:p/>
        </p:txBody>
      </p:sp>
      <p:sp>
        <p:nvSpPr>
          <p:cNvPr id="2838" name="object 2838"/>
          <p:cNvSpPr/>
          <p:nvPr/>
        </p:nvSpPr>
        <p:spPr>
          <a:xfrm>
            <a:off x="9700976" y="6661972"/>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39" name="object 2839"/>
          <p:cNvSpPr/>
          <p:nvPr/>
        </p:nvSpPr>
        <p:spPr>
          <a:xfrm>
            <a:off x="9271441" y="6967142"/>
            <a:ext cx="4445" cy="2540"/>
          </a:xfrm>
          <a:custGeom>
            <a:rect l="l" t="t" r="r" b="b"/>
            <a:pathLst>
              <a:path w="4445" h="2540">
                <a:moveTo>
                  <a:pt x="2081" y="2500"/>
                </a:moveTo>
                <a:lnTo>
                  <a:pt x="0" y="2500"/>
                </a:lnTo>
                <a:lnTo>
                  <a:pt x="0" y="0"/>
                </a:lnTo>
                <a:lnTo>
                  <a:pt x="4186" y="0"/>
                </a:lnTo>
                <a:lnTo>
                  <a:pt x="2081" y="2500"/>
                </a:lnTo>
                <a:close/>
              </a:path>
            </a:pathLst>
          </a:custGeom>
          <a:solidFill>
            <a:srgbClr val="C9CCCC"/>
          </a:solidFill>
        </p:spPr>
        <p:txBody>
          <a:bodyPr wrap="square" lIns="0" tIns="0" rIns="0" bIns="0" rtlCol="0"/>
          <a:lstStyle/>
          <a:p/>
        </p:txBody>
      </p:sp>
      <p:sp>
        <p:nvSpPr>
          <p:cNvPr id="2840" name="object 2840"/>
          <p:cNvSpPr/>
          <p:nvPr/>
        </p:nvSpPr>
        <p:spPr>
          <a:xfrm>
            <a:off x="9493460" y="6972148"/>
            <a:ext cx="8890" cy="5080"/>
          </a:xfrm>
          <a:custGeom>
            <a:rect l="l" t="t" r="r" b="b"/>
            <a:pathLst>
              <a:path w="8890" h="5079">
                <a:moveTo>
                  <a:pt x="8312" y="4989"/>
                </a:moveTo>
                <a:lnTo>
                  <a:pt x="0" y="4989"/>
                </a:lnTo>
                <a:lnTo>
                  <a:pt x="0" y="2500"/>
                </a:lnTo>
                <a:lnTo>
                  <a:pt x="4174" y="2500"/>
                </a:lnTo>
                <a:lnTo>
                  <a:pt x="6243" y="0"/>
                </a:lnTo>
                <a:lnTo>
                  <a:pt x="8312" y="0"/>
                </a:lnTo>
                <a:lnTo>
                  <a:pt x="8312" y="4989"/>
                </a:lnTo>
                <a:close/>
              </a:path>
            </a:pathLst>
          </a:custGeom>
          <a:solidFill>
            <a:srgbClr val="C9CCCC"/>
          </a:solidFill>
        </p:spPr>
        <p:txBody>
          <a:bodyPr wrap="square" lIns="0" tIns="0" rIns="0" bIns="0" rtlCol="0"/>
          <a:lstStyle/>
          <a:p/>
        </p:txBody>
      </p:sp>
      <p:sp>
        <p:nvSpPr>
          <p:cNvPr id="2841" name="object 2841"/>
          <p:cNvSpPr/>
          <p:nvPr/>
        </p:nvSpPr>
        <p:spPr>
          <a:xfrm>
            <a:off x="9368976" y="7014669"/>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842" name="object 2842"/>
          <p:cNvSpPr/>
          <p:nvPr/>
        </p:nvSpPr>
        <p:spPr>
          <a:xfrm>
            <a:off x="9279749" y="6989640"/>
            <a:ext cx="2540" cy="2540"/>
          </a:xfrm>
          <a:custGeom>
            <a:rect l="l" t="t" r="r" b="b"/>
            <a:pathLst>
              <a:path w="2540" h="2540">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843" name="object 2843"/>
          <p:cNvSpPr/>
          <p:nvPr/>
        </p:nvSpPr>
        <p:spPr>
          <a:xfrm>
            <a:off x="9354453" y="7004664"/>
            <a:ext cx="2540" cy="2540"/>
          </a:xfrm>
          <a:custGeom>
            <a:rect l="l" t="t" r="r" b="b"/>
            <a:pathLst>
              <a:path w="2540" h="2540">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2844" name="object 2844"/>
          <p:cNvSpPr/>
          <p:nvPr/>
        </p:nvSpPr>
        <p:spPr>
          <a:xfrm>
            <a:off x="9366916" y="7017153"/>
            <a:ext cx="4445" cy="5080"/>
          </a:xfrm>
          <a:custGeom>
            <a:rect l="l" t="t" r="r" b="b"/>
            <a:pathLst>
              <a:path w="4445" h="5079">
                <a:moveTo>
                  <a:pt x="4138" y="5001"/>
                </a:moveTo>
                <a:lnTo>
                  <a:pt x="2057" y="2524"/>
                </a:lnTo>
                <a:lnTo>
                  <a:pt x="0" y="2524"/>
                </a:lnTo>
                <a:lnTo>
                  <a:pt x="0" y="0"/>
                </a:lnTo>
                <a:lnTo>
                  <a:pt x="4138" y="0"/>
                </a:lnTo>
                <a:lnTo>
                  <a:pt x="4138" y="5001"/>
                </a:lnTo>
                <a:close/>
              </a:path>
            </a:pathLst>
          </a:custGeom>
          <a:solidFill>
            <a:srgbClr val="C9CCCC"/>
          </a:solidFill>
        </p:spPr>
        <p:txBody>
          <a:bodyPr wrap="square" lIns="0" tIns="0" rIns="0" bIns="0" rtlCol="0"/>
          <a:lstStyle/>
          <a:p/>
        </p:txBody>
      </p:sp>
      <p:sp>
        <p:nvSpPr>
          <p:cNvPr id="2845" name="object 2845"/>
          <p:cNvSpPr/>
          <p:nvPr/>
        </p:nvSpPr>
        <p:spPr>
          <a:xfrm>
            <a:off x="9283892" y="6987157"/>
            <a:ext cx="2540" cy="2540"/>
          </a:xfrm>
          <a:custGeom>
            <a:rect l="l" t="t" r="r" b="b"/>
            <a:pathLst>
              <a:path w="2540" h="2540">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846" name="object 2846"/>
          <p:cNvSpPr/>
          <p:nvPr/>
        </p:nvSpPr>
        <p:spPr>
          <a:xfrm>
            <a:off x="9694780" y="6669462"/>
            <a:ext cx="2540" cy="2540"/>
          </a:xfrm>
          <a:custGeom>
            <a:rect l="l" t="t" r="r" b="b"/>
            <a:pathLst>
              <a:path w="2540" h="2540">
                <a:moveTo>
                  <a:pt x="0" y="0"/>
                </a:moveTo>
                <a:lnTo>
                  <a:pt x="2045" y="0"/>
                </a:lnTo>
                <a:lnTo>
                  <a:pt x="2045" y="2488"/>
                </a:lnTo>
                <a:lnTo>
                  <a:pt x="0" y="2488"/>
                </a:lnTo>
                <a:lnTo>
                  <a:pt x="0" y="0"/>
                </a:lnTo>
                <a:close/>
              </a:path>
            </a:pathLst>
          </a:custGeom>
          <a:solidFill>
            <a:srgbClr val="C9CCCC"/>
          </a:solidFill>
        </p:spPr>
        <p:txBody>
          <a:bodyPr wrap="square" lIns="0" tIns="0" rIns="0" bIns="0" rtlCol="0"/>
          <a:lstStyle/>
          <a:p/>
        </p:txBody>
      </p:sp>
      <p:sp>
        <p:nvSpPr>
          <p:cNvPr id="2847" name="object 2847"/>
          <p:cNvSpPr/>
          <p:nvPr/>
        </p:nvSpPr>
        <p:spPr>
          <a:xfrm>
            <a:off x="9692670" y="6671947"/>
            <a:ext cx="4445" cy="5080"/>
          </a:xfrm>
          <a:custGeom>
            <a:rect l="l" t="t" r="r" b="b"/>
            <a:pathLst>
              <a:path w="4445" h="5079">
                <a:moveTo>
                  <a:pt x="2117" y="5013"/>
                </a:moveTo>
                <a:lnTo>
                  <a:pt x="0" y="5013"/>
                </a:lnTo>
                <a:lnTo>
                  <a:pt x="0" y="2524"/>
                </a:lnTo>
                <a:lnTo>
                  <a:pt x="2117" y="0"/>
                </a:lnTo>
                <a:lnTo>
                  <a:pt x="4150" y="0"/>
                </a:lnTo>
                <a:lnTo>
                  <a:pt x="4150" y="2524"/>
                </a:lnTo>
                <a:lnTo>
                  <a:pt x="2117" y="2524"/>
                </a:lnTo>
                <a:lnTo>
                  <a:pt x="2117" y="5013"/>
                </a:lnTo>
                <a:close/>
              </a:path>
            </a:pathLst>
          </a:custGeom>
          <a:solidFill>
            <a:srgbClr val="C9CCCC"/>
          </a:solidFill>
        </p:spPr>
        <p:txBody>
          <a:bodyPr wrap="square" lIns="0" tIns="0" rIns="0" bIns="0" rtlCol="0"/>
          <a:lstStyle/>
          <a:p/>
        </p:txBody>
      </p:sp>
      <p:sp>
        <p:nvSpPr>
          <p:cNvPr id="2848" name="object 2848"/>
          <p:cNvSpPr/>
          <p:nvPr/>
        </p:nvSpPr>
        <p:spPr>
          <a:xfrm>
            <a:off x="9696813" y="6669462"/>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49" name="object 2849"/>
          <p:cNvSpPr/>
          <p:nvPr/>
        </p:nvSpPr>
        <p:spPr>
          <a:xfrm>
            <a:off x="9696826" y="6666965"/>
            <a:ext cx="4445" cy="2540"/>
          </a:xfrm>
          <a:custGeom>
            <a:rect l="l" t="t" r="r" b="b"/>
            <a:pathLst>
              <a:path w="4445" h="2540">
                <a:moveTo>
                  <a:pt x="4150" y="2488"/>
                </a:moveTo>
                <a:lnTo>
                  <a:pt x="0" y="2488"/>
                </a:lnTo>
                <a:lnTo>
                  <a:pt x="0" y="0"/>
                </a:lnTo>
                <a:lnTo>
                  <a:pt x="4150" y="0"/>
                </a:lnTo>
                <a:lnTo>
                  <a:pt x="4150" y="2488"/>
                </a:lnTo>
                <a:close/>
              </a:path>
            </a:pathLst>
          </a:custGeom>
          <a:solidFill>
            <a:srgbClr val="C9CCCC"/>
          </a:solidFill>
        </p:spPr>
        <p:txBody>
          <a:bodyPr wrap="square" lIns="0" tIns="0" rIns="0" bIns="0" rtlCol="0"/>
          <a:lstStyle/>
          <a:p/>
        </p:txBody>
      </p:sp>
      <p:sp>
        <p:nvSpPr>
          <p:cNvPr id="2850" name="object 2850"/>
          <p:cNvSpPr/>
          <p:nvPr/>
        </p:nvSpPr>
        <p:spPr>
          <a:xfrm>
            <a:off x="9501774" y="6969630"/>
            <a:ext cx="4445" cy="2540"/>
          </a:xfrm>
          <a:custGeom>
            <a:rect l="l" t="t" r="r" b="b"/>
            <a:pathLst>
              <a:path w="4445" h="2540">
                <a:moveTo>
                  <a:pt x="2069" y="2524"/>
                </a:moveTo>
                <a:lnTo>
                  <a:pt x="0" y="2524"/>
                </a:lnTo>
                <a:lnTo>
                  <a:pt x="0" y="0"/>
                </a:lnTo>
                <a:lnTo>
                  <a:pt x="4138" y="0"/>
                </a:lnTo>
                <a:lnTo>
                  <a:pt x="2069" y="2524"/>
                </a:lnTo>
                <a:close/>
              </a:path>
            </a:pathLst>
          </a:custGeom>
          <a:solidFill>
            <a:srgbClr val="C9CCCC"/>
          </a:solidFill>
        </p:spPr>
        <p:txBody>
          <a:bodyPr wrap="square" lIns="0" tIns="0" rIns="0" bIns="0" rtlCol="0"/>
          <a:lstStyle/>
          <a:p/>
        </p:txBody>
      </p:sp>
      <p:sp>
        <p:nvSpPr>
          <p:cNvPr id="2851" name="object 2851"/>
          <p:cNvSpPr/>
          <p:nvPr/>
        </p:nvSpPr>
        <p:spPr>
          <a:xfrm>
            <a:off x="9281808" y="6967142"/>
            <a:ext cx="4445" cy="2540"/>
          </a:xfrm>
          <a:custGeom>
            <a:rect l="l" t="t" r="r" b="b"/>
            <a:pathLst>
              <a:path w="4445" h="2540">
                <a:moveTo>
                  <a:pt x="2081" y="2500"/>
                </a:moveTo>
                <a:lnTo>
                  <a:pt x="0" y="2500"/>
                </a:lnTo>
                <a:lnTo>
                  <a:pt x="0" y="0"/>
                </a:lnTo>
                <a:lnTo>
                  <a:pt x="4186" y="0"/>
                </a:lnTo>
                <a:lnTo>
                  <a:pt x="2081" y="2500"/>
                </a:lnTo>
                <a:close/>
              </a:path>
            </a:pathLst>
          </a:custGeom>
          <a:solidFill>
            <a:srgbClr val="C9CCCC"/>
          </a:solidFill>
        </p:spPr>
        <p:txBody>
          <a:bodyPr wrap="square" lIns="0" tIns="0" rIns="0" bIns="0" rtlCol="0"/>
          <a:lstStyle/>
          <a:p/>
        </p:txBody>
      </p:sp>
      <p:sp>
        <p:nvSpPr>
          <p:cNvPr id="2852" name="object 2852"/>
          <p:cNvSpPr/>
          <p:nvPr/>
        </p:nvSpPr>
        <p:spPr>
          <a:xfrm>
            <a:off x="9290132" y="6964647"/>
            <a:ext cx="4445" cy="2540"/>
          </a:xfrm>
          <a:custGeom>
            <a:rect l="l" t="t" r="r" b="b"/>
            <a:pathLst>
              <a:path w="4445" h="2540">
                <a:moveTo>
                  <a:pt x="4138" y="2488"/>
                </a:moveTo>
                <a:lnTo>
                  <a:pt x="0" y="2488"/>
                </a:lnTo>
                <a:lnTo>
                  <a:pt x="0" y="0"/>
                </a:lnTo>
                <a:lnTo>
                  <a:pt x="4138" y="0"/>
                </a:lnTo>
                <a:lnTo>
                  <a:pt x="4138" y="2488"/>
                </a:lnTo>
                <a:close/>
              </a:path>
            </a:pathLst>
          </a:custGeom>
          <a:solidFill>
            <a:srgbClr val="C9CCCC"/>
          </a:solidFill>
        </p:spPr>
        <p:txBody>
          <a:bodyPr wrap="square" lIns="0" tIns="0" rIns="0" bIns="0" rtlCol="0"/>
          <a:lstStyle/>
          <a:p/>
        </p:txBody>
      </p:sp>
      <p:sp>
        <p:nvSpPr>
          <p:cNvPr id="2853" name="object 2853"/>
          <p:cNvSpPr/>
          <p:nvPr/>
        </p:nvSpPr>
        <p:spPr>
          <a:xfrm>
            <a:off x="9269382" y="6957121"/>
            <a:ext cx="17145" cy="10160"/>
          </a:xfrm>
          <a:custGeom>
            <a:rect l="l" t="t" r="r" b="b"/>
            <a:pathLst>
              <a:path w="17145" h="10159">
                <a:moveTo>
                  <a:pt x="14508" y="2524"/>
                </a:moveTo>
                <a:lnTo>
                  <a:pt x="8300" y="2524"/>
                </a:lnTo>
                <a:lnTo>
                  <a:pt x="8300" y="0"/>
                </a:lnTo>
                <a:lnTo>
                  <a:pt x="14508" y="0"/>
                </a:lnTo>
                <a:lnTo>
                  <a:pt x="14508" y="2524"/>
                </a:lnTo>
                <a:close/>
              </a:path>
              <a:path w="17145" h="10159">
                <a:moveTo>
                  <a:pt x="14508" y="10014"/>
                </a:moveTo>
                <a:lnTo>
                  <a:pt x="12439" y="10014"/>
                </a:lnTo>
                <a:lnTo>
                  <a:pt x="12439" y="7525"/>
                </a:lnTo>
                <a:lnTo>
                  <a:pt x="6243" y="7525"/>
                </a:lnTo>
                <a:lnTo>
                  <a:pt x="8300" y="5013"/>
                </a:lnTo>
                <a:lnTo>
                  <a:pt x="4138" y="5013"/>
                </a:lnTo>
                <a:lnTo>
                  <a:pt x="4138" y="2524"/>
                </a:lnTo>
                <a:lnTo>
                  <a:pt x="16601" y="2524"/>
                </a:lnTo>
                <a:lnTo>
                  <a:pt x="16601" y="7525"/>
                </a:lnTo>
                <a:lnTo>
                  <a:pt x="14508" y="10014"/>
                </a:lnTo>
                <a:close/>
              </a:path>
              <a:path w="17145" h="10159">
                <a:moveTo>
                  <a:pt x="2057" y="10014"/>
                </a:moveTo>
                <a:lnTo>
                  <a:pt x="0" y="10014"/>
                </a:lnTo>
                <a:lnTo>
                  <a:pt x="2057" y="7525"/>
                </a:lnTo>
                <a:lnTo>
                  <a:pt x="2057" y="5013"/>
                </a:lnTo>
                <a:lnTo>
                  <a:pt x="6243" y="5013"/>
                </a:lnTo>
                <a:lnTo>
                  <a:pt x="2057" y="10014"/>
                </a:lnTo>
                <a:close/>
              </a:path>
              <a:path w="17145" h="10159">
                <a:moveTo>
                  <a:pt x="12439" y="10014"/>
                </a:moveTo>
                <a:lnTo>
                  <a:pt x="10370" y="10014"/>
                </a:lnTo>
                <a:lnTo>
                  <a:pt x="8300" y="7525"/>
                </a:lnTo>
                <a:lnTo>
                  <a:pt x="12439" y="7525"/>
                </a:lnTo>
                <a:lnTo>
                  <a:pt x="12439" y="10014"/>
                </a:lnTo>
                <a:close/>
              </a:path>
            </a:pathLst>
          </a:custGeom>
          <a:solidFill>
            <a:srgbClr val="C9CCCC"/>
          </a:solidFill>
        </p:spPr>
        <p:txBody>
          <a:bodyPr wrap="square" lIns="0" tIns="0" rIns="0" bIns="0" rtlCol="0"/>
          <a:lstStyle/>
          <a:p/>
        </p:txBody>
      </p:sp>
      <p:sp>
        <p:nvSpPr>
          <p:cNvPr id="2854" name="object 2854"/>
          <p:cNvSpPr/>
          <p:nvPr/>
        </p:nvSpPr>
        <p:spPr>
          <a:xfrm>
            <a:off x="9742489" y="6374264"/>
            <a:ext cx="4445" cy="7620"/>
          </a:xfrm>
          <a:custGeom>
            <a:rect l="l" t="t" r="r" b="b"/>
            <a:pathLst>
              <a:path w="4445" h="7620">
                <a:moveTo>
                  <a:pt x="4138" y="7525"/>
                </a:moveTo>
                <a:lnTo>
                  <a:pt x="0" y="7525"/>
                </a:lnTo>
                <a:lnTo>
                  <a:pt x="0" y="2512"/>
                </a:lnTo>
                <a:lnTo>
                  <a:pt x="2081" y="2512"/>
                </a:lnTo>
                <a:lnTo>
                  <a:pt x="2081" y="0"/>
                </a:lnTo>
                <a:lnTo>
                  <a:pt x="4138" y="0"/>
                </a:lnTo>
                <a:lnTo>
                  <a:pt x="4138" y="2512"/>
                </a:lnTo>
                <a:lnTo>
                  <a:pt x="2081" y="5025"/>
                </a:lnTo>
                <a:lnTo>
                  <a:pt x="4138" y="5025"/>
                </a:lnTo>
                <a:lnTo>
                  <a:pt x="4138" y="7525"/>
                </a:lnTo>
                <a:close/>
              </a:path>
            </a:pathLst>
          </a:custGeom>
          <a:solidFill>
            <a:srgbClr val="C9CCCC"/>
          </a:solidFill>
        </p:spPr>
        <p:txBody>
          <a:bodyPr wrap="square" lIns="0" tIns="0" rIns="0" bIns="0" rtlCol="0"/>
          <a:lstStyle/>
          <a:p/>
        </p:txBody>
      </p:sp>
      <p:sp>
        <p:nvSpPr>
          <p:cNvPr id="2855" name="object 2855"/>
          <p:cNvSpPr/>
          <p:nvPr/>
        </p:nvSpPr>
        <p:spPr>
          <a:xfrm>
            <a:off x="9649121" y="6249183"/>
            <a:ext cx="4445" cy="5080"/>
          </a:xfrm>
          <a:custGeom>
            <a:rect l="l" t="t" r="r" b="b"/>
            <a:pathLst>
              <a:path w="4445" h="5079">
                <a:moveTo>
                  <a:pt x="2069" y="5013"/>
                </a:moveTo>
                <a:lnTo>
                  <a:pt x="0" y="5013"/>
                </a:lnTo>
                <a:lnTo>
                  <a:pt x="0" y="0"/>
                </a:lnTo>
                <a:lnTo>
                  <a:pt x="2069" y="0"/>
                </a:lnTo>
                <a:lnTo>
                  <a:pt x="4138" y="2512"/>
                </a:lnTo>
                <a:lnTo>
                  <a:pt x="2069" y="2512"/>
                </a:lnTo>
                <a:lnTo>
                  <a:pt x="2069" y="5013"/>
                </a:lnTo>
                <a:close/>
              </a:path>
            </a:pathLst>
          </a:custGeom>
          <a:solidFill>
            <a:srgbClr val="C9CCCC"/>
          </a:solidFill>
        </p:spPr>
        <p:txBody>
          <a:bodyPr wrap="square" lIns="0" tIns="0" rIns="0" bIns="0" rtlCol="0"/>
          <a:lstStyle/>
          <a:p/>
        </p:txBody>
      </p:sp>
      <p:sp>
        <p:nvSpPr>
          <p:cNvPr id="2856" name="object 2856"/>
          <p:cNvSpPr/>
          <p:nvPr/>
        </p:nvSpPr>
        <p:spPr>
          <a:xfrm>
            <a:off x="9690600" y="6669460"/>
            <a:ext cx="4445" cy="2540"/>
          </a:xfrm>
          <a:custGeom>
            <a:rect l="l" t="t" r="r" b="b"/>
            <a:pathLst>
              <a:path w="4445" h="2540">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2857" name="object 2857"/>
          <p:cNvSpPr/>
          <p:nvPr/>
        </p:nvSpPr>
        <p:spPr>
          <a:xfrm>
            <a:off x="9690599" y="6666965"/>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858" name="object 2858"/>
          <p:cNvSpPr/>
          <p:nvPr/>
        </p:nvSpPr>
        <p:spPr>
          <a:xfrm>
            <a:off x="9688524" y="6279210"/>
            <a:ext cx="2540" cy="2540"/>
          </a:xfrm>
          <a:custGeom>
            <a:rect l="l" t="t" r="r" b="b"/>
            <a:pathLst>
              <a:path w="2540"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59" name="object 2859"/>
          <p:cNvSpPr/>
          <p:nvPr/>
        </p:nvSpPr>
        <p:spPr>
          <a:xfrm>
            <a:off x="9696813" y="6664449"/>
            <a:ext cx="2540" cy="2540"/>
          </a:xfrm>
          <a:custGeom>
            <a:rect l="l" t="t" r="r" b="b"/>
            <a:pathLst>
              <a:path w="2540" h="2540">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860" name="object 2860"/>
          <p:cNvSpPr/>
          <p:nvPr/>
        </p:nvSpPr>
        <p:spPr>
          <a:xfrm>
            <a:off x="9692675" y="6654411"/>
            <a:ext cx="2540" cy="2540"/>
          </a:xfrm>
          <a:custGeom>
            <a:rect l="l" t="t" r="r" b="b"/>
            <a:pathLst>
              <a:path w="2540" h="2540">
                <a:moveTo>
                  <a:pt x="0" y="0"/>
                </a:moveTo>
                <a:lnTo>
                  <a:pt x="2093" y="0"/>
                </a:lnTo>
                <a:lnTo>
                  <a:pt x="2093" y="2536"/>
                </a:lnTo>
                <a:lnTo>
                  <a:pt x="0" y="2536"/>
                </a:lnTo>
                <a:lnTo>
                  <a:pt x="0" y="0"/>
                </a:lnTo>
                <a:close/>
              </a:path>
            </a:pathLst>
          </a:custGeom>
          <a:solidFill>
            <a:srgbClr val="C9CCCC"/>
          </a:solidFill>
        </p:spPr>
        <p:txBody>
          <a:bodyPr wrap="square" lIns="0" tIns="0" rIns="0" bIns="0" rtlCol="0"/>
          <a:lstStyle/>
          <a:p/>
        </p:txBody>
      </p:sp>
      <p:sp>
        <p:nvSpPr>
          <p:cNvPr id="2861" name="object 2861"/>
          <p:cNvSpPr/>
          <p:nvPr/>
        </p:nvSpPr>
        <p:spPr>
          <a:xfrm>
            <a:off x="9321256" y="6912110"/>
            <a:ext cx="2540" cy="2540"/>
          </a:xfrm>
          <a:custGeom>
            <a:rect l="l" t="t" r="r" b="b"/>
            <a:pathLst>
              <a:path w="2540" h="2540">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862" name="object 2862"/>
          <p:cNvSpPr/>
          <p:nvPr/>
        </p:nvSpPr>
        <p:spPr>
          <a:xfrm>
            <a:off x="9690599" y="6279211"/>
            <a:ext cx="4445" cy="2540"/>
          </a:xfrm>
          <a:custGeom>
            <a:rect l="l" t="t" r="r" b="b"/>
            <a:pathLst>
              <a:path w="4445" h="2539">
                <a:moveTo>
                  <a:pt x="2069" y="2488"/>
                </a:moveTo>
                <a:lnTo>
                  <a:pt x="0" y="0"/>
                </a:lnTo>
                <a:lnTo>
                  <a:pt x="4162" y="0"/>
                </a:lnTo>
                <a:lnTo>
                  <a:pt x="2069" y="2488"/>
                </a:lnTo>
                <a:close/>
              </a:path>
            </a:pathLst>
          </a:custGeom>
          <a:solidFill>
            <a:srgbClr val="C9CCCC"/>
          </a:solidFill>
        </p:spPr>
        <p:txBody>
          <a:bodyPr wrap="square" lIns="0" tIns="0" rIns="0" bIns="0" rtlCol="0"/>
          <a:lstStyle/>
          <a:p/>
        </p:txBody>
      </p:sp>
      <p:sp>
        <p:nvSpPr>
          <p:cNvPr id="2863" name="object 2863"/>
          <p:cNvSpPr/>
          <p:nvPr/>
        </p:nvSpPr>
        <p:spPr>
          <a:xfrm>
            <a:off x="9676090" y="6654427"/>
            <a:ext cx="20955" cy="15240"/>
          </a:xfrm>
          <a:custGeom>
            <a:rect l="l" t="t" r="r" b="b"/>
            <a:pathLst>
              <a:path w="20954" h="15240">
                <a:moveTo>
                  <a:pt x="20740" y="7525"/>
                </a:moveTo>
                <a:lnTo>
                  <a:pt x="8288" y="7525"/>
                </a:lnTo>
                <a:lnTo>
                  <a:pt x="8288" y="0"/>
                </a:lnTo>
                <a:lnTo>
                  <a:pt x="10358" y="0"/>
                </a:lnTo>
                <a:lnTo>
                  <a:pt x="10358" y="2524"/>
                </a:lnTo>
                <a:lnTo>
                  <a:pt x="16577" y="2524"/>
                </a:lnTo>
                <a:lnTo>
                  <a:pt x="14508" y="5013"/>
                </a:lnTo>
                <a:lnTo>
                  <a:pt x="20740" y="5013"/>
                </a:lnTo>
                <a:lnTo>
                  <a:pt x="20740" y="7525"/>
                </a:lnTo>
                <a:close/>
              </a:path>
              <a:path w="20954" h="15240">
                <a:moveTo>
                  <a:pt x="16577" y="2524"/>
                </a:moveTo>
                <a:lnTo>
                  <a:pt x="14508" y="2524"/>
                </a:lnTo>
                <a:lnTo>
                  <a:pt x="14508" y="0"/>
                </a:lnTo>
                <a:lnTo>
                  <a:pt x="16577" y="0"/>
                </a:lnTo>
                <a:lnTo>
                  <a:pt x="16577" y="2524"/>
                </a:lnTo>
                <a:close/>
              </a:path>
              <a:path w="20954" h="15240">
                <a:moveTo>
                  <a:pt x="20740" y="5013"/>
                </a:moveTo>
                <a:lnTo>
                  <a:pt x="18682" y="5013"/>
                </a:lnTo>
                <a:lnTo>
                  <a:pt x="18682" y="2524"/>
                </a:lnTo>
                <a:lnTo>
                  <a:pt x="20740" y="2524"/>
                </a:lnTo>
                <a:lnTo>
                  <a:pt x="20740" y="5013"/>
                </a:lnTo>
                <a:close/>
              </a:path>
              <a:path w="20954" h="15240">
                <a:moveTo>
                  <a:pt x="2069" y="15027"/>
                </a:moveTo>
                <a:lnTo>
                  <a:pt x="0" y="15027"/>
                </a:lnTo>
                <a:lnTo>
                  <a:pt x="0" y="10026"/>
                </a:lnTo>
                <a:lnTo>
                  <a:pt x="2069" y="7525"/>
                </a:lnTo>
                <a:lnTo>
                  <a:pt x="4138" y="7525"/>
                </a:lnTo>
                <a:lnTo>
                  <a:pt x="4138" y="10026"/>
                </a:lnTo>
                <a:lnTo>
                  <a:pt x="16577" y="10026"/>
                </a:lnTo>
                <a:lnTo>
                  <a:pt x="16577" y="12538"/>
                </a:lnTo>
                <a:lnTo>
                  <a:pt x="2069" y="12538"/>
                </a:lnTo>
                <a:lnTo>
                  <a:pt x="2069" y="15027"/>
                </a:lnTo>
                <a:close/>
              </a:path>
              <a:path w="20954" h="15240">
                <a:moveTo>
                  <a:pt x="14508" y="10026"/>
                </a:moveTo>
                <a:lnTo>
                  <a:pt x="6219" y="10026"/>
                </a:lnTo>
                <a:lnTo>
                  <a:pt x="6219" y="7525"/>
                </a:lnTo>
                <a:lnTo>
                  <a:pt x="14508" y="7525"/>
                </a:lnTo>
                <a:lnTo>
                  <a:pt x="14508" y="10026"/>
                </a:lnTo>
                <a:close/>
              </a:path>
              <a:path w="20954" h="15240">
                <a:moveTo>
                  <a:pt x="18682" y="10026"/>
                </a:moveTo>
                <a:lnTo>
                  <a:pt x="16577" y="10026"/>
                </a:lnTo>
                <a:lnTo>
                  <a:pt x="16577" y="7525"/>
                </a:lnTo>
                <a:lnTo>
                  <a:pt x="18682" y="7525"/>
                </a:lnTo>
                <a:lnTo>
                  <a:pt x="18682" y="10026"/>
                </a:lnTo>
                <a:close/>
              </a:path>
              <a:path w="20954" h="15240">
                <a:moveTo>
                  <a:pt x="4138" y="15027"/>
                </a:moveTo>
                <a:lnTo>
                  <a:pt x="4138" y="12538"/>
                </a:lnTo>
                <a:lnTo>
                  <a:pt x="6219" y="12538"/>
                </a:lnTo>
                <a:lnTo>
                  <a:pt x="4138" y="15027"/>
                </a:lnTo>
                <a:close/>
              </a:path>
              <a:path w="20954" h="15240">
                <a:moveTo>
                  <a:pt x="14508" y="15027"/>
                </a:moveTo>
                <a:lnTo>
                  <a:pt x="12439" y="15027"/>
                </a:lnTo>
                <a:lnTo>
                  <a:pt x="12439" y="12538"/>
                </a:lnTo>
                <a:lnTo>
                  <a:pt x="14508" y="12538"/>
                </a:lnTo>
                <a:lnTo>
                  <a:pt x="14508" y="15027"/>
                </a:lnTo>
                <a:close/>
              </a:path>
            </a:pathLst>
          </a:custGeom>
          <a:solidFill>
            <a:srgbClr val="C9CCCC"/>
          </a:solidFill>
        </p:spPr>
        <p:txBody>
          <a:bodyPr wrap="square" lIns="0" tIns="0" rIns="0" bIns="0" rtlCol="0"/>
          <a:lstStyle/>
          <a:p/>
        </p:txBody>
      </p:sp>
      <p:sp>
        <p:nvSpPr>
          <p:cNvPr id="2864" name="object 2864"/>
          <p:cNvSpPr/>
          <p:nvPr/>
        </p:nvSpPr>
        <p:spPr>
          <a:xfrm>
            <a:off x="9694781" y="6661964"/>
            <a:ext cx="2540" cy="2540"/>
          </a:xfrm>
          <a:custGeom>
            <a:rect l="l" t="t" r="r" b="b"/>
            <a:pathLst>
              <a:path w="2540" h="2540">
                <a:moveTo>
                  <a:pt x="0" y="2488"/>
                </a:moveTo>
                <a:lnTo>
                  <a:pt x="0" y="0"/>
                </a:lnTo>
                <a:lnTo>
                  <a:pt x="2045" y="0"/>
                </a:lnTo>
                <a:lnTo>
                  <a:pt x="0" y="2488"/>
                </a:lnTo>
                <a:close/>
              </a:path>
            </a:pathLst>
          </a:custGeom>
          <a:solidFill>
            <a:srgbClr val="C9CCCC"/>
          </a:solidFill>
        </p:spPr>
        <p:txBody>
          <a:bodyPr wrap="square" lIns="0" tIns="0" rIns="0" bIns="0" rtlCol="0"/>
          <a:lstStyle/>
          <a:p/>
        </p:txBody>
      </p:sp>
      <p:sp>
        <p:nvSpPr>
          <p:cNvPr id="2865" name="object 2865"/>
          <p:cNvSpPr/>
          <p:nvPr/>
        </p:nvSpPr>
        <p:spPr>
          <a:xfrm>
            <a:off x="9682318" y="6669454"/>
            <a:ext cx="2540" cy="2540"/>
          </a:xfrm>
          <a:custGeom>
            <a:rect l="l" t="t" r="r" b="b"/>
            <a:pathLst>
              <a:path w="2540" h="2540">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866" name="object 2866"/>
          <p:cNvSpPr/>
          <p:nvPr/>
        </p:nvSpPr>
        <p:spPr>
          <a:xfrm>
            <a:off x="9680219" y="6656946"/>
            <a:ext cx="2540" cy="2540"/>
          </a:xfrm>
          <a:custGeom>
            <a:rect l="l" t="t" r="r" b="b"/>
            <a:pathLst>
              <a:path w="2540" h="2540">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867" name="object 2867"/>
          <p:cNvSpPr/>
          <p:nvPr/>
        </p:nvSpPr>
        <p:spPr>
          <a:xfrm>
            <a:off x="9680219" y="6656940"/>
            <a:ext cx="2540" cy="2540"/>
          </a:xfrm>
          <a:custGeom>
            <a:rect l="l" t="t" r="r" b="b"/>
            <a:pathLst>
              <a:path w="2540" h="2540">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2868" name="object 2868"/>
          <p:cNvSpPr/>
          <p:nvPr/>
        </p:nvSpPr>
        <p:spPr>
          <a:xfrm>
            <a:off x="9682318" y="6269216"/>
            <a:ext cx="2540" cy="2540"/>
          </a:xfrm>
          <a:custGeom>
            <a:rect l="l" t="t" r="r" b="b"/>
            <a:pathLst>
              <a:path w="2540" h="2539">
                <a:moveTo>
                  <a:pt x="2069" y="2476"/>
                </a:moveTo>
                <a:lnTo>
                  <a:pt x="0" y="2476"/>
                </a:lnTo>
                <a:lnTo>
                  <a:pt x="2069" y="0"/>
                </a:lnTo>
                <a:lnTo>
                  <a:pt x="2069" y="2476"/>
                </a:lnTo>
                <a:close/>
              </a:path>
            </a:pathLst>
          </a:custGeom>
          <a:solidFill>
            <a:srgbClr val="C9CCCC"/>
          </a:solidFill>
        </p:spPr>
        <p:txBody>
          <a:bodyPr wrap="square" lIns="0" tIns="0" rIns="0" bIns="0" rtlCol="0"/>
          <a:lstStyle/>
          <a:p/>
        </p:txBody>
      </p:sp>
      <p:sp>
        <p:nvSpPr>
          <p:cNvPr id="2869" name="object 2869"/>
          <p:cNvSpPr/>
          <p:nvPr/>
        </p:nvSpPr>
        <p:spPr>
          <a:xfrm>
            <a:off x="9676096" y="6659436"/>
            <a:ext cx="2540" cy="2540"/>
          </a:xfrm>
          <a:custGeom>
            <a:rect l="l" t="t" r="r" b="b"/>
            <a:pathLst>
              <a:path w="2540" h="2540">
                <a:moveTo>
                  <a:pt x="0" y="0"/>
                </a:moveTo>
                <a:lnTo>
                  <a:pt x="2069" y="0"/>
                </a:lnTo>
                <a:lnTo>
                  <a:pt x="2069" y="2536"/>
                </a:lnTo>
                <a:lnTo>
                  <a:pt x="0" y="2536"/>
                </a:lnTo>
                <a:lnTo>
                  <a:pt x="0" y="0"/>
                </a:lnTo>
                <a:close/>
              </a:path>
            </a:pathLst>
          </a:custGeom>
          <a:solidFill>
            <a:srgbClr val="C9CCCC"/>
          </a:solidFill>
        </p:spPr>
        <p:txBody>
          <a:bodyPr wrap="square" lIns="0" tIns="0" rIns="0" bIns="0" rtlCol="0"/>
          <a:lstStyle/>
          <a:p/>
        </p:txBody>
      </p:sp>
      <p:sp>
        <p:nvSpPr>
          <p:cNvPr id="2870" name="object 2870"/>
          <p:cNvSpPr/>
          <p:nvPr/>
        </p:nvSpPr>
        <p:spPr>
          <a:xfrm>
            <a:off x="9692675" y="6336770"/>
            <a:ext cx="2540" cy="2540"/>
          </a:xfrm>
          <a:custGeom>
            <a:rect l="l" t="t" r="r" b="b"/>
            <a:pathLst>
              <a:path w="2540" h="2539">
                <a:moveTo>
                  <a:pt x="0" y="0"/>
                </a:moveTo>
                <a:lnTo>
                  <a:pt x="2093" y="0"/>
                </a:lnTo>
                <a:lnTo>
                  <a:pt x="2093" y="2476"/>
                </a:lnTo>
                <a:lnTo>
                  <a:pt x="0" y="2476"/>
                </a:lnTo>
                <a:lnTo>
                  <a:pt x="0" y="0"/>
                </a:lnTo>
                <a:close/>
              </a:path>
            </a:pathLst>
          </a:custGeom>
          <a:solidFill>
            <a:srgbClr val="C9CCCC"/>
          </a:solidFill>
        </p:spPr>
        <p:txBody>
          <a:bodyPr wrap="square" lIns="0" tIns="0" rIns="0" bIns="0" rtlCol="0"/>
          <a:lstStyle/>
          <a:p/>
        </p:txBody>
      </p:sp>
      <p:sp>
        <p:nvSpPr>
          <p:cNvPr id="2871" name="object 2871"/>
          <p:cNvSpPr/>
          <p:nvPr/>
        </p:nvSpPr>
        <p:spPr>
          <a:xfrm>
            <a:off x="9684376" y="6666965"/>
            <a:ext cx="4445" cy="2540"/>
          </a:xfrm>
          <a:custGeom>
            <a:rect l="l" t="t" r="r" b="b"/>
            <a:pathLst>
              <a:path w="4445" h="2540">
                <a:moveTo>
                  <a:pt x="4162" y="2488"/>
                </a:moveTo>
                <a:lnTo>
                  <a:pt x="0" y="2488"/>
                </a:lnTo>
                <a:lnTo>
                  <a:pt x="0" y="0"/>
                </a:lnTo>
                <a:lnTo>
                  <a:pt x="4162" y="0"/>
                </a:lnTo>
                <a:lnTo>
                  <a:pt x="4162" y="2488"/>
                </a:lnTo>
                <a:close/>
              </a:path>
            </a:pathLst>
          </a:custGeom>
          <a:solidFill>
            <a:srgbClr val="C9CCCC"/>
          </a:solidFill>
        </p:spPr>
        <p:txBody>
          <a:bodyPr wrap="square" lIns="0" tIns="0" rIns="0" bIns="0" rtlCol="0"/>
          <a:lstStyle/>
          <a:p/>
        </p:txBody>
      </p:sp>
      <p:sp>
        <p:nvSpPr>
          <p:cNvPr id="2872" name="object 2872"/>
          <p:cNvSpPr/>
          <p:nvPr/>
        </p:nvSpPr>
        <p:spPr>
          <a:xfrm>
            <a:off x="9680235" y="6669462"/>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873" name="object 2873"/>
          <p:cNvSpPr/>
          <p:nvPr/>
        </p:nvSpPr>
        <p:spPr>
          <a:xfrm>
            <a:off x="9682318" y="6335503"/>
            <a:ext cx="2540" cy="1270"/>
          </a:xfrm>
          <a:custGeom>
            <a:rect l="l" t="t" r="r" b="b"/>
            <a:pathLst>
              <a:path w="2540" h="1270">
                <a:moveTo>
                  <a:pt x="2069" y="1268"/>
                </a:moveTo>
                <a:lnTo>
                  <a:pt x="0" y="1268"/>
                </a:lnTo>
                <a:lnTo>
                  <a:pt x="0" y="0"/>
                </a:lnTo>
                <a:lnTo>
                  <a:pt x="2069" y="1268"/>
                </a:lnTo>
                <a:close/>
              </a:path>
            </a:pathLst>
          </a:custGeom>
          <a:solidFill>
            <a:srgbClr val="C9CCCC"/>
          </a:solidFill>
        </p:spPr>
        <p:txBody>
          <a:bodyPr wrap="square" lIns="0" tIns="0" rIns="0" bIns="0" rtlCol="0"/>
          <a:lstStyle/>
          <a:p/>
        </p:txBody>
      </p:sp>
      <p:sp>
        <p:nvSpPr>
          <p:cNvPr id="2874" name="object 2874"/>
          <p:cNvSpPr/>
          <p:nvPr/>
        </p:nvSpPr>
        <p:spPr>
          <a:xfrm>
            <a:off x="9632519" y="6244182"/>
            <a:ext cx="4445" cy="5080"/>
          </a:xfrm>
          <a:custGeom>
            <a:rect l="l" t="t" r="r" b="b"/>
            <a:pathLst>
              <a:path w="4445" h="5079">
                <a:moveTo>
                  <a:pt x="4138" y="5001"/>
                </a:moveTo>
                <a:lnTo>
                  <a:pt x="2081" y="5001"/>
                </a:lnTo>
                <a:lnTo>
                  <a:pt x="2081" y="2512"/>
                </a:lnTo>
                <a:lnTo>
                  <a:pt x="0" y="2512"/>
                </a:lnTo>
                <a:lnTo>
                  <a:pt x="0" y="0"/>
                </a:lnTo>
                <a:lnTo>
                  <a:pt x="2081" y="0"/>
                </a:lnTo>
                <a:lnTo>
                  <a:pt x="4138" y="2512"/>
                </a:lnTo>
                <a:lnTo>
                  <a:pt x="4138" y="5001"/>
                </a:lnTo>
                <a:close/>
              </a:path>
            </a:pathLst>
          </a:custGeom>
          <a:solidFill>
            <a:srgbClr val="C9CCCC"/>
          </a:solidFill>
        </p:spPr>
        <p:txBody>
          <a:bodyPr wrap="square" lIns="0" tIns="0" rIns="0" bIns="0" rtlCol="0"/>
          <a:lstStyle/>
          <a:p/>
        </p:txBody>
      </p:sp>
      <p:sp>
        <p:nvSpPr>
          <p:cNvPr id="2875" name="object 2875"/>
          <p:cNvSpPr/>
          <p:nvPr/>
        </p:nvSpPr>
        <p:spPr>
          <a:xfrm>
            <a:off x="9696825" y="6661964"/>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876" name="object 2876"/>
          <p:cNvSpPr/>
          <p:nvPr/>
        </p:nvSpPr>
        <p:spPr>
          <a:xfrm>
            <a:off x="9667783" y="6654434"/>
            <a:ext cx="4445" cy="2540"/>
          </a:xfrm>
          <a:custGeom>
            <a:rect l="l" t="t" r="r" b="b"/>
            <a:pathLst>
              <a:path w="4445" h="2540">
                <a:moveTo>
                  <a:pt x="4150" y="2512"/>
                </a:moveTo>
                <a:lnTo>
                  <a:pt x="0" y="2512"/>
                </a:lnTo>
                <a:lnTo>
                  <a:pt x="0" y="0"/>
                </a:lnTo>
                <a:lnTo>
                  <a:pt x="4150" y="0"/>
                </a:lnTo>
                <a:lnTo>
                  <a:pt x="4150" y="2512"/>
                </a:lnTo>
                <a:close/>
              </a:path>
            </a:pathLst>
          </a:custGeom>
          <a:solidFill>
            <a:srgbClr val="C9CCCC"/>
          </a:solidFill>
        </p:spPr>
        <p:txBody>
          <a:bodyPr wrap="square" lIns="0" tIns="0" rIns="0" bIns="0" rtlCol="0"/>
          <a:lstStyle/>
          <a:p/>
        </p:txBody>
      </p:sp>
      <p:sp>
        <p:nvSpPr>
          <p:cNvPr id="2877" name="object 2877"/>
          <p:cNvSpPr/>
          <p:nvPr/>
        </p:nvSpPr>
        <p:spPr>
          <a:xfrm>
            <a:off x="9667772" y="6656947"/>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78" name="object 2878"/>
          <p:cNvSpPr/>
          <p:nvPr/>
        </p:nvSpPr>
        <p:spPr>
          <a:xfrm>
            <a:off x="9669841" y="6651946"/>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879" name="object 2879"/>
          <p:cNvSpPr/>
          <p:nvPr/>
        </p:nvSpPr>
        <p:spPr>
          <a:xfrm>
            <a:off x="9721728" y="6366764"/>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880" name="object 2880"/>
          <p:cNvSpPr/>
          <p:nvPr/>
        </p:nvSpPr>
        <p:spPr>
          <a:xfrm>
            <a:off x="9746630" y="6379291"/>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881" name="object 2881"/>
          <p:cNvSpPr/>
          <p:nvPr/>
        </p:nvSpPr>
        <p:spPr>
          <a:xfrm>
            <a:off x="9682318" y="6651939"/>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882" name="object 2882"/>
          <p:cNvSpPr/>
          <p:nvPr/>
        </p:nvSpPr>
        <p:spPr>
          <a:xfrm>
            <a:off x="9669841" y="6649446"/>
            <a:ext cx="2540" cy="2540"/>
          </a:xfrm>
          <a:custGeom>
            <a:rect l="l" t="t" r="r" b="b"/>
            <a:pathLst>
              <a:path w="2540" h="2540">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2883" name="object 2883"/>
          <p:cNvSpPr/>
          <p:nvPr/>
        </p:nvSpPr>
        <p:spPr>
          <a:xfrm>
            <a:off x="9779823" y="6374265"/>
            <a:ext cx="2540" cy="2540"/>
          </a:xfrm>
          <a:custGeom>
            <a:rect l="l" t="t" r="r" b="b"/>
            <a:pathLst>
              <a:path w="2540"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884" name="object 2884"/>
          <p:cNvSpPr/>
          <p:nvPr/>
        </p:nvSpPr>
        <p:spPr>
          <a:xfrm>
            <a:off x="9634587" y="6671947"/>
            <a:ext cx="4445" cy="2540"/>
          </a:xfrm>
          <a:custGeom>
            <a:rect l="l" t="t" r="r" b="b"/>
            <a:pathLst>
              <a:path w="4445" h="2540">
                <a:moveTo>
                  <a:pt x="4150" y="2524"/>
                </a:moveTo>
                <a:lnTo>
                  <a:pt x="0" y="2524"/>
                </a:lnTo>
                <a:lnTo>
                  <a:pt x="0" y="0"/>
                </a:lnTo>
                <a:lnTo>
                  <a:pt x="2057" y="0"/>
                </a:lnTo>
                <a:lnTo>
                  <a:pt x="4150" y="2524"/>
                </a:lnTo>
                <a:close/>
              </a:path>
            </a:pathLst>
          </a:custGeom>
          <a:solidFill>
            <a:srgbClr val="C9CCCC"/>
          </a:solidFill>
        </p:spPr>
        <p:txBody>
          <a:bodyPr wrap="square" lIns="0" tIns="0" rIns="0" bIns="0" rtlCol="0"/>
          <a:lstStyle/>
          <a:p/>
        </p:txBody>
      </p:sp>
      <p:sp>
        <p:nvSpPr>
          <p:cNvPr id="2885" name="object 2885"/>
          <p:cNvSpPr/>
          <p:nvPr/>
        </p:nvSpPr>
        <p:spPr>
          <a:xfrm>
            <a:off x="9746627" y="638428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886" name="object 2886"/>
          <p:cNvSpPr/>
          <p:nvPr/>
        </p:nvSpPr>
        <p:spPr>
          <a:xfrm>
            <a:off x="9669841" y="6644433"/>
            <a:ext cx="2540" cy="2540"/>
          </a:xfrm>
          <a:custGeom>
            <a:rect l="l" t="t" r="r" b="b"/>
            <a:pathLst>
              <a:path w="2540" h="2540">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887" name="object 2887"/>
          <p:cNvSpPr/>
          <p:nvPr/>
        </p:nvSpPr>
        <p:spPr>
          <a:xfrm>
            <a:off x="9678162" y="6649445"/>
            <a:ext cx="2540" cy="5080"/>
          </a:xfrm>
          <a:custGeom>
            <a:rect l="l" t="t" r="r" b="b"/>
            <a:pathLst>
              <a:path w="2540" h="5079">
                <a:moveTo>
                  <a:pt x="2057" y="4989"/>
                </a:moveTo>
                <a:lnTo>
                  <a:pt x="0" y="2500"/>
                </a:lnTo>
                <a:lnTo>
                  <a:pt x="0" y="0"/>
                </a:lnTo>
                <a:lnTo>
                  <a:pt x="2057" y="0"/>
                </a:lnTo>
                <a:lnTo>
                  <a:pt x="2057" y="4989"/>
                </a:lnTo>
                <a:close/>
              </a:path>
            </a:pathLst>
          </a:custGeom>
          <a:solidFill>
            <a:srgbClr val="C9CCCC"/>
          </a:solidFill>
        </p:spPr>
        <p:txBody>
          <a:bodyPr wrap="square" lIns="0" tIns="0" rIns="0" bIns="0" rtlCol="0"/>
          <a:lstStyle/>
          <a:p/>
        </p:txBody>
      </p:sp>
      <p:sp>
        <p:nvSpPr>
          <p:cNvPr id="2888" name="object 2888"/>
          <p:cNvSpPr/>
          <p:nvPr/>
        </p:nvSpPr>
        <p:spPr>
          <a:xfrm>
            <a:off x="9676096" y="6651946"/>
            <a:ext cx="2540" cy="2540"/>
          </a:xfrm>
          <a:custGeom>
            <a:rect l="l" t="t" r="r" b="b"/>
            <a:pathLst>
              <a:path w="2540" h="2540">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889" name="object 2889"/>
          <p:cNvSpPr/>
          <p:nvPr/>
        </p:nvSpPr>
        <p:spPr>
          <a:xfrm>
            <a:off x="9698883" y="628171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890" name="object 2890"/>
          <p:cNvSpPr/>
          <p:nvPr/>
        </p:nvSpPr>
        <p:spPr>
          <a:xfrm>
            <a:off x="9671929" y="6654434"/>
            <a:ext cx="4445" cy="2540"/>
          </a:xfrm>
          <a:custGeom>
            <a:rect l="l" t="t" r="r" b="b"/>
            <a:pathLst>
              <a:path w="4445" h="2540">
                <a:moveTo>
                  <a:pt x="4162" y="2512"/>
                </a:moveTo>
                <a:lnTo>
                  <a:pt x="0" y="2512"/>
                </a:lnTo>
                <a:lnTo>
                  <a:pt x="2093" y="0"/>
                </a:lnTo>
                <a:lnTo>
                  <a:pt x="4162" y="0"/>
                </a:lnTo>
                <a:lnTo>
                  <a:pt x="4162" y="2512"/>
                </a:lnTo>
                <a:close/>
              </a:path>
            </a:pathLst>
          </a:custGeom>
          <a:solidFill>
            <a:srgbClr val="C9CCCC"/>
          </a:solidFill>
        </p:spPr>
        <p:txBody>
          <a:bodyPr wrap="square" lIns="0" tIns="0" rIns="0" bIns="0" rtlCol="0"/>
          <a:lstStyle/>
          <a:p/>
        </p:txBody>
      </p:sp>
      <p:sp>
        <p:nvSpPr>
          <p:cNvPr id="2891" name="object 2891"/>
          <p:cNvSpPr/>
          <p:nvPr/>
        </p:nvSpPr>
        <p:spPr>
          <a:xfrm>
            <a:off x="9721728" y="6349267"/>
            <a:ext cx="6350" cy="2540"/>
          </a:xfrm>
          <a:custGeom>
            <a:rect l="l" t="t" r="r" b="b"/>
            <a:pathLst>
              <a:path w="6350" h="2539">
                <a:moveTo>
                  <a:pt x="6231" y="2500"/>
                </a:moveTo>
                <a:lnTo>
                  <a:pt x="0" y="2500"/>
                </a:lnTo>
                <a:lnTo>
                  <a:pt x="0" y="0"/>
                </a:lnTo>
                <a:lnTo>
                  <a:pt x="6231" y="0"/>
                </a:lnTo>
                <a:lnTo>
                  <a:pt x="6231" y="2500"/>
                </a:lnTo>
                <a:close/>
              </a:path>
            </a:pathLst>
          </a:custGeom>
          <a:solidFill>
            <a:srgbClr val="C9CCCC"/>
          </a:solidFill>
        </p:spPr>
        <p:txBody>
          <a:bodyPr wrap="square" lIns="0" tIns="0" rIns="0" bIns="0" rtlCol="0"/>
          <a:lstStyle/>
          <a:p/>
        </p:txBody>
      </p:sp>
      <p:sp>
        <p:nvSpPr>
          <p:cNvPr id="2892" name="object 2892"/>
          <p:cNvSpPr/>
          <p:nvPr/>
        </p:nvSpPr>
        <p:spPr>
          <a:xfrm>
            <a:off x="9671924" y="6646938"/>
            <a:ext cx="4445" cy="2540"/>
          </a:xfrm>
          <a:custGeom>
            <a:rect l="l" t="t" r="r" b="b"/>
            <a:pathLst>
              <a:path w="4445" h="2540">
                <a:moveTo>
                  <a:pt x="2093" y="2500"/>
                </a:moveTo>
                <a:lnTo>
                  <a:pt x="0" y="2500"/>
                </a:lnTo>
                <a:lnTo>
                  <a:pt x="0" y="0"/>
                </a:lnTo>
                <a:lnTo>
                  <a:pt x="4162" y="0"/>
                </a:lnTo>
                <a:lnTo>
                  <a:pt x="2093" y="2500"/>
                </a:lnTo>
                <a:close/>
              </a:path>
            </a:pathLst>
          </a:custGeom>
          <a:solidFill>
            <a:srgbClr val="C9CCCC"/>
          </a:solidFill>
        </p:spPr>
        <p:txBody>
          <a:bodyPr wrap="square" lIns="0" tIns="0" rIns="0" bIns="0" rtlCol="0"/>
          <a:lstStyle/>
          <a:p/>
        </p:txBody>
      </p:sp>
      <p:sp>
        <p:nvSpPr>
          <p:cNvPr id="2893" name="object 2893"/>
          <p:cNvSpPr/>
          <p:nvPr/>
        </p:nvSpPr>
        <p:spPr>
          <a:xfrm>
            <a:off x="9671929" y="6639431"/>
            <a:ext cx="6350" cy="7620"/>
          </a:xfrm>
          <a:custGeom>
            <a:rect l="l" t="t" r="r" b="b"/>
            <a:pathLst>
              <a:path w="6350" h="7620">
                <a:moveTo>
                  <a:pt x="4162" y="7501"/>
                </a:moveTo>
                <a:lnTo>
                  <a:pt x="0" y="7501"/>
                </a:lnTo>
                <a:lnTo>
                  <a:pt x="0" y="0"/>
                </a:lnTo>
                <a:lnTo>
                  <a:pt x="4162" y="0"/>
                </a:lnTo>
                <a:lnTo>
                  <a:pt x="4162" y="2524"/>
                </a:lnTo>
                <a:lnTo>
                  <a:pt x="6231" y="2524"/>
                </a:lnTo>
                <a:lnTo>
                  <a:pt x="6231" y="5013"/>
                </a:lnTo>
                <a:lnTo>
                  <a:pt x="4162" y="7501"/>
                </a:lnTo>
                <a:close/>
              </a:path>
            </a:pathLst>
          </a:custGeom>
          <a:solidFill>
            <a:srgbClr val="C9CCCC"/>
          </a:solidFill>
        </p:spPr>
        <p:txBody>
          <a:bodyPr wrap="square" lIns="0" tIns="0" rIns="0" bIns="0" rtlCol="0"/>
          <a:lstStyle/>
          <a:p/>
        </p:txBody>
      </p:sp>
      <p:sp>
        <p:nvSpPr>
          <p:cNvPr id="2894" name="object 2894"/>
          <p:cNvSpPr/>
          <p:nvPr/>
        </p:nvSpPr>
        <p:spPr>
          <a:xfrm>
            <a:off x="9721728" y="6354250"/>
            <a:ext cx="2540" cy="2540"/>
          </a:xfrm>
          <a:custGeom>
            <a:rect l="l" t="t" r="r" b="b"/>
            <a:pathLst>
              <a:path w="2540"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895" name="object 2895"/>
          <p:cNvSpPr/>
          <p:nvPr/>
        </p:nvSpPr>
        <p:spPr>
          <a:xfrm>
            <a:off x="10205223" y="6869565"/>
            <a:ext cx="2540" cy="2540"/>
          </a:xfrm>
          <a:custGeom>
            <a:rect l="l" t="t" r="r" b="b"/>
            <a:pathLst>
              <a:path w="2540" h="2540">
                <a:moveTo>
                  <a:pt x="0" y="0"/>
                </a:moveTo>
                <a:lnTo>
                  <a:pt x="2057" y="0"/>
                </a:lnTo>
                <a:lnTo>
                  <a:pt x="2057" y="2512"/>
                </a:lnTo>
                <a:lnTo>
                  <a:pt x="0" y="2512"/>
                </a:lnTo>
                <a:lnTo>
                  <a:pt x="0" y="0"/>
                </a:lnTo>
                <a:close/>
              </a:path>
            </a:pathLst>
          </a:custGeom>
          <a:solidFill>
            <a:srgbClr val="C9CCCC"/>
          </a:solidFill>
        </p:spPr>
        <p:txBody>
          <a:bodyPr wrap="square" lIns="0" tIns="0" rIns="0" bIns="0" rtlCol="0"/>
          <a:lstStyle/>
          <a:p/>
        </p:txBody>
      </p:sp>
      <p:sp>
        <p:nvSpPr>
          <p:cNvPr id="2896" name="object 2896"/>
          <p:cNvSpPr/>
          <p:nvPr/>
        </p:nvSpPr>
        <p:spPr>
          <a:xfrm>
            <a:off x="10122191" y="5883980"/>
            <a:ext cx="2540" cy="2540"/>
          </a:xfrm>
          <a:custGeom>
            <a:rect l="l" t="t" r="r" b="b"/>
            <a:pathLst>
              <a:path w="2540"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897" name="object 2897"/>
          <p:cNvSpPr/>
          <p:nvPr/>
        </p:nvSpPr>
        <p:spPr>
          <a:xfrm>
            <a:off x="10182378" y="6834558"/>
            <a:ext cx="2540" cy="2540"/>
          </a:xfrm>
          <a:custGeom>
            <a:rect l="l" t="t" r="r" b="b"/>
            <a:pathLst>
              <a:path w="2540" h="2540">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898" name="object 2898"/>
          <p:cNvSpPr/>
          <p:nvPr/>
        </p:nvSpPr>
        <p:spPr>
          <a:xfrm>
            <a:off x="10120121" y="5881456"/>
            <a:ext cx="2540" cy="2540"/>
          </a:xfrm>
          <a:custGeom>
            <a:rect l="l" t="t" r="r" b="b"/>
            <a:pathLst>
              <a:path w="2540"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899" name="object 2899"/>
          <p:cNvSpPr/>
          <p:nvPr/>
        </p:nvSpPr>
        <p:spPr>
          <a:xfrm>
            <a:off x="10178215" y="6832068"/>
            <a:ext cx="31750" cy="27940"/>
          </a:xfrm>
          <a:custGeom>
            <a:rect l="l" t="t" r="r" b="b"/>
            <a:pathLst>
              <a:path w="31750" h="27940">
                <a:moveTo>
                  <a:pt x="18694" y="7501"/>
                </a:moveTo>
                <a:lnTo>
                  <a:pt x="4162" y="7501"/>
                </a:lnTo>
                <a:lnTo>
                  <a:pt x="4162" y="4965"/>
                </a:lnTo>
                <a:lnTo>
                  <a:pt x="14556" y="4965"/>
                </a:lnTo>
                <a:lnTo>
                  <a:pt x="14556" y="0"/>
                </a:lnTo>
                <a:lnTo>
                  <a:pt x="18694" y="0"/>
                </a:lnTo>
                <a:lnTo>
                  <a:pt x="18694" y="7501"/>
                </a:lnTo>
                <a:close/>
              </a:path>
              <a:path w="31750" h="27940">
                <a:moveTo>
                  <a:pt x="6243" y="10002"/>
                </a:moveTo>
                <a:lnTo>
                  <a:pt x="0" y="10002"/>
                </a:lnTo>
                <a:lnTo>
                  <a:pt x="0" y="7501"/>
                </a:lnTo>
                <a:lnTo>
                  <a:pt x="6243" y="7501"/>
                </a:lnTo>
                <a:lnTo>
                  <a:pt x="6243" y="10002"/>
                </a:lnTo>
                <a:close/>
              </a:path>
              <a:path w="31750" h="27940">
                <a:moveTo>
                  <a:pt x="8324" y="10002"/>
                </a:moveTo>
                <a:lnTo>
                  <a:pt x="6243" y="7501"/>
                </a:lnTo>
                <a:lnTo>
                  <a:pt x="8324" y="7501"/>
                </a:lnTo>
                <a:lnTo>
                  <a:pt x="8324" y="10002"/>
                </a:lnTo>
                <a:close/>
              </a:path>
              <a:path w="31750" h="27940">
                <a:moveTo>
                  <a:pt x="10370" y="10002"/>
                </a:moveTo>
                <a:lnTo>
                  <a:pt x="8324" y="10002"/>
                </a:lnTo>
                <a:lnTo>
                  <a:pt x="8324" y="7501"/>
                </a:lnTo>
                <a:lnTo>
                  <a:pt x="10370" y="7501"/>
                </a:lnTo>
                <a:lnTo>
                  <a:pt x="10370" y="10002"/>
                </a:lnTo>
                <a:close/>
              </a:path>
              <a:path w="31750" h="27940">
                <a:moveTo>
                  <a:pt x="22857" y="10002"/>
                </a:moveTo>
                <a:lnTo>
                  <a:pt x="16613" y="10002"/>
                </a:lnTo>
                <a:lnTo>
                  <a:pt x="16613" y="7501"/>
                </a:lnTo>
                <a:lnTo>
                  <a:pt x="22857" y="7501"/>
                </a:lnTo>
                <a:lnTo>
                  <a:pt x="22857" y="10002"/>
                </a:lnTo>
                <a:close/>
              </a:path>
              <a:path w="31750" h="27940">
                <a:moveTo>
                  <a:pt x="22857" y="17491"/>
                </a:moveTo>
                <a:lnTo>
                  <a:pt x="20764" y="17491"/>
                </a:lnTo>
                <a:lnTo>
                  <a:pt x="20764" y="15015"/>
                </a:lnTo>
                <a:lnTo>
                  <a:pt x="18694" y="15015"/>
                </a:lnTo>
                <a:lnTo>
                  <a:pt x="18694" y="10002"/>
                </a:lnTo>
                <a:lnTo>
                  <a:pt x="20764" y="10002"/>
                </a:lnTo>
                <a:lnTo>
                  <a:pt x="20764" y="12502"/>
                </a:lnTo>
                <a:lnTo>
                  <a:pt x="22857" y="12502"/>
                </a:lnTo>
                <a:lnTo>
                  <a:pt x="22857" y="17491"/>
                </a:lnTo>
                <a:close/>
              </a:path>
              <a:path w="31750" h="27940">
                <a:moveTo>
                  <a:pt x="29053" y="25005"/>
                </a:moveTo>
                <a:lnTo>
                  <a:pt x="12439" y="25005"/>
                </a:lnTo>
                <a:lnTo>
                  <a:pt x="12439" y="20016"/>
                </a:lnTo>
                <a:lnTo>
                  <a:pt x="16613" y="20016"/>
                </a:lnTo>
                <a:lnTo>
                  <a:pt x="16613" y="17491"/>
                </a:lnTo>
                <a:lnTo>
                  <a:pt x="27007" y="17491"/>
                </a:lnTo>
                <a:lnTo>
                  <a:pt x="27007" y="20016"/>
                </a:lnTo>
                <a:lnTo>
                  <a:pt x="29053" y="22504"/>
                </a:lnTo>
                <a:lnTo>
                  <a:pt x="31158" y="22504"/>
                </a:lnTo>
                <a:lnTo>
                  <a:pt x="29053" y="25005"/>
                </a:lnTo>
                <a:close/>
              </a:path>
              <a:path w="31750" h="27940">
                <a:moveTo>
                  <a:pt x="20764" y="27505"/>
                </a:moveTo>
                <a:lnTo>
                  <a:pt x="14556" y="27505"/>
                </a:lnTo>
                <a:lnTo>
                  <a:pt x="14556" y="25005"/>
                </a:lnTo>
                <a:lnTo>
                  <a:pt x="22857" y="25005"/>
                </a:lnTo>
                <a:lnTo>
                  <a:pt x="20764" y="27505"/>
                </a:lnTo>
                <a:close/>
              </a:path>
            </a:pathLst>
          </a:custGeom>
          <a:solidFill>
            <a:srgbClr val="C9CCCC"/>
          </a:solidFill>
        </p:spPr>
        <p:txBody>
          <a:bodyPr wrap="square" lIns="0" tIns="0" rIns="0" bIns="0" rtlCol="0"/>
          <a:lstStyle/>
          <a:p/>
        </p:txBody>
      </p:sp>
      <p:sp>
        <p:nvSpPr>
          <p:cNvPr id="2900" name="object 2900"/>
          <p:cNvSpPr/>
          <p:nvPr/>
        </p:nvSpPr>
        <p:spPr>
          <a:xfrm>
            <a:off x="10213502" y="6867087"/>
            <a:ext cx="4445" cy="7620"/>
          </a:xfrm>
          <a:custGeom>
            <a:rect l="l" t="t" r="r" b="b"/>
            <a:pathLst>
              <a:path w="4445" h="7620">
                <a:moveTo>
                  <a:pt x="2081" y="7489"/>
                </a:moveTo>
                <a:lnTo>
                  <a:pt x="0" y="7489"/>
                </a:lnTo>
                <a:lnTo>
                  <a:pt x="0" y="0"/>
                </a:lnTo>
                <a:lnTo>
                  <a:pt x="4162" y="0"/>
                </a:lnTo>
                <a:lnTo>
                  <a:pt x="4162" y="5013"/>
                </a:lnTo>
                <a:lnTo>
                  <a:pt x="2081" y="7489"/>
                </a:lnTo>
                <a:close/>
              </a:path>
            </a:pathLst>
          </a:custGeom>
          <a:solidFill>
            <a:srgbClr val="C9CCCC"/>
          </a:solidFill>
        </p:spPr>
        <p:txBody>
          <a:bodyPr wrap="square" lIns="0" tIns="0" rIns="0" bIns="0" rtlCol="0"/>
          <a:lstStyle/>
          <a:p/>
        </p:txBody>
      </p:sp>
      <p:sp>
        <p:nvSpPr>
          <p:cNvPr id="2901" name="object 2901"/>
          <p:cNvSpPr/>
          <p:nvPr/>
        </p:nvSpPr>
        <p:spPr>
          <a:xfrm>
            <a:off x="10203150" y="6834558"/>
            <a:ext cx="12700" cy="5080"/>
          </a:xfrm>
          <a:custGeom>
            <a:rect l="l" t="t" r="r" b="b"/>
            <a:pathLst>
              <a:path w="12700" h="5079">
                <a:moveTo>
                  <a:pt x="12451" y="2500"/>
                </a:moveTo>
                <a:lnTo>
                  <a:pt x="0" y="2500"/>
                </a:lnTo>
                <a:lnTo>
                  <a:pt x="2057" y="0"/>
                </a:lnTo>
                <a:lnTo>
                  <a:pt x="12451" y="0"/>
                </a:lnTo>
                <a:lnTo>
                  <a:pt x="12451" y="2500"/>
                </a:lnTo>
                <a:close/>
              </a:path>
              <a:path w="12700" h="5079">
                <a:moveTo>
                  <a:pt x="6207" y="5013"/>
                </a:moveTo>
                <a:lnTo>
                  <a:pt x="4114" y="5013"/>
                </a:lnTo>
                <a:lnTo>
                  <a:pt x="4114" y="2500"/>
                </a:lnTo>
                <a:lnTo>
                  <a:pt x="6207" y="2500"/>
                </a:lnTo>
                <a:lnTo>
                  <a:pt x="6207" y="5013"/>
                </a:lnTo>
                <a:close/>
              </a:path>
            </a:pathLst>
          </a:custGeom>
          <a:solidFill>
            <a:srgbClr val="C9CCCC"/>
          </a:solidFill>
        </p:spPr>
        <p:txBody>
          <a:bodyPr wrap="square" lIns="0" tIns="0" rIns="0" bIns="0" rtlCol="0"/>
          <a:lstStyle/>
          <a:p/>
        </p:txBody>
      </p:sp>
      <p:sp>
        <p:nvSpPr>
          <p:cNvPr id="2902" name="object 2902"/>
          <p:cNvSpPr/>
          <p:nvPr/>
        </p:nvSpPr>
        <p:spPr>
          <a:xfrm>
            <a:off x="10205223" y="6839559"/>
            <a:ext cx="2540" cy="2540"/>
          </a:xfrm>
          <a:custGeom>
            <a:rect l="l" t="t" r="r" b="b"/>
            <a:pathLst>
              <a:path w="2540" h="2540">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903" name="object 2903"/>
          <p:cNvSpPr/>
          <p:nvPr/>
        </p:nvSpPr>
        <p:spPr>
          <a:xfrm>
            <a:off x="10198961" y="6834564"/>
            <a:ext cx="4445" cy="2540"/>
          </a:xfrm>
          <a:custGeom>
            <a:rect l="l" t="t" r="r" b="b"/>
            <a:pathLst>
              <a:path w="4445" h="2540">
                <a:moveTo>
                  <a:pt x="4186" y="2488"/>
                </a:moveTo>
                <a:lnTo>
                  <a:pt x="0" y="2488"/>
                </a:lnTo>
                <a:lnTo>
                  <a:pt x="0" y="0"/>
                </a:lnTo>
                <a:lnTo>
                  <a:pt x="4186" y="0"/>
                </a:lnTo>
                <a:lnTo>
                  <a:pt x="4186" y="2488"/>
                </a:lnTo>
                <a:close/>
              </a:path>
            </a:pathLst>
          </a:custGeom>
          <a:solidFill>
            <a:srgbClr val="C9CCCC"/>
          </a:solidFill>
        </p:spPr>
        <p:txBody>
          <a:bodyPr wrap="square" lIns="0" tIns="0" rIns="0" bIns="0" rtlCol="0"/>
          <a:lstStyle/>
          <a:p/>
        </p:txBody>
      </p:sp>
      <p:sp>
        <p:nvSpPr>
          <p:cNvPr id="2904" name="object 2904"/>
          <p:cNvSpPr/>
          <p:nvPr/>
        </p:nvSpPr>
        <p:spPr>
          <a:xfrm>
            <a:off x="3874418" y="2376813"/>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905" name="object 2905"/>
          <p:cNvSpPr/>
          <p:nvPr/>
        </p:nvSpPr>
        <p:spPr>
          <a:xfrm>
            <a:off x="3920068" y="2409324"/>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906" name="object 2906"/>
          <p:cNvSpPr/>
          <p:nvPr/>
        </p:nvSpPr>
        <p:spPr>
          <a:xfrm>
            <a:off x="3874418" y="2369300"/>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907" name="object 2907"/>
          <p:cNvSpPr/>
          <p:nvPr/>
        </p:nvSpPr>
        <p:spPr>
          <a:xfrm>
            <a:off x="3920068" y="2404323"/>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908" name="object 2908"/>
          <p:cNvSpPr/>
          <p:nvPr/>
        </p:nvSpPr>
        <p:spPr>
          <a:xfrm>
            <a:off x="3872332" y="2349299"/>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909" name="object 2909"/>
          <p:cNvSpPr/>
          <p:nvPr/>
        </p:nvSpPr>
        <p:spPr>
          <a:xfrm>
            <a:off x="3870264" y="2356799"/>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910" name="object 2910"/>
          <p:cNvSpPr/>
          <p:nvPr/>
        </p:nvSpPr>
        <p:spPr>
          <a:xfrm>
            <a:off x="3870264" y="2351781"/>
            <a:ext cx="2540" cy="2540"/>
          </a:xfrm>
          <a:custGeom>
            <a:rect l="l" t="t" r="r" b="b"/>
            <a:pathLst>
              <a:path w="2539"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2911" name="object 2911"/>
          <p:cNvSpPr/>
          <p:nvPr/>
        </p:nvSpPr>
        <p:spPr>
          <a:xfrm>
            <a:off x="3872332" y="2351788"/>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2912" name="object 2912"/>
          <p:cNvSpPr/>
          <p:nvPr/>
        </p:nvSpPr>
        <p:spPr>
          <a:xfrm>
            <a:off x="3870266" y="2361787"/>
            <a:ext cx="4445" cy="2540"/>
          </a:xfrm>
          <a:custGeom>
            <a:rect l="l" t="t" r="r" b="b"/>
            <a:pathLst>
              <a:path w="4445" h="2539">
                <a:moveTo>
                  <a:pt x="4138" y="2512"/>
                </a:moveTo>
                <a:lnTo>
                  <a:pt x="2081" y="2512"/>
                </a:lnTo>
                <a:lnTo>
                  <a:pt x="0" y="0"/>
                </a:lnTo>
                <a:lnTo>
                  <a:pt x="2081" y="0"/>
                </a:lnTo>
                <a:lnTo>
                  <a:pt x="4138" y="2512"/>
                </a:lnTo>
                <a:close/>
              </a:path>
            </a:pathLst>
          </a:custGeom>
          <a:solidFill>
            <a:srgbClr val="C9CCCC"/>
          </a:solidFill>
        </p:spPr>
        <p:txBody>
          <a:bodyPr wrap="square" lIns="0" tIns="0" rIns="0" bIns="0" rtlCol="0"/>
          <a:lstStyle/>
          <a:p/>
        </p:txBody>
      </p:sp>
      <p:sp>
        <p:nvSpPr>
          <p:cNvPr id="2913" name="object 2913"/>
          <p:cNvSpPr/>
          <p:nvPr/>
        </p:nvSpPr>
        <p:spPr>
          <a:xfrm>
            <a:off x="3870250" y="2364302"/>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914" name="object 2914"/>
          <p:cNvSpPr/>
          <p:nvPr/>
        </p:nvSpPr>
        <p:spPr>
          <a:xfrm>
            <a:off x="3874418" y="2379307"/>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915" name="object 2915"/>
          <p:cNvSpPr/>
          <p:nvPr/>
        </p:nvSpPr>
        <p:spPr>
          <a:xfrm>
            <a:off x="4160777" y="2499360"/>
            <a:ext cx="2540" cy="2540"/>
          </a:xfrm>
          <a:custGeom>
            <a:rect l="l" t="t" r="r" b="b"/>
            <a:pathLst>
              <a:path w="2539" h="2539">
                <a:moveTo>
                  <a:pt x="2057" y="2500"/>
                </a:moveTo>
                <a:lnTo>
                  <a:pt x="0" y="0"/>
                </a:lnTo>
                <a:lnTo>
                  <a:pt x="2057" y="0"/>
                </a:lnTo>
                <a:lnTo>
                  <a:pt x="2057" y="2500"/>
                </a:lnTo>
                <a:close/>
              </a:path>
            </a:pathLst>
          </a:custGeom>
          <a:solidFill>
            <a:srgbClr val="C9CCCC"/>
          </a:solidFill>
        </p:spPr>
        <p:txBody>
          <a:bodyPr wrap="square" lIns="0" tIns="0" rIns="0" bIns="0" rtlCol="0"/>
          <a:lstStyle/>
          <a:p/>
        </p:txBody>
      </p:sp>
      <p:sp>
        <p:nvSpPr>
          <p:cNvPr id="2916" name="object 2916"/>
          <p:cNvSpPr/>
          <p:nvPr/>
        </p:nvSpPr>
        <p:spPr>
          <a:xfrm>
            <a:off x="4142091" y="2499366"/>
            <a:ext cx="4445" cy="2540"/>
          </a:xfrm>
          <a:custGeom>
            <a:rect l="l" t="t" r="r" b="b"/>
            <a:pathLst>
              <a:path w="4445" h="2539">
                <a:moveTo>
                  <a:pt x="4138" y="2500"/>
                </a:moveTo>
                <a:lnTo>
                  <a:pt x="0" y="2500"/>
                </a:lnTo>
                <a:lnTo>
                  <a:pt x="0" y="0"/>
                </a:lnTo>
                <a:lnTo>
                  <a:pt x="2081" y="0"/>
                </a:lnTo>
                <a:lnTo>
                  <a:pt x="4138" y="2500"/>
                </a:lnTo>
                <a:close/>
              </a:path>
            </a:pathLst>
          </a:custGeom>
          <a:solidFill>
            <a:srgbClr val="C9CCCC"/>
          </a:solidFill>
        </p:spPr>
        <p:txBody>
          <a:bodyPr wrap="square" lIns="0" tIns="0" rIns="0" bIns="0" rtlCol="0"/>
          <a:lstStyle/>
          <a:p/>
        </p:txBody>
      </p:sp>
      <p:sp>
        <p:nvSpPr>
          <p:cNvPr id="2917" name="object 2917"/>
          <p:cNvSpPr/>
          <p:nvPr/>
        </p:nvSpPr>
        <p:spPr>
          <a:xfrm>
            <a:off x="4156609" y="2496877"/>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918" name="object 2918"/>
          <p:cNvSpPr/>
          <p:nvPr/>
        </p:nvSpPr>
        <p:spPr>
          <a:xfrm>
            <a:off x="3963628" y="2486863"/>
            <a:ext cx="2540" cy="5080"/>
          </a:xfrm>
          <a:custGeom>
            <a:rect l="l" t="t" r="r" b="b"/>
            <a:pathLst>
              <a:path w="2539" h="5080">
                <a:moveTo>
                  <a:pt x="2093" y="5001"/>
                </a:moveTo>
                <a:lnTo>
                  <a:pt x="0" y="2524"/>
                </a:lnTo>
                <a:lnTo>
                  <a:pt x="0" y="0"/>
                </a:lnTo>
                <a:lnTo>
                  <a:pt x="2093" y="0"/>
                </a:lnTo>
                <a:lnTo>
                  <a:pt x="2093" y="5001"/>
                </a:lnTo>
                <a:close/>
              </a:path>
            </a:pathLst>
          </a:custGeom>
          <a:solidFill>
            <a:srgbClr val="C9CCCC"/>
          </a:solidFill>
        </p:spPr>
        <p:txBody>
          <a:bodyPr wrap="square" lIns="0" tIns="0" rIns="0" bIns="0" rtlCol="0"/>
          <a:lstStyle/>
          <a:p/>
        </p:txBody>
      </p:sp>
      <p:sp>
        <p:nvSpPr>
          <p:cNvPr id="2919" name="object 2919"/>
          <p:cNvSpPr/>
          <p:nvPr/>
        </p:nvSpPr>
        <p:spPr>
          <a:xfrm>
            <a:off x="4144167" y="249435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920" name="object 2920"/>
          <p:cNvSpPr/>
          <p:nvPr/>
        </p:nvSpPr>
        <p:spPr>
          <a:xfrm>
            <a:off x="4160781" y="2551903"/>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21" name="object 2921"/>
          <p:cNvSpPr/>
          <p:nvPr/>
        </p:nvSpPr>
        <p:spPr>
          <a:xfrm>
            <a:off x="4179439" y="2534388"/>
            <a:ext cx="6350" cy="2540"/>
          </a:xfrm>
          <a:custGeom>
            <a:rect l="l" t="t" r="r" b="b"/>
            <a:pathLst>
              <a:path w="6350" h="2539">
                <a:moveTo>
                  <a:pt x="4150" y="2524"/>
                </a:moveTo>
                <a:lnTo>
                  <a:pt x="0" y="2524"/>
                </a:lnTo>
                <a:lnTo>
                  <a:pt x="2057" y="0"/>
                </a:lnTo>
                <a:lnTo>
                  <a:pt x="6219" y="0"/>
                </a:lnTo>
                <a:lnTo>
                  <a:pt x="4150" y="2524"/>
                </a:lnTo>
                <a:close/>
              </a:path>
            </a:pathLst>
          </a:custGeom>
          <a:solidFill>
            <a:srgbClr val="C9CCCC"/>
          </a:solidFill>
        </p:spPr>
        <p:txBody>
          <a:bodyPr wrap="square" lIns="0" tIns="0" rIns="0" bIns="0" rtlCol="0"/>
          <a:lstStyle/>
          <a:p/>
        </p:txBody>
      </p:sp>
      <p:sp>
        <p:nvSpPr>
          <p:cNvPr id="2922" name="object 2922"/>
          <p:cNvSpPr/>
          <p:nvPr/>
        </p:nvSpPr>
        <p:spPr>
          <a:xfrm>
            <a:off x="4169064" y="2536900"/>
            <a:ext cx="10795" cy="2540"/>
          </a:xfrm>
          <a:custGeom>
            <a:rect l="l" t="t" r="r" b="b"/>
            <a:pathLst>
              <a:path w="10795" h="2539">
                <a:moveTo>
                  <a:pt x="6207" y="2488"/>
                </a:moveTo>
                <a:lnTo>
                  <a:pt x="0" y="2488"/>
                </a:lnTo>
                <a:lnTo>
                  <a:pt x="0" y="0"/>
                </a:lnTo>
                <a:lnTo>
                  <a:pt x="10370" y="0"/>
                </a:lnTo>
                <a:lnTo>
                  <a:pt x="6207" y="2488"/>
                </a:lnTo>
                <a:close/>
              </a:path>
            </a:pathLst>
          </a:custGeom>
          <a:solidFill>
            <a:srgbClr val="C9CCCC"/>
          </a:solidFill>
        </p:spPr>
        <p:txBody>
          <a:bodyPr wrap="square" lIns="0" tIns="0" rIns="0" bIns="0" rtlCol="0"/>
          <a:lstStyle/>
          <a:p/>
        </p:txBody>
      </p:sp>
      <p:sp>
        <p:nvSpPr>
          <p:cNvPr id="2923" name="object 2923"/>
          <p:cNvSpPr/>
          <p:nvPr/>
        </p:nvSpPr>
        <p:spPr>
          <a:xfrm>
            <a:off x="4011377" y="248187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24" name="object 2924"/>
          <p:cNvSpPr/>
          <p:nvPr/>
        </p:nvSpPr>
        <p:spPr>
          <a:xfrm>
            <a:off x="4158679" y="2516880"/>
            <a:ext cx="2540" cy="2540"/>
          </a:xfrm>
          <a:custGeom>
            <a:rect l="l" t="t" r="r" b="b"/>
            <a:pathLst>
              <a:path w="2539" h="2539">
                <a:moveTo>
                  <a:pt x="0" y="2500"/>
                </a:moveTo>
                <a:lnTo>
                  <a:pt x="0" y="0"/>
                </a:lnTo>
                <a:lnTo>
                  <a:pt x="2093" y="0"/>
                </a:lnTo>
                <a:lnTo>
                  <a:pt x="0" y="2500"/>
                </a:lnTo>
                <a:close/>
              </a:path>
            </a:pathLst>
          </a:custGeom>
          <a:solidFill>
            <a:srgbClr val="C9CCCC"/>
          </a:solidFill>
        </p:spPr>
        <p:txBody>
          <a:bodyPr wrap="square" lIns="0" tIns="0" rIns="0" bIns="0" rtlCol="0"/>
          <a:lstStyle/>
          <a:p/>
        </p:txBody>
      </p:sp>
      <p:sp>
        <p:nvSpPr>
          <p:cNvPr id="2925" name="object 2925"/>
          <p:cNvSpPr/>
          <p:nvPr/>
        </p:nvSpPr>
        <p:spPr>
          <a:xfrm>
            <a:off x="4154549" y="253437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926" name="object 2926"/>
          <p:cNvSpPr/>
          <p:nvPr/>
        </p:nvSpPr>
        <p:spPr>
          <a:xfrm>
            <a:off x="4160764" y="2501872"/>
            <a:ext cx="4445" cy="2540"/>
          </a:xfrm>
          <a:custGeom>
            <a:rect l="l" t="t" r="r" b="b"/>
            <a:pathLst>
              <a:path w="4445" h="2539">
                <a:moveTo>
                  <a:pt x="4138" y="2500"/>
                </a:moveTo>
                <a:lnTo>
                  <a:pt x="0" y="2500"/>
                </a:lnTo>
                <a:lnTo>
                  <a:pt x="0" y="0"/>
                </a:lnTo>
                <a:lnTo>
                  <a:pt x="4138" y="0"/>
                </a:lnTo>
                <a:lnTo>
                  <a:pt x="4138" y="2500"/>
                </a:lnTo>
                <a:close/>
              </a:path>
            </a:pathLst>
          </a:custGeom>
          <a:solidFill>
            <a:srgbClr val="C9CCCC"/>
          </a:solidFill>
        </p:spPr>
        <p:txBody>
          <a:bodyPr wrap="square" lIns="0" tIns="0" rIns="0" bIns="0" rtlCol="0"/>
          <a:lstStyle/>
          <a:p/>
        </p:txBody>
      </p:sp>
      <p:sp>
        <p:nvSpPr>
          <p:cNvPr id="2927" name="object 2927"/>
          <p:cNvSpPr/>
          <p:nvPr/>
        </p:nvSpPr>
        <p:spPr>
          <a:xfrm>
            <a:off x="4154552" y="2496871"/>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928" name="object 2928"/>
          <p:cNvSpPr/>
          <p:nvPr/>
        </p:nvSpPr>
        <p:spPr>
          <a:xfrm>
            <a:off x="4013434" y="2479363"/>
            <a:ext cx="4445" cy="2540"/>
          </a:xfrm>
          <a:custGeom>
            <a:rect l="l" t="t" r="r" b="b"/>
            <a:pathLst>
              <a:path w="4445" h="2539">
                <a:moveTo>
                  <a:pt x="4150" y="2512"/>
                </a:moveTo>
                <a:lnTo>
                  <a:pt x="0" y="2512"/>
                </a:lnTo>
                <a:lnTo>
                  <a:pt x="2093" y="0"/>
                </a:lnTo>
                <a:lnTo>
                  <a:pt x="4150" y="0"/>
                </a:lnTo>
                <a:lnTo>
                  <a:pt x="4150" y="2512"/>
                </a:lnTo>
                <a:close/>
              </a:path>
            </a:pathLst>
          </a:custGeom>
          <a:solidFill>
            <a:srgbClr val="C9CCCC"/>
          </a:solidFill>
        </p:spPr>
        <p:txBody>
          <a:bodyPr wrap="square" lIns="0" tIns="0" rIns="0" bIns="0" rtlCol="0"/>
          <a:lstStyle/>
          <a:p/>
        </p:txBody>
      </p:sp>
      <p:sp>
        <p:nvSpPr>
          <p:cNvPr id="2929" name="object 2929"/>
          <p:cNvSpPr/>
          <p:nvPr/>
        </p:nvSpPr>
        <p:spPr>
          <a:xfrm>
            <a:off x="3947036" y="2441828"/>
            <a:ext cx="2540" cy="2540"/>
          </a:xfrm>
          <a:custGeom>
            <a:rect l="l" t="t" r="r" b="b"/>
            <a:pathLst>
              <a:path w="2539"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2930" name="object 2930"/>
          <p:cNvSpPr/>
          <p:nvPr/>
        </p:nvSpPr>
        <p:spPr>
          <a:xfrm>
            <a:off x="3994767" y="2464348"/>
            <a:ext cx="2540" cy="2540"/>
          </a:xfrm>
          <a:custGeom>
            <a:rect l="l" t="t" r="r" b="b"/>
            <a:pathLst>
              <a:path w="2539" h="2539">
                <a:moveTo>
                  <a:pt x="2069" y="2500"/>
                </a:moveTo>
                <a:lnTo>
                  <a:pt x="0" y="2500"/>
                </a:lnTo>
                <a:lnTo>
                  <a:pt x="0" y="0"/>
                </a:lnTo>
                <a:lnTo>
                  <a:pt x="2069" y="2500"/>
                </a:lnTo>
                <a:close/>
              </a:path>
            </a:pathLst>
          </a:custGeom>
          <a:solidFill>
            <a:srgbClr val="C9CCCC"/>
          </a:solidFill>
        </p:spPr>
        <p:txBody>
          <a:bodyPr wrap="square" lIns="0" tIns="0" rIns="0" bIns="0" rtlCol="0"/>
          <a:lstStyle/>
          <a:p/>
        </p:txBody>
      </p:sp>
      <p:sp>
        <p:nvSpPr>
          <p:cNvPr id="2931" name="object 2931"/>
          <p:cNvSpPr/>
          <p:nvPr/>
        </p:nvSpPr>
        <p:spPr>
          <a:xfrm>
            <a:off x="3940808" y="2436830"/>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932" name="object 2932"/>
          <p:cNvSpPr/>
          <p:nvPr/>
        </p:nvSpPr>
        <p:spPr>
          <a:xfrm>
            <a:off x="3938739" y="2431829"/>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33" name="object 2933"/>
          <p:cNvSpPr/>
          <p:nvPr/>
        </p:nvSpPr>
        <p:spPr>
          <a:xfrm>
            <a:off x="4034187" y="2446832"/>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934" name="object 2934"/>
          <p:cNvSpPr/>
          <p:nvPr/>
        </p:nvSpPr>
        <p:spPr>
          <a:xfrm>
            <a:off x="3942895" y="2439339"/>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935" name="object 2935"/>
          <p:cNvSpPr/>
          <p:nvPr/>
        </p:nvSpPr>
        <p:spPr>
          <a:xfrm>
            <a:off x="4038330" y="2446834"/>
            <a:ext cx="2540" cy="5080"/>
          </a:xfrm>
          <a:custGeom>
            <a:rect l="l" t="t" r="r" b="b"/>
            <a:pathLst>
              <a:path w="2539" h="5080">
                <a:moveTo>
                  <a:pt x="2093" y="5013"/>
                </a:moveTo>
                <a:lnTo>
                  <a:pt x="0" y="5013"/>
                </a:lnTo>
                <a:lnTo>
                  <a:pt x="0" y="2524"/>
                </a:lnTo>
                <a:lnTo>
                  <a:pt x="2093" y="0"/>
                </a:lnTo>
                <a:lnTo>
                  <a:pt x="2093" y="5013"/>
                </a:lnTo>
                <a:close/>
              </a:path>
            </a:pathLst>
          </a:custGeom>
          <a:solidFill>
            <a:srgbClr val="C9CCCC"/>
          </a:solidFill>
        </p:spPr>
        <p:txBody>
          <a:bodyPr wrap="square" lIns="0" tIns="0" rIns="0" bIns="0" rtlCol="0"/>
          <a:lstStyle/>
          <a:p/>
        </p:txBody>
      </p:sp>
      <p:sp>
        <p:nvSpPr>
          <p:cNvPr id="2936" name="object 2936"/>
          <p:cNvSpPr/>
          <p:nvPr/>
        </p:nvSpPr>
        <p:spPr>
          <a:xfrm>
            <a:off x="4040415" y="2446829"/>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937" name="object 2937"/>
          <p:cNvSpPr/>
          <p:nvPr/>
        </p:nvSpPr>
        <p:spPr>
          <a:xfrm>
            <a:off x="4040415" y="2444340"/>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938" name="object 2938"/>
          <p:cNvSpPr/>
          <p:nvPr/>
        </p:nvSpPr>
        <p:spPr>
          <a:xfrm>
            <a:off x="4036259" y="2446829"/>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939" name="object 2939"/>
          <p:cNvSpPr/>
          <p:nvPr/>
        </p:nvSpPr>
        <p:spPr>
          <a:xfrm>
            <a:off x="4038330" y="2446829"/>
            <a:ext cx="2540" cy="2540"/>
          </a:xfrm>
          <a:custGeom>
            <a:rect l="l" t="t" r="r" b="b"/>
            <a:pathLst>
              <a:path w="2539"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940" name="object 2940"/>
          <p:cNvSpPr/>
          <p:nvPr/>
        </p:nvSpPr>
        <p:spPr>
          <a:xfrm>
            <a:off x="4162833" y="2559410"/>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2941" name="object 2941"/>
          <p:cNvSpPr/>
          <p:nvPr/>
        </p:nvSpPr>
        <p:spPr>
          <a:xfrm>
            <a:off x="5001118" y="2524385"/>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942" name="object 2942"/>
          <p:cNvSpPr/>
          <p:nvPr/>
        </p:nvSpPr>
        <p:spPr>
          <a:xfrm>
            <a:off x="5270872" y="3164776"/>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943" name="object 2943"/>
          <p:cNvSpPr/>
          <p:nvPr/>
        </p:nvSpPr>
        <p:spPr>
          <a:xfrm>
            <a:off x="5295787" y="3434966"/>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44" name="object 2944"/>
          <p:cNvSpPr/>
          <p:nvPr/>
        </p:nvSpPr>
        <p:spPr>
          <a:xfrm>
            <a:off x="5266723" y="3169800"/>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2945" name="object 2945"/>
          <p:cNvSpPr/>
          <p:nvPr/>
        </p:nvSpPr>
        <p:spPr>
          <a:xfrm>
            <a:off x="5260502" y="3152279"/>
            <a:ext cx="4445" cy="5080"/>
          </a:xfrm>
          <a:custGeom>
            <a:rect l="l" t="t" r="r" b="b"/>
            <a:pathLst>
              <a:path w="4445" h="5080">
                <a:moveTo>
                  <a:pt x="4162" y="5013"/>
                </a:moveTo>
                <a:lnTo>
                  <a:pt x="2093" y="5013"/>
                </a:lnTo>
                <a:lnTo>
                  <a:pt x="2093" y="2512"/>
                </a:lnTo>
                <a:lnTo>
                  <a:pt x="0" y="2512"/>
                </a:lnTo>
                <a:lnTo>
                  <a:pt x="0" y="0"/>
                </a:lnTo>
                <a:lnTo>
                  <a:pt x="4162" y="0"/>
                </a:lnTo>
                <a:lnTo>
                  <a:pt x="4162" y="5013"/>
                </a:lnTo>
                <a:close/>
              </a:path>
            </a:pathLst>
          </a:custGeom>
          <a:solidFill>
            <a:srgbClr val="C9CCCC"/>
          </a:solidFill>
        </p:spPr>
        <p:txBody>
          <a:bodyPr wrap="square" lIns="0" tIns="0" rIns="0" bIns="0" rtlCol="0"/>
          <a:lstStyle/>
          <a:p/>
        </p:txBody>
      </p:sp>
      <p:sp>
        <p:nvSpPr>
          <p:cNvPr id="2946" name="object 2946"/>
          <p:cNvSpPr/>
          <p:nvPr/>
        </p:nvSpPr>
        <p:spPr>
          <a:xfrm>
            <a:off x="5254283" y="3174778"/>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2947" name="object 2947"/>
          <p:cNvSpPr/>
          <p:nvPr/>
        </p:nvSpPr>
        <p:spPr>
          <a:xfrm>
            <a:off x="4330914" y="3227302"/>
            <a:ext cx="2540" cy="2540"/>
          </a:xfrm>
          <a:custGeom>
            <a:rect l="l" t="t" r="r" b="b"/>
            <a:pathLst>
              <a:path w="2539" h="2539">
                <a:moveTo>
                  <a:pt x="2057" y="2536"/>
                </a:moveTo>
                <a:lnTo>
                  <a:pt x="0" y="2536"/>
                </a:lnTo>
                <a:lnTo>
                  <a:pt x="0" y="0"/>
                </a:lnTo>
                <a:lnTo>
                  <a:pt x="2057" y="2536"/>
                </a:lnTo>
                <a:close/>
              </a:path>
            </a:pathLst>
          </a:custGeom>
          <a:solidFill>
            <a:srgbClr val="C9CCCC"/>
          </a:solidFill>
        </p:spPr>
        <p:txBody>
          <a:bodyPr wrap="square" lIns="0" tIns="0" rIns="0" bIns="0" rtlCol="0"/>
          <a:lstStyle/>
          <a:p/>
        </p:txBody>
      </p:sp>
      <p:sp>
        <p:nvSpPr>
          <p:cNvPr id="2948" name="object 2948"/>
          <p:cNvSpPr/>
          <p:nvPr/>
        </p:nvSpPr>
        <p:spPr>
          <a:xfrm>
            <a:off x="4144172" y="2504373"/>
            <a:ext cx="2540" cy="2540"/>
          </a:xfrm>
          <a:custGeom>
            <a:rect l="l" t="t" r="r" b="b"/>
            <a:pathLst>
              <a:path w="2539"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949" name="object 2949"/>
          <p:cNvSpPr/>
          <p:nvPr/>
        </p:nvSpPr>
        <p:spPr>
          <a:xfrm>
            <a:off x="5003208" y="2531882"/>
            <a:ext cx="2540" cy="2540"/>
          </a:xfrm>
          <a:custGeom>
            <a:rect l="l" t="t" r="r" b="b"/>
            <a:pathLst>
              <a:path w="2539"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950" name="object 2950"/>
          <p:cNvSpPr/>
          <p:nvPr/>
        </p:nvSpPr>
        <p:spPr>
          <a:xfrm>
            <a:off x="5003223" y="2534375"/>
            <a:ext cx="2540" cy="2540"/>
          </a:xfrm>
          <a:custGeom>
            <a:rect l="l" t="t" r="r" b="b"/>
            <a:pathLst>
              <a:path w="2539" h="2539">
                <a:moveTo>
                  <a:pt x="0" y="0"/>
                </a:moveTo>
                <a:lnTo>
                  <a:pt x="2057" y="0"/>
                </a:lnTo>
                <a:lnTo>
                  <a:pt x="2057" y="2524"/>
                </a:lnTo>
                <a:lnTo>
                  <a:pt x="0" y="2524"/>
                </a:lnTo>
                <a:lnTo>
                  <a:pt x="0" y="0"/>
                </a:lnTo>
                <a:close/>
              </a:path>
            </a:pathLst>
          </a:custGeom>
          <a:solidFill>
            <a:srgbClr val="C9CCCC"/>
          </a:solidFill>
        </p:spPr>
        <p:txBody>
          <a:bodyPr wrap="square" lIns="0" tIns="0" rIns="0" bIns="0" rtlCol="0"/>
          <a:lstStyle/>
          <a:p/>
        </p:txBody>
      </p:sp>
      <p:sp>
        <p:nvSpPr>
          <p:cNvPr id="2951" name="object 2951"/>
          <p:cNvSpPr/>
          <p:nvPr/>
        </p:nvSpPr>
        <p:spPr>
          <a:xfrm>
            <a:off x="5003223" y="2521897"/>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952" name="object 2952"/>
          <p:cNvSpPr/>
          <p:nvPr/>
        </p:nvSpPr>
        <p:spPr>
          <a:xfrm>
            <a:off x="5248061" y="3194810"/>
            <a:ext cx="2540" cy="2540"/>
          </a:xfrm>
          <a:custGeom>
            <a:rect l="l" t="t" r="r" b="b"/>
            <a:pathLst>
              <a:path w="2539" h="2539">
                <a:moveTo>
                  <a:pt x="2069" y="2500"/>
                </a:moveTo>
                <a:lnTo>
                  <a:pt x="0" y="2500"/>
                </a:lnTo>
                <a:lnTo>
                  <a:pt x="2069" y="0"/>
                </a:lnTo>
                <a:lnTo>
                  <a:pt x="2069" y="2500"/>
                </a:lnTo>
                <a:close/>
              </a:path>
            </a:pathLst>
          </a:custGeom>
          <a:solidFill>
            <a:srgbClr val="C9CCCC"/>
          </a:solidFill>
        </p:spPr>
        <p:txBody>
          <a:bodyPr wrap="square" lIns="0" tIns="0" rIns="0" bIns="0" rtlCol="0"/>
          <a:lstStyle/>
          <a:p/>
        </p:txBody>
      </p:sp>
      <p:sp>
        <p:nvSpPr>
          <p:cNvPr id="2953" name="object 2953"/>
          <p:cNvSpPr/>
          <p:nvPr/>
        </p:nvSpPr>
        <p:spPr>
          <a:xfrm>
            <a:off x="5268820" y="3069728"/>
            <a:ext cx="2540" cy="2540"/>
          </a:xfrm>
          <a:custGeom>
            <a:rect l="l" t="t" r="r" b="b"/>
            <a:pathLst>
              <a:path w="2539" h="2539">
                <a:moveTo>
                  <a:pt x="2057" y="2500"/>
                </a:moveTo>
                <a:lnTo>
                  <a:pt x="0" y="2500"/>
                </a:lnTo>
                <a:lnTo>
                  <a:pt x="0" y="0"/>
                </a:lnTo>
                <a:lnTo>
                  <a:pt x="2057" y="2500"/>
                </a:lnTo>
                <a:close/>
              </a:path>
            </a:pathLst>
          </a:custGeom>
          <a:solidFill>
            <a:srgbClr val="C9CCCC"/>
          </a:solidFill>
        </p:spPr>
        <p:txBody>
          <a:bodyPr wrap="square" lIns="0" tIns="0" rIns="0" bIns="0" rtlCol="0"/>
          <a:lstStyle/>
          <a:p/>
        </p:txBody>
      </p:sp>
      <p:sp>
        <p:nvSpPr>
          <p:cNvPr id="2954" name="object 2954"/>
          <p:cNvSpPr/>
          <p:nvPr/>
        </p:nvSpPr>
        <p:spPr>
          <a:xfrm>
            <a:off x="5262595" y="3147267"/>
            <a:ext cx="2540" cy="5080"/>
          </a:xfrm>
          <a:custGeom>
            <a:rect l="l" t="t" r="r" b="b"/>
            <a:pathLst>
              <a:path w="2539" h="5080">
                <a:moveTo>
                  <a:pt x="0" y="5013"/>
                </a:moveTo>
                <a:lnTo>
                  <a:pt x="0" y="0"/>
                </a:lnTo>
                <a:lnTo>
                  <a:pt x="2069" y="0"/>
                </a:lnTo>
                <a:lnTo>
                  <a:pt x="2069" y="5013"/>
                </a:lnTo>
                <a:lnTo>
                  <a:pt x="0" y="5013"/>
                </a:lnTo>
                <a:close/>
              </a:path>
            </a:pathLst>
          </a:custGeom>
          <a:solidFill>
            <a:srgbClr val="C9CCCC"/>
          </a:solidFill>
        </p:spPr>
        <p:txBody>
          <a:bodyPr wrap="square" lIns="0" tIns="0" rIns="0" bIns="0" rtlCol="0"/>
          <a:lstStyle/>
          <a:p/>
        </p:txBody>
      </p:sp>
      <p:sp>
        <p:nvSpPr>
          <p:cNvPr id="2955" name="object 2955"/>
          <p:cNvSpPr/>
          <p:nvPr/>
        </p:nvSpPr>
        <p:spPr>
          <a:xfrm>
            <a:off x="5264666" y="3144773"/>
            <a:ext cx="2540" cy="2540"/>
          </a:xfrm>
          <a:custGeom>
            <a:rect l="l" t="t" r="r" b="b"/>
            <a:pathLst>
              <a:path w="2539" h="2539">
                <a:moveTo>
                  <a:pt x="0" y="2488"/>
                </a:moveTo>
                <a:lnTo>
                  <a:pt x="0" y="0"/>
                </a:lnTo>
                <a:lnTo>
                  <a:pt x="2057" y="0"/>
                </a:lnTo>
                <a:lnTo>
                  <a:pt x="0" y="2488"/>
                </a:lnTo>
                <a:close/>
              </a:path>
            </a:pathLst>
          </a:custGeom>
          <a:solidFill>
            <a:srgbClr val="C9CCCC"/>
          </a:solidFill>
        </p:spPr>
        <p:txBody>
          <a:bodyPr wrap="square" lIns="0" tIns="0" rIns="0" bIns="0" rtlCol="0"/>
          <a:lstStyle/>
          <a:p/>
        </p:txBody>
      </p:sp>
      <p:sp>
        <p:nvSpPr>
          <p:cNvPr id="2956" name="object 2956"/>
          <p:cNvSpPr/>
          <p:nvPr/>
        </p:nvSpPr>
        <p:spPr>
          <a:xfrm>
            <a:off x="5250131" y="3204811"/>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957" name="object 2957"/>
          <p:cNvSpPr/>
          <p:nvPr/>
        </p:nvSpPr>
        <p:spPr>
          <a:xfrm>
            <a:off x="5252216" y="311726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2958" name="object 2958"/>
          <p:cNvSpPr/>
          <p:nvPr/>
        </p:nvSpPr>
        <p:spPr>
          <a:xfrm>
            <a:off x="5260502" y="3112263"/>
            <a:ext cx="4445" cy="2540"/>
          </a:xfrm>
          <a:custGeom>
            <a:rect l="l" t="t" r="r" b="b"/>
            <a:pathLst>
              <a:path w="4445" h="2539">
                <a:moveTo>
                  <a:pt x="4150" y="2488"/>
                </a:moveTo>
                <a:lnTo>
                  <a:pt x="0" y="2488"/>
                </a:lnTo>
                <a:lnTo>
                  <a:pt x="0" y="0"/>
                </a:lnTo>
                <a:lnTo>
                  <a:pt x="2093" y="0"/>
                </a:lnTo>
                <a:lnTo>
                  <a:pt x="4150" y="2488"/>
                </a:lnTo>
                <a:close/>
              </a:path>
            </a:pathLst>
          </a:custGeom>
          <a:solidFill>
            <a:srgbClr val="C9CCCC"/>
          </a:solidFill>
        </p:spPr>
        <p:txBody>
          <a:bodyPr wrap="square" lIns="0" tIns="0" rIns="0" bIns="0" rtlCol="0"/>
          <a:lstStyle/>
          <a:p/>
        </p:txBody>
      </p:sp>
      <p:sp>
        <p:nvSpPr>
          <p:cNvPr id="2959" name="object 2959"/>
          <p:cNvSpPr/>
          <p:nvPr/>
        </p:nvSpPr>
        <p:spPr>
          <a:xfrm>
            <a:off x="5268815" y="3084734"/>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60" name="object 2960"/>
          <p:cNvSpPr/>
          <p:nvPr/>
        </p:nvSpPr>
        <p:spPr>
          <a:xfrm>
            <a:off x="5084139" y="2204184"/>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961" name="object 2961"/>
          <p:cNvSpPr/>
          <p:nvPr/>
        </p:nvSpPr>
        <p:spPr>
          <a:xfrm>
            <a:off x="5248063" y="3197319"/>
            <a:ext cx="2540" cy="2540"/>
          </a:xfrm>
          <a:custGeom>
            <a:rect l="l" t="t" r="r" b="b"/>
            <a:pathLst>
              <a:path w="2539" h="2539">
                <a:moveTo>
                  <a:pt x="0" y="0"/>
                </a:moveTo>
                <a:lnTo>
                  <a:pt x="2057" y="0"/>
                </a:lnTo>
                <a:lnTo>
                  <a:pt x="2057" y="2488"/>
                </a:lnTo>
                <a:lnTo>
                  <a:pt x="0" y="2488"/>
                </a:lnTo>
                <a:lnTo>
                  <a:pt x="0" y="0"/>
                </a:lnTo>
                <a:close/>
              </a:path>
            </a:pathLst>
          </a:custGeom>
          <a:solidFill>
            <a:srgbClr val="C9CCCC"/>
          </a:solidFill>
        </p:spPr>
        <p:txBody>
          <a:bodyPr wrap="square" lIns="0" tIns="0" rIns="0" bIns="0" rtlCol="0"/>
          <a:lstStyle/>
          <a:p/>
        </p:txBody>
      </p:sp>
      <p:sp>
        <p:nvSpPr>
          <p:cNvPr id="2962" name="object 2962"/>
          <p:cNvSpPr/>
          <p:nvPr/>
        </p:nvSpPr>
        <p:spPr>
          <a:xfrm>
            <a:off x="5264654" y="3104756"/>
            <a:ext cx="4445" cy="5080"/>
          </a:xfrm>
          <a:custGeom>
            <a:rect l="l" t="t" r="r" b="b"/>
            <a:pathLst>
              <a:path w="4445" h="5080">
                <a:moveTo>
                  <a:pt x="4162" y="5013"/>
                </a:moveTo>
                <a:lnTo>
                  <a:pt x="0" y="5013"/>
                </a:lnTo>
                <a:lnTo>
                  <a:pt x="0" y="2488"/>
                </a:lnTo>
                <a:lnTo>
                  <a:pt x="2069" y="2488"/>
                </a:lnTo>
                <a:lnTo>
                  <a:pt x="2069" y="0"/>
                </a:lnTo>
                <a:lnTo>
                  <a:pt x="4162" y="2488"/>
                </a:lnTo>
                <a:lnTo>
                  <a:pt x="4162" y="5013"/>
                </a:lnTo>
                <a:close/>
              </a:path>
            </a:pathLst>
          </a:custGeom>
          <a:solidFill>
            <a:srgbClr val="C9CCCC"/>
          </a:solidFill>
        </p:spPr>
        <p:txBody>
          <a:bodyPr wrap="square" lIns="0" tIns="0" rIns="0" bIns="0" rtlCol="0"/>
          <a:lstStyle/>
          <a:p/>
        </p:txBody>
      </p:sp>
      <p:sp>
        <p:nvSpPr>
          <p:cNvPr id="2963" name="object 2963"/>
          <p:cNvSpPr/>
          <p:nvPr/>
        </p:nvSpPr>
        <p:spPr>
          <a:xfrm>
            <a:off x="5262595" y="3107244"/>
            <a:ext cx="2540" cy="5080"/>
          </a:xfrm>
          <a:custGeom>
            <a:rect l="l" t="t" r="r" b="b"/>
            <a:pathLst>
              <a:path w="2539" h="5080">
                <a:moveTo>
                  <a:pt x="0" y="5001"/>
                </a:moveTo>
                <a:lnTo>
                  <a:pt x="0" y="0"/>
                </a:lnTo>
                <a:lnTo>
                  <a:pt x="2069" y="0"/>
                </a:lnTo>
                <a:lnTo>
                  <a:pt x="2069" y="5001"/>
                </a:lnTo>
                <a:lnTo>
                  <a:pt x="0" y="5001"/>
                </a:lnTo>
                <a:close/>
              </a:path>
            </a:pathLst>
          </a:custGeom>
          <a:solidFill>
            <a:srgbClr val="C9CCCC"/>
          </a:solidFill>
        </p:spPr>
        <p:txBody>
          <a:bodyPr wrap="square" lIns="0" tIns="0" rIns="0" bIns="0" rtlCol="0"/>
          <a:lstStyle/>
          <a:p/>
        </p:txBody>
      </p:sp>
      <p:sp>
        <p:nvSpPr>
          <p:cNvPr id="2964" name="object 2964"/>
          <p:cNvSpPr/>
          <p:nvPr/>
        </p:nvSpPr>
        <p:spPr>
          <a:xfrm>
            <a:off x="5264653" y="3104751"/>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2965" name="object 2965"/>
          <p:cNvSpPr/>
          <p:nvPr/>
        </p:nvSpPr>
        <p:spPr>
          <a:xfrm>
            <a:off x="5260497" y="3157281"/>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2966" name="object 2966"/>
          <p:cNvSpPr/>
          <p:nvPr/>
        </p:nvSpPr>
        <p:spPr>
          <a:xfrm>
            <a:off x="3876488" y="2334272"/>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2967" name="object 2967"/>
          <p:cNvSpPr/>
          <p:nvPr/>
        </p:nvSpPr>
        <p:spPr>
          <a:xfrm>
            <a:off x="3874418" y="2339272"/>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968" name="object 2968"/>
          <p:cNvSpPr/>
          <p:nvPr/>
        </p:nvSpPr>
        <p:spPr>
          <a:xfrm>
            <a:off x="3872332" y="2341762"/>
            <a:ext cx="2540" cy="2540"/>
          </a:xfrm>
          <a:custGeom>
            <a:rect l="l" t="t" r="r" b="b"/>
            <a:pathLst>
              <a:path w="2539" h="2539">
                <a:moveTo>
                  <a:pt x="0" y="0"/>
                </a:moveTo>
                <a:lnTo>
                  <a:pt x="2081" y="0"/>
                </a:lnTo>
                <a:lnTo>
                  <a:pt x="2081" y="2536"/>
                </a:lnTo>
                <a:lnTo>
                  <a:pt x="0" y="2536"/>
                </a:lnTo>
                <a:lnTo>
                  <a:pt x="0" y="0"/>
                </a:lnTo>
                <a:close/>
              </a:path>
            </a:pathLst>
          </a:custGeom>
          <a:solidFill>
            <a:srgbClr val="C9CCCC"/>
          </a:solidFill>
        </p:spPr>
        <p:txBody>
          <a:bodyPr wrap="square" lIns="0" tIns="0" rIns="0" bIns="0" rtlCol="0"/>
          <a:lstStyle/>
          <a:p/>
        </p:txBody>
      </p:sp>
      <p:sp>
        <p:nvSpPr>
          <p:cNvPr id="2969" name="object 2969"/>
          <p:cNvSpPr/>
          <p:nvPr/>
        </p:nvSpPr>
        <p:spPr>
          <a:xfrm>
            <a:off x="3874418" y="2341762"/>
            <a:ext cx="2540" cy="2540"/>
          </a:xfrm>
          <a:custGeom>
            <a:rect l="l" t="t" r="r" b="b"/>
            <a:pathLst>
              <a:path w="2539" h="2539">
                <a:moveTo>
                  <a:pt x="2069" y="2524"/>
                </a:moveTo>
                <a:lnTo>
                  <a:pt x="0" y="0"/>
                </a:lnTo>
                <a:lnTo>
                  <a:pt x="2069" y="0"/>
                </a:lnTo>
                <a:lnTo>
                  <a:pt x="2069" y="2524"/>
                </a:lnTo>
                <a:close/>
              </a:path>
            </a:pathLst>
          </a:custGeom>
          <a:solidFill>
            <a:srgbClr val="C9CCCC"/>
          </a:solidFill>
        </p:spPr>
        <p:txBody>
          <a:bodyPr wrap="square" lIns="0" tIns="0" rIns="0" bIns="0" rtlCol="0"/>
          <a:lstStyle/>
          <a:p/>
        </p:txBody>
      </p:sp>
      <p:sp>
        <p:nvSpPr>
          <p:cNvPr id="2970" name="object 2970"/>
          <p:cNvSpPr/>
          <p:nvPr/>
        </p:nvSpPr>
        <p:spPr>
          <a:xfrm>
            <a:off x="3934586" y="1876485"/>
            <a:ext cx="4445" cy="2540"/>
          </a:xfrm>
          <a:custGeom>
            <a:rect l="l" t="t" r="r" b="b"/>
            <a:pathLst>
              <a:path w="4445" h="2539">
                <a:moveTo>
                  <a:pt x="2081" y="2512"/>
                </a:moveTo>
                <a:lnTo>
                  <a:pt x="0" y="0"/>
                </a:lnTo>
                <a:lnTo>
                  <a:pt x="4162" y="0"/>
                </a:lnTo>
                <a:lnTo>
                  <a:pt x="2081" y="2512"/>
                </a:lnTo>
                <a:close/>
              </a:path>
            </a:pathLst>
          </a:custGeom>
          <a:solidFill>
            <a:srgbClr val="C9CCCC"/>
          </a:solidFill>
        </p:spPr>
        <p:txBody>
          <a:bodyPr wrap="square" lIns="0" tIns="0" rIns="0" bIns="0" rtlCol="0"/>
          <a:lstStyle/>
          <a:p/>
        </p:txBody>
      </p:sp>
      <p:sp>
        <p:nvSpPr>
          <p:cNvPr id="2971" name="object 2971"/>
          <p:cNvSpPr/>
          <p:nvPr/>
        </p:nvSpPr>
        <p:spPr>
          <a:xfrm>
            <a:off x="5026033" y="2526874"/>
            <a:ext cx="2540" cy="2540"/>
          </a:xfrm>
          <a:custGeom>
            <a:rect l="l" t="t" r="r" b="b"/>
            <a:pathLst>
              <a:path w="2539" h="2539">
                <a:moveTo>
                  <a:pt x="0" y="0"/>
                </a:moveTo>
                <a:lnTo>
                  <a:pt x="2081" y="0"/>
                </a:lnTo>
                <a:lnTo>
                  <a:pt x="2081" y="2512"/>
                </a:lnTo>
                <a:lnTo>
                  <a:pt x="0" y="2512"/>
                </a:lnTo>
                <a:lnTo>
                  <a:pt x="0" y="0"/>
                </a:lnTo>
                <a:close/>
              </a:path>
            </a:pathLst>
          </a:custGeom>
          <a:solidFill>
            <a:srgbClr val="C9CCCC"/>
          </a:solidFill>
        </p:spPr>
        <p:txBody>
          <a:bodyPr wrap="square" lIns="0" tIns="0" rIns="0" bIns="0" rtlCol="0"/>
          <a:lstStyle/>
          <a:p/>
        </p:txBody>
      </p:sp>
      <p:sp>
        <p:nvSpPr>
          <p:cNvPr id="2972" name="object 2972"/>
          <p:cNvSpPr/>
          <p:nvPr/>
        </p:nvSpPr>
        <p:spPr>
          <a:xfrm>
            <a:off x="5007349" y="2539389"/>
            <a:ext cx="2540" cy="2540"/>
          </a:xfrm>
          <a:custGeom>
            <a:rect l="l" t="t" r="r" b="b"/>
            <a:pathLst>
              <a:path w="2539" h="2539">
                <a:moveTo>
                  <a:pt x="2093" y="2524"/>
                </a:moveTo>
                <a:lnTo>
                  <a:pt x="0" y="2524"/>
                </a:lnTo>
                <a:lnTo>
                  <a:pt x="2093" y="0"/>
                </a:lnTo>
                <a:lnTo>
                  <a:pt x="2093" y="2524"/>
                </a:lnTo>
                <a:close/>
              </a:path>
            </a:pathLst>
          </a:custGeom>
          <a:solidFill>
            <a:srgbClr val="C9CCCC"/>
          </a:solidFill>
        </p:spPr>
        <p:txBody>
          <a:bodyPr wrap="square" lIns="0" tIns="0" rIns="0" bIns="0" rtlCol="0"/>
          <a:lstStyle/>
          <a:p/>
        </p:txBody>
      </p:sp>
      <p:sp>
        <p:nvSpPr>
          <p:cNvPr id="2973" name="object 2973"/>
          <p:cNvSpPr/>
          <p:nvPr/>
        </p:nvSpPr>
        <p:spPr>
          <a:xfrm>
            <a:off x="5009446" y="2529386"/>
            <a:ext cx="6350" cy="7620"/>
          </a:xfrm>
          <a:custGeom>
            <a:rect l="l" t="t" r="r" b="b"/>
            <a:pathLst>
              <a:path w="6350" h="7619">
                <a:moveTo>
                  <a:pt x="4138" y="7513"/>
                </a:moveTo>
                <a:lnTo>
                  <a:pt x="2057" y="7513"/>
                </a:lnTo>
                <a:lnTo>
                  <a:pt x="2057" y="2500"/>
                </a:lnTo>
                <a:lnTo>
                  <a:pt x="0" y="0"/>
                </a:lnTo>
                <a:lnTo>
                  <a:pt x="6207" y="0"/>
                </a:lnTo>
                <a:lnTo>
                  <a:pt x="4138" y="2500"/>
                </a:lnTo>
                <a:lnTo>
                  <a:pt x="4138" y="7513"/>
                </a:lnTo>
                <a:close/>
              </a:path>
            </a:pathLst>
          </a:custGeom>
          <a:solidFill>
            <a:srgbClr val="C9CCCC"/>
          </a:solidFill>
        </p:spPr>
        <p:txBody>
          <a:bodyPr wrap="square" lIns="0" tIns="0" rIns="0" bIns="0" rtlCol="0"/>
          <a:lstStyle/>
          <a:p/>
        </p:txBody>
      </p:sp>
      <p:sp>
        <p:nvSpPr>
          <p:cNvPr id="2974" name="object 2974"/>
          <p:cNvSpPr/>
          <p:nvPr/>
        </p:nvSpPr>
        <p:spPr>
          <a:xfrm>
            <a:off x="5011504" y="2539389"/>
            <a:ext cx="2540" cy="2540"/>
          </a:xfrm>
          <a:custGeom>
            <a:rect l="l" t="t" r="r" b="b"/>
            <a:pathLst>
              <a:path w="2539" h="2539">
                <a:moveTo>
                  <a:pt x="2093" y="2524"/>
                </a:moveTo>
                <a:lnTo>
                  <a:pt x="0" y="2524"/>
                </a:lnTo>
                <a:lnTo>
                  <a:pt x="2093" y="0"/>
                </a:lnTo>
                <a:lnTo>
                  <a:pt x="2093" y="2524"/>
                </a:lnTo>
                <a:close/>
              </a:path>
            </a:pathLst>
          </a:custGeom>
          <a:solidFill>
            <a:srgbClr val="C9CCCC"/>
          </a:solidFill>
        </p:spPr>
        <p:txBody>
          <a:bodyPr wrap="square" lIns="0" tIns="0" rIns="0" bIns="0" rtlCol="0"/>
          <a:lstStyle/>
          <a:p/>
        </p:txBody>
      </p:sp>
      <p:sp>
        <p:nvSpPr>
          <p:cNvPr id="2975" name="object 2975"/>
          <p:cNvSpPr/>
          <p:nvPr/>
        </p:nvSpPr>
        <p:spPr>
          <a:xfrm>
            <a:off x="5017728" y="2516880"/>
            <a:ext cx="2540" cy="2540"/>
          </a:xfrm>
          <a:custGeom>
            <a:rect l="l" t="t" r="r" b="b"/>
            <a:pathLst>
              <a:path w="2539" h="2539">
                <a:moveTo>
                  <a:pt x="0" y="2500"/>
                </a:moveTo>
                <a:lnTo>
                  <a:pt x="0" y="0"/>
                </a:lnTo>
                <a:lnTo>
                  <a:pt x="2081" y="0"/>
                </a:lnTo>
                <a:lnTo>
                  <a:pt x="0" y="2500"/>
                </a:lnTo>
                <a:close/>
              </a:path>
            </a:pathLst>
          </a:custGeom>
          <a:solidFill>
            <a:srgbClr val="C9CCCC"/>
          </a:solidFill>
        </p:spPr>
        <p:txBody>
          <a:bodyPr wrap="square" lIns="0" tIns="0" rIns="0" bIns="0" rtlCol="0"/>
          <a:lstStyle/>
          <a:p/>
        </p:txBody>
      </p:sp>
      <p:sp>
        <p:nvSpPr>
          <p:cNvPr id="2976" name="object 2976"/>
          <p:cNvSpPr/>
          <p:nvPr/>
        </p:nvSpPr>
        <p:spPr>
          <a:xfrm>
            <a:off x="5007350" y="2534375"/>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2977" name="object 2977"/>
          <p:cNvSpPr/>
          <p:nvPr/>
        </p:nvSpPr>
        <p:spPr>
          <a:xfrm>
            <a:off x="5013605" y="253437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978" name="object 2978"/>
          <p:cNvSpPr/>
          <p:nvPr/>
        </p:nvSpPr>
        <p:spPr>
          <a:xfrm>
            <a:off x="5028108" y="2524393"/>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2979" name="object 2979"/>
          <p:cNvSpPr/>
          <p:nvPr/>
        </p:nvSpPr>
        <p:spPr>
          <a:xfrm>
            <a:off x="5021883" y="2523142"/>
            <a:ext cx="2540" cy="3810"/>
          </a:xfrm>
          <a:custGeom>
            <a:rect l="l" t="t" r="r" b="b"/>
            <a:pathLst>
              <a:path w="2539" h="3810">
                <a:moveTo>
                  <a:pt x="2069" y="3732"/>
                </a:moveTo>
                <a:lnTo>
                  <a:pt x="0" y="1244"/>
                </a:lnTo>
                <a:lnTo>
                  <a:pt x="1016" y="0"/>
                </a:lnTo>
                <a:lnTo>
                  <a:pt x="2069" y="1244"/>
                </a:lnTo>
                <a:lnTo>
                  <a:pt x="2069" y="3732"/>
                </a:lnTo>
                <a:close/>
              </a:path>
            </a:pathLst>
          </a:custGeom>
          <a:solidFill>
            <a:srgbClr val="C9CCCC"/>
          </a:solidFill>
        </p:spPr>
        <p:txBody>
          <a:bodyPr wrap="square" lIns="0" tIns="0" rIns="0" bIns="0" rtlCol="0"/>
          <a:lstStyle/>
          <a:p/>
        </p:txBody>
      </p:sp>
      <p:sp>
        <p:nvSpPr>
          <p:cNvPr id="2980" name="object 2980"/>
          <p:cNvSpPr/>
          <p:nvPr/>
        </p:nvSpPr>
        <p:spPr>
          <a:xfrm>
            <a:off x="5026037" y="2514374"/>
            <a:ext cx="2540" cy="2540"/>
          </a:xfrm>
          <a:custGeom>
            <a:rect l="l" t="t" r="r" b="b"/>
            <a:pathLst>
              <a:path w="2539" h="2539">
                <a:moveTo>
                  <a:pt x="0" y="2524"/>
                </a:moveTo>
                <a:lnTo>
                  <a:pt x="0" y="0"/>
                </a:lnTo>
                <a:lnTo>
                  <a:pt x="2081" y="0"/>
                </a:lnTo>
                <a:lnTo>
                  <a:pt x="0" y="2524"/>
                </a:lnTo>
                <a:close/>
              </a:path>
            </a:pathLst>
          </a:custGeom>
          <a:solidFill>
            <a:srgbClr val="C9CCCC"/>
          </a:solidFill>
        </p:spPr>
        <p:txBody>
          <a:bodyPr wrap="square" lIns="0" tIns="0" rIns="0" bIns="0" rtlCol="0"/>
          <a:lstStyle/>
          <a:p/>
        </p:txBody>
      </p:sp>
      <p:sp>
        <p:nvSpPr>
          <p:cNvPr id="2981" name="object 2981"/>
          <p:cNvSpPr/>
          <p:nvPr/>
        </p:nvSpPr>
        <p:spPr>
          <a:xfrm>
            <a:off x="5023954" y="2519373"/>
            <a:ext cx="2540" cy="2540"/>
          </a:xfrm>
          <a:custGeom>
            <a:rect l="l" t="t" r="r" b="b"/>
            <a:pathLst>
              <a:path w="2539" h="2539">
                <a:moveTo>
                  <a:pt x="2081" y="2524"/>
                </a:moveTo>
                <a:lnTo>
                  <a:pt x="0" y="2524"/>
                </a:lnTo>
                <a:lnTo>
                  <a:pt x="0" y="0"/>
                </a:lnTo>
                <a:lnTo>
                  <a:pt x="2081" y="2524"/>
                </a:lnTo>
                <a:close/>
              </a:path>
            </a:pathLst>
          </a:custGeom>
          <a:solidFill>
            <a:srgbClr val="C9CCCC"/>
          </a:solidFill>
        </p:spPr>
        <p:txBody>
          <a:bodyPr wrap="square" lIns="0" tIns="0" rIns="0" bIns="0" rtlCol="0"/>
          <a:lstStyle/>
          <a:p/>
        </p:txBody>
      </p:sp>
      <p:sp>
        <p:nvSpPr>
          <p:cNvPr id="2982" name="object 2982"/>
          <p:cNvSpPr/>
          <p:nvPr/>
        </p:nvSpPr>
        <p:spPr>
          <a:xfrm>
            <a:off x="5011504" y="2526881"/>
            <a:ext cx="2540" cy="2540"/>
          </a:xfrm>
          <a:custGeom>
            <a:rect l="l" t="t" r="r" b="b"/>
            <a:pathLst>
              <a:path w="2539" h="2539">
                <a:moveTo>
                  <a:pt x="0" y="2524"/>
                </a:moveTo>
                <a:lnTo>
                  <a:pt x="0" y="0"/>
                </a:lnTo>
                <a:lnTo>
                  <a:pt x="2093" y="0"/>
                </a:lnTo>
                <a:lnTo>
                  <a:pt x="0" y="2524"/>
                </a:lnTo>
                <a:close/>
              </a:path>
            </a:pathLst>
          </a:custGeom>
          <a:solidFill>
            <a:srgbClr val="C9CCCC"/>
          </a:solidFill>
        </p:spPr>
        <p:txBody>
          <a:bodyPr wrap="square" lIns="0" tIns="0" rIns="0" bIns="0" rtlCol="0"/>
          <a:lstStyle/>
          <a:p/>
        </p:txBody>
      </p:sp>
      <p:sp>
        <p:nvSpPr>
          <p:cNvPr id="2983" name="object 2983"/>
          <p:cNvSpPr/>
          <p:nvPr/>
        </p:nvSpPr>
        <p:spPr>
          <a:xfrm>
            <a:off x="4928506" y="2621953"/>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2984" name="object 2984"/>
          <p:cNvSpPr/>
          <p:nvPr/>
        </p:nvSpPr>
        <p:spPr>
          <a:xfrm>
            <a:off x="4926434" y="2626965"/>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2985" name="object 2985"/>
          <p:cNvSpPr/>
          <p:nvPr/>
        </p:nvSpPr>
        <p:spPr>
          <a:xfrm>
            <a:off x="4928506" y="2624442"/>
            <a:ext cx="2540" cy="2540"/>
          </a:xfrm>
          <a:custGeom>
            <a:rect l="l" t="t" r="r" b="b"/>
            <a:pathLst>
              <a:path w="2539" h="2539">
                <a:moveTo>
                  <a:pt x="0" y="2524"/>
                </a:moveTo>
                <a:lnTo>
                  <a:pt x="0" y="0"/>
                </a:lnTo>
                <a:lnTo>
                  <a:pt x="2069" y="0"/>
                </a:lnTo>
                <a:lnTo>
                  <a:pt x="0" y="2524"/>
                </a:lnTo>
                <a:close/>
              </a:path>
            </a:pathLst>
          </a:custGeom>
          <a:solidFill>
            <a:srgbClr val="C9CCCC"/>
          </a:solidFill>
        </p:spPr>
        <p:txBody>
          <a:bodyPr wrap="square" lIns="0" tIns="0" rIns="0" bIns="0" rtlCol="0"/>
          <a:lstStyle/>
          <a:p/>
        </p:txBody>
      </p:sp>
      <p:sp>
        <p:nvSpPr>
          <p:cNvPr id="2986" name="object 2986"/>
          <p:cNvSpPr/>
          <p:nvPr/>
        </p:nvSpPr>
        <p:spPr>
          <a:xfrm>
            <a:off x="4924353" y="2626967"/>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987" name="object 2987"/>
          <p:cNvSpPr/>
          <p:nvPr/>
        </p:nvSpPr>
        <p:spPr>
          <a:xfrm>
            <a:off x="4747990" y="2784549"/>
            <a:ext cx="2540" cy="2540"/>
          </a:xfrm>
          <a:custGeom>
            <a:rect l="l" t="t" r="r" b="b"/>
            <a:pathLst>
              <a:path w="2539" h="2539">
                <a:moveTo>
                  <a:pt x="0" y="0"/>
                </a:moveTo>
                <a:lnTo>
                  <a:pt x="2069" y="0"/>
                </a:lnTo>
                <a:lnTo>
                  <a:pt x="2069" y="2512"/>
                </a:lnTo>
                <a:lnTo>
                  <a:pt x="0" y="2512"/>
                </a:lnTo>
                <a:lnTo>
                  <a:pt x="0" y="0"/>
                </a:lnTo>
                <a:close/>
              </a:path>
            </a:pathLst>
          </a:custGeom>
          <a:solidFill>
            <a:srgbClr val="C9CCCC"/>
          </a:solidFill>
        </p:spPr>
        <p:txBody>
          <a:bodyPr wrap="square" lIns="0" tIns="0" rIns="0" bIns="0" rtlCol="0"/>
          <a:lstStyle/>
          <a:p/>
        </p:txBody>
      </p:sp>
      <p:sp>
        <p:nvSpPr>
          <p:cNvPr id="2988" name="object 2988"/>
          <p:cNvSpPr/>
          <p:nvPr/>
        </p:nvSpPr>
        <p:spPr>
          <a:xfrm>
            <a:off x="5011500" y="2524385"/>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2989" name="object 2989"/>
          <p:cNvSpPr/>
          <p:nvPr/>
        </p:nvSpPr>
        <p:spPr>
          <a:xfrm>
            <a:off x="5005278" y="2524386"/>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2990" name="object 2990"/>
          <p:cNvSpPr/>
          <p:nvPr/>
        </p:nvSpPr>
        <p:spPr>
          <a:xfrm>
            <a:off x="5005280" y="2504381"/>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2991" name="object 2991"/>
          <p:cNvSpPr/>
          <p:nvPr/>
        </p:nvSpPr>
        <p:spPr>
          <a:xfrm>
            <a:off x="4999054" y="2501872"/>
            <a:ext cx="4445" cy="2540"/>
          </a:xfrm>
          <a:custGeom>
            <a:rect l="l" t="t" r="r" b="b"/>
            <a:pathLst>
              <a:path w="4445" h="2539">
                <a:moveTo>
                  <a:pt x="4162" y="2500"/>
                </a:moveTo>
                <a:lnTo>
                  <a:pt x="0" y="2500"/>
                </a:lnTo>
                <a:lnTo>
                  <a:pt x="0" y="0"/>
                </a:lnTo>
                <a:lnTo>
                  <a:pt x="4162" y="0"/>
                </a:lnTo>
                <a:lnTo>
                  <a:pt x="4162" y="2500"/>
                </a:lnTo>
                <a:close/>
              </a:path>
            </a:pathLst>
          </a:custGeom>
          <a:solidFill>
            <a:srgbClr val="C9CCCC"/>
          </a:solidFill>
        </p:spPr>
        <p:txBody>
          <a:bodyPr wrap="square" lIns="0" tIns="0" rIns="0" bIns="0" rtlCol="0"/>
          <a:lstStyle/>
          <a:p/>
        </p:txBody>
      </p:sp>
      <p:sp>
        <p:nvSpPr>
          <p:cNvPr id="2992" name="object 2992"/>
          <p:cNvSpPr/>
          <p:nvPr/>
        </p:nvSpPr>
        <p:spPr>
          <a:xfrm>
            <a:off x="4996996" y="2501866"/>
            <a:ext cx="2540" cy="2540"/>
          </a:xfrm>
          <a:custGeom>
            <a:rect l="l" t="t" r="r" b="b"/>
            <a:pathLst>
              <a:path w="2539" h="2539">
                <a:moveTo>
                  <a:pt x="0" y="2500"/>
                </a:moveTo>
                <a:lnTo>
                  <a:pt x="0" y="0"/>
                </a:lnTo>
                <a:lnTo>
                  <a:pt x="2069" y="0"/>
                </a:lnTo>
                <a:lnTo>
                  <a:pt x="0" y="2500"/>
                </a:lnTo>
                <a:close/>
              </a:path>
            </a:pathLst>
          </a:custGeom>
          <a:solidFill>
            <a:srgbClr val="C9CCCC"/>
          </a:solidFill>
        </p:spPr>
        <p:txBody>
          <a:bodyPr wrap="square" lIns="0" tIns="0" rIns="0" bIns="0" rtlCol="0"/>
          <a:lstStyle/>
          <a:p/>
        </p:txBody>
      </p:sp>
      <p:sp>
        <p:nvSpPr>
          <p:cNvPr id="2993" name="object 2993"/>
          <p:cNvSpPr/>
          <p:nvPr/>
        </p:nvSpPr>
        <p:spPr>
          <a:xfrm>
            <a:off x="5026033" y="2539376"/>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994" name="object 2994"/>
          <p:cNvSpPr/>
          <p:nvPr/>
        </p:nvSpPr>
        <p:spPr>
          <a:xfrm>
            <a:off x="5034333" y="2429341"/>
            <a:ext cx="2540" cy="2540"/>
          </a:xfrm>
          <a:custGeom>
            <a:rect l="l" t="t" r="r" b="b"/>
            <a:pathLst>
              <a:path w="2539" h="2539">
                <a:moveTo>
                  <a:pt x="0" y="0"/>
                </a:moveTo>
                <a:lnTo>
                  <a:pt x="2081" y="0"/>
                </a:lnTo>
                <a:lnTo>
                  <a:pt x="2081" y="2488"/>
                </a:lnTo>
                <a:lnTo>
                  <a:pt x="0" y="2488"/>
                </a:lnTo>
                <a:lnTo>
                  <a:pt x="0" y="0"/>
                </a:lnTo>
                <a:close/>
              </a:path>
            </a:pathLst>
          </a:custGeom>
          <a:solidFill>
            <a:srgbClr val="C9CCCC"/>
          </a:solidFill>
        </p:spPr>
        <p:txBody>
          <a:bodyPr wrap="square" lIns="0" tIns="0" rIns="0" bIns="0" rtlCol="0"/>
          <a:lstStyle/>
          <a:p/>
        </p:txBody>
      </p:sp>
      <p:sp>
        <p:nvSpPr>
          <p:cNvPr id="2995" name="object 2995"/>
          <p:cNvSpPr/>
          <p:nvPr/>
        </p:nvSpPr>
        <p:spPr>
          <a:xfrm>
            <a:off x="5038472" y="2539376"/>
            <a:ext cx="2540" cy="2540"/>
          </a:xfrm>
          <a:custGeom>
            <a:rect l="l" t="t" r="r" b="b"/>
            <a:pathLst>
              <a:path w="2539" h="2539">
                <a:moveTo>
                  <a:pt x="0" y="0"/>
                </a:moveTo>
                <a:lnTo>
                  <a:pt x="2081" y="0"/>
                </a:lnTo>
                <a:lnTo>
                  <a:pt x="2081" y="2524"/>
                </a:lnTo>
                <a:lnTo>
                  <a:pt x="0" y="2524"/>
                </a:lnTo>
                <a:lnTo>
                  <a:pt x="0" y="0"/>
                </a:lnTo>
                <a:close/>
              </a:path>
            </a:pathLst>
          </a:custGeom>
          <a:solidFill>
            <a:srgbClr val="C9CCCC"/>
          </a:solidFill>
        </p:spPr>
        <p:txBody>
          <a:bodyPr wrap="square" lIns="0" tIns="0" rIns="0" bIns="0" rtlCol="0"/>
          <a:lstStyle/>
          <a:p/>
        </p:txBody>
      </p:sp>
      <p:sp>
        <p:nvSpPr>
          <p:cNvPr id="2996" name="object 2996"/>
          <p:cNvSpPr/>
          <p:nvPr/>
        </p:nvSpPr>
        <p:spPr>
          <a:xfrm>
            <a:off x="5030195" y="2514383"/>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2997" name="object 2997"/>
          <p:cNvSpPr/>
          <p:nvPr/>
        </p:nvSpPr>
        <p:spPr>
          <a:xfrm>
            <a:off x="5034336" y="2511879"/>
            <a:ext cx="4445" cy="5080"/>
          </a:xfrm>
          <a:custGeom>
            <a:rect l="l" t="t" r="r" b="b"/>
            <a:pathLst>
              <a:path w="4445" h="5080">
                <a:moveTo>
                  <a:pt x="4150" y="5001"/>
                </a:moveTo>
                <a:lnTo>
                  <a:pt x="2081" y="5001"/>
                </a:lnTo>
                <a:lnTo>
                  <a:pt x="2081" y="2500"/>
                </a:lnTo>
                <a:lnTo>
                  <a:pt x="0" y="2500"/>
                </a:lnTo>
                <a:lnTo>
                  <a:pt x="2081" y="0"/>
                </a:lnTo>
                <a:lnTo>
                  <a:pt x="4150" y="0"/>
                </a:lnTo>
                <a:lnTo>
                  <a:pt x="4150" y="5001"/>
                </a:lnTo>
                <a:close/>
              </a:path>
            </a:pathLst>
          </a:custGeom>
          <a:solidFill>
            <a:srgbClr val="C9CCCC"/>
          </a:solidFill>
        </p:spPr>
        <p:txBody>
          <a:bodyPr wrap="square" lIns="0" tIns="0" rIns="0" bIns="0" rtlCol="0"/>
          <a:lstStyle/>
          <a:p/>
        </p:txBody>
      </p:sp>
      <p:sp>
        <p:nvSpPr>
          <p:cNvPr id="2998" name="object 2998"/>
          <p:cNvSpPr/>
          <p:nvPr/>
        </p:nvSpPr>
        <p:spPr>
          <a:xfrm>
            <a:off x="5034333" y="2536900"/>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2999" name="object 2999"/>
          <p:cNvSpPr/>
          <p:nvPr/>
        </p:nvSpPr>
        <p:spPr>
          <a:xfrm>
            <a:off x="5046784" y="2229186"/>
            <a:ext cx="2540" cy="2540"/>
          </a:xfrm>
          <a:custGeom>
            <a:rect l="l" t="t" r="r" b="b"/>
            <a:pathLst>
              <a:path w="2539" h="2539">
                <a:moveTo>
                  <a:pt x="2069" y="2536"/>
                </a:moveTo>
                <a:lnTo>
                  <a:pt x="0" y="2536"/>
                </a:lnTo>
                <a:lnTo>
                  <a:pt x="2069" y="0"/>
                </a:lnTo>
                <a:lnTo>
                  <a:pt x="2069" y="2536"/>
                </a:lnTo>
                <a:close/>
              </a:path>
            </a:pathLst>
          </a:custGeom>
          <a:solidFill>
            <a:srgbClr val="C9CCCC"/>
          </a:solidFill>
        </p:spPr>
        <p:txBody>
          <a:bodyPr wrap="square" lIns="0" tIns="0" rIns="0" bIns="0" rtlCol="0"/>
          <a:lstStyle/>
          <a:p/>
        </p:txBody>
      </p:sp>
      <p:sp>
        <p:nvSpPr>
          <p:cNvPr id="3000" name="object 3000"/>
          <p:cNvSpPr/>
          <p:nvPr/>
        </p:nvSpPr>
        <p:spPr>
          <a:xfrm>
            <a:off x="5192035" y="245185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01" name="object 3001"/>
          <p:cNvSpPr/>
          <p:nvPr/>
        </p:nvSpPr>
        <p:spPr>
          <a:xfrm>
            <a:off x="5169193" y="2406836"/>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3002" name="object 3002"/>
          <p:cNvSpPr/>
          <p:nvPr/>
        </p:nvSpPr>
        <p:spPr>
          <a:xfrm>
            <a:off x="5212766" y="2361788"/>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3003" name="object 3003"/>
          <p:cNvSpPr/>
          <p:nvPr/>
        </p:nvSpPr>
        <p:spPr>
          <a:xfrm>
            <a:off x="5028108" y="2529388"/>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004" name="object 3004"/>
          <p:cNvSpPr/>
          <p:nvPr/>
        </p:nvSpPr>
        <p:spPr>
          <a:xfrm>
            <a:off x="5028108" y="253690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005" name="object 3005"/>
          <p:cNvSpPr/>
          <p:nvPr/>
        </p:nvSpPr>
        <p:spPr>
          <a:xfrm>
            <a:off x="4602724" y="2919630"/>
            <a:ext cx="2540" cy="5080"/>
          </a:xfrm>
          <a:custGeom>
            <a:rect l="l" t="t" r="r" b="b"/>
            <a:pathLst>
              <a:path w="2539" h="5080">
                <a:moveTo>
                  <a:pt x="2093" y="4989"/>
                </a:moveTo>
                <a:lnTo>
                  <a:pt x="0" y="4989"/>
                </a:lnTo>
                <a:lnTo>
                  <a:pt x="0" y="0"/>
                </a:lnTo>
                <a:lnTo>
                  <a:pt x="2093" y="2500"/>
                </a:lnTo>
                <a:lnTo>
                  <a:pt x="2093" y="4989"/>
                </a:lnTo>
                <a:close/>
              </a:path>
            </a:pathLst>
          </a:custGeom>
          <a:solidFill>
            <a:srgbClr val="C9CCCC"/>
          </a:solidFill>
        </p:spPr>
        <p:txBody>
          <a:bodyPr wrap="square" lIns="0" tIns="0" rIns="0" bIns="0" rtlCol="0"/>
          <a:lstStyle/>
          <a:p/>
        </p:txBody>
      </p:sp>
      <p:sp>
        <p:nvSpPr>
          <p:cNvPr id="3006" name="object 3006"/>
          <p:cNvSpPr/>
          <p:nvPr/>
        </p:nvSpPr>
        <p:spPr>
          <a:xfrm>
            <a:off x="5023939" y="2541901"/>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3007" name="object 3007"/>
          <p:cNvSpPr/>
          <p:nvPr/>
        </p:nvSpPr>
        <p:spPr>
          <a:xfrm>
            <a:off x="5028126" y="2534375"/>
            <a:ext cx="2540" cy="2540"/>
          </a:xfrm>
          <a:custGeom>
            <a:rect l="l" t="t" r="r" b="b"/>
            <a:pathLst>
              <a:path w="2539" h="2539">
                <a:moveTo>
                  <a:pt x="0" y="0"/>
                </a:moveTo>
                <a:lnTo>
                  <a:pt x="2069" y="0"/>
                </a:lnTo>
                <a:lnTo>
                  <a:pt x="2069" y="2524"/>
                </a:lnTo>
                <a:lnTo>
                  <a:pt x="0" y="2524"/>
                </a:lnTo>
                <a:lnTo>
                  <a:pt x="0" y="0"/>
                </a:lnTo>
                <a:close/>
              </a:path>
            </a:pathLst>
          </a:custGeom>
          <a:solidFill>
            <a:srgbClr val="C9CCCC"/>
          </a:solidFill>
        </p:spPr>
        <p:txBody>
          <a:bodyPr wrap="square" lIns="0" tIns="0" rIns="0" bIns="0" rtlCol="0"/>
          <a:lstStyle/>
          <a:p/>
        </p:txBody>
      </p:sp>
      <p:sp>
        <p:nvSpPr>
          <p:cNvPr id="3008" name="object 3008"/>
          <p:cNvSpPr/>
          <p:nvPr/>
        </p:nvSpPr>
        <p:spPr>
          <a:xfrm>
            <a:off x="5026037" y="2534376"/>
            <a:ext cx="2540" cy="2540"/>
          </a:xfrm>
          <a:custGeom>
            <a:rect l="l" t="t" r="r" b="b"/>
            <a:pathLst>
              <a:path w="2539"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3009" name="object 3009"/>
          <p:cNvSpPr/>
          <p:nvPr/>
        </p:nvSpPr>
        <p:spPr>
          <a:xfrm>
            <a:off x="5028108" y="2521898"/>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010" name="object 3010"/>
          <p:cNvSpPr/>
          <p:nvPr/>
        </p:nvSpPr>
        <p:spPr>
          <a:xfrm>
            <a:off x="5030192" y="2509391"/>
            <a:ext cx="2540" cy="5080"/>
          </a:xfrm>
          <a:custGeom>
            <a:rect l="l" t="t" r="r" b="b"/>
            <a:pathLst>
              <a:path w="2539" h="5080">
                <a:moveTo>
                  <a:pt x="2069" y="4989"/>
                </a:moveTo>
                <a:lnTo>
                  <a:pt x="0" y="2488"/>
                </a:lnTo>
                <a:lnTo>
                  <a:pt x="0" y="0"/>
                </a:lnTo>
                <a:lnTo>
                  <a:pt x="2069" y="0"/>
                </a:lnTo>
                <a:lnTo>
                  <a:pt x="2069" y="4989"/>
                </a:lnTo>
                <a:close/>
              </a:path>
            </a:pathLst>
          </a:custGeom>
          <a:solidFill>
            <a:srgbClr val="C9CCCC"/>
          </a:solidFill>
        </p:spPr>
        <p:txBody>
          <a:bodyPr wrap="square" lIns="0" tIns="0" rIns="0" bIns="0" rtlCol="0"/>
          <a:lstStyle/>
          <a:p/>
        </p:txBody>
      </p:sp>
      <p:sp>
        <p:nvSpPr>
          <p:cNvPr id="3011" name="object 3011"/>
          <p:cNvSpPr/>
          <p:nvPr/>
        </p:nvSpPr>
        <p:spPr>
          <a:xfrm>
            <a:off x="5028108" y="2531882"/>
            <a:ext cx="2540" cy="2540"/>
          </a:xfrm>
          <a:custGeom>
            <a:rect l="l" t="t" r="r" b="b"/>
            <a:pathLst>
              <a:path w="2539" h="2539">
                <a:moveTo>
                  <a:pt x="2081" y="2500"/>
                </a:moveTo>
                <a:lnTo>
                  <a:pt x="0" y="0"/>
                </a:lnTo>
                <a:lnTo>
                  <a:pt x="2081" y="0"/>
                </a:lnTo>
                <a:lnTo>
                  <a:pt x="2081" y="2500"/>
                </a:lnTo>
                <a:close/>
              </a:path>
            </a:pathLst>
          </a:custGeom>
          <a:solidFill>
            <a:srgbClr val="C9CCCC"/>
          </a:solidFill>
        </p:spPr>
        <p:txBody>
          <a:bodyPr wrap="square" lIns="0" tIns="0" rIns="0" bIns="0" rtlCol="0"/>
          <a:lstStyle/>
          <a:p/>
        </p:txBody>
      </p:sp>
      <p:sp>
        <p:nvSpPr>
          <p:cNvPr id="3012" name="object 3012"/>
          <p:cNvSpPr/>
          <p:nvPr/>
        </p:nvSpPr>
        <p:spPr>
          <a:xfrm>
            <a:off x="5028108" y="2519385"/>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013" name="object 3013"/>
          <p:cNvSpPr/>
          <p:nvPr/>
        </p:nvSpPr>
        <p:spPr>
          <a:xfrm>
            <a:off x="5023939" y="2526874"/>
            <a:ext cx="2540" cy="2540"/>
          </a:xfrm>
          <a:custGeom>
            <a:rect l="l" t="t" r="r" b="b"/>
            <a:pathLst>
              <a:path w="2539" h="2539">
                <a:moveTo>
                  <a:pt x="0" y="0"/>
                </a:moveTo>
                <a:lnTo>
                  <a:pt x="2093" y="0"/>
                </a:lnTo>
                <a:lnTo>
                  <a:pt x="2093" y="2512"/>
                </a:lnTo>
                <a:lnTo>
                  <a:pt x="0" y="2512"/>
                </a:lnTo>
                <a:lnTo>
                  <a:pt x="0" y="0"/>
                </a:lnTo>
                <a:close/>
              </a:path>
            </a:pathLst>
          </a:custGeom>
          <a:solidFill>
            <a:srgbClr val="C9CCCC"/>
          </a:solidFill>
        </p:spPr>
        <p:txBody>
          <a:bodyPr wrap="square" lIns="0" tIns="0" rIns="0" bIns="0" rtlCol="0"/>
          <a:lstStyle/>
          <a:p/>
        </p:txBody>
      </p:sp>
      <p:sp>
        <p:nvSpPr>
          <p:cNvPr id="3014" name="object 3014"/>
          <p:cNvSpPr/>
          <p:nvPr/>
        </p:nvSpPr>
        <p:spPr>
          <a:xfrm>
            <a:off x="4166989" y="2692005"/>
            <a:ext cx="2540" cy="2540"/>
          </a:xfrm>
          <a:custGeom>
            <a:rect l="l" t="t" r="r" b="b"/>
            <a:pathLst>
              <a:path w="2539" h="2539">
                <a:moveTo>
                  <a:pt x="0" y="0"/>
                </a:moveTo>
                <a:lnTo>
                  <a:pt x="2069" y="0"/>
                </a:lnTo>
                <a:lnTo>
                  <a:pt x="2069" y="2500"/>
                </a:lnTo>
                <a:lnTo>
                  <a:pt x="0" y="2500"/>
                </a:lnTo>
                <a:lnTo>
                  <a:pt x="0" y="0"/>
                </a:lnTo>
                <a:close/>
              </a:path>
            </a:pathLst>
          </a:custGeom>
          <a:solidFill>
            <a:srgbClr val="C9CCCC"/>
          </a:solidFill>
        </p:spPr>
        <p:txBody>
          <a:bodyPr wrap="square" lIns="0" tIns="0" rIns="0" bIns="0" rtlCol="0"/>
          <a:lstStyle/>
          <a:p/>
        </p:txBody>
      </p:sp>
      <p:sp>
        <p:nvSpPr>
          <p:cNvPr id="3015" name="object 3015"/>
          <p:cNvSpPr/>
          <p:nvPr/>
        </p:nvSpPr>
        <p:spPr>
          <a:xfrm>
            <a:off x="4181509" y="2764532"/>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016" name="object 3016"/>
          <p:cNvSpPr/>
          <p:nvPr/>
        </p:nvSpPr>
        <p:spPr>
          <a:xfrm>
            <a:off x="4166989" y="2699505"/>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017" name="object 3017"/>
          <p:cNvSpPr/>
          <p:nvPr/>
        </p:nvSpPr>
        <p:spPr>
          <a:xfrm>
            <a:off x="4202255" y="2894620"/>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018" name="object 3018"/>
          <p:cNvSpPr/>
          <p:nvPr/>
        </p:nvSpPr>
        <p:spPr>
          <a:xfrm>
            <a:off x="4191891" y="2824570"/>
            <a:ext cx="2540" cy="2540"/>
          </a:xfrm>
          <a:custGeom>
            <a:rect l="l" t="t" r="r" b="b"/>
            <a:pathLst>
              <a:path w="2539" h="2539">
                <a:moveTo>
                  <a:pt x="0" y="0"/>
                </a:moveTo>
                <a:lnTo>
                  <a:pt x="2081" y="0"/>
                </a:lnTo>
                <a:lnTo>
                  <a:pt x="2081" y="2500"/>
                </a:lnTo>
                <a:lnTo>
                  <a:pt x="0" y="2500"/>
                </a:lnTo>
                <a:lnTo>
                  <a:pt x="0" y="0"/>
                </a:lnTo>
                <a:close/>
              </a:path>
            </a:pathLst>
          </a:custGeom>
          <a:solidFill>
            <a:srgbClr val="C9CCCC"/>
          </a:solidFill>
        </p:spPr>
        <p:txBody>
          <a:bodyPr wrap="square" lIns="0" tIns="0" rIns="0" bIns="0" rtlCol="0"/>
          <a:lstStyle/>
          <a:p/>
        </p:txBody>
      </p:sp>
      <p:sp>
        <p:nvSpPr>
          <p:cNvPr id="3019" name="object 3019"/>
          <p:cNvSpPr/>
          <p:nvPr/>
        </p:nvSpPr>
        <p:spPr>
          <a:xfrm>
            <a:off x="4171139" y="2601938"/>
            <a:ext cx="2540" cy="2540"/>
          </a:xfrm>
          <a:custGeom>
            <a:rect l="l" t="t" r="r" b="b"/>
            <a:pathLst>
              <a:path w="2539" h="2539">
                <a:moveTo>
                  <a:pt x="0" y="0"/>
                </a:moveTo>
                <a:lnTo>
                  <a:pt x="2069" y="0"/>
                </a:lnTo>
                <a:lnTo>
                  <a:pt x="2069" y="2488"/>
                </a:lnTo>
                <a:lnTo>
                  <a:pt x="0" y="2488"/>
                </a:lnTo>
                <a:lnTo>
                  <a:pt x="0" y="0"/>
                </a:lnTo>
                <a:close/>
              </a:path>
            </a:pathLst>
          </a:custGeom>
          <a:solidFill>
            <a:srgbClr val="C9CCCC"/>
          </a:solidFill>
        </p:spPr>
        <p:txBody>
          <a:bodyPr wrap="square" lIns="0" tIns="0" rIns="0" bIns="0" rtlCol="0"/>
          <a:lstStyle/>
          <a:p/>
        </p:txBody>
      </p:sp>
      <p:sp>
        <p:nvSpPr>
          <p:cNvPr id="3020" name="object 3020"/>
          <p:cNvSpPr/>
          <p:nvPr/>
        </p:nvSpPr>
        <p:spPr>
          <a:xfrm>
            <a:off x="4181497" y="2712022"/>
            <a:ext cx="2540" cy="2540"/>
          </a:xfrm>
          <a:custGeom>
            <a:rect l="l" t="t" r="r" b="b"/>
            <a:pathLst>
              <a:path w="2539" h="2539">
                <a:moveTo>
                  <a:pt x="0" y="0"/>
                </a:moveTo>
                <a:lnTo>
                  <a:pt x="2093" y="0"/>
                </a:lnTo>
                <a:lnTo>
                  <a:pt x="2093" y="2488"/>
                </a:lnTo>
                <a:lnTo>
                  <a:pt x="0" y="2488"/>
                </a:lnTo>
                <a:lnTo>
                  <a:pt x="0" y="0"/>
                </a:lnTo>
                <a:close/>
              </a:path>
            </a:pathLst>
          </a:custGeom>
          <a:solidFill>
            <a:srgbClr val="C9CCCC"/>
          </a:solidFill>
        </p:spPr>
        <p:txBody>
          <a:bodyPr wrap="square" lIns="0" tIns="0" rIns="0" bIns="0" rtlCol="0"/>
          <a:lstStyle/>
          <a:p/>
        </p:txBody>
      </p:sp>
      <p:sp>
        <p:nvSpPr>
          <p:cNvPr id="3021" name="object 3021"/>
          <p:cNvSpPr/>
          <p:nvPr/>
        </p:nvSpPr>
        <p:spPr>
          <a:xfrm>
            <a:off x="4177368" y="2727020"/>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022" name="object 3022"/>
          <p:cNvSpPr/>
          <p:nvPr/>
        </p:nvSpPr>
        <p:spPr>
          <a:xfrm>
            <a:off x="4175285" y="2722019"/>
            <a:ext cx="2540" cy="5080"/>
          </a:xfrm>
          <a:custGeom>
            <a:rect l="l" t="t" r="r" b="b"/>
            <a:pathLst>
              <a:path w="2539" h="5080">
                <a:moveTo>
                  <a:pt x="2081" y="5001"/>
                </a:moveTo>
                <a:lnTo>
                  <a:pt x="0" y="5001"/>
                </a:lnTo>
                <a:lnTo>
                  <a:pt x="0" y="2476"/>
                </a:lnTo>
                <a:lnTo>
                  <a:pt x="2081" y="0"/>
                </a:lnTo>
                <a:lnTo>
                  <a:pt x="2081" y="5001"/>
                </a:lnTo>
                <a:close/>
              </a:path>
            </a:pathLst>
          </a:custGeom>
          <a:solidFill>
            <a:srgbClr val="C9CCCC"/>
          </a:solidFill>
        </p:spPr>
        <p:txBody>
          <a:bodyPr wrap="square" lIns="0" tIns="0" rIns="0" bIns="0" rtlCol="0"/>
          <a:lstStyle/>
          <a:p/>
        </p:txBody>
      </p:sp>
      <p:sp>
        <p:nvSpPr>
          <p:cNvPr id="3023" name="object 3023"/>
          <p:cNvSpPr/>
          <p:nvPr/>
        </p:nvSpPr>
        <p:spPr>
          <a:xfrm>
            <a:off x="4171143" y="2604439"/>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3024" name="object 3024"/>
          <p:cNvSpPr/>
          <p:nvPr/>
        </p:nvSpPr>
        <p:spPr>
          <a:xfrm>
            <a:off x="4171143" y="2691998"/>
            <a:ext cx="2540" cy="2540"/>
          </a:xfrm>
          <a:custGeom>
            <a:rect l="l" t="t" r="r" b="b"/>
            <a:pathLst>
              <a:path w="2539" h="2539">
                <a:moveTo>
                  <a:pt x="2069" y="2500"/>
                </a:moveTo>
                <a:lnTo>
                  <a:pt x="0" y="0"/>
                </a:lnTo>
                <a:lnTo>
                  <a:pt x="2069" y="0"/>
                </a:lnTo>
                <a:lnTo>
                  <a:pt x="2069" y="2500"/>
                </a:lnTo>
                <a:close/>
              </a:path>
            </a:pathLst>
          </a:custGeom>
          <a:solidFill>
            <a:srgbClr val="C9CCCC"/>
          </a:solidFill>
        </p:spPr>
        <p:txBody>
          <a:bodyPr wrap="square" lIns="0" tIns="0" rIns="0" bIns="0" rtlCol="0"/>
          <a:lstStyle/>
          <a:p/>
        </p:txBody>
      </p:sp>
      <p:sp>
        <p:nvSpPr>
          <p:cNvPr id="3025" name="object 3025"/>
          <p:cNvSpPr/>
          <p:nvPr/>
        </p:nvSpPr>
        <p:spPr>
          <a:xfrm>
            <a:off x="4158676" y="2559393"/>
            <a:ext cx="2540" cy="2540"/>
          </a:xfrm>
          <a:custGeom>
            <a:rect l="l" t="t" r="r" b="b"/>
            <a:pathLst>
              <a:path w="2539" h="2539">
                <a:moveTo>
                  <a:pt x="0" y="0"/>
                </a:moveTo>
                <a:lnTo>
                  <a:pt x="2093" y="0"/>
                </a:lnTo>
                <a:lnTo>
                  <a:pt x="2093" y="2524"/>
                </a:lnTo>
                <a:lnTo>
                  <a:pt x="0" y="2524"/>
                </a:lnTo>
                <a:lnTo>
                  <a:pt x="0" y="0"/>
                </a:lnTo>
                <a:close/>
              </a:path>
            </a:pathLst>
          </a:custGeom>
          <a:solidFill>
            <a:srgbClr val="C9CCCC"/>
          </a:solidFill>
        </p:spPr>
        <p:txBody>
          <a:bodyPr wrap="square" lIns="0" tIns="0" rIns="0" bIns="0" rtlCol="0"/>
          <a:lstStyle/>
          <a:p/>
        </p:txBody>
      </p:sp>
      <p:sp>
        <p:nvSpPr>
          <p:cNvPr id="3026" name="object 3026"/>
          <p:cNvSpPr/>
          <p:nvPr/>
        </p:nvSpPr>
        <p:spPr>
          <a:xfrm>
            <a:off x="4368265" y="3362409"/>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027" name="object 3027"/>
          <p:cNvSpPr/>
          <p:nvPr/>
        </p:nvSpPr>
        <p:spPr>
          <a:xfrm>
            <a:off x="4169059" y="2586924"/>
            <a:ext cx="2540" cy="2540"/>
          </a:xfrm>
          <a:custGeom>
            <a:rect l="l" t="t" r="r" b="b"/>
            <a:pathLst>
              <a:path w="2539" h="2539">
                <a:moveTo>
                  <a:pt x="2093" y="2500"/>
                </a:moveTo>
                <a:lnTo>
                  <a:pt x="0" y="2500"/>
                </a:lnTo>
                <a:lnTo>
                  <a:pt x="0" y="0"/>
                </a:lnTo>
                <a:lnTo>
                  <a:pt x="2093" y="2500"/>
                </a:lnTo>
                <a:close/>
              </a:path>
            </a:pathLst>
          </a:custGeom>
          <a:solidFill>
            <a:srgbClr val="C9CCCC"/>
          </a:solidFill>
        </p:spPr>
        <p:txBody>
          <a:bodyPr wrap="square" lIns="0" tIns="0" rIns="0" bIns="0" rtlCol="0"/>
          <a:lstStyle/>
          <a:p/>
        </p:txBody>
      </p:sp>
      <p:sp>
        <p:nvSpPr>
          <p:cNvPr id="3028" name="object 3028"/>
          <p:cNvSpPr/>
          <p:nvPr/>
        </p:nvSpPr>
        <p:spPr>
          <a:xfrm>
            <a:off x="4169058" y="2589423"/>
            <a:ext cx="2540" cy="2540"/>
          </a:xfrm>
          <a:custGeom>
            <a:rect l="l" t="t" r="r" b="b"/>
            <a:pathLst>
              <a:path w="2539" h="2539">
                <a:moveTo>
                  <a:pt x="0" y="0"/>
                </a:moveTo>
                <a:lnTo>
                  <a:pt x="2093" y="0"/>
                </a:lnTo>
                <a:lnTo>
                  <a:pt x="2093" y="2500"/>
                </a:lnTo>
                <a:lnTo>
                  <a:pt x="0" y="2500"/>
                </a:lnTo>
                <a:lnTo>
                  <a:pt x="0" y="0"/>
                </a:lnTo>
                <a:close/>
              </a:path>
            </a:pathLst>
          </a:custGeom>
          <a:solidFill>
            <a:srgbClr val="C9CCCC"/>
          </a:solidFill>
        </p:spPr>
        <p:txBody>
          <a:bodyPr wrap="square" lIns="0" tIns="0" rIns="0" bIns="0" rtlCol="0"/>
          <a:lstStyle/>
          <a:p/>
        </p:txBody>
      </p:sp>
      <p:sp>
        <p:nvSpPr>
          <p:cNvPr id="3029" name="object 3029"/>
          <p:cNvSpPr/>
          <p:nvPr/>
        </p:nvSpPr>
        <p:spPr>
          <a:xfrm>
            <a:off x="4164904" y="2581935"/>
            <a:ext cx="6350" cy="7620"/>
          </a:xfrm>
          <a:custGeom>
            <a:rect l="l" t="t" r="r" b="b"/>
            <a:pathLst>
              <a:path w="6350" h="7619">
                <a:moveTo>
                  <a:pt x="6243" y="4989"/>
                </a:moveTo>
                <a:lnTo>
                  <a:pt x="0" y="4989"/>
                </a:lnTo>
                <a:lnTo>
                  <a:pt x="0" y="2488"/>
                </a:lnTo>
                <a:lnTo>
                  <a:pt x="2081" y="0"/>
                </a:lnTo>
                <a:lnTo>
                  <a:pt x="4150" y="0"/>
                </a:lnTo>
                <a:lnTo>
                  <a:pt x="4150" y="2488"/>
                </a:lnTo>
                <a:lnTo>
                  <a:pt x="6243" y="2488"/>
                </a:lnTo>
                <a:lnTo>
                  <a:pt x="6243" y="4989"/>
                </a:lnTo>
                <a:close/>
              </a:path>
              <a:path w="6350" h="7619">
                <a:moveTo>
                  <a:pt x="4150" y="7489"/>
                </a:moveTo>
                <a:lnTo>
                  <a:pt x="3133" y="7489"/>
                </a:lnTo>
                <a:lnTo>
                  <a:pt x="2081" y="4989"/>
                </a:lnTo>
                <a:lnTo>
                  <a:pt x="4150" y="4989"/>
                </a:lnTo>
                <a:lnTo>
                  <a:pt x="4150" y="7489"/>
                </a:lnTo>
                <a:close/>
              </a:path>
            </a:pathLst>
          </a:custGeom>
          <a:solidFill>
            <a:srgbClr val="C9CCCC"/>
          </a:solidFill>
        </p:spPr>
        <p:txBody>
          <a:bodyPr wrap="square" lIns="0" tIns="0" rIns="0" bIns="0" rtlCol="0"/>
          <a:lstStyle/>
          <a:p/>
        </p:txBody>
      </p:sp>
      <p:sp>
        <p:nvSpPr>
          <p:cNvPr id="3030" name="object 3030"/>
          <p:cNvSpPr/>
          <p:nvPr/>
        </p:nvSpPr>
        <p:spPr>
          <a:xfrm>
            <a:off x="4245846" y="2992181"/>
            <a:ext cx="2540" cy="5080"/>
          </a:xfrm>
          <a:custGeom>
            <a:rect l="l" t="t" r="r" b="b"/>
            <a:pathLst>
              <a:path w="2539" h="5080">
                <a:moveTo>
                  <a:pt x="2069" y="5001"/>
                </a:moveTo>
                <a:lnTo>
                  <a:pt x="0" y="2500"/>
                </a:lnTo>
                <a:lnTo>
                  <a:pt x="0" y="0"/>
                </a:lnTo>
                <a:lnTo>
                  <a:pt x="2069" y="2500"/>
                </a:lnTo>
                <a:lnTo>
                  <a:pt x="2069" y="5001"/>
                </a:lnTo>
                <a:close/>
              </a:path>
            </a:pathLst>
          </a:custGeom>
          <a:solidFill>
            <a:srgbClr val="C9CCCC"/>
          </a:solidFill>
        </p:spPr>
        <p:txBody>
          <a:bodyPr wrap="square" lIns="0" tIns="0" rIns="0" bIns="0" rtlCol="0"/>
          <a:lstStyle/>
          <a:p/>
        </p:txBody>
      </p:sp>
      <p:sp>
        <p:nvSpPr>
          <p:cNvPr id="3031" name="object 3031"/>
          <p:cNvSpPr/>
          <p:nvPr/>
        </p:nvSpPr>
        <p:spPr>
          <a:xfrm>
            <a:off x="4181509" y="2709494"/>
            <a:ext cx="2540" cy="2540"/>
          </a:xfrm>
          <a:custGeom>
            <a:rect l="l" t="t" r="r" b="b"/>
            <a:pathLst>
              <a:path w="2539" h="2539">
                <a:moveTo>
                  <a:pt x="2081" y="2524"/>
                </a:moveTo>
                <a:lnTo>
                  <a:pt x="0" y="2524"/>
                </a:lnTo>
                <a:lnTo>
                  <a:pt x="2081" y="0"/>
                </a:lnTo>
                <a:lnTo>
                  <a:pt x="2081" y="2524"/>
                </a:lnTo>
                <a:close/>
              </a:path>
            </a:pathLst>
          </a:custGeom>
          <a:solidFill>
            <a:srgbClr val="C9CCCC"/>
          </a:solidFill>
        </p:spPr>
        <p:txBody>
          <a:bodyPr wrap="square" lIns="0" tIns="0" rIns="0" bIns="0" rtlCol="0"/>
          <a:lstStyle/>
          <a:p/>
        </p:txBody>
      </p:sp>
      <p:sp>
        <p:nvSpPr>
          <p:cNvPr id="3032" name="object 3032"/>
          <p:cNvSpPr/>
          <p:nvPr/>
        </p:nvSpPr>
        <p:spPr>
          <a:xfrm>
            <a:off x="4175285" y="2704494"/>
            <a:ext cx="2540" cy="2540"/>
          </a:xfrm>
          <a:custGeom>
            <a:rect l="l" t="t" r="r" b="b"/>
            <a:pathLst>
              <a:path w="2539" h="2539">
                <a:moveTo>
                  <a:pt x="2081" y="2524"/>
                </a:moveTo>
                <a:lnTo>
                  <a:pt x="0" y="0"/>
                </a:lnTo>
                <a:lnTo>
                  <a:pt x="2081" y="0"/>
                </a:lnTo>
                <a:lnTo>
                  <a:pt x="2081" y="2524"/>
                </a:lnTo>
                <a:close/>
              </a:path>
            </a:pathLst>
          </a:custGeom>
          <a:solidFill>
            <a:srgbClr val="C9CCCC"/>
          </a:solidFill>
        </p:spPr>
        <p:txBody>
          <a:bodyPr wrap="square" lIns="0" tIns="0" rIns="0" bIns="0" rtlCol="0"/>
          <a:lstStyle/>
          <a:p/>
        </p:txBody>
      </p:sp>
      <p:sp>
        <p:nvSpPr>
          <p:cNvPr id="3033" name="object 3033"/>
          <p:cNvSpPr/>
          <p:nvPr/>
        </p:nvSpPr>
        <p:spPr>
          <a:xfrm>
            <a:off x="4169059" y="2581930"/>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034" name="object 3034"/>
          <p:cNvSpPr/>
          <p:nvPr/>
        </p:nvSpPr>
        <p:spPr>
          <a:xfrm>
            <a:off x="4176985" y="1526278"/>
            <a:ext cx="203200" cy="255270"/>
          </a:xfrm>
          <a:custGeom>
            <a:rect l="l" t="t" r="r" b="b"/>
            <a:pathLst>
              <a:path w="203200" h="255269">
                <a:moveTo>
                  <a:pt x="95832" y="2488"/>
                </a:moveTo>
                <a:lnTo>
                  <a:pt x="89612" y="2488"/>
                </a:lnTo>
                <a:lnTo>
                  <a:pt x="89612" y="0"/>
                </a:lnTo>
                <a:lnTo>
                  <a:pt x="95832" y="0"/>
                </a:lnTo>
                <a:lnTo>
                  <a:pt x="95832" y="2488"/>
                </a:lnTo>
                <a:close/>
              </a:path>
              <a:path w="203200" h="255269">
                <a:moveTo>
                  <a:pt x="104121" y="10014"/>
                </a:moveTo>
                <a:lnTo>
                  <a:pt x="73010" y="10014"/>
                </a:lnTo>
                <a:lnTo>
                  <a:pt x="75080" y="7501"/>
                </a:lnTo>
                <a:lnTo>
                  <a:pt x="87519" y="7501"/>
                </a:lnTo>
                <a:lnTo>
                  <a:pt x="87519" y="2488"/>
                </a:lnTo>
                <a:lnTo>
                  <a:pt x="99982" y="2488"/>
                </a:lnTo>
                <a:lnTo>
                  <a:pt x="99982" y="0"/>
                </a:lnTo>
                <a:lnTo>
                  <a:pt x="102052" y="0"/>
                </a:lnTo>
                <a:lnTo>
                  <a:pt x="102052" y="5013"/>
                </a:lnTo>
                <a:lnTo>
                  <a:pt x="104121" y="5013"/>
                </a:lnTo>
                <a:lnTo>
                  <a:pt x="104121" y="10014"/>
                </a:lnTo>
                <a:close/>
              </a:path>
              <a:path w="203200" h="255269">
                <a:moveTo>
                  <a:pt x="133162" y="12514"/>
                </a:moveTo>
                <a:lnTo>
                  <a:pt x="70929" y="12514"/>
                </a:lnTo>
                <a:lnTo>
                  <a:pt x="70929" y="10014"/>
                </a:lnTo>
                <a:lnTo>
                  <a:pt x="106214" y="10014"/>
                </a:lnTo>
                <a:lnTo>
                  <a:pt x="106214" y="5013"/>
                </a:lnTo>
                <a:lnTo>
                  <a:pt x="118653" y="5013"/>
                </a:lnTo>
                <a:lnTo>
                  <a:pt x="118653" y="2488"/>
                </a:lnTo>
                <a:lnTo>
                  <a:pt x="120723" y="5013"/>
                </a:lnTo>
                <a:lnTo>
                  <a:pt x="122816" y="7501"/>
                </a:lnTo>
                <a:lnTo>
                  <a:pt x="133162" y="7501"/>
                </a:lnTo>
                <a:lnTo>
                  <a:pt x="133162" y="12514"/>
                </a:lnTo>
                <a:close/>
              </a:path>
              <a:path w="203200" h="255269">
                <a:moveTo>
                  <a:pt x="85450" y="7501"/>
                </a:moveTo>
                <a:lnTo>
                  <a:pt x="77149" y="7501"/>
                </a:lnTo>
                <a:lnTo>
                  <a:pt x="79230" y="5013"/>
                </a:lnTo>
                <a:lnTo>
                  <a:pt x="85450" y="5013"/>
                </a:lnTo>
                <a:lnTo>
                  <a:pt x="85450" y="7501"/>
                </a:lnTo>
                <a:close/>
              </a:path>
              <a:path w="203200" h="255269">
                <a:moveTo>
                  <a:pt x="135255" y="15003"/>
                </a:moveTo>
                <a:lnTo>
                  <a:pt x="62628" y="15003"/>
                </a:lnTo>
                <a:lnTo>
                  <a:pt x="64698" y="12514"/>
                </a:lnTo>
                <a:lnTo>
                  <a:pt x="64698" y="10014"/>
                </a:lnTo>
                <a:lnTo>
                  <a:pt x="68860" y="10014"/>
                </a:lnTo>
                <a:lnTo>
                  <a:pt x="68860" y="12514"/>
                </a:lnTo>
                <a:lnTo>
                  <a:pt x="133162" y="12514"/>
                </a:lnTo>
                <a:lnTo>
                  <a:pt x="135255" y="15003"/>
                </a:lnTo>
                <a:close/>
              </a:path>
              <a:path w="203200" h="255269">
                <a:moveTo>
                  <a:pt x="56409" y="254828"/>
                </a:moveTo>
                <a:lnTo>
                  <a:pt x="29576" y="227633"/>
                </a:lnTo>
                <a:lnTo>
                  <a:pt x="15718" y="192254"/>
                </a:lnTo>
                <a:lnTo>
                  <a:pt x="17739" y="175184"/>
                </a:lnTo>
                <a:lnTo>
                  <a:pt x="22678" y="156971"/>
                </a:lnTo>
                <a:lnTo>
                  <a:pt x="26097" y="139209"/>
                </a:lnTo>
                <a:lnTo>
                  <a:pt x="23564" y="123471"/>
                </a:lnTo>
                <a:lnTo>
                  <a:pt x="18612" y="116557"/>
                </a:lnTo>
                <a:lnTo>
                  <a:pt x="12621" y="110856"/>
                </a:lnTo>
                <a:lnTo>
                  <a:pt x="6830" y="104548"/>
                </a:lnTo>
                <a:lnTo>
                  <a:pt x="2477" y="95810"/>
                </a:lnTo>
                <a:lnTo>
                  <a:pt x="897" y="88645"/>
                </a:lnTo>
                <a:lnTo>
                  <a:pt x="0" y="80041"/>
                </a:lnTo>
                <a:lnTo>
                  <a:pt x="62" y="75040"/>
                </a:lnTo>
                <a:lnTo>
                  <a:pt x="19304" y="50356"/>
                </a:lnTo>
                <a:lnTo>
                  <a:pt x="25430" y="47629"/>
                </a:lnTo>
                <a:lnTo>
                  <a:pt x="30059" y="45093"/>
                </a:lnTo>
                <a:lnTo>
                  <a:pt x="39185" y="40917"/>
                </a:lnTo>
                <a:lnTo>
                  <a:pt x="46553" y="28510"/>
                </a:lnTo>
                <a:lnTo>
                  <a:pt x="44209" y="19992"/>
                </a:lnTo>
                <a:lnTo>
                  <a:pt x="45632" y="12048"/>
                </a:lnTo>
                <a:lnTo>
                  <a:pt x="46027" y="12514"/>
                </a:lnTo>
                <a:lnTo>
                  <a:pt x="52258" y="12514"/>
                </a:lnTo>
                <a:lnTo>
                  <a:pt x="54328" y="15003"/>
                </a:lnTo>
                <a:lnTo>
                  <a:pt x="135255" y="15003"/>
                </a:lnTo>
                <a:lnTo>
                  <a:pt x="133162" y="17515"/>
                </a:lnTo>
                <a:lnTo>
                  <a:pt x="133162" y="20016"/>
                </a:lnTo>
                <a:lnTo>
                  <a:pt x="135255" y="20016"/>
                </a:lnTo>
                <a:lnTo>
                  <a:pt x="135255" y="22504"/>
                </a:lnTo>
                <a:lnTo>
                  <a:pt x="153926" y="22504"/>
                </a:lnTo>
                <a:lnTo>
                  <a:pt x="153926" y="25017"/>
                </a:lnTo>
                <a:lnTo>
                  <a:pt x="158076" y="25017"/>
                </a:lnTo>
                <a:lnTo>
                  <a:pt x="158076" y="27517"/>
                </a:lnTo>
                <a:lnTo>
                  <a:pt x="160146" y="27517"/>
                </a:lnTo>
                <a:lnTo>
                  <a:pt x="160146" y="30030"/>
                </a:lnTo>
                <a:lnTo>
                  <a:pt x="162239" y="30030"/>
                </a:lnTo>
                <a:lnTo>
                  <a:pt x="162239" y="35019"/>
                </a:lnTo>
                <a:lnTo>
                  <a:pt x="164296" y="37532"/>
                </a:lnTo>
                <a:lnTo>
                  <a:pt x="164296" y="40020"/>
                </a:lnTo>
                <a:lnTo>
                  <a:pt x="166365" y="40020"/>
                </a:lnTo>
                <a:lnTo>
                  <a:pt x="166316" y="45093"/>
                </a:lnTo>
                <a:lnTo>
                  <a:pt x="164296" y="47522"/>
                </a:lnTo>
                <a:lnTo>
                  <a:pt x="164296" y="50034"/>
                </a:lnTo>
                <a:lnTo>
                  <a:pt x="166365" y="50034"/>
                </a:lnTo>
                <a:lnTo>
                  <a:pt x="166365" y="52535"/>
                </a:lnTo>
                <a:lnTo>
                  <a:pt x="168458" y="52535"/>
                </a:lnTo>
                <a:lnTo>
                  <a:pt x="168458" y="55023"/>
                </a:lnTo>
                <a:lnTo>
                  <a:pt x="166365" y="55023"/>
                </a:lnTo>
                <a:lnTo>
                  <a:pt x="166365" y="60036"/>
                </a:lnTo>
                <a:lnTo>
                  <a:pt x="162239" y="60036"/>
                </a:lnTo>
                <a:lnTo>
                  <a:pt x="162239" y="67538"/>
                </a:lnTo>
                <a:lnTo>
                  <a:pt x="164296" y="67538"/>
                </a:lnTo>
                <a:lnTo>
                  <a:pt x="166365" y="70051"/>
                </a:lnTo>
                <a:lnTo>
                  <a:pt x="170528" y="70051"/>
                </a:lnTo>
                <a:lnTo>
                  <a:pt x="170528" y="72539"/>
                </a:lnTo>
                <a:lnTo>
                  <a:pt x="172585" y="72539"/>
                </a:lnTo>
                <a:lnTo>
                  <a:pt x="172585" y="75040"/>
                </a:lnTo>
                <a:lnTo>
                  <a:pt x="174678" y="75040"/>
                </a:lnTo>
                <a:lnTo>
                  <a:pt x="174678" y="80041"/>
                </a:lnTo>
                <a:lnTo>
                  <a:pt x="172585" y="80041"/>
                </a:lnTo>
                <a:lnTo>
                  <a:pt x="172585" y="82541"/>
                </a:lnTo>
                <a:lnTo>
                  <a:pt x="197500" y="82541"/>
                </a:lnTo>
                <a:lnTo>
                  <a:pt x="197500" y="85054"/>
                </a:lnTo>
                <a:lnTo>
                  <a:pt x="201652" y="85054"/>
                </a:lnTo>
                <a:lnTo>
                  <a:pt x="202738" y="91826"/>
                </a:lnTo>
                <a:lnTo>
                  <a:pt x="203055" y="98203"/>
                </a:lnTo>
                <a:lnTo>
                  <a:pt x="202377" y="104606"/>
                </a:lnTo>
                <a:lnTo>
                  <a:pt x="200478" y="111471"/>
                </a:lnTo>
                <a:lnTo>
                  <a:pt x="197398" y="118054"/>
                </a:lnTo>
                <a:lnTo>
                  <a:pt x="194076" y="123779"/>
                </a:lnTo>
                <a:lnTo>
                  <a:pt x="191476" y="129824"/>
                </a:lnTo>
                <a:lnTo>
                  <a:pt x="190562" y="137362"/>
                </a:lnTo>
                <a:lnTo>
                  <a:pt x="190937" y="150092"/>
                </a:lnTo>
                <a:lnTo>
                  <a:pt x="73010" y="150092"/>
                </a:lnTo>
                <a:lnTo>
                  <a:pt x="70929" y="152593"/>
                </a:lnTo>
                <a:lnTo>
                  <a:pt x="66791" y="152593"/>
                </a:lnTo>
                <a:lnTo>
                  <a:pt x="66791" y="155081"/>
                </a:lnTo>
                <a:lnTo>
                  <a:pt x="54318" y="155093"/>
                </a:lnTo>
                <a:lnTo>
                  <a:pt x="52268" y="157582"/>
                </a:lnTo>
                <a:lnTo>
                  <a:pt x="52258" y="162583"/>
                </a:lnTo>
                <a:lnTo>
                  <a:pt x="54328" y="165095"/>
                </a:lnTo>
                <a:lnTo>
                  <a:pt x="50189" y="165095"/>
                </a:lnTo>
                <a:lnTo>
                  <a:pt x="50189" y="170108"/>
                </a:lnTo>
                <a:lnTo>
                  <a:pt x="48096" y="170108"/>
                </a:lnTo>
                <a:lnTo>
                  <a:pt x="43945" y="175097"/>
                </a:lnTo>
                <a:lnTo>
                  <a:pt x="43945" y="180099"/>
                </a:lnTo>
                <a:lnTo>
                  <a:pt x="52258" y="180099"/>
                </a:lnTo>
                <a:lnTo>
                  <a:pt x="52258" y="182599"/>
                </a:lnTo>
                <a:lnTo>
                  <a:pt x="54328" y="185112"/>
                </a:lnTo>
                <a:lnTo>
                  <a:pt x="56409" y="185112"/>
                </a:lnTo>
                <a:lnTo>
                  <a:pt x="56409" y="187600"/>
                </a:lnTo>
                <a:lnTo>
                  <a:pt x="54328" y="187600"/>
                </a:lnTo>
                <a:lnTo>
                  <a:pt x="54328" y="190125"/>
                </a:lnTo>
                <a:lnTo>
                  <a:pt x="50189" y="195102"/>
                </a:lnTo>
                <a:lnTo>
                  <a:pt x="50189" y="200115"/>
                </a:lnTo>
                <a:lnTo>
                  <a:pt x="70929" y="200115"/>
                </a:lnTo>
                <a:lnTo>
                  <a:pt x="70929" y="207616"/>
                </a:lnTo>
                <a:lnTo>
                  <a:pt x="68860" y="207616"/>
                </a:lnTo>
                <a:lnTo>
                  <a:pt x="68860" y="210129"/>
                </a:lnTo>
                <a:lnTo>
                  <a:pt x="66791" y="210129"/>
                </a:lnTo>
                <a:lnTo>
                  <a:pt x="66791" y="212630"/>
                </a:lnTo>
                <a:lnTo>
                  <a:pt x="60547" y="212630"/>
                </a:lnTo>
                <a:lnTo>
                  <a:pt x="58478" y="215118"/>
                </a:lnTo>
                <a:lnTo>
                  <a:pt x="58478" y="217631"/>
                </a:lnTo>
                <a:lnTo>
                  <a:pt x="56409" y="217631"/>
                </a:lnTo>
                <a:lnTo>
                  <a:pt x="54328" y="220131"/>
                </a:lnTo>
                <a:lnTo>
                  <a:pt x="54328" y="222620"/>
                </a:lnTo>
                <a:lnTo>
                  <a:pt x="56409" y="225132"/>
                </a:lnTo>
                <a:lnTo>
                  <a:pt x="56451" y="227684"/>
                </a:lnTo>
                <a:lnTo>
                  <a:pt x="58478" y="230145"/>
                </a:lnTo>
                <a:lnTo>
                  <a:pt x="62628" y="230145"/>
                </a:lnTo>
                <a:lnTo>
                  <a:pt x="62628" y="232634"/>
                </a:lnTo>
                <a:lnTo>
                  <a:pt x="64698" y="232634"/>
                </a:lnTo>
                <a:lnTo>
                  <a:pt x="66791" y="235134"/>
                </a:lnTo>
                <a:lnTo>
                  <a:pt x="66791" y="242636"/>
                </a:lnTo>
                <a:lnTo>
                  <a:pt x="62628" y="247637"/>
                </a:lnTo>
                <a:lnTo>
                  <a:pt x="62628" y="250162"/>
                </a:lnTo>
                <a:lnTo>
                  <a:pt x="56409" y="250162"/>
                </a:lnTo>
                <a:lnTo>
                  <a:pt x="56409" y="254828"/>
                </a:lnTo>
                <a:close/>
              </a:path>
              <a:path w="203200" h="255269">
                <a:moveTo>
                  <a:pt x="149764" y="22504"/>
                </a:moveTo>
                <a:lnTo>
                  <a:pt x="139405" y="22504"/>
                </a:lnTo>
                <a:lnTo>
                  <a:pt x="139405" y="20016"/>
                </a:lnTo>
                <a:lnTo>
                  <a:pt x="149764" y="20016"/>
                </a:lnTo>
                <a:lnTo>
                  <a:pt x="149764" y="22504"/>
                </a:lnTo>
                <a:close/>
              </a:path>
              <a:path w="203200" h="255269">
                <a:moveTo>
                  <a:pt x="197500" y="82541"/>
                </a:moveTo>
                <a:lnTo>
                  <a:pt x="185060" y="82541"/>
                </a:lnTo>
                <a:lnTo>
                  <a:pt x="185060" y="80041"/>
                </a:lnTo>
                <a:lnTo>
                  <a:pt x="189187" y="80041"/>
                </a:lnTo>
                <a:lnTo>
                  <a:pt x="189187" y="77552"/>
                </a:lnTo>
                <a:lnTo>
                  <a:pt x="195430" y="77552"/>
                </a:lnTo>
                <a:lnTo>
                  <a:pt x="195430" y="75040"/>
                </a:lnTo>
                <a:lnTo>
                  <a:pt x="197500" y="75040"/>
                </a:lnTo>
                <a:lnTo>
                  <a:pt x="197500" y="82541"/>
                </a:lnTo>
                <a:close/>
              </a:path>
              <a:path w="203200" h="255269">
                <a:moveTo>
                  <a:pt x="182967" y="82541"/>
                </a:moveTo>
                <a:lnTo>
                  <a:pt x="176747" y="82541"/>
                </a:lnTo>
                <a:lnTo>
                  <a:pt x="176747" y="80041"/>
                </a:lnTo>
                <a:lnTo>
                  <a:pt x="182967" y="80041"/>
                </a:lnTo>
                <a:lnTo>
                  <a:pt x="182967" y="82541"/>
                </a:lnTo>
                <a:close/>
              </a:path>
              <a:path w="203200" h="255269">
                <a:moveTo>
                  <a:pt x="180204" y="157606"/>
                </a:moveTo>
                <a:lnTo>
                  <a:pt x="176747" y="157594"/>
                </a:lnTo>
                <a:lnTo>
                  <a:pt x="93751" y="157594"/>
                </a:lnTo>
                <a:lnTo>
                  <a:pt x="93751" y="155081"/>
                </a:lnTo>
                <a:lnTo>
                  <a:pt x="91681" y="155081"/>
                </a:lnTo>
                <a:lnTo>
                  <a:pt x="91681" y="152593"/>
                </a:lnTo>
                <a:lnTo>
                  <a:pt x="89612" y="152593"/>
                </a:lnTo>
                <a:lnTo>
                  <a:pt x="87519" y="150092"/>
                </a:lnTo>
                <a:lnTo>
                  <a:pt x="190937" y="150092"/>
                </a:lnTo>
                <a:lnTo>
                  <a:pt x="191011" y="152604"/>
                </a:lnTo>
                <a:lnTo>
                  <a:pt x="182979" y="152604"/>
                </a:lnTo>
                <a:lnTo>
                  <a:pt x="182946" y="154890"/>
                </a:lnTo>
                <a:lnTo>
                  <a:pt x="181568" y="154890"/>
                </a:lnTo>
                <a:lnTo>
                  <a:pt x="180987" y="155069"/>
                </a:lnTo>
                <a:lnTo>
                  <a:pt x="181017" y="156974"/>
                </a:lnTo>
                <a:lnTo>
                  <a:pt x="180886" y="157582"/>
                </a:lnTo>
                <a:lnTo>
                  <a:pt x="180204" y="157606"/>
                </a:lnTo>
                <a:close/>
              </a:path>
              <a:path w="203200" h="255269">
                <a:moveTo>
                  <a:pt x="191053" y="154028"/>
                </a:moveTo>
                <a:lnTo>
                  <a:pt x="182979" y="152604"/>
                </a:lnTo>
                <a:lnTo>
                  <a:pt x="191011" y="152604"/>
                </a:lnTo>
                <a:lnTo>
                  <a:pt x="191053" y="154028"/>
                </a:lnTo>
                <a:close/>
              </a:path>
              <a:path w="203200" h="255269">
                <a:moveTo>
                  <a:pt x="182309" y="155284"/>
                </a:moveTo>
                <a:lnTo>
                  <a:pt x="181568" y="154890"/>
                </a:lnTo>
                <a:lnTo>
                  <a:pt x="182946" y="154890"/>
                </a:lnTo>
                <a:lnTo>
                  <a:pt x="182883" y="155093"/>
                </a:lnTo>
                <a:lnTo>
                  <a:pt x="182309" y="155284"/>
                </a:lnTo>
                <a:close/>
              </a:path>
              <a:path w="203200" h="255269">
                <a:moveTo>
                  <a:pt x="60547" y="157594"/>
                </a:moveTo>
                <a:lnTo>
                  <a:pt x="58468" y="157582"/>
                </a:lnTo>
                <a:lnTo>
                  <a:pt x="56409" y="155081"/>
                </a:lnTo>
                <a:lnTo>
                  <a:pt x="60547" y="155081"/>
                </a:lnTo>
                <a:lnTo>
                  <a:pt x="60547" y="157594"/>
                </a:lnTo>
                <a:close/>
              </a:path>
              <a:path w="203200" h="255269">
                <a:moveTo>
                  <a:pt x="64698" y="157594"/>
                </a:moveTo>
                <a:lnTo>
                  <a:pt x="62618" y="157582"/>
                </a:lnTo>
                <a:lnTo>
                  <a:pt x="60547" y="155081"/>
                </a:lnTo>
                <a:lnTo>
                  <a:pt x="64698" y="155081"/>
                </a:lnTo>
                <a:lnTo>
                  <a:pt x="64698" y="157594"/>
                </a:lnTo>
                <a:close/>
              </a:path>
              <a:path w="203200" h="255269">
                <a:moveTo>
                  <a:pt x="114503" y="160094"/>
                </a:moveTo>
                <a:lnTo>
                  <a:pt x="110340" y="160094"/>
                </a:lnTo>
                <a:lnTo>
                  <a:pt x="108271" y="157594"/>
                </a:lnTo>
                <a:lnTo>
                  <a:pt x="116572" y="157594"/>
                </a:lnTo>
                <a:lnTo>
                  <a:pt x="114503" y="160094"/>
                </a:lnTo>
                <a:close/>
              </a:path>
              <a:path w="203200" h="255269">
                <a:moveTo>
                  <a:pt x="166365" y="160094"/>
                </a:moveTo>
                <a:lnTo>
                  <a:pt x="122816" y="160094"/>
                </a:lnTo>
                <a:lnTo>
                  <a:pt x="120723" y="157594"/>
                </a:lnTo>
                <a:lnTo>
                  <a:pt x="166365" y="157594"/>
                </a:lnTo>
                <a:lnTo>
                  <a:pt x="166365" y="160094"/>
                </a:lnTo>
                <a:close/>
              </a:path>
              <a:path w="203200" h="255269">
                <a:moveTo>
                  <a:pt x="176747" y="160094"/>
                </a:moveTo>
                <a:lnTo>
                  <a:pt x="172585" y="160094"/>
                </a:lnTo>
                <a:lnTo>
                  <a:pt x="170528" y="157594"/>
                </a:lnTo>
                <a:lnTo>
                  <a:pt x="176747" y="157594"/>
                </a:lnTo>
                <a:lnTo>
                  <a:pt x="176747" y="160094"/>
                </a:lnTo>
                <a:close/>
              </a:path>
              <a:path w="203200" h="255269">
                <a:moveTo>
                  <a:pt x="160146" y="162583"/>
                </a:moveTo>
                <a:lnTo>
                  <a:pt x="124873" y="162583"/>
                </a:lnTo>
                <a:lnTo>
                  <a:pt x="124873" y="160094"/>
                </a:lnTo>
                <a:lnTo>
                  <a:pt x="162239" y="160094"/>
                </a:lnTo>
                <a:lnTo>
                  <a:pt x="160146" y="162583"/>
                </a:lnTo>
                <a:close/>
              </a:path>
              <a:path w="203200" h="255269">
                <a:moveTo>
                  <a:pt x="153926" y="167596"/>
                </a:moveTo>
                <a:lnTo>
                  <a:pt x="137324" y="167596"/>
                </a:lnTo>
                <a:lnTo>
                  <a:pt x="135255" y="165095"/>
                </a:lnTo>
                <a:lnTo>
                  <a:pt x="129035" y="165095"/>
                </a:lnTo>
                <a:lnTo>
                  <a:pt x="126942" y="162583"/>
                </a:lnTo>
                <a:lnTo>
                  <a:pt x="158076" y="162583"/>
                </a:lnTo>
                <a:lnTo>
                  <a:pt x="153926" y="167596"/>
                </a:lnTo>
                <a:close/>
              </a:path>
              <a:path w="203200" h="255269">
                <a:moveTo>
                  <a:pt x="48096" y="180099"/>
                </a:moveTo>
                <a:lnTo>
                  <a:pt x="43945" y="180099"/>
                </a:lnTo>
                <a:lnTo>
                  <a:pt x="46027" y="177610"/>
                </a:lnTo>
                <a:lnTo>
                  <a:pt x="48096" y="180099"/>
                </a:lnTo>
                <a:close/>
              </a:path>
              <a:path w="203200" h="255269">
                <a:moveTo>
                  <a:pt x="52258" y="180099"/>
                </a:moveTo>
                <a:lnTo>
                  <a:pt x="48096" y="180099"/>
                </a:lnTo>
                <a:lnTo>
                  <a:pt x="50189" y="177610"/>
                </a:lnTo>
                <a:lnTo>
                  <a:pt x="52258" y="180099"/>
                </a:lnTo>
                <a:close/>
              </a:path>
              <a:path w="203200" h="255269">
                <a:moveTo>
                  <a:pt x="64698" y="200115"/>
                </a:moveTo>
                <a:lnTo>
                  <a:pt x="62628" y="200115"/>
                </a:lnTo>
                <a:lnTo>
                  <a:pt x="62628" y="197626"/>
                </a:lnTo>
                <a:lnTo>
                  <a:pt x="64698" y="200115"/>
                </a:lnTo>
                <a:close/>
              </a:path>
            </a:pathLst>
          </a:custGeom>
          <a:solidFill>
            <a:srgbClr val="C9CCCC"/>
          </a:solidFill>
        </p:spPr>
        <p:txBody>
          <a:bodyPr wrap="square" lIns="0" tIns="0" rIns="0" bIns="0" rtlCol="0"/>
          <a:lstStyle/>
          <a:p/>
        </p:txBody>
      </p:sp>
      <p:sp>
        <p:nvSpPr>
          <p:cNvPr id="3035" name="object 3035"/>
          <p:cNvSpPr/>
          <p:nvPr/>
        </p:nvSpPr>
        <p:spPr>
          <a:xfrm>
            <a:off x="3870262" y="2341774"/>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036" name="object 3036"/>
          <p:cNvSpPr/>
          <p:nvPr/>
        </p:nvSpPr>
        <p:spPr>
          <a:xfrm>
            <a:off x="4440885" y="1628832"/>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037" name="object 3037"/>
          <p:cNvSpPr/>
          <p:nvPr/>
        </p:nvSpPr>
        <p:spPr>
          <a:xfrm>
            <a:off x="4233948" y="1781421"/>
            <a:ext cx="8255" cy="4445"/>
          </a:xfrm>
          <a:custGeom>
            <a:rect l="l" t="t" r="r" b="b"/>
            <a:pathLst>
              <a:path w="8254" h="4444">
                <a:moveTo>
                  <a:pt x="7738" y="3948"/>
                </a:moveTo>
                <a:lnTo>
                  <a:pt x="5167" y="2608"/>
                </a:lnTo>
                <a:lnTo>
                  <a:pt x="2571" y="1340"/>
                </a:lnTo>
                <a:lnTo>
                  <a:pt x="0" y="0"/>
                </a:lnTo>
                <a:lnTo>
                  <a:pt x="5669" y="0"/>
                </a:lnTo>
                <a:lnTo>
                  <a:pt x="5669" y="2512"/>
                </a:lnTo>
                <a:lnTo>
                  <a:pt x="7738" y="2512"/>
                </a:lnTo>
                <a:lnTo>
                  <a:pt x="7738" y="3948"/>
                </a:lnTo>
                <a:close/>
              </a:path>
            </a:pathLst>
          </a:custGeom>
          <a:solidFill>
            <a:srgbClr val="C9CCCC"/>
          </a:solidFill>
        </p:spPr>
        <p:txBody>
          <a:bodyPr wrap="square" lIns="0" tIns="0" rIns="0" bIns="0" rtlCol="0"/>
          <a:lstStyle/>
          <a:p/>
        </p:txBody>
      </p:sp>
      <p:sp>
        <p:nvSpPr>
          <p:cNvPr id="3038" name="object 3038"/>
          <p:cNvSpPr/>
          <p:nvPr/>
        </p:nvSpPr>
        <p:spPr>
          <a:xfrm>
            <a:off x="4243568" y="1786434"/>
            <a:ext cx="635" cy="635"/>
          </a:xfrm>
          <a:custGeom>
            <a:rect l="l" t="t" r="r" b="b"/>
            <a:pathLst>
              <a:path w="635" h="635">
                <a:moveTo>
                  <a:pt x="203" y="107"/>
                </a:moveTo>
                <a:lnTo>
                  <a:pt x="0" y="0"/>
                </a:lnTo>
                <a:lnTo>
                  <a:pt x="203" y="0"/>
                </a:lnTo>
                <a:close/>
              </a:path>
            </a:pathLst>
          </a:custGeom>
          <a:solidFill>
            <a:srgbClr val="C9CCCC"/>
          </a:solidFill>
        </p:spPr>
        <p:txBody>
          <a:bodyPr wrap="square" lIns="0" tIns="0" rIns="0" bIns="0" rtlCol="0"/>
          <a:lstStyle/>
          <a:p/>
        </p:txBody>
      </p:sp>
      <p:sp>
        <p:nvSpPr>
          <p:cNvPr id="3039" name="object 3039"/>
          <p:cNvSpPr/>
          <p:nvPr/>
        </p:nvSpPr>
        <p:spPr>
          <a:xfrm>
            <a:off x="4268800" y="1814593"/>
            <a:ext cx="2540" cy="3810"/>
          </a:xfrm>
          <a:custGeom>
            <a:rect l="l" t="t" r="r" b="b"/>
            <a:pathLst>
              <a:path w="2539" h="3810">
                <a:moveTo>
                  <a:pt x="382" y="3732"/>
                </a:moveTo>
                <a:lnTo>
                  <a:pt x="310" y="3409"/>
                </a:lnTo>
                <a:lnTo>
                  <a:pt x="107" y="3158"/>
                </a:lnTo>
                <a:lnTo>
                  <a:pt x="0" y="1866"/>
                </a:lnTo>
                <a:lnTo>
                  <a:pt x="394" y="0"/>
                </a:lnTo>
                <a:lnTo>
                  <a:pt x="1925" y="1866"/>
                </a:lnTo>
                <a:lnTo>
                  <a:pt x="382" y="3732"/>
                </a:lnTo>
                <a:close/>
              </a:path>
            </a:pathLst>
          </a:custGeom>
          <a:solidFill>
            <a:srgbClr val="C9CCCC"/>
          </a:solidFill>
        </p:spPr>
        <p:txBody>
          <a:bodyPr wrap="square" lIns="0" tIns="0" rIns="0" bIns="0" rtlCol="0"/>
          <a:lstStyle/>
          <a:p/>
        </p:txBody>
      </p:sp>
      <p:sp>
        <p:nvSpPr>
          <p:cNvPr id="3040" name="object 3040"/>
          <p:cNvSpPr/>
          <p:nvPr/>
        </p:nvSpPr>
        <p:spPr>
          <a:xfrm>
            <a:off x="4250053" y="1791433"/>
            <a:ext cx="2540" cy="3175"/>
          </a:xfrm>
          <a:custGeom>
            <a:rect l="l" t="t" r="r" b="b"/>
            <a:pathLst>
              <a:path w="2539" h="3175">
                <a:moveTo>
                  <a:pt x="2009" y="2943"/>
                </a:moveTo>
                <a:lnTo>
                  <a:pt x="1387" y="1926"/>
                </a:lnTo>
                <a:lnTo>
                  <a:pt x="801" y="873"/>
                </a:lnTo>
                <a:lnTo>
                  <a:pt x="0" y="0"/>
                </a:lnTo>
                <a:lnTo>
                  <a:pt x="2009" y="0"/>
                </a:lnTo>
                <a:lnTo>
                  <a:pt x="2009" y="2943"/>
                </a:lnTo>
                <a:close/>
              </a:path>
            </a:pathLst>
          </a:custGeom>
          <a:solidFill>
            <a:srgbClr val="C9CCCC"/>
          </a:solidFill>
        </p:spPr>
        <p:txBody>
          <a:bodyPr wrap="square" lIns="0" tIns="0" rIns="0" bIns="0" rtlCol="0"/>
          <a:lstStyle/>
          <a:p/>
        </p:txBody>
      </p:sp>
      <p:sp>
        <p:nvSpPr>
          <p:cNvPr id="3041" name="object 3041"/>
          <p:cNvSpPr/>
          <p:nvPr/>
        </p:nvSpPr>
        <p:spPr>
          <a:xfrm>
            <a:off x="4276973" y="1826454"/>
            <a:ext cx="4445" cy="1905"/>
          </a:xfrm>
          <a:custGeom>
            <a:rect l="l" t="t" r="r" b="b"/>
            <a:pathLst>
              <a:path w="4445" h="1905">
                <a:moveTo>
                  <a:pt x="4138" y="1734"/>
                </a:moveTo>
                <a:lnTo>
                  <a:pt x="2691" y="1268"/>
                </a:lnTo>
                <a:lnTo>
                  <a:pt x="1315" y="729"/>
                </a:lnTo>
                <a:lnTo>
                  <a:pt x="0" y="119"/>
                </a:lnTo>
                <a:lnTo>
                  <a:pt x="4138" y="0"/>
                </a:lnTo>
                <a:lnTo>
                  <a:pt x="4138" y="1734"/>
                </a:lnTo>
                <a:close/>
              </a:path>
            </a:pathLst>
          </a:custGeom>
          <a:solidFill>
            <a:srgbClr val="C9CCCC"/>
          </a:solidFill>
        </p:spPr>
        <p:txBody>
          <a:bodyPr wrap="square" lIns="0" tIns="0" rIns="0" bIns="0" rtlCol="0"/>
          <a:lstStyle/>
          <a:p/>
        </p:txBody>
      </p:sp>
      <p:sp>
        <p:nvSpPr>
          <p:cNvPr id="3042" name="object 3042"/>
          <p:cNvSpPr/>
          <p:nvPr/>
        </p:nvSpPr>
        <p:spPr>
          <a:xfrm>
            <a:off x="4283866" y="1826454"/>
            <a:ext cx="10160" cy="5080"/>
          </a:xfrm>
          <a:custGeom>
            <a:rect l="l" t="t" r="r" b="b"/>
            <a:pathLst>
              <a:path w="10160" h="5080">
                <a:moveTo>
                  <a:pt x="7619" y="2488"/>
                </a:moveTo>
                <a:lnTo>
                  <a:pt x="5549" y="2488"/>
                </a:lnTo>
                <a:lnTo>
                  <a:pt x="5549" y="0"/>
                </a:lnTo>
                <a:lnTo>
                  <a:pt x="7619" y="0"/>
                </a:lnTo>
                <a:lnTo>
                  <a:pt x="7619" y="2488"/>
                </a:lnTo>
                <a:close/>
              </a:path>
              <a:path w="10160" h="5080">
                <a:moveTo>
                  <a:pt x="9688" y="4546"/>
                </a:moveTo>
                <a:lnTo>
                  <a:pt x="6889" y="4055"/>
                </a:lnTo>
                <a:lnTo>
                  <a:pt x="3468" y="3409"/>
                </a:lnTo>
                <a:lnTo>
                  <a:pt x="0" y="2488"/>
                </a:lnTo>
                <a:lnTo>
                  <a:pt x="9688" y="2488"/>
                </a:lnTo>
                <a:lnTo>
                  <a:pt x="9688" y="4546"/>
                </a:lnTo>
                <a:close/>
              </a:path>
            </a:pathLst>
          </a:custGeom>
          <a:solidFill>
            <a:srgbClr val="C9CCCC"/>
          </a:solidFill>
        </p:spPr>
        <p:txBody>
          <a:bodyPr wrap="square" lIns="0" tIns="0" rIns="0" bIns="0" rtlCol="0"/>
          <a:lstStyle/>
          <a:p/>
        </p:txBody>
      </p:sp>
      <p:sp>
        <p:nvSpPr>
          <p:cNvPr id="3043" name="object 3043"/>
          <p:cNvSpPr/>
          <p:nvPr/>
        </p:nvSpPr>
        <p:spPr>
          <a:xfrm>
            <a:off x="4295942" y="1831463"/>
            <a:ext cx="1905" cy="635"/>
          </a:xfrm>
          <a:custGeom>
            <a:rect l="l" t="t" r="r" b="b"/>
            <a:pathLst>
              <a:path w="1904" h="635">
                <a:moveTo>
                  <a:pt x="1770" y="370"/>
                </a:moveTo>
                <a:lnTo>
                  <a:pt x="1590" y="311"/>
                </a:lnTo>
                <a:lnTo>
                  <a:pt x="0" y="0"/>
                </a:lnTo>
                <a:lnTo>
                  <a:pt x="1770" y="0"/>
                </a:lnTo>
                <a:lnTo>
                  <a:pt x="1770" y="370"/>
                </a:lnTo>
                <a:close/>
              </a:path>
            </a:pathLst>
          </a:custGeom>
          <a:solidFill>
            <a:srgbClr val="C9CCCC"/>
          </a:solidFill>
        </p:spPr>
        <p:txBody>
          <a:bodyPr wrap="square" lIns="0" tIns="0" rIns="0" bIns="0" rtlCol="0"/>
          <a:lstStyle/>
          <a:p/>
        </p:txBody>
      </p:sp>
      <p:sp>
        <p:nvSpPr>
          <p:cNvPr id="3044" name="object 3044"/>
          <p:cNvSpPr/>
          <p:nvPr/>
        </p:nvSpPr>
        <p:spPr>
          <a:xfrm>
            <a:off x="4307560" y="1836468"/>
            <a:ext cx="6985" cy="2540"/>
          </a:xfrm>
          <a:custGeom>
            <a:rect l="l" t="t" r="r" b="b"/>
            <a:pathLst>
              <a:path w="6985" h="2539">
                <a:moveTo>
                  <a:pt x="6494" y="2201"/>
                </a:moveTo>
                <a:lnTo>
                  <a:pt x="4341" y="2153"/>
                </a:lnTo>
                <a:lnTo>
                  <a:pt x="2176" y="1591"/>
                </a:lnTo>
                <a:lnTo>
                  <a:pt x="0" y="0"/>
                </a:lnTo>
                <a:lnTo>
                  <a:pt x="4676" y="0"/>
                </a:lnTo>
                <a:lnTo>
                  <a:pt x="6494" y="2201"/>
                </a:lnTo>
                <a:close/>
              </a:path>
            </a:pathLst>
          </a:custGeom>
          <a:solidFill>
            <a:srgbClr val="C9CCCC"/>
          </a:solidFill>
        </p:spPr>
        <p:txBody>
          <a:bodyPr wrap="square" lIns="0" tIns="0" rIns="0" bIns="0" rtlCol="0"/>
          <a:lstStyle/>
          <a:p/>
        </p:txBody>
      </p:sp>
      <p:sp>
        <p:nvSpPr>
          <p:cNvPr id="3045" name="object 3045"/>
          <p:cNvSpPr/>
          <p:nvPr/>
        </p:nvSpPr>
        <p:spPr>
          <a:xfrm>
            <a:off x="4268662" y="1808503"/>
            <a:ext cx="1270" cy="635"/>
          </a:xfrm>
          <a:custGeom>
            <a:rect l="l" t="t" r="r" b="b"/>
            <a:pathLst>
              <a:path w="1270" h="635">
                <a:moveTo>
                  <a:pt x="729" y="430"/>
                </a:moveTo>
                <a:lnTo>
                  <a:pt x="0" y="430"/>
                </a:lnTo>
                <a:lnTo>
                  <a:pt x="0" y="0"/>
                </a:lnTo>
                <a:lnTo>
                  <a:pt x="191" y="155"/>
                </a:lnTo>
                <a:lnTo>
                  <a:pt x="598" y="251"/>
                </a:lnTo>
                <a:lnTo>
                  <a:pt x="729" y="430"/>
                </a:lnTo>
                <a:close/>
              </a:path>
            </a:pathLst>
          </a:custGeom>
          <a:solidFill>
            <a:srgbClr val="C9CCCC"/>
          </a:solidFill>
        </p:spPr>
        <p:txBody>
          <a:bodyPr wrap="square" lIns="0" tIns="0" rIns="0" bIns="0" rtlCol="0"/>
          <a:lstStyle/>
          <a:p/>
        </p:txBody>
      </p:sp>
      <p:sp>
        <p:nvSpPr>
          <p:cNvPr id="3046" name="object 3046"/>
          <p:cNvSpPr/>
          <p:nvPr/>
        </p:nvSpPr>
        <p:spPr>
          <a:xfrm>
            <a:off x="4254937" y="1798939"/>
            <a:ext cx="1905" cy="2540"/>
          </a:xfrm>
          <a:custGeom>
            <a:rect l="l" t="t" r="r" b="b"/>
            <a:pathLst>
              <a:path w="1904" h="2539">
                <a:moveTo>
                  <a:pt x="1279" y="2201"/>
                </a:moveTo>
                <a:lnTo>
                  <a:pt x="1279" y="0"/>
                </a:lnTo>
                <a:lnTo>
                  <a:pt x="0" y="0"/>
                </a:lnTo>
                <a:lnTo>
                  <a:pt x="825" y="1483"/>
                </a:lnTo>
                <a:lnTo>
                  <a:pt x="1279" y="2201"/>
                </a:lnTo>
                <a:close/>
              </a:path>
            </a:pathLst>
          </a:custGeom>
          <a:solidFill>
            <a:srgbClr val="C9CCCC"/>
          </a:solidFill>
        </p:spPr>
        <p:txBody>
          <a:bodyPr wrap="square" lIns="0" tIns="0" rIns="0" bIns="0" rtlCol="0"/>
          <a:lstStyle/>
          <a:p/>
        </p:txBody>
      </p:sp>
      <p:sp>
        <p:nvSpPr>
          <p:cNvPr id="3047" name="object 3047"/>
          <p:cNvSpPr/>
          <p:nvPr/>
        </p:nvSpPr>
        <p:spPr>
          <a:xfrm>
            <a:off x="4268662" y="1803954"/>
            <a:ext cx="2540" cy="5080"/>
          </a:xfrm>
          <a:custGeom>
            <a:rect l="l" t="t" r="r" b="b"/>
            <a:pathLst>
              <a:path w="2539" h="5080">
                <a:moveTo>
                  <a:pt x="2069" y="4977"/>
                </a:moveTo>
                <a:lnTo>
                  <a:pt x="729" y="4977"/>
                </a:lnTo>
                <a:lnTo>
                  <a:pt x="598" y="4797"/>
                </a:lnTo>
                <a:lnTo>
                  <a:pt x="191" y="4701"/>
                </a:lnTo>
                <a:lnTo>
                  <a:pt x="0" y="4546"/>
                </a:lnTo>
                <a:lnTo>
                  <a:pt x="0" y="0"/>
                </a:lnTo>
                <a:lnTo>
                  <a:pt x="2069" y="0"/>
                </a:lnTo>
                <a:lnTo>
                  <a:pt x="2069" y="4977"/>
                </a:lnTo>
                <a:close/>
              </a:path>
            </a:pathLst>
          </a:custGeom>
          <a:solidFill>
            <a:srgbClr val="C9CCCC"/>
          </a:solidFill>
        </p:spPr>
        <p:txBody>
          <a:bodyPr wrap="square" lIns="0" tIns="0" rIns="0" bIns="0" rtlCol="0"/>
          <a:lstStyle/>
          <a:p/>
        </p:txBody>
      </p:sp>
      <p:sp>
        <p:nvSpPr>
          <p:cNvPr id="3048" name="object 3048"/>
          <p:cNvSpPr/>
          <p:nvPr/>
        </p:nvSpPr>
        <p:spPr>
          <a:xfrm>
            <a:off x="3870260" y="2356799"/>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049" name="object 3049"/>
          <p:cNvSpPr/>
          <p:nvPr/>
        </p:nvSpPr>
        <p:spPr>
          <a:xfrm>
            <a:off x="3870260" y="2351792"/>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050" name="object 3050"/>
          <p:cNvSpPr/>
          <p:nvPr/>
        </p:nvSpPr>
        <p:spPr>
          <a:xfrm>
            <a:off x="3870264" y="2361787"/>
            <a:ext cx="2540" cy="2540"/>
          </a:xfrm>
          <a:custGeom>
            <a:rect l="l" t="t" r="r" b="b"/>
            <a:pathLst>
              <a:path w="2539"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051" name="object 3051"/>
          <p:cNvSpPr/>
          <p:nvPr/>
        </p:nvSpPr>
        <p:spPr>
          <a:xfrm>
            <a:off x="3870262" y="2359301"/>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052" name="object 3052"/>
          <p:cNvSpPr/>
          <p:nvPr/>
        </p:nvSpPr>
        <p:spPr>
          <a:xfrm>
            <a:off x="3907613" y="2396822"/>
            <a:ext cx="8890" cy="7620"/>
          </a:xfrm>
          <a:custGeom>
            <a:rect l="l" t="t" r="r" b="b"/>
            <a:pathLst>
              <a:path w="8889" h="7619">
                <a:moveTo>
                  <a:pt x="4150" y="7501"/>
                </a:moveTo>
                <a:lnTo>
                  <a:pt x="0" y="7501"/>
                </a:lnTo>
                <a:lnTo>
                  <a:pt x="2069" y="4989"/>
                </a:lnTo>
                <a:lnTo>
                  <a:pt x="2069" y="2488"/>
                </a:lnTo>
                <a:lnTo>
                  <a:pt x="4150" y="2488"/>
                </a:lnTo>
                <a:lnTo>
                  <a:pt x="4150" y="0"/>
                </a:lnTo>
                <a:lnTo>
                  <a:pt x="8300" y="0"/>
                </a:lnTo>
                <a:lnTo>
                  <a:pt x="8300" y="4989"/>
                </a:lnTo>
                <a:lnTo>
                  <a:pt x="4150" y="4989"/>
                </a:lnTo>
                <a:lnTo>
                  <a:pt x="4150" y="7501"/>
                </a:lnTo>
                <a:close/>
              </a:path>
              <a:path w="8889" h="7619">
                <a:moveTo>
                  <a:pt x="6231" y="7501"/>
                </a:moveTo>
                <a:lnTo>
                  <a:pt x="4150" y="4989"/>
                </a:lnTo>
                <a:lnTo>
                  <a:pt x="8300" y="4989"/>
                </a:lnTo>
                <a:lnTo>
                  <a:pt x="6231" y="7501"/>
                </a:lnTo>
                <a:close/>
              </a:path>
            </a:pathLst>
          </a:custGeom>
          <a:solidFill>
            <a:srgbClr val="C9CCCC"/>
          </a:solidFill>
        </p:spPr>
        <p:txBody>
          <a:bodyPr wrap="square" lIns="0" tIns="0" rIns="0" bIns="0" rtlCol="0"/>
          <a:lstStyle/>
          <a:p/>
        </p:txBody>
      </p:sp>
      <p:sp>
        <p:nvSpPr>
          <p:cNvPr id="3053" name="object 3053"/>
          <p:cNvSpPr/>
          <p:nvPr/>
        </p:nvSpPr>
        <p:spPr>
          <a:xfrm>
            <a:off x="3870264" y="2339278"/>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054" name="object 3054"/>
          <p:cNvSpPr/>
          <p:nvPr/>
        </p:nvSpPr>
        <p:spPr>
          <a:xfrm>
            <a:off x="5787550" y="3192303"/>
            <a:ext cx="4445" cy="10160"/>
          </a:xfrm>
          <a:custGeom>
            <a:rect l="l" t="t" r="r" b="b"/>
            <a:pathLst>
              <a:path w="4445" h="10160">
                <a:moveTo>
                  <a:pt x="4150" y="10014"/>
                </a:moveTo>
                <a:lnTo>
                  <a:pt x="2081" y="10014"/>
                </a:lnTo>
                <a:lnTo>
                  <a:pt x="2081" y="7501"/>
                </a:lnTo>
                <a:lnTo>
                  <a:pt x="0" y="7501"/>
                </a:lnTo>
                <a:lnTo>
                  <a:pt x="0" y="0"/>
                </a:lnTo>
                <a:lnTo>
                  <a:pt x="4150" y="0"/>
                </a:lnTo>
                <a:lnTo>
                  <a:pt x="4150" y="10014"/>
                </a:lnTo>
                <a:close/>
              </a:path>
            </a:pathLst>
          </a:custGeom>
          <a:solidFill>
            <a:srgbClr val="C9CCCC"/>
          </a:solidFill>
        </p:spPr>
        <p:txBody>
          <a:bodyPr wrap="square" lIns="0" tIns="0" rIns="0" bIns="0" rtlCol="0"/>
          <a:lstStyle/>
          <a:p/>
        </p:txBody>
      </p:sp>
      <p:sp>
        <p:nvSpPr>
          <p:cNvPr id="3055" name="object 3055"/>
          <p:cNvSpPr/>
          <p:nvPr/>
        </p:nvSpPr>
        <p:spPr>
          <a:xfrm>
            <a:off x="5806235" y="3187292"/>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056" name="object 3056"/>
          <p:cNvSpPr/>
          <p:nvPr/>
        </p:nvSpPr>
        <p:spPr>
          <a:xfrm>
            <a:off x="5631928" y="334740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057" name="object 3057"/>
          <p:cNvSpPr/>
          <p:nvPr/>
        </p:nvSpPr>
        <p:spPr>
          <a:xfrm>
            <a:off x="5808300" y="3194818"/>
            <a:ext cx="2540" cy="2540"/>
          </a:xfrm>
          <a:custGeom>
            <a:rect l="l" t="t" r="r" b="b"/>
            <a:pathLst>
              <a:path w="2539"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058" name="object 3058"/>
          <p:cNvSpPr/>
          <p:nvPr/>
        </p:nvSpPr>
        <p:spPr>
          <a:xfrm>
            <a:off x="5646457" y="3527522"/>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059" name="object 3059"/>
          <p:cNvSpPr/>
          <p:nvPr/>
        </p:nvSpPr>
        <p:spPr>
          <a:xfrm>
            <a:off x="5802080" y="3177294"/>
            <a:ext cx="2540" cy="5080"/>
          </a:xfrm>
          <a:custGeom>
            <a:rect l="l" t="t" r="r" b="b"/>
            <a:pathLst>
              <a:path w="2539" h="5080">
                <a:moveTo>
                  <a:pt x="2069" y="5013"/>
                </a:moveTo>
                <a:lnTo>
                  <a:pt x="0" y="2500"/>
                </a:lnTo>
                <a:lnTo>
                  <a:pt x="0" y="0"/>
                </a:lnTo>
                <a:lnTo>
                  <a:pt x="2069" y="0"/>
                </a:lnTo>
                <a:lnTo>
                  <a:pt x="2069" y="5013"/>
                </a:lnTo>
                <a:close/>
              </a:path>
            </a:pathLst>
          </a:custGeom>
          <a:solidFill>
            <a:srgbClr val="C9CCCC"/>
          </a:solidFill>
        </p:spPr>
        <p:txBody>
          <a:bodyPr wrap="square" lIns="0" tIns="0" rIns="0" bIns="0" rtlCol="0"/>
          <a:lstStyle/>
          <a:p/>
        </p:txBody>
      </p:sp>
      <p:sp>
        <p:nvSpPr>
          <p:cNvPr id="3060" name="object 3060"/>
          <p:cNvSpPr/>
          <p:nvPr/>
        </p:nvSpPr>
        <p:spPr>
          <a:xfrm>
            <a:off x="5804146" y="3182303"/>
            <a:ext cx="2540" cy="5080"/>
          </a:xfrm>
          <a:custGeom>
            <a:rect l="l" t="t" r="r" b="b"/>
            <a:pathLst>
              <a:path w="2539" h="5080">
                <a:moveTo>
                  <a:pt x="2093" y="4989"/>
                </a:moveTo>
                <a:lnTo>
                  <a:pt x="0" y="2500"/>
                </a:lnTo>
                <a:lnTo>
                  <a:pt x="0" y="0"/>
                </a:lnTo>
                <a:lnTo>
                  <a:pt x="2093" y="2500"/>
                </a:lnTo>
                <a:lnTo>
                  <a:pt x="2093" y="4989"/>
                </a:lnTo>
                <a:close/>
              </a:path>
            </a:pathLst>
          </a:custGeom>
          <a:solidFill>
            <a:srgbClr val="C9CCCC"/>
          </a:solidFill>
        </p:spPr>
        <p:txBody>
          <a:bodyPr wrap="square" lIns="0" tIns="0" rIns="0" bIns="0" rtlCol="0"/>
          <a:lstStyle/>
          <a:p/>
        </p:txBody>
      </p:sp>
      <p:sp>
        <p:nvSpPr>
          <p:cNvPr id="3061" name="object 3061"/>
          <p:cNvSpPr/>
          <p:nvPr/>
        </p:nvSpPr>
        <p:spPr>
          <a:xfrm>
            <a:off x="5631924" y="351251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062" name="object 3062"/>
          <p:cNvSpPr/>
          <p:nvPr/>
        </p:nvSpPr>
        <p:spPr>
          <a:xfrm>
            <a:off x="5640238" y="3515008"/>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63" name="object 3063"/>
          <p:cNvSpPr/>
          <p:nvPr/>
        </p:nvSpPr>
        <p:spPr>
          <a:xfrm>
            <a:off x="5609103" y="3459983"/>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064" name="object 3064"/>
          <p:cNvSpPr/>
          <p:nvPr/>
        </p:nvSpPr>
        <p:spPr>
          <a:xfrm>
            <a:off x="5592501" y="3444980"/>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065" name="object 3065"/>
          <p:cNvSpPr/>
          <p:nvPr/>
        </p:nvSpPr>
        <p:spPr>
          <a:xfrm>
            <a:off x="5602882" y="3462470"/>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066" name="object 3066"/>
          <p:cNvSpPr/>
          <p:nvPr/>
        </p:nvSpPr>
        <p:spPr>
          <a:xfrm>
            <a:off x="5773030" y="3164793"/>
            <a:ext cx="10795" cy="12700"/>
          </a:xfrm>
          <a:custGeom>
            <a:rect l="l" t="t" r="r" b="b"/>
            <a:pathLst>
              <a:path w="10795" h="12700">
                <a:moveTo>
                  <a:pt x="4162" y="2488"/>
                </a:moveTo>
                <a:lnTo>
                  <a:pt x="0" y="2488"/>
                </a:lnTo>
                <a:lnTo>
                  <a:pt x="0" y="0"/>
                </a:lnTo>
                <a:lnTo>
                  <a:pt x="4162" y="0"/>
                </a:lnTo>
                <a:lnTo>
                  <a:pt x="4162" y="2488"/>
                </a:lnTo>
                <a:close/>
              </a:path>
              <a:path w="10795" h="12700">
                <a:moveTo>
                  <a:pt x="10382" y="12502"/>
                </a:moveTo>
                <a:lnTo>
                  <a:pt x="8300" y="9990"/>
                </a:lnTo>
                <a:lnTo>
                  <a:pt x="2069" y="9990"/>
                </a:lnTo>
                <a:lnTo>
                  <a:pt x="2069" y="2488"/>
                </a:lnTo>
                <a:lnTo>
                  <a:pt x="6231" y="2488"/>
                </a:lnTo>
                <a:lnTo>
                  <a:pt x="6231" y="5001"/>
                </a:lnTo>
                <a:lnTo>
                  <a:pt x="8300" y="5001"/>
                </a:lnTo>
                <a:lnTo>
                  <a:pt x="8300" y="7501"/>
                </a:lnTo>
                <a:lnTo>
                  <a:pt x="10382" y="9990"/>
                </a:lnTo>
                <a:lnTo>
                  <a:pt x="10382" y="12502"/>
                </a:lnTo>
                <a:close/>
              </a:path>
            </a:pathLst>
          </a:custGeom>
          <a:solidFill>
            <a:srgbClr val="C9CCCC"/>
          </a:solidFill>
        </p:spPr>
        <p:txBody>
          <a:bodyPr wrap="square" lIns="0" tIns="0" rIns="0" bIns="0" rtlCol="0"/>
          <a:lstStyle/>
          <a:p/>
        </p:txBody>
      </p:sp>
      <p:sp>
        <p:nvSpPr>
          <p:cNvPr id="3067" name="object 3067"/>
          <p:cNvSpPr/>
          <p:nvPr/>
        </p:nvSpPr>
        <p:spPr>
          <a:xfrm>
            <a:off x="5615322" y="3485001"/>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068" name="object 3068"/>
          <p:cNvSpPr/>
          <p:nvPr/>
        </p:nvSpPr>
        <p:spPr>
          <a:xfrm>
            <a:off x="5611172" y="3467485"/>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069" name="object 3069"/>
          <p:cNvSpPr/>
          <p:nvPr/>
        </p:nvSpPr>
        <p:spPr>
          <a:xfrm>
            <a:off x="5582127" y="3449963"/>
            <a:ext cx="2540" cy="5080"/>
          </a:xfrm>
          <a:custGeom>
            <a:rect l="l" t="t" r="r" b="b"/>
            <a:pathLst>
              <a:path w="2539" h="5079">
                <a:moveTo>
                  <a:pt x="2093" y="5001"/>
                </a:moveTo>
                <a:lnTo>
                  <a:pt x="0" y="5001"/>
                </a:lnTo>
                <a:lnTo>
                  <a:pt x="0" y="0"/>
                </a:lnTo>
                <a:lnTo>
                  <a:pt x="2093" y="2512"/>
                </a:lnTo>
                <a:lnTo>
                  <a:pt x="2093" y="5001"/>
                </a:lnTo>
                <a:close/>
              </a:path>
            </a:pathLst>
          </a:custGeom>
          <a:solidFill>
            <a:srgbClr val="C9CCCC"/>
          </a:solidFill>
        </p:spPr>
        <p:txBody>
          <a:bodyPr wrap="square" lIns="0" tIns="0" rIns="0" bIns="0" rtlCol="0"/>
          <a:lstStyle/>
          <a:p/>
        </p:txBody>
      </p:sp>
      <p:sp>
        <p:nvSpPr>
          <p:cNvPr id="3070" name="object 3070"/>
          <p:cNvSpPr/>
          <p:nvPr/>
        </p:nvSpPr>
        <p:spPr>
          <a:xfrm>
            <a:off x="5571750" y="3437449"/>
            <a:ext cx="2540" cy="5080"/>
          </a:xfrm>
          <a:custGeom>
            <a:rect l="l" t="t" r="r" b="b"/>
            <a:pathLst>
              <a:path w="2539" h="5079">
                <a:moveTo>
                  <a:pt x="2093" y="5001"/>
                </a:moveTo>
                <a:lnTo>
                  <a:pt x="0" y="5001"/>
                </a:lnTo>
                <a:lnTo>
                  <a:pt x="0" y="0"/>
                </a:lnTo>
                <a:lnTo>
                  <a:pt x="2093" y="0"/>
                </a:lnTo>
                <a:lnTo>
                  <a:pt x="2093" y="5001"/>
                </a:lnTo>
                <a:close/>
              </a:path>
            </a:pathLst>
          </a:custGeom>
          <a:solidFill>
            <a:srgbClr val="C9CCCC"/>
          </a:solidFill>
        </p:spPr>
        <p:txBody>
          <a:bodyPr wrap="square" lIns="0" tIns="0" rIns="0" bIns="0" rtlCol="0"/>
          <a:lstStyle/>
          <a:p/>
        </p:txBody>
      </p:sp>
      <p:sp>
        <p:nvSpPr>
          <p:cNvPr id="3071" name="object 3071"/>
          <p:cNvSpPr/>
          <p:nvPr/>
        </p:nvSpPr>
        <p:spPr>
          <a:xfrm>
            <a:off x="5532326" y="3339886"/>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072" name="object 3072"/>
          <p:cNvSpPr/>
          <p:nvPr/>
        </p:nvSpPr>
        <p:spPr>
          <a:xfrm>
            <a:off x="5775109" y="3174783"/>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073" name="object 3073"/>
          <p:cNvSpPr/>
          <p:nvPr/>
        </p:nvSpPr>
        <p:spPr>
          <a:xfrm>
            <a:off x="5569680" y="342995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074" name="object 3074"/>
          <p:cNvSpPr/>
          <p:nvPr/>
        </p:nvSpPr>
        <p:spPr>
          <a:xfrm>
            <a:off x="5573840" y="3424965"/>
            <a:ext cx="2540" cy="5080"/>
          </a:xfrm>
          <a:custGeom>
            <a:rect l="l" t="t" r="r" b="b"/>
            <a:pathLst>
              <a:path w="2539" h="5079">
                <a:moveTo>
                  <a:pt x="2069" y="4977"/>
                </a:moveTo>
                <a:lnTo>
                  <a:pt x="0" y="4977"/>
                </a:lnTo>
                <a:lnTo>
                  <a:pt x="0" y="0"/>
                </a:lnTo>
                <a:lnTo>
                  <a:pt x="2069" y="0"/>
                </a:lnTo>
                <a:lnTo>
                  <a:pt x="2069" y="4977"/>
                </a:lnTo>
                <a:close/>
              </a:path>
            </a:pathLst>
          </a:custGeom>
          <a:solidFill>
            <a:srgbClr val="C9CCCC"/>
          </a:solidFill>
        </p:spPr>
        <p:txBody>
          <a:bodyPr wrap="square" lIns="0" tIns="0" rIns="0" bIns="0" rtlCol="0"/>
          <a:lstStyle/>
          <a:p/>
        </p:txBody>
      </p:sp>
      <p:sp>
        <p:nvSpPr>
          <p:cNvPr id="3075" name="object 3075"/>
          <p:cNvSpPr/>
          <p:nvPr/>
        </p:nvSpPr>
        <p:spPr>
          <a:xfrm>
            <a:off x="5519880" y="3392443"/>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076" name="object 3076"/>
          <p:cNvSpPr/>
          <p:nvPr/>
        </p:nvSpPr>
        <p:spPr>
          <a:xfrm>
            <a:off x="5534414" y="3339888"/>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077" name="object 3077"/>
          <p:cNvSpPr/>
          <p:nvPr/>
        </p:nvSpPr>
        <p:spPr>
          <a:xfrm>
            <a:off x="5530260" y="336493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78" name="object 3078"/>
          <p:cNvSpPr/>
          <p:nvPr/>
        </p:nvSpPr>
        <p:spPr>
          <a:xfrm>
            <a:off x="5571749" y="3432466"/>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079" name="object 3079"/>
          <p:cNvSpPr/>
          <p:nvPr/>
        </p:nvSpPr>
        <p:spPr>
          <a:xfrm>
            <a:off x="5627777" y="3494999"/>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080" name="object 3080"/>
          <p:cNvSpPr/>
          <p:nvPr/>
        </p:nvSpPr>
        <p:spPr>
          <a:xfrm>
            <a:off x="5627777" y="3520008"/>
            <a:ext cx="6350" cy="15240"/>
          </a:xfrm>
          <a:custGeom>
            <a:rect l="l" t="t" r="r" b="b"/>
            <a:pathLst>
              <a:path w="6350" h="15239">
                <a:moveTo>
                  <a:pt x="4150" y="7501"/>
                </a:moveTo>
                <a:lnTo>
                  <a:pt x="2081" y="7501"/>
                </a:lnTo>
                <a:lnTo>
                  <a:pt x="2081" y="0"/>
                </a:lnTo>
                <a:lnTo>
                  <a:pt x="4150" y="0"/>
                </a:lnTo>
                <a:lnTo>
                  <a:pt x="4150" y="7501"/>
                </a:lnTo>
                <a:close/>
              </a:path>
              <a:path w="6350" h="15239">
                <a:moveTo>
                  <a:pt x="4150" y="15003"/>
                </a:moveTo>
                <a:lnTo>
                  <a:pt x="2081" y="15003"/>
                </a:lnTo>
                <a:lnTo>
                  <a:pt x="2081" y="10002"/>
                </a:lnTo>
                <a:lnTo>
                  <a:pt x="0" y="10002"/>
                </a:lnTo>
                <a:lnTo>
                  <a:pt x="0" y="7501"/>
                </a:lnTo>
                <a:lnTo>
                  <a:pt x="6219" y="7501"/>
                </a:lnTo>
                <a:lnTo>
                  <a:pt x="6219" y="12514"/>
                </a:lnTo>
                <a:lnTo>
                  <a:pt x="4150" y="12514"/>
                </a:lnTo>
                <a:lnTo>
                  <a:pt x="4150" y="15003"/>
                </a:lnTo>
                <a:close/>
              </a:path>
            </a:pathLst>
          </a:custGeom>
          <a:solidFill>
            <a:srgbClr val="C9CCCC"/>
          </a:solidFill>
        </p:spPr>
        <p:txBody>
          <a:bodyPr wrap="square" lIns="0" tIns="0" rIns="0" bIns="0" rtlCol="0"/>
          <a:lstStyle/>
          <a:p/>
        </p:txBody>
      </p:sp>
      <p:sp>
        <p:nvSpPr>
          <p:cNvPr id="3081" name="object 3081"/>
          <p:cNvSpPr/>
          <p:nvPr/>
        </p:nvSpPr>
        <p:spPr>
          <a:xfrm>
            <a:off x="5611172" y="3477475"/>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082" name="object 3082"/>
          <p:cNvSpPr/>
          <p:nvPr/>
        </p:nvSpPr>
        <p:spPr>
          <a:xfrm>
            <a:off x="5779258" y="3184804"/>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083" name="object 3083"/>
          <p:cNvSpPr/>
          <p:nvPr/>
        </p:nvSpPr>
        <p:spPr>
          <a:xfrm>
            <a:off x="5611174" y="3530008"/>
            <a:ext cx="2540" cy="5080"/>
          </a:xfrm>
          <a:custGeom>
            <a:rect l="l" t="t" r="r" b="b"/>
            <a:pathLst>
              <a:path w="2539" h="5079">
                <a:moveTo>
                  <a:pt x="2081" y="5001"/>
                </a:moveTo>
                <a:lnTo>
                  <a:pt x="0" y="5001"/>
                </a:lnTo>
                <a:lnTo>
                  <a:pt x="0" y="0"/>
                </a:lnTo>
                <a:lnTo>
                  <a:pt x="2081" y="0"/>
                </a:lnTo>
                <a:lnTo>
                  <a:pt x="2081" y="5001"/>
                </a:lnTo>
                <a:close/>
              </a:path>
            </a:pathLst>
          </a:custGeom>
          <a:solidFill>
            <a:srgbClr val="C9CCCC"/>
          </a:solidFill>
        </p:spPr>
        <p:txBody>
          <a:bodyPr wrap="square" lIns="0" tIns="0" rIns="0" bIns="0" rtlCol="0"/>
          <a:lstStyle/>
          <a:p/>
        </p:txBody>
      </p:sp>
      <p:sp>
        <p:nvSpPr>
          <p:cNvPr id="3084" name="object 3084"/>
          <p:cNvSpPr/>
          <p:nvPr/>
        </p:nvSpPr>
        <p:spPr>
          <a:xfrm>
            <a:off x="5582121" y="3447469"/>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085" name="object 3085"/>
          <p:cNvSpPr/>
          <p:nvPr/>
        </p:nvSpPr>
        <p:spPr>
          <a:xfrm>
            <a:off x="5594573" y="3442461"/>
            <a:ext cx="2540" cy="2540"/>
          </a:xfrm>
          <a:custGeom>
            <a:rect l="l" t="t" r="r" b="b"/>
            <a:pathLst>
              <a:path w="2539"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3086" name="object 3086"/>
          <p:cNvSpPr/>
          <p:nvPr/>
        </p:nvSpPr>
        <p:spPr>
          <a:xfrm>
            <a:off x="5604951" y="3530008"/>
            <a:ext cx="4445" cy="2540"/>
          </a:xfrm>
          <a:custGeom>
            <a:rect l="l" t="t" r="r" b="b"/>
            <a:pathLst>
              <a:path w="4445" h="2539">
                <a:moveTo>
                  <a:pt x="4150" y="2512"/>
                </a:moveTo>
                <a:lnTo>
                  <a:pt x="0" y="2512"/>
                </a:lnTo>
                <a:lnTo>
                  <a:pt x="2081" y="0"/>
                </a:lnTo>
                <a:lnTo>
                  <a:pt x="4150" y="0"/>
                </a:lnTo>
                <a:lnTo>
                  <a:pt x="4150" y="2512"/>
                </a:lnTo>
                <a:close/>
              </a:path>
            </a:pathLst>
          </a:custGeom>
          <a:solidFill>
            <a:srgbClr val="C9CCCC"/>
          </a:solidFill>
        </p:spPr>
        <p:txBody>
          <a:bodyPr wrap="square" lIns="0" tIns="0" rIns="0" bIns="0" rtlCol="0"/>
          <a:lstStyle/>
          <a:p/>
        </p:txBody>
      </p:sp>
      <p:sp>
        <p:nvSpPr>
          <p:cNvPr id="3087" name="object 3087"/>
          <p:cNvSpPr/>
          <p:nvPr/>
        </p:nvSpPr>
        <p:spPr>
          <a:xfrm>
            <a:off x="5602882" y="3459982"/>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88" name="object 3088"/>
          <p:cNvSpPr/>
          <p:nvPr/>
        </p:nvSpPr>
        <p:spPr>
          <a:xfrm>
            <a:off x="5505350" y="2619456"/>
            <a:ext cx="452755" cy="972819"/>
          </a:xfrm>
          <a:custGeom>
            <a:rect l="l" t="t" r="r" b="b"/>
            <a:pathLst>
              <a:path w="452754" h="972819">
                <a:moveTo>
                  <a:pt x="149403" y="6350"/>
                </a:moveTo>
                <a:lnTo>
                  <a:pt x="134883" y="6350"/>
                </a:lnTo>
                <a:lnTo>
                  <a:pt x="134883" y="3810"/>
                </a:lnTo>
                <a:lnTo>
                  <a:pt x="136952" y="3810"/>
                </a:lnTo>
                <a:lnTo>
                  <a:pt x="136952" y="0"/>
                </a:lnTo>
                <a:lnTo>
                  <a:pt x="145241" y="0"/>
                </a:lnTo>
                <a:lnTo>
                  <a:pt x="145241" y="1270"/>
                </a:lnTo>
                <a:lnTo>
                  <a:pt x="149403" y="1270"/>
                </a:lnTo>
                <a:lnTo>
                  <a:pt x="149403" y="6350"/>
                </a:lnTo>
                <a:close/>
              </a:path>
              <a:path w="452754" h="972819">
                <a:moveTo>
                  <a:pt x="174306" y="19050"/>
                </a:moveTo>
                <a:lnTo>
                  <a:pt x="120350" y="19050"/>
                </a:lnTo>
                <a:lnTo>
                  <a:pt x="120350" y="13970"/>
                </a:lnTo>
                <a:lnTo>
                  <a:pt x="118281" y="11430"/>
                </a:lnTo>
                <a:lnTo>
                  <a:pt x="118281" y="6350"/>
                </a:lnTo>
                <a:lnTo>
                  <a:pt x="116200" y="3810"/>
                </a:lnTo>
                <a:lnTo>
                  <a:pt x="116200" y="1270"/>
                </a:lnTo>
                <a:lnTo>
                  <a:pt x="118281" y="1270"/>
                </a:lnTo>
                <a:lnTo>
                  <a:pt x="118281" y="3810"/>
                </a:lnTo>
                <a:lnTo>
                  <a:pt x="122419" y="3810"/>
                </a:lnTo>
                <a:lnTo>
                  <a:pt x="124513" y="6350"/>
                </a:lnTo>
                <a:lnTo>
                  <a:pt x="151484" y="6350"/>
                </a:lnTo>
                <a:lnTo>
                  <a:pt x="151484" y="8890"/>
                </a:lnTo>
                <a:lnTo>
                  <a:pt x="149403" y="8890"/>
                </a:lnTo>
                <a:lnTo>
                  <a:pt x="149403" y="11430"/>
                </a:lnTo>
                <a:lnTo>
                  <a:pt x="170155" y="11430"/>
                </a:lnTo>
                <a:lnTo>
                  <a:pt x="170155" y="16510"/>
                </a:lnTo>
                <a:lnTo>
                  <a:pt x="172225" y="16510"/>
                </a:lnTo>
                <a:lnTo>
                  <a:pt x="174306" y="19050"/>
                </a:lnTo>
                <a:close/>
              </a:path>
              <a:path w="452754" h="972819">
                <a:moveTo>
                  <a:pt x="168086" y="11430"/>
                </a:moveTo>
                <a:lnTo>
                  <a:pt x="155623" y="11430"/>
                </a:lnTo>
                <a:lnTo>
                  <a:pt x="153554" y="8890"/>
                </a:lnTo>
                <a:lnTo>
                  <a:pt x="155623" y="6350"/>
                </a:lnTo>
                <a:lnTo>
                  <a:pt x="157704" y="6350"/>
                </a:lnTo>
                <a:lnTo>
                  <a:pt x="157704" y="3810"/>
                </a:lnTo>
                <a:lnTo>
                  <a:pt x="159773" y="1270"/>
                </a:lnTo>
                <a:lnTo>
                  <a:pt x="163936" y="1270"/>
                </a:lnTo>
                <a:lnTo>
                  <a:pt x="163936" y="3810"/>
                </a:lnTo>
                <a:lnTo>
                  <a:pt x="166005" y="3810"/>
                </a:lnTo>
                <a:lnTo>
                  <a:pt x="166005" y="8890"/>
                </a:lnTo>
                <a:lnTo>
                  <a:pt x="168086" y="8890"/>
                </a:lnTo>
                <a:lnTo>
                  <a:pt x="168086" y="11430"/>
                </a:lnTo>
                <a:close/>
              </a:path>
              <a:path w="452754" h="972819">
                <a:moveTo>
                  <a:pt x="132801" y="6350"/>
                </a:moveTo>
                <a:lnTo>
                  <a:pt x="128651" y="6350"/>
                </a:lnTo>
                <a:lnTo>
                  <a:pt x="130732" y="3810"/>
                </a:lnTo>
                <a:lnTo>
                  <a:pt x="132801" y="6350"/>
                </a:lnTo>
                <a:close/>
              </a:path>
              <a:path w="452754" h="972819">
                <a:moveTo>
                  <a:pt x="120350" y="19050"/>
                </a:moveTo>
                <a:lnTo>
                  <a:pt x="118281" y="19050"/>
                </a:lnTo>
                <a:lnTo>
                  <a:pt x="118281" y="16510"/>
                </a:lnTo>
                <a:lnTo>
                  <a:pt x="120350" y="19050"/>
                </a:lnTo>
                <a:close/>
              </a:path>
              <a:path w="452754" h="972819">
                <a:moveTo>
                  <a:pt x="174306" y="24130"/>
                </a:moveTo>
                <a:lnTo>
                  <a:pt x="107911" y="24130"/>
                </a:lnTo>
                <a:lnTo>
                  <a:pt x="109980" y="21590"/>
                </a:lnTo>
                <a:lnTo>
                  <a:pt x="116200" y="21590"/>
                </a:lnTo>
                <a:lnTo>
                  <a:pt x="116200" y="19050"/>
                </a:lnTo>
                <a:lnTo>
                  <a:pt x="174306" y="19050"/>
                </a:lnTo>
                <a:lnTo>
                  <a:pt x="174306" y="16510"/>
                </a:lnTo>
                <a:lnTo>
                  <a:pt x="176375" y="16510"/>
                </a:lnTo>
                <a:lnTo>
                  <a:pt x="176375" y="21590"/>
                </a:lnTo>
                <a:lnTo>
                  <a:pt x="174306" y="24130"/>
                </a:lnTo>
                <a:close/>
              </a:path>
              <a:path w="452754" h="972819">
                <a:moveTo>
                  <a:pt x="103760" y="21590"/>
                </a:moveTo>
                <a:lnTo>
                  <a:pt x="97529" y="21590"/>
                </a:lnTo>
                <a:lnTo>
                  <a:pt x="97529" y="19050"/>
                </a:lnTo>
                <a:lnTo>
                  <a:pt x="103760" y="19050"/>
                </a:lnTo>
                <a:lnTo>
                  <a:pt x="103760" y="21590"/>
                </a:lnTo>
                <a:close/>
              </a:path>
              <a:path w="452754" h="972819">
                <a:moveTo>
                  <a:pt x="174306" y="34290"/>
                </a:moveTo>
                <a:lnTo>
                  <a:pt x="91309" y="34290"/>
                </a:lnTo>
                <a:lnTo>
                  <a:pt x="91309" y="31750"/>
                </a:lnTo>
                <a:lnTo>
                  <a:pt x="93378" y="31750"/>
                </a:lnTo>
                <a:lnTo>
                  <a:pt x="91309" y="29210"/>
                </a:lnTo>
                <a:lnTo>
                  <a:pt x="93378" y="26670"/>
                </a:lnTo>
                <a:lnTo>
                  <a:pt x="93378" y="21590"/>
                </a:lnTo>
                <a:lnTo>
                  <a:pt x="107911" y="21590"/>
                </a:lnTo>
                <a:lnTo>
                  <a:pt x="107911" y="24130"/>
                </a:lnTo>
                <a:lnTo>
                  <a:pt x="174306" y="24130"/>
                </a:lnTo>
                <a:lnTo>
                  <a:pt x="174306" y="29210"/>
                </a:lnTo>
                <a:lnTo>
                  <a:pt x="172225" y="31750"/>
                </a:lnTo>
                <a:lnTo>
                  <a:pt x="174306" y="34290"/>
                </a:lnTo>
                <a:close/>
              </a:path>
              <a:path w="452754" h="972819">
                <a:moveTo>
                  <a:pt x="172225" y="36830"/>
                </a:moveTo>
                <a:lnTo>
                  <a:pt x="93378" y="36830"/>
                </a:lnTo>
                <a:lnTo>
                  <a:pt x="93378" y="34290"/>
                </a:lnTo>
                <a:lnTo>
                  <a:pt x="172225" y="34290"/>
                </a:lnTo>
                <a:lnTo>
                  <a:pt x="172225" y="36830"/>
                </a:lnTo>
                <a:close/>
              </a:path>
              <a:path w="452754" h="972819">
                <a:moveTo>
                  <a:pt x="168086" y="49530"/>
                </a:moveTo>
                <a:lnTo>
                  <a:pt x="66394" y="49530"/>
                </a:lnTo>
                <a:lnTo>
                  <a:pt x="66394" y="46990"/>
                </a:lnTo>
                <a:lnTo>
                  <a:pt x="70557" y="46990"/>
                </a:lnTo>
                <a:lnTo>
                  <a:pt x="70557" y="44450"/>
                </a:lnTo>
                <a:lnTo>
                  <a:pt x="87159" y="44450"/>
                </a:lnTo>
                <a:lnTo>
                  <a:pt x="87159" y="41910"/>
                </a:lnTo>
                <a:lnTo>
                  <a:pt x="91309" y="41910"/>
                </a:lnTo>
                <a:lnTo>
                  <a:pt x="91309" y="36830"/>
                </a:lnTo>
                <a:lnTo>
                  <a:pt x="170155" y="36830"/>
                </a:lnTo>
                <a:lnTo>
                  <a:pt x="170155" y="39370"/>
                </a:lnTo>
                <a:lnTo>
                  <a:pt x="168086" y="41910"/>
                </a:lnTo>
                <a:lnTo>
                  <a:pt x="168086" y="49530"/>
                </a:lnTo>
                <a:close/>
              </a:path>
              <a:path w="452754" h="972819">
                <a:moveTo>
                  <a:pt x="170155" y="54610"/>
                </a:moveTo>
                <a:lnTo>
                  <a:pt x="35284" y="54610"/>
                </a:lnTo>
                <a:lnTo>
                  <a:pt x="35284" y="52070"/>
                </a:lnTo>
                <a:lnTo>
                  <a:pt x="37353" y="52070"/>
                </a:lnTo>
                <a:lnTo>
                  <a:pt x="37353" y="39370"/>
                </a:lnTo>
                <a:lnTo>
                  <a:pt x="39435" y="39370"/>
                </a:lnTo>
                <a:lnTo>
                  <a:pt x="39435" y="41910"/>
                </a:lnTo>
                <a:lnTo>
                  <a:pt x="45666" y="41910"/>
                </a:lnTo>
                <a:lnTo>
                  <a:pt x="45666" y="44450"/>
                </a:lnTo>
                <a:lnTo>
                  <a:pt x="47735" y="44450"/>
                </a:lnTo>
                <a:lnTo>
                  <a:pt x="47735" y="46990"/>
                </a:lnTo>
                <a:lnTo>
                  <a:pt x="49805" y="49530"/>
                </a:lnTo>
                <a:lnTo>
                  <a:pt x="170155" y="49530"/>
                </a:lnTo>
                <a:lnTo>
                  <a:pt x="170155" y="54610"/>
                </a:lnTo>
                <a:close/>
              </a:path>
              <a:path w="452754" h="972819">
                <a:moveTo>
                  <a:pt x="41504" y="41910"/>
                </a:moveTo>
                <a:lnTo>
                  <a:pt x="39435" y="41910"/>
                </a:lnTo>
                <a:lnTo>
                  <a:pt x="39435" y="39370"/>
                </a:lnTo>
                <a:lnTo>
                  <a:pt x="41504" y="41910"/>
                </a:lnTo>
                <a:close/>
              </a:path>
              <a:path w="452754" h="972819">
                <a:moveTo>
                  <a:pt x="82996" y="41910"/>
                </a:moveTo>
                <a:lnTo>
                  <a:pt x="80927" y="41910"/>
                </a:lnTo>
                <a:lnTo>
                  <a:pt x="80927" y="39370"/>
                </a:lnTo>
                <a:lnTo>
                  <a:pt x="82996" y="41910"/>
                </a:lnTo>
                <a:close/>
              </a:path>
              <a:path w="452754" h="972819">
                <a:moveTo>
                  <a:pt x="85089" y="44450"/>
                </a:moveTo>
                <a:lnTo>
                  <a:pt x="78870" y="44450"/>
                </a:lnTo>
                <a:lnTo>
                  <a:pt x="78870" y="41910"/>
                </a:lnTo>
                <a:lnTo>
                  <a:pt x="85089" y="41910"/>
                </a:lnTo>
                <a:lnTo>
                  <a:pt x="85089" y="44450"/>
                </a:lnTo>
                <a:close/>
              </a:path>
              <a:path w="452754" h="972819">
                <a:moveTo>
                  <a:pt x="66394" y="49530"/>
                </a:moveTo>
                <a:lnTo>
                  <a:pt x="51886" y="49530"/>
                </a:lnTo>
                <a:lnTo>
                  <a:pt x="53955" y="46990"/>
                </a:lnTo>
                <a:lnTo>
                  <a:pt x="64325" y="46990"/>
                </a:lnTo>
                <a:lnTo>
                  <a:pt x="66394" y="49530"/>
                </a:lnTo>
                <a:close/>
              </a:path>
              <a:path w="452754" h="972819">
                <a:moveTo>
                  <a:pt x="203359" y="54610"/>
                </a:moveTo>
                <a:lnTo>
                  <a:pt x="192977" y="54610"/>
                </a:lnTo>
                <a:lnTo>
                  <a:pt x="192977" y="52070"/>
                </a:lnTo>
                <a:lnTo>
                  <a:pt x="203359" y="52070"/>
                </a:lnTo>
                <a:lnTo>
                  <a:pt x="203359" y="54610"/>
                </a:lnTo>
                <a:close/>
              </a:path>
              <a:path w="452754" h="972819">
                <a:moveTo>
                  <a:pt x="186757" y="62230"/>
                </a:moveTo>
                <a:lnTo>
                  <a:pt x="29064" y="62230"/>
                </a:lnTo>
                <a:lnTo>
                  <a:pt x="29064" y="54610"/>
                </a:lnTo>
                <a:lnTo>
                  <a:pt x="172225" y="54610"/>
                </a:lnTo>
                <a:lnTo>
                  <a:pt x="172225" y="59690"/>
                </a:lnTo>
                <a:lnTo>
                  <a:pt x="186757" y="59690"/>
                </a:lnTo>
                <a:lnTo>
                  <a:pt x="186757" y="62230"/>
                </a:lnTo>
                <a:close/>
              </a:path>
              <a:path w="452754" h="972819">
                <a:moveTo>
                  <a:pt x="213729" y="62230"/>
                </a:moveTo>
                <a:lnTo>
                  <a:pt x="186757" y="62230"/>
                </a:lnTo>
                <a:lnTo>
                  <a:pt x="190907" y="57150"/>
                </a:lnTo>
                <a:lnTo>
                  <a:pt x="190907" y="54610"/>
                </a:lnTo>
                <a:lnTo>
                  <a:pt x="205416" y="54610"/>
                </a:lnTo>
                <a:lnTo>
                  <a:pt x="205416" y="57150"/>
                </a:lnTo>
                <a:lnTo>
                  <a:pt x="213729" y="57150"/>
                </a:lnTo>
                <a:lnTo>
                  <a:pt x="215798" y="59690"/>
                </a:lnTo>
                <a:lnTo>
                  <a:pt x="213729" y="59690"/>
                </a:lnTo>
                <a:lnTo>
                  <a:pt x="213729" y="62230"/>
                </a:lnTo>
                <a:close/>
              </a:path>
              <a:path w="452754" h="972819">
                <a:moveTo>
                  <a:pt x="213729" y="57150"/>
                </a:moveTo>
                <a:lnTo>
                  <a:pt x="205416" y="57150"/>
                </a:lnTo>
                <a:lnTo>
                  <a:pt x="205416" y="54610"/>
                </a:lnTo>
                <a:lnTo>
                  <a:pt x="213729" y="54610"/>
                </a:lnTo>
                <a:lnTo>
                  <a:pt x="213729" y="57150"/>
                </a:lnTo>
                <a:close/>
              </a:path>
              <a:path w="452754" h="972819">
                <a:moveTo>
                  <a:pt x="182595" y="59690"/>
                </a:moveTo>
                <a:lnTo>
                  <a:pt x="178444" y="59690"/>
                </a:lnTo>
                <a:lnTo>
                  <a:pt x="178444" y="57150"/>
                </a:lnTo>
                <a:lnTo>
                  <a:pt x="182595" y="57150"/>
                </a:lnTo>
                <a:lnTo>
                  <a:pt x="182595" y="59690"/>
                </a:lnTo>
                <a:close/>
              </a:path>
              <a:path w="452754" h="972819">
                <a:moveTo>
                  <a:pt x="213729" y="86360"/>
                </a:moveTo>
                <a:lnTo>
                  <a:pt x="26971" y="86360"/>
                </a:lnTo>
                <a:lnTo>
                  <a:pt x="26971" y="80010"/>
                </a:lnTo>
                <a:lnTo>
                  <a:pt x="24914" y="77470"/>
                </a:lnTo>
                <a:lnTo>
                  <a:pt x="24914" y="74930"/>
                </a:lnTo>
                <a:lnTo>
                  <a:pt x="26971" y="74930"/>
                </a:lnTo>
                <a:lnTo>
                  <a:pt x="26971" y="72390"/>
                </a:lnTo>
                <a:lnTo>
                  <a:pt x="24914" y="72390"/>
                </a:lnTo>
                <a:lnTo>
                  <a:pt x="24914" y="64770"/>
                </a:lnTo>
                <a:lnTo>
                  <a:pt x="26971" y="64770"/>
                </a:lnTo>
                <a:lnTo>
                  <a:pt x="26971" y="62230"/>
                </a:lnTo>
                <a:lnTo>
                  <a:pt x="211648" y="62230"/>
                </a:lnTo>
                <a:lnTo>
                  <a:pt x="211648" y="67310"/>
                </a:lnTo>
                <a:lnTo>
                  <a:pt x="209578" y="67310"/>
                </a:lnTo>
                <a:lnTo>
                  <a:pt x="209578" y="69850"/>
                </a:lnTo>
                <a:lnTo>
                  <a:pt x="211648" y="69850"/>
                </a:lnTo>
                <a:lnTo>
                  <a:pt x="211648" y="77470"/>
                </a:lnTo>
                <a:lnTo>
                  <a:pt x="213729" y="77470"/>
                </a:lnTo>
                <a:lnTo>
                  <a:pt x="213729" y="86360"/>
                </a:lnTo>
                <a:close/>
              </a:path>
              <a:path w="452754" h="972819">
                <a:moveTo>
                  <a:pt x="215798" y="88900"/>
                </a:moveTo>
                <a:lnTo>
                  <a:pt x="24914" y="88900"/>
                </a:lnTo>
                <a:lnTo>
                  <a:pt x="24914" y="86360"/>
                </a:lnTo>
                <a:lnTo>
                  <a:pt x="215798" y="86360"/>
                </a:lnTo>
                <a:lnTo>
                  <a:pt x="215798" y="88900"/>
                </a:lnTo>
                <a:close/>
              </a:path>
              <a:path w="452754" h="972819">
                <a:moveTo>
                  <a:pt x="209578" y="121920"/>
                </a:moveTo>
                <a:lnTo>
                  <a:pt x="22845" y="121920"/>
                </a:lnTo>
                <a:lnTo>
                  <a:pt x="22845" y="101600"/>
                </a:lnTo>
                <a:lnTo>
                  <a:pt x="20752" y="101600"/>
                </a:lnTo>
                <a:lnTo>
                  <a:pt x="18682" y="99060"/>
                </a:lnTo>
                <a:lnTo>
                  <a:pt x="18682" y="96520"/>
                </a:lnTo>
                <a:lnTo>
                  <a:pt x="20752" y="96520"/>
                </a:lnTo>
                <a:lnTo>
                  <a:pt x="20752" y="91440"/>
                </a:lnTo>
                <a:lnTo>
                  <a:pt x="22845" y="91440"/>
                </a:lnTo>
                <a:lnTo>
                  <a:pt x="22845" y="88900"/>
                </a:lnTo>
                <a:lnTo>
                  <a:pt x="217867" y="88900"/>
                </a:lnTo>
                <a:lnTo>
                  <a:pt x="217867" y="93980"/>
                </a:lnTo>
                <a:lnTo>
                  <a:pt x="215798" y="93980"/>
                </a:lnTo>
                <a:lnTo>
                  <a:pt x="215798" y="96520"/>
                </a:lnTo>
                <a:lnTo>
                  <a:pt x="213729" y="99060"/>
                </a:lnTo>
                <a:lnTo>
                  <a:pt x="213729" y="109220"/>
                </a:lnTo>
                <a:lnTo>
                  <a:pt x="211648" y="109220"/>
                </a:lnTo>
                <a:lnTo>
                  <a:pt x="211648" y="111760"/>
                </a:lnTo>
                <a:lnTo>
                  <a:pt x="213729" y="111760"/>
                </a:lnTo>
                <a:lnTo>
                  <a:pt x="213729" y="116840"/>
                </a:lnTo>
                <a:lnTo>
                  <a:pt x="211648" y="116840"/>
                </a:lnTo>
                <a:lnTo>
                  <a:pt x="211648" y="119380"/>
                </a:lnTo>
                <a:lnTo>
                  <a:pt x="209578" y="119380"/>
                </a:lnTo>
                <a:lnTo>
                  <a:pt x="209578" y="121920"/>
                </a:lnTo>
                <a:close/>
              </a:path>
              <a:path w="452754" h="972819">
                <a:moveTo>
                  <a:pt x="12463" y="139700"/>
                </a:moveTo>
                <a:lnTo>
                  <a:pt x="6243" y="139700"/>
                </a:lnTo>
                <a:lnTo>
                  <a:pt x="6243" y="132080"/>
                </a:lnTo>
                <a:lnTo>
                  <a:pt x="4150" y="132080"/>
                </a:lnTo>
                <a:lnTo>
                  <a:pt x="4150" y="129540"/>
                </a:lnTo>
                <a:lnTo>
                  <a:pt x="2081" y="129540"/>
                </a:lnTo>
                <a:lnTo>
                  <a:pt x="2081" y="124460"/>
                </a:lnTo>
                <a:lnTo>
                  <a:pt x="0" y="124460"/>
                </a:lnTo>
                <a:lnTo>
                  <a:pt x="0" y="119380"/>
                </a:lnTo>
                <a:lnTo>
                  <a:pt x="2081" y="119380"/>
                </a:lnTo>
                <a:lnTo>
                  <a:pt x="2081" y="121920"/>
                </a:lnTo>
                <a:lnTo>
                  <a:pt x="4150" y="121920"/>
                </a:lnTo>
                <a:lnTo>
                  <a:pt x="4150" y="127000"/>
                </a:lnTo>
                <a:lnTo>
                  <a:pt x="205416" y="127000"/>
                </a:lnTo>
                <a:lnTo>
                  <a:pt x="203359" y="129540"/>
                </a:lnTo>
                <a:lnTo>
                  <a:pt x="203359" y="134620"/>
                </a:lnTo>
                <a:lnTo>
                  <a:pt x="207509" y="134620"/>
                </a:lnTo>
                <a:lnTo>
                  <a:pt x="207509" y="137160"/>
                </a:lnTo>
                <a:lnTo>
                  <a:pt x="12463" y="137160"/>
                </a:lnTo>
                <a:lnTo>
                  <a:pt x="12463" y="139700"/>
                </a:lnTo>
                <a:close/>
              </a:path>
              <a:path w="452754" h="972819">
                <a:moveTo>
                  <a:pt x="207509" y="124460"/>
                </a:moveTo>
                <a:lnTo>
                  <a:pt x="14532" y="124460"/>
                </a:lnTo>
                <a:lnTo>
                  <a:pt x="14532" y="121920"/>
                </a:lnTo>
                <a:lnTo>
                  <a:pt x="207509" y="121920"/>
                </a:lnTo>
                <a:lnTo>
                  <a:pt x="207509" y="124460"/>
                </a:lnTo>
                <a:close/>
              </a:path>
              <a:path w="452754" h="972819">
                <a:moveTo>
                  <a:pt x="205416" y="127000"/>
                </a:moveTo>
                <a:lnTo>
                  <a:pt x="10382" y="127000"/>
                </a:lnTo>
                <a:lnTo>
                  <a:pt x="10382" y="124460"/>
                </a:lnTo>
                <a:lnTo>
                  <a:pt x="205416" y="124460"/>
                </a:lnTo>
                <a:lnTo>
                  <a:pt x="205416" y="127000"/>
                </a:lnTo>
                <a:close/>
              </a:path>
              <a:path w="452754" h="972819">
                <a:moveTo>
                  <a:pt x="334079" y="132080"/>
                </a:moveTo>
                <a:lnTo>
                  <a:pt x="325779" y="132080"/>
                </a:lnTo>
                <a:lnTo>
                  <a:pt x="325779" y="129540"/>
                </a:lnTo>
                <a:lnTo>
                  <a:pt x="331998" y="129540"/>
                </a:lnTo>
                <a:lnTo>
                  <a:pt x="334079" y="132080"/>
                </a:lnTo>
                <a:close/>
              </a:path>
              <a:path w="452754" h="972819">
                <a:moveTo>
                  <a:pt x="338218" y="132080"/>
                </a:moveTo>
                <a:lnTo>
                  <a:pt x="334079" y="132080"/>
                </a:lnTo>
                <a:lnTo>
                  <a:pt x="336149" y="129540"/>
                </a:lnTo>
                <a:lnTo>
                  <a:pt x="338218" y="132080"/>
                </a:lnTo>
                <a:close/>
              </a:path>
              <a:path w="452754" h="972819">
                <a:moveTo>
                  <a:pt x="342380" y="134620"/>
                </a:moveTo>
                <a:lnTo>
                  <a:pt x="323709" y="134620"/>
                </a:lnTo>
                <a:lnTo>
                  <a:pt x="323709" y="132080"/>
                </a:lnTo>
                <a:lnTo>
                  <a:pt x="342380" y="132080"/>
                </a:lnTo>
                <a:lnTo>
                  <a:pt x="342380" y="134620"/>
                </a:lnTo>
                <a:close/>
              </a:path>
              <a:path w="452754" h="972819">
                <a:moveTo>
                  <a:pt x="346531" y="137160"/>
                </a:moveTo>
                <a:lnTo>
                  <a:pt x="321628" y="137160"/>
                </a:lnTo>
                <a:lnTo>
                  <a:pt x="321628" y="134620"/>
                </a:lnTo>
                <a:lnTo>
                  <a:pt x="344462" y="134620"/>
                </a:lnTo>
                <a:lnTo>
                  <a:pt x="346531" y="137160"/>
                </a:lnTo>
                <a:close/>
              </a:path>
              <a:path w="452754" h="972819">
                <a:moveTo>
                  <a:pt x="209578" y="139700"/>
                </a:moveTo>
                <a:lnTo>
                  <a:pt x="14532" y="139700"/>
                </a:lnTo>
                <a:lnTo>
                  <a:pt x="14532" y="137160"/>
                </a:lnTo>
                <a:lnTo>
                  <a:pt x="209578" y="137160"/>
                </a:lnTo>
                <a:lnTo>
                  <a:pt x="209578" y="139700"/>
                </a:lnTo>
                <a:close/>
              </a:path>
              <a:path w="452754" h="972819">
                <a:moveTo>
                  <a:pt x="354820" y="139700"/>
                </a:moveTo>
                <a:lnTo>
                  <a:pt x="323709" y="139700"/>
                </a:lnTo>
                <a:lnTo>
                  <a:pt x="323709" y="137160"/>
                </a:lnTo>
                <a:lnTo>
                  <a:pt x="352750" y="137160"/>
                </a:lnTo>
                <a:lnTo>
                  <a:pt x="354820" y="139700"/>
                </a:lnTo>
                <a:close/>
              </a:path>
              <a:path w="452754" h="972819">
                <a:moveTo>
                  <a:pt x="367283" y="149860"/>
                </a:moveTo>
                <a:lnTo>
                  <a:pt x="315397" y="149860"/>
                </a:lnTo>
                <a:lnTo>
                  <a:pt x="317490" y="147320"/>
                </a:lnTo>
                <a:lnTo>
                  <a:pt x="317490" y="142240"/>
                </a:lnTo>
                <a:lnTo>
                  <a:pt x="321628" y="142240"/>
                </a:lnTo>
                <a:lnTo>
                  <a:pt x="321628" y="139700"/>
                </a:lnTo>
                <a:lnTo>
                  <a:pt x="356913" y="139700"/>
                </a:lnTo>
                <a:lnTo>
                  <a:pt x="358970" y="137160"/>
                </a:lnTo>
                <a:lnTo>
                  <a:pt x="361063" y="137160"/>
                </a:lnTo>
                <a:lnTo>
                  <a:pt x="365202" y="142240"/>
                </a:lnTo>
                <a:lnTo>
                  <a:pt x="365202" y="144780"/>
                </a:lnTo>
                <a:lnTo>
                  <a:pt x="367283" y="144780"/>
                </a:lnTo>
                <a:lnTo>
                  <a:pt x="367283" y="149860"/>
                </a:lnTo>
                <a:close/>
              </a:path>
              <a:path w="452754" h="972819">
                <a:moveTo>
                  <a:pt x="10382" y="142240"/>
                </a:moveTo>
                <a:lnTo>
                  <a:pt x="8312" y="142240"/>
                </a:lnTo>
                <a:lnTo>
                  <a:pt x="8312" y="139700"/>
                </a:lnTo>
                <a:lnTo>
                  <a:pt x="10382" y="139700"/>
                </a:lnTo>
                <a:lnTo>
                  <a:pt x="10382" y="142240"/>
                </a:lnTo>
                <a:close/>
              </a:path>
              <a:path w="452754" h="972819">
                <a:moveTo>
                  <a:pt x="207509" y="144780"/>
                </a:moveTo>
                <a:lnTo>
                  <a:pt x="14532" y="144780"/>
                </a:lnTo>
                <a:lnTo>
                  <a:pt x="14532" y="142240"/>
                </a:lnTo>
                <a:lnTo>
                  <a:pt x="16601" y="142240"/>
                </a:lnTo>
                <a:lnTo>
                  <a:pt x="16601" y="139700"/>
                </a:lnTo>
                <a:lnTo>
                  <a:pt x="207509" y="139700"/>
                </a:lnTo>
                <a:lnTo>
                  <a:pt x="207509" y="144780"/>
                </a:lnTo>
                <a:close/>
              </a:path>
              <a:path w="452754" h="972819">
                <a:moveTo>
                  <a:pt x="203359" y="163830"/>
                </a:moveTo>
                <a:lnTo>
                  <a:pt x="20752" y="163830"/>
                </a:lnTo>
                <a:lnTo>
                  <a:pt x="20752" y="162560"/>
                </a:lnTo>
                <a:lnTo>
                  <a:pt x="22845" y="162560"/>
                </a:lnTo>
                <a:lnTo>
                  <a:pt x="20752" y="160020"/>
                </a:lnTo>
                <a:lnTo>
                  <a:pt x="20752" y="154940"/>
                </a:lnTo>
                <a:lnTo>
                  <a:pt x="18682" y="154940"/>
                </a:lnTo>
                <a:lnTo>
                  <a:pt x="18682" y="147320"/>
                </a:lnTo>
                <a:lnTo>
                  <a:pt x="16601" y="147320"/>
                </a:lnTo>
                <a:lnTo>
                  <a:pt x="16601" y="144780"/>
                </a:lnTo>
                <a:lnTo>
                  <a:pt x="209578" y="144780"/>
                </a:lnTo>
                <a:lnTo>
                  <a:pt x="209578" y="149860"/>
                </a:lnTo>
                <a:lnTo>
                  <a:pt x="207509" y="149860"/>
                </a:lnTo>
                <a:lnTo>
                  <a:pt x="207509" y="152400"/>
                </a:lnTo>
                <a:lnTo>
                  <a:pt x="209578" y="154940"/>
                </a:lnTo>
                <a:lnTo>
                  <a:pt x="209578" y="157480"/>
                </a:lnTo>
                <a:lnTo>
                  <a:pt x="207509" y="157480"/>
                </a:lnTo>
                <a:lnTo>
                  <a:pt x="207509" y="160020"/>
                </a:lnTo>
                <a:lnTo>
                  <a:pt x="205416" y="160020"/>
                </a:lnTo>
                <a:lnTo>
                  <a:pt x="205416" y="162560"/>
                </a:lnTo>
                <a:lnTo>
                  <a:pt x="203359" y="163830"/>
                </a:lnTo>
                <a:close/>
              </a:path>
              <a:path w="452754" h="972819">
                <a:moveTo>
                  <a:pt x="263534" y="149860"/>
                </a:moveTo>
                <a:lnTo>
                  <a:pt x="255221" y="149860"/>
                </a:lnTo>
                <a:lnTo>
                  <a:pt x="255221" y="147320"/>
                </a:lnTo>
                <a:lnTo>
                  <a:pt x="257314" y="147320"/>
                </a:lnTo>
                <a:lnTo>
                  <a:pt x="259372" y="144780"/>
                </a:lnTo>
                <a:lnTo>
                  <a:pt x="263534" y="144780"/>
                </a:lnTo>
                <a:lnTo>
                  <a:pt x="263534" y="149860"/>
                </a:lnTo>
                <a:close/>
              </a:path>
              <a:path w="452754" h="972819">
                <a:moveTo>
                  <a:pt x="265603" y="152400"/>
                </a:moveTo>
                <a:lnTo>
                  <a:pt x="253152" y="152400"/>
                </a:lnTo>
                <a:lnTo>
                  <a:pt x="253152" y="149860"/>
                </a:lnTo>
                <a:lnTo>
                  <a:pt x="265603" y="149860"/>
                </a:lnTo>
                <a:lnTo>
                  <a:pt x="265603" y="152400"/>
                </a:lnTo>
                <a:close/>
              </a:path>
              <a:path w="452754" h="972819">
                <a:moveTo>
                  <a:pt x="377665" y="168910"/>
                </a:moveTo>
                <a:lnTo>
                  <a:pt x="290506" y="168910"/>
                </a:lnTo>
                <a:lnTo>
                  <a:pt x="290506" y="166370"/>
                </a:lnTo>
                <a:lnTo>
                  <a:pt x="294668" y="166370"/>
                </a:lnTo>
                <a:lnTo>
                  <a:pt x="298795" y="162560"/>
                </a:lnTo>
                <a:lnTo>
                  <a:pt x="309177" y="162560"/>
                </a:lnTo>
                <a:lnTo>
                  <a:pt x="313327" y="157480"/>
                </a:lnTo>
                <a:lnTo>
                  <a:pt x="313327" y="149860"/>
                </a:lnTo>
                <a:lnTo>
                  <a:pt x="369352" y="149860"/>
                </a:lnTo>
                <a:lnTo>
                  <a:pt x="369352" y="154940"/>
                </a:lnTo>
                <a:lnTo>
                  <a:pt x="371421" y="154940"/>
                </a:lnTo>
                <a:lnTo>
                  <a:pt x="371421" y="157480"/>
                </a:lnTo>
                <a:lnTo>
                  <a:pt x="373503" y="157480"/>
                </a:lnTo>
                <a:lnTo>
                  <a:pt x="373503" y="160020"/>
                </a:lnTo>
                <a:lnTo>
                  <a:pt x="375572" y="160020"/>
                </a:lnTo>
                <a:lnTo>
                  <a:pt x="375572" y="163830"/>
                </a:lnTo>
                <a:lnTo>
                  <a:pt x="377665" y="166370"/>
                </a:lnTo>
                <a:lnTo>
                  <a:pt x="377665" y="168910"/>
                </a:lnTo>
                <a:close/>
              </a:path>
              <a:path w="452754" h="972819">
                <a:moveTo>
                  <a:pt x="267685" y="154940"/>
                </a:moveTo>
                <a:lnTo>
                  <a:pt x="251071" y="154940"/>
                </a:lnTo>
                <a:lnTo>
                  <a:pt x="251071" y="152400"/>
                </a:lnTo>
                <a:lnTo>
                  <a:pt x="267685" y="152400"/>
                </a:lnTo>
                <a:lnTo>
                  <a:pt x="267685" y="154940"/>
                </a:lnTo>
                <a:close/>
              </a:path>
              <a:path w="452754" h="972819">
                <a:moveTo>
                  <a:pt x="286355" y="168910"/>
                </a:moveTo>
                <a:lnTo>
                  <a:pt x="232400" y="168910"/>
                </a:lnTo>
                <a:lnTo>
                  <a:pt x="232400" y="166370"/>
                </a:lnTo>
                <a:lnTo>
                  <a:pt x="234469" y="166370"/>
                </a:lnTo>
                <a:lnTo>
                  <a:pt x="236550" y="163830"/>
                </a:lnTo>
                <a:lnTo>
                  <a:pt x="238620" y="163830"/>
                </a:lnTo>
                <a:lnTo>
                  <a:pt x="238620" y="162560"/>
                </a:lnTo>
                <a:lnTo>
                  <a:pt x="240713" y="160020"/>
                </a:lnTo>
                <a:lnTo>
                  <a:pt x="240713" y="154940"/>
                </a:lnTo>
                <a:lnTo>
                  <a:pt x="244839" y="154940"/>
                </a:lnTo>
                <a:lnTo>
                  <a:pt x="244839" y="157480"/>
                </a:lnTo>
                <a:lnTo>
                  <a:pt x="273904" y="157480"/>
                </a:lnTo>
                <a:lnTo>
                  <a:pt x="275973" y="160020"/>
                </a:lnTo>
                <a:lnTo>
                  <a:pt x="278067" y="160020"/>
                </a:lnTo>
                <a:lnTo>
                  <a:pt x="278067" y="162560"/>
                </a:lnTo>
                <a:lnTo>
                  <a:pt x="286355" y="162560"/>
                </a:lnTo>
                <a:lnTo>
                  <a:pt x="286355" y="168910"/>
                </a:lnTo>
                <a:close/>
              </a:path>
              <a:path w="452754" h="972819">
                <a:moveTo>
                  <a:pt x="271835" y="157480"/>
                </a:moveTo>
                <a:lnTo>
                  <a:pt x="249002" y="157480"/>
                </a:lnTo>
                <a:lnTo>
                  <a:pt x="249002" y="154940"/>
                </a:lnTo>
                <a:lnTo>
                  <a:pt x="269754" y="154940"/>
                </a:lnTo>
                <a:lnTo>
                  <a:pt x="271835" y="157480"/>
                </a:lnTo>
                <a:close/>
              </a:path>
              <a:path w="452754" h="972819">
                <a:moveTo>
                  <a:pt x="309177" y="162560"/>
                </a:moveTo>
                <a:lnTo>
                  <a:pt x="300888" y="162560"/>
                </a:lnTo>
                <a:lnTo>
                  <a:pt x="300888" y="160020"/>
                </a:lnTo>
                <a:lnTo>
                  <a:pt x="309177" y="160020"/>
                </a:lnTo>
                <a:lnTo>
                  <a:pt x="309177" y="162560"/>
                </a:lnTo>
                <a:close/>
              </a:path>
              <a:path w="452754" h="972819">
                <a:moveTo>
                  <a:pt x="199196" y="189230"/>
                </a:moveTo>
                <a:lnTo>
                  <a:pt x="31134" y="189230"/>
                </a:lnTo>
                <a:lnTo>
                  <a:pt x="31134" y="186690"/>
                </a:lnTo>
                <a:lnTo>
                  <a:pt x="29064" y="184150"/>
                </a:lnTo>
                <a:lnTo>
                  <a:pt x="26971" y="184150"/>
                </a:lnTo>
                <a:lnTo>
                  <a:pt x="26971" y="181610"/>
                </a:lnTo>
                <a:lnTo>
                  <a:pt x="24914" y="179070"/>
                </a:lnTo>
                <a:lnTo>
                  <a:pt x="22845" y="179070"/>
                </a:lnTo>
                <a:lnTo>
                  <a:pt x="22845" y="173990"/>
                </a:lnTo>
                <a:lnTo>
                  <a:pt x="20752" y="173990"/>
                </a:lnTo>
                <a:lnTo>
                  <a:pt x="20752" y="171450"/>
                </a:lnTo>
                <a:lnTo>
                  <a:pt x="18682" y="171450"/>
                </a:lnTo>
                <a:lnTo>
                  <a:pt x="18682" y="163830"/>
                </a:lnTo>
                <a:lnTo>
                  <a:pt x="201290" y="163830"/>
                </a:lnTo>
                <a:lnTo>
                  <a:pt x="201290" y="168910"/>
                </a:lnTo>
                <a:lnTo>
                  <a:pt x="199196" y="171450"/>
                </a:lnTo>
                <a:lnTo>
                  <a:pt x="199196" y="189230"/>
                </a:lnTo>
                <a:close/>
              </a:path>
              <a:path w="452754" h="972819">
                <a:moveTo>
                  <a:pt x="388023" y="181610"/>
                </a:moveTo>
                <a:lnTo>
                  <a:pt x="219949" y="181610"/>
                </a:lnTo>
                <a:lnTo>
                  <a:pt x="219949" y="179070"/>
                </a:lnTo>
                <a:lnTo>
                  <a:pt x="222018" y="179070"/>
                </a:lnTo>
                <a:lnTo>
                  <a:pt x="222018" y="176530"/>
                </a:lnTo>
                <a:lnTo>
                  <a:pt x="226180" y="176530"/>
                </a:lnTo>
                <a:lnTo>
                  <a:pt x="226180" y="173990"/>
                </a:lnTo>
                <a:lnTo>
                  <a:pt x="230331" y="173990"/>
                </a:lnTo>
                <a:lnTo>
                  <a:pt x="230331" y="166370"/>
                </a:lnTo>
                <a:lnTo>
                  <a:pt x="232400" y="168910"/>
                </a:lnTo>
                <a:lnTo>
                  <a:pt x="288437" y="168910"/>
                </a:lnTo>
                <a:lnTo>
                  <a:pt x="288437" y="171450"/>
                </a:lnTo>
                <a:lnTo>
                  <a:pt x="383885" y="171450"/>
                </a:lnTo>
                <a:lnTo>
                  <a:pt x="383885" y="173990"/>
                </a:lnTo>
                <a:lnTo>
                  <a:pt x="385954" y="176530"/>
                </a:lnTo>
                <a:lnTo>
                  <a:pt x="385954" y="179070"/>
                </a:lnTo>
                <a:lnTo>
                  <a:pt x="388023" y="181610"/>
                </a:lnTo>
                <a:close/>
              </a:path>
              <a:path w="452754" h="972819">
                <a:moveTo>
                  <a:pt x="381803" y="171450"/>
                </a:moveTo>
                <a:lnTo>
                  <a:pt x="292575" y="171450"/>
                </a:lnTo>
                <a:lnTo>
                  <a:pt x="292575" y="168910"/>
                </a:lnTo>
                <a:lnTo>
                  <a:pt x="381803" y="168910"/>
                </a:lnTo>
                <a:lnTo>
                  <a:pt x="381803" y="171450"/>
                </a:lnTo>
                <a:close/>
              </a:path>
              <a:path w="452754" h="972819">
                <a:moveTo>
                  <a:pt x="230331" y="173990"/>
                </a:moveTo>
                <a:lnTo>
                  <a:pt x="228249" y="173990"/>
                </a:lnTo>
                <a:lnTo>
                  <a:pt x="230331" y="171450"/>
                </a:lnTo>
                <a:lnTo>
                  <a:pt x="230331" y="173990"/>
                </a:lnTo>
                <a:close/>
              </a:path>
              <a:path w="452754" h="972819">
                <a:moveTo>
                  <a:pt x="226180" y="176530"/>
                </a:moveTo>
                <a:lnTo>
                  <a:pt x="224111" y="176530"/>
                </a:lnTo>
                <a:lnTo>
                  <a:pt x="224111" y="173990"/>
                </a:lnTo>
                <a:lnTo>
                  <a:pt x="226180" y="173990"/>
                </a:lnTo>
                <a:lnTo>
                  <a:pt x="226180" y="176530"/>
                </a:lnTo>
                <a:close/>
              </a:path>
              <a:path w="452754" h="972819">
                <a:moveTo>
                  <a:pt x="392174" y="184150"/>
                </a:moveTo>
                <a:lnTo>
                  <a:pt x="215798" y="184150"/>
                </a:lnTo>
                <a:lnTo>
                  <a:pt x="215798" y="181610"/>
                </a:lnTo>
                <a:lnTo>
                  <a:pt x="390104" y="181610"/>
                </a:lnTo>
                <a:lnTo>
                  <a:pt x="392174" y="184150"/>
                </a:lnTo>
                <a:close/>
              </a:path>
              <a:path w="452754" h="972819">
                <a:moveTo>
                  <a:pt x="398393" y="189230"/>
                </a:moveTo>
                <a:lnTo>
                  <a:pt x="213729" y="189230"/>
                </a:lnTo>
                <a:lnTo>
                  <a:pt x="213729" y="184150"/>
                </a:lnTo>
                <a:lnTo>
                  <a:pt x="394267" y="184150"/>
                </a:lnTo>
                <a:lnTo>
                  <a:pt x="394267" y="186690"/>
                </a:lnTo>
                <a:lnTo>
                  <a:pt x="398393" y="186690"/>
                </a:lnTo>
                <a:lnTo>
                  <a:pt x="398393" y="189230"/>
                </a:lnTo>
                <a:close/>
              </a:path>
              <a:path w="452754" h="972819">
                <a:moveTo>
                  <a:pt x="205416" y="194310"/>
                </a:moveTo>
                <a:lnTo>
                  <a:pt x="37353" y="194310"/>
                </a:lnTo>
                <a:lnTo>
                  <a:pt x="33203" y="189230"/>
                </a:lnTo>
                <a:lnTo>
                  <a:pt x="203359" y="189230"/>
                </a:lnTo>
                <a:lnTo>
                  <a:pt x="203359" y="191770"/>
                </a:lnTo>
                <a:lnTo>
                  <a:pt x="205416" y="191770"/>
                </a:lnTo>
                <a:lnTo>
                  <a:pt x="205416" y="194310"/>
                </a:lnTo>
                <a:close/>
              </a:path>
              <a:path w="452754" h="972819">
                <a:moveTo>
                  <a:pt x="402556" y="194310"/>
                </a:moveTo>
                <a:lnTo>
                  <a:pt x="209578" y="194310"/>
                </a:lnTo>
                <a:lnTo>
                  <a:pt x="207509" y="191770"/>
                </a:lnTo>
                <a:lnTo>
                  <a:pt x="209578" y="191770"/>
                </a:lnTo>
                <a:lnTo>
                  <a:pt x="209578" y="189230"/>
                </a:lnTo>
                <a:lnTo>
                  <a:pt x="402556" y="189230"/>
                </a:lnTo>
                <a:lnTo>
                  <a:pt x="402556" y="194310"/>
                </a:lnTo>
                <a:close/>
              </a:path>
              <a:path w="452754" h="972819">
                <a:moveTo>
                  <a:pt x="207509" y="194310"/>
                </a:moveTo>
                <a:lnTo>
                  <a:pt x="205416" y="194310"/>
                </a:lnTo>
                <a:lnTo>
                  <a:pt x="207509" y="191770"/>
                </a:lnTo>
                <a:lnTo>
                  <a:pt x="207509" y="194310"/>
                </a:lnTo>
                <a:close/>
              </a:path>
              <a:path w="452754" h="972819">
                <a:moveTo>
                  <a:pt x="406706" y="217170"/>
                </a:moveTo>
                <a:lnTo>
                  <a:pt x="51886" y="217170"/>
                </a:lnTo>
                <a:lnTo>
                  <a:pt x="51886" y="214630"/>
                </a:lnTo>
                <a:lnTo>
                  <a:pt x="49805" y="214630"/>
                </a:lnTo>
                <a:lnTo>
                  <a:pt x="49805" y="212090"/>
                </a:lnTo>
                <a:lnTo>
                  <a:pt x="47735" y="212090"/>
                </a:lnTo>
                <a:lnTo>
                  <a:pt x="49805" y="209550"/>
                </a:lnTo>
                <a:lnTo>
                  <a:pt x="45666" y="209550"/>
                </a:lnTo>
                <a:lnTo>
                  <a:pt x="45666" y="207010"/>
                </a:lnTo>
                <a:lnTo>
                  <a:pt x="43573" y="207010"/>
                </a:lnTo>
                <a:lnTo>
                  <a:pt x="43573" y="204470"/>
                </a:lnTo>
                <a:lnTo>
                  <a:pt x="41504" y="204470"/>
                </a:lnTo>
                <a:lnTo>
                  <a:pt x="41504" y="201930"/>
                </a:lnTo>
                <a:lnTo>
                  <a:pt x="43573" y="201930"/>
                </a:lnTo>
                <a:lnTo>
                  <a:pt x="43573" y="199390"/>
                </a:lnTo>
                <a:lnTo>
                  <a:pt x="39435" y="199390"/>
                </a:lnTo>
                <a:lnTo>
                  <a:pt x="39435" y="194310"/>
                </a:lnTo>
                <a:lnTo>
                  <a:pt x="404625" y="194310"/>
                </a:lnTo>
                <a:lnTo>
                  <a:pt x="404625" y="196850"/>
                </a:lnTo>
                <a:lnTo>
                  <a:pt x="406706" y="196850"/>
                </a:lnTo>
                <a:lnTo>
                  <a:pt x="406706" y="217170"/>
                </a:lnTo>
                <a:close/>
              </a:path>
              <a:path w="452754" h="972819">
                <a:moveTo>
                  <a:pt x="404625" y="222250"/>
                </a:moveTo>
                <a:lnTo>
                  <a:pt x="53955" y="222250"/>
                </a:lnTo>
                <a:lnTo>
                  <a:pt x="53955" y="217170"/>
                </a:lnTo>
                <a:lnTo>
                  <a:pt x="404625" y="217170"/>
                </a:lnTo>
                <a:lnTo>
                  <a:pt x="404625" y="222250"/>
                </a:lnTo>
                <a:close/>
              </a:path>
              <a:path w="452754" h="972819">
                <a:moveTo>
                  <a:pt x="60175" y="227330"/>
                </a:moveTo>
                <a:lnTo>
                  <a:pt x="60175" y="222250"/>
                </a:lnTo>
                <a:lnTo>
                  <a:pt x="402556" y="222250"/>
                </a:lnTo>
                <a:lnTo>
                  <a:pt x="402556" y="224790"/>
                </a:lnTo>
                <a:lnTo>
                  <a:pt x="62268" y="224790"/>
                </a:lnTo>
                <a:lnTo>
                  <a:pt x="60175" y="227330"/>
                </a:lnTo>
                <a:close/>
              </a:path>
              <a:path w="452754" h="972819">
                <a:moveTo>
                  <a:pt x="404625" y="237490"/>
                </a:moveTo>
                <a:lnTo>
                  <a:pt x="62268" y="237490"/>
                </a:lnTo>
                <a:lnTo>
                  <a:pt x="62268" y="234950"/>
                </a:lnTo>
                <a:lnTo>
                  <a:pt x="66394" y="234950"/>
                </a:lnTo>
                <a:lnTo>
                  <a:pt x="64325" y="232410"/>
                </a:lnTo>
                <a:lnTo>
                  <a:pt x="64325" y="229870"/>
                </a:lnTo>
                <a:lnTo>
                  <a:pt x="62268" y="227330"/>
                </a:lnTo>
                <a:lnTo>
                  <a:pt x="62268" y="224790"/>
                </a:lnTo>
                <a:lnTo>
                  <a:pt x="402556" y="224790"/>
                </a:lnTo>
                <a:lnTo>
                  <a:pt x="402556" y="232410"/>
                </a:lnTo>
                <a:lnTo>
                  <a:pt x="404625" y="232410"/>
                </a:lnTo>
                <a:lnTo>
                  <a:pt x="404625" y="237490"/>
                </a:lnTo>
                <a:close/>
              </a:path>
              <a:path w="452754" h="972819">
                <a:moveTo>
                  <a:pt x="406706" y="259080"/>
                </a:moveTo>
                <a:lnTo>
                  <a:pt x="70557" y="259080"/>
                </a:lnTo>
                <a:lnTo>
                  <a:pt x="70557" y="256540"/>
                </a:lnTo>
                <a:lnTo>
                  <a:pt x="68488" y="256540"/>
                </a:lnTo>
                <a:lnTo>
                  <a:pt x="68488" y="251460"/>
                </a:lnTo>
                <a:lnTo>
                  <a:pt x="66394" y="251460"/>
                </a:lnTo>
                <a:lnTo>
                  <a:pt x="66394" y="248920"/>
                </a:lnTo>
                <a:lnTo>
                  <a:pt x="64325" y="248920"/>
                </a:lnTo>
                <a:lnTo>
                  <a:pt x="64325" y="245110"/>
                </a:lnTo>
                <a:lnTo>
                  <a:pt x="62268" y="245110"/>
                </a:lnTo>
                <a:lnTo>
                  <a:pt x="62268" y="240030"/>
                </a:lnTo>
                <a:lnTo>
                  <a:pt x="64325" y="240030"/>
                </a:lnTo>
                <a:lnTo>
                  <a:pt x="64325" y="237490"/>
                </a:lnTo>
                <a:lnTo>
                  <a:pt x="402556" y="237490"/>
                </a:lnTo>
                <a:lnTo>
                  <a:pt x="404625" y="240030"/>
                </a:lnTo>
                <a:lnTo>
                  <a:pt x="404625" y="246380"/>
                </a:lnTo>
                <a:lnTo>
                  <a:pt x="402556" y="248920"/>
                </a:lnTo>
                <a:lnTo>
                  <a:pt x="402556" y="254000"/>
                </a:lnTo>
                <a:lnTo>
                  <a:pt x="406706" y="259080"/>
                </a:lnTo>
                <a:close/>
              </a:path>
              <a:path w="452754" h="972819">
                <a:moveTo>
                  <a:pt x="408775" y="261620"/>
                </a:moveTo>
                <a:lnTo>
                  <a:pt x="72638" y="261620"/>
                </a:lnTo>
                <a:lnTo>
                  <a:pt x="72638" y="259080"/>
                </a:lnTo>
                <a:lnTo>
                  <a:pt x="408775" y="259080"/>
                </a:lnTo>
                <a:lnTo>
                  <a:pt x="408775" y="261620"/>
                </a:lnTo>
                <a:close/>
              </a:path>
              <a:path w="452754" h="972819">
                <a:moveTo>
                  <a:pt x="74707" y="271780"/>
                </a:moveTo>
                <a:lnTo>
                  <a:pt x="72638" y="271780"/>
                </a:lnTo>
                <a:lnTo>
                  <a:pt x="72638" y="264160"/>
                </a:lnTo>
                <a:lnTo>
                  <a:pt x="70557" y="264160"/>
                </a:lnTo>
                <a:lnTo>
                  <a:pt x="70557" y="261620"/>
                </a:lnTo>
                <a:lnTo>
                  <a:pt x="80927" y="261620"/>
                </a:lnTo>
                <a:lnTo>
                  <a:pt x="80927" y="264160"/>
                </a:lnTo>
                <a:lnTo>
                  <a:pt x="78870" y="266700"/>
                </a:lnTo>
                <a:lnTo>
                  <a:pt x="76777" y="266700"/>
                </a:lnTo>
                <a:lnTo>
                  <a:pt x="76777" y="269240"/>
                </a:lnTo>
                <a:lnTo>
                  <a:pt x="74707" y="269240"/>
                </a:lnTo>
                <a:lnTo>
                  <a:pt x="74707" y="271780"/>
                </a:lnTo>
                <a:close/>
              </a:path>
              <a:path w="452754" h="972819">
                <a:moveTo>
                  <a:pt x="417088" y="274320"/>
                </a:moveTo>
                <a:lnTo>
                  <a:pt x="85089" y="274320"/>
                </a:lnTo>
                <a:lnTo>
                  <a:pt x="85089" y="264160"/>
                </a:lnTo>
                <a:lnTo>
                  <a:pt x="82996" y="261620"/>
                </a:lnTo>
                <a:lnTo>
                  <a:pt x="410845" y="261620"/>
                </a:lnTo>
                <a:lnTo>
                  <a:pt x="410845" y="266700"/>
                </a:lnTo>
                <a:lnTo>
                  <a:pt x="412926" y="266700"/>
                </a:lnTo>
                <a:lnTo>
                  <a:pt x="412926" y="269240"/>
                </a:lnTo>
                <a:lnTo>
                  <a:pt x="414995" y="269240"/>
                </a:lnTo>
                <a:lnTo>
                  <a:pt x="414995" y="271780"/>
                </a:lnTo>
                <a:lnTo>
                  <a:pt x="417088" y="271780"/>
                </a:lnTo>
                <a:lnTo>
                  <a:pt x="417088" y="274320"/>
                </a:lnTo>
                <a:close/>
              </a:path>
              <a:path w="452754" h="972819">
                <a:moveTo>
                  <a:pt x="76777" y="269240"/>
                </a:moveTo>
                <a:lnTo>
                  <a:pt x="76777" y="266700"/>
                </a:lnTo>
                <a:lnTo>
                  <a:pt x="78870" y="266700"/>
                </a:lnTo>
                <a:lnTo>
                  <a:pt x="76777" y="269240"/>
                </a:lnTo>
                <a:close/>
              </a:path>
              <a:path w="452754" h="972819">
                <a:moveTo>
                  <a:pt x="419157" y="281940"/>
                </a:moveTo>
                <a:lnTo>
                  <a:pt x="80927" y="281940"/>
                </a:lnTo>
                <a:lnTo>
                  <a:pt x="82996" y="279400"/>
                </a:lnTo>
                <a:lnTo>
                  <a:pt x="82996" y="274320"/>
                </a:lnTo>
                <a:lnTo>
                  <a:pt x="419157" y="274320"/>
                </a:lnTo>
                <a:lnTo>
                  <a:pt x="419157" y="281940"/>
                </a:lnTo>
                <a:close/>
              </a:path>
              <a:path w="452754" h="972819">
                <a:moveTo>
                  <a:pt x="421227" y="284480"/>
                </a:moveTo>
                <a:lnTo>
                  <a:pt x="72638" y="284480"/>
                </a:lnTo>
                <a:lnTo>
                  <a:pt x="72638" y="281940"/>
                </a:lnTo>
                <a:lnTo>
                  <a:pt x="421227" y="281940"/>
                </a:lnTo>
                <a:lnTo>
                  <a:pt x="421227" y="284480"/>
                </a:lnTo>
                <a:close/>
              </a:path>
              <a:path w="452754" h="972819">
                <a:moveTo>
                  <a:pt x="425377" y="287020"/>
                </a:moveTo>
                <a:lnTo>
                  <a:pt x="70557" y="287020"/>
                </a:lnTo>
                <a:lnTo>
                  <a:pt x="70557" y="284480"/>
                </a:lnTo>
                <a:lnTo>
                  <a:pt x="425377" y="284480"/>
                </a:lnTo>
                <a:lnTo>
                  <a:pt x="425377" y="287020"/>
                </a:lnTo>
                <a:close/>
              </a:path>
              <a:path w="452754" h="972819">
                <a:moveTo>
                  <a:pt x="433666" y="289560"/>
                </a:moveTo>
                <a:lnTo>
                  <a:pt x="66394" y="289560"/>
                </a:lnTo>
                <a:lnTo>
                  <a:pt x="66394" y="287020"/>
                </a:lnTo>
                <a:lnTo>
                  <a:pt x="433666" y="287020"/>
                </a:lnTo>
                <a:lnTo>
                  <a:pt x="433666" y="289560"/>
                </a:lnTo>
                <a:close/>
              </a:path>
              <a:path w="452754" h="972819">
                <a:moveTo>
                  <a:pt x="441979" y="334010"/>
                </a:moveTo>
                <a:lnTo>
                  <a:pt x="66394" y="334010"/>
                </a:lnTo>
                <a:lnTo>
                  <a:pt x="68488" y="331470"/>
                </a:lnTo>
                <a:lnTo>
                  <a:pt x="68488" y="322580"/>
                </a:lnTo>
                <a:lnTo>
                  <a:pt x="66394" y="322580"/>
                </a:lnTo>
                <a:lnTo>
                  <a:pt x="66394" y="304800"/>
                </a:lnTo>
                <a:lnTo>
                  <a:pt x="68488" y="302260"/>
                </a:lnTo>
                <a:lnTo>
                  <a:pt x="68488" y="289560"/>
                </a:lnTo>
                <a:lnTo>
                  <a:pt x="439910" y="289560"/>
                </a:lnTo>
                <a:lnTo>
                  <a:pt x="439910" y="292100"/>
                </a:lnTo>
                <a:lnTo>
                  <a:pt x="437816" y="292100"/>
                </a:lnTo>
                <a:lnTo>
                  <a:pt x="437816" y="294640"/>
                </a:lnTo>
                <a:lnTo>
                  <a:pt x="435759" y="294640"/>
                </a:lnTo>
                <a:lnTo>
                  <a:pt x="435759" y="297180"/>
                </a:lnTo>
                <a:lnTo>
                  <a:pt x="437816" y="297180"/>
                </a:lnTo>
                <a:lnTo>
                  <a:pt x="437816" y="302260"/>
                </a:lnTo>
                <a:lnTo>
                  <a:pt x="439910" y="304800"/>
                </a:lnTo>
                <a:lnTo>
                  <a:pt x="439910" y="307340"/>
                </a:lnTo>
                <a:lnTo>
                  <a:pt x="448198" y="307340"/>
                </a:lnTo>
                <a:lnTo>
                  <a:pt x="450268" y="309880"/>
                </a:lnTo>
                <a:lnTo>
                  <a:pt x="450268" y="312420"/>
                </a:lnTo>
                <a:lnTo>
                  <a:pt x="452349" y="312420"/>
                </a:lnTo>
                <a:lnTo>
                  <a:pt x="452349" y="320040"/>
                </a:lnTo>
                <a:lnTo>
                  <a:pt x="450268" y="320040"/>
                </a:lnTo>
                <a:lnTo>
                  <a:pt x="450268" y="328930"/>
                </a:lnTo>
                <a:lnTo>
                  <a:pt x="446129" y="328930"/>
                </a:lnTo>
                <a:lnTo>
                  <a:pt x="446129" y="331470"/>
                </a:lnTo>
                <a:lnTo>
                  <a:pt x="441979" y="331470"/>
                </a:lnTo>
                <a:lnTo>
                  <a:pt x="441979" y="334010"/>
                </a:lnTo>
                <a:close/>
              </a:path>
              <a:path w="452754" h="972819">
                <a:moveTo>
                  <a:pt x="450268" y="339090"/>
                </a:moveTo>
                <a:lnTo>
                  <a:pt x="58106" y="339090"/>
                </a:lnTo>
                <a:lnTo>
                  <a:pt x="58106" y="331470"/>
                </a:lnTo>
                <a:lnTo>
                  <a:pt x="66394" y="331470"/>
                </a:lnTo>
                <a:lnTo>
                  <a:pt x="66394" y="334010"/>
                </a:lnTo>
                <a:lnTo>
                  <a:pt x="448198" y="334010"/>
                </a:lnTo>
                <a:lnTo>
                  <a:pt x="448198" y="336550"/>
                </a:lnTo>
                <a:lnTo>
                  <a:pt x="450268" y="336550"/>
                </a:lnTo>
                <a:lnTo>
                  <a:pt x="450268" y="339090"/>
                </a:lnTo>
                <a:close/>
              </a:path>
              <a:path w="452754" h="972819">
                <a:moveTo>
                  <a:pt x="56036" y="339090"/>
                </a:moveTo>
                <a:lnTo>
                  <a:pt x="51886" y="339090"/>
                </a:lnTo>
                <a:lnTo>
                  <a:pt x="51886" y="336550"/>
                </a:lnTo>
                <a:lnTo>
                  <a:pt x="56036" y="336550"/>
                </a:lnTo>
                <a:lnTo>
                  <a:pt x="56036" y="339090"/>
                </a:lnTo>
                <a:close/>
              </a:path>
              <a:path w="452754" h="972819">
                <a:moveTo>
                  <a:pt x="446129" y="341630"/>
                </a:moveTo>
                <a:lnTo>
                  <a:pt x="49805" y="341630"/>
                </a:lnTo>
                <a:lnTo>
                  <a:pt x="49805" y="339090"/>
                </a:lnTo>
                <a:lnTo>
                  <a:pt x="446129" y="339090"/>
                </a:lnTo>
                <a:lnTo>
                  <a:pt x="446129" y="341630"/>
                </a:lnTo>
                <a:close/>
              </a:path>
              <a:path w="452754" h="972819">
                <a:moveTo>
                  <a:pt x="444048" y="346710"/>
                </a:moveTo>
                <a:lnTo>
                  <a:pt x="47735" y="346710"/>
                </a:lnTo>
                <a:lnTo>
                  <a:pt x="47735" y="341630"/>
                </a:lnTo>
                <a:lnTo>
                  <a:pt x="444048" y="341630"/>
                </a:lnTo>
                <a:lnTo>
                  <a:pt x="444048" y="346710"/>
                </a:lnTo>
                <a:close/>
              </a:path>
              <a:path w="452754" h="972819">
                <a:moveTo>
                  <a:pt x="450268" y="359410"/>
                </a:moveTo>
                <a:lnTo>
                  <a:pt x="47735" y="359410"/>
                </a:lnTo>
                <a:lnTo>
                  <a:pt x="47735" y="351790"/>
                </a:lnTo>
                <a:lnTo>
                  <a:pt x="45666" y="349250"/>
                </a:lnTo>
                <a:lnTo>
                  <a:pt x="45666" y="346710"/>
                </a:lnTo>
                <a:lnTo>
                  <a:pt x="441979" y="346710"/>
                </a:lnTo>
                <a:lnTo>
                  <a:pt x="441979" y="349250"/>
                </a:lnTo>
                <a:lnTo>
                  <a:pt x="446129" y="349250"/>
                </a:lnTo>
                <a:lnTo>
                  <a:pt x="446129" y="351790"/>
                </a:lnTo>
                <a:lnTo>
                  <a:pt x="448198" y="351790"/>
                </a:lnTo>
                <a:lnTo>
                  <a:pt x="448198" y="356870"/>
                </a:lnTo>
                <a:lnTo>
                  <a:pt x="450268" y="356870"/>
                </a:lnTo>
                <a:lnTo>
                  <a:pt x="450268" y="359410"/>
                </a:lnTo>
                <a:close/>
              </a:path>
              <a:path w="452754" h="972819">
                <a:moveTo>
                  <a:pt x="446129" y="387350"/>
                </a:moveTo>
                <a:lnTo>
                  <a:pt x="60175" y="387350"/>
                </a:lnTo>
                <a:lnTo>
                  <a:pt x="60175" y="382270"/>
                </a:lnTo>
                <a:lnTo>
                  <a:pt x="58106" y="382270"/>
                </a:lnTo>
                <a:lnTo>
                  <a:pt x="58106" y="379730"/>
                </a:lnTo>
                <a:lnTo>
                  <a:pt x="56036" y="379730"/>
                </a:lnTo>
                <a:lnTo>
                  <a:pt x="56036" y="377190"/>
                </a:lnTo>
                <a:lnTo>
                  <a:pt x="53955" y="377190"/>
                </a:lnTo>
                <a:lnTo>
                  <a:pt x="53955" y="374650"/>
                </a:lnTo>
                <a:lnTo>
                  <a:pt x="51886" y="374650"/>
                </a:lnTo>
                <a:lnTo>
                  <a:pt x="51886" y="369570"/>
                </a:lnTo>
                <a:lnTo>
                  <a:pt x="49805" y="369570"/>
                </a:lnTo>
                <a:lnTo>
                  <a:pt x="49805" y="359410"/>
                </a:lnTo>
                <a:lnTo>
                  <a:pt x="448198" y="359410"/>
                </a:lnTo>
                <a:lnTo>
                  <a:pt x="448198" y="364490"/>
                </a:lnTo>
                <a:lnTo>
                  <a:pt x="446129" y="364490"/>
                </a:lnTo>
                <a:lnTo>
                  <a:pt x="448198" y="367030"/>
                </a:lnTo>
                <a:lnTo>
                  <a:pt x="446129" y="367030"/>
                </a:lnTo>
                <a:lnTo>
                  <a:pt x="446129" y="387350"/>
                </a:lnTo>
                <a:close/>
              </a:path>
              <a:path w="452754" h="972819">
                <a:moveTo>
                  <a:pt x="336149" y="397510"/>
                </a:moveTo>
                <a:lnTo>
                  <a:pt x="66394" y="397510"/>
                </a:lnTo>
                <a:lnTo>
                  <a:pt x="66394" y="394970"/>
                </a:lnTo>
                <a:lnTo>
                  <a:pt x="64325" y="392430"/>
                </a:lnTo>
                <a:lnTo>
                  <a:pt x="64325" y="389890"/>
                </a:lnTo>
                <a:lnTo>
                  <a:pt x="62268" y="387350"/>
                </a:lnTo>
                <a:lnTo>
                  <a:pt x="444048" y="387350"/>
                </a:lnTo>
                <a:lnTo>
                  <a:pt x="444048" y="389890"/>
                </a:lnTo>
                <a:lnTo>
                  <a:pt x="441979" y="392430"/>
                </a:lnTo>
                <a:lnTo>
                  <a:pt x="344462" y="392430"/>
                </a:lnTo>
                <a:lnTo>
                  <a:pt x="344462" y="394970"/>
                </a:lnTo>
                <a:lnTo>
                  <a:pt x="336149" y="394970"/>
                </a:lnTo>
                <a:lnTo>
                  <a:pt x="336149" y="397510"/>
                </a:lnTo>
                <a:close/>
              </a:path>
              <a:path w="452754" h="972819">
                <a:moveTo>
                  <a:pt x="373503" y="397510"/>
                </a:moveTo>
                <a:lnTo>
                  <a:pt x="346531" y="397510"/>
                </a:lnTo>
                <a:lnTo>
                  <a:pt x="346531" y="394970"/>
                </a:lnTo>
                <a:lnTo>
                  <a:pt x="344462" y="392430"/>
                </a:lnTo>
                <a:lnTo>
                  <a:pt x="441979" y="392430"/>
                </a:lnTo>
                <a:lnTo>
                  <a:pt x="441979" y="394970"/>
                </a:lnTo>
                <a:lnTo>
                  <a:pt x="373503" y="394970"/>
                </a:lnTo>
                <a:lnTo>
                  <a:pt x="373503" y="397510"/>
                </a:lnTo>
                <a:close/>
              </a:path>
              <a:path w="452754" h="972819">
                <a:moveTo>
                  <a:pt x="342380" y="397510"/>
                </a:moveTo>
                <a:lnTo>
                  <a:pt x="342380" y="394970"/>
                </a:lnTo>
                <a:lnTo>
                  <a:pt x="344462" y="394970"/>
                </a:lnTo>
                <a:lnTo>
                  <a:pt x="342380" y="397510"/>
                </a:lnTo>
                <a:close/>
              </a:path>
              <a:path w="452754" h="972819">
                <a:moveTo>
                  <a:pt x="396336" y="397510"/>
                </a:moveTo>
                <a:lnTo>
                  <a:pt x="375572" y="397510"/>
                </a:lnTo>
                <a:lnTo>
                  <a:pt x="373503" y="394970"/>
                </a:lnTo>
                <a:lnTo>
                  <a:pt x="396336" y="394970"/>
                </a:lnTo>
                <a:lnTo>
                  <a:pt x="396336" y="397510"/>
                </a:lnTo>
                <a:close/>
              </a:path>
              <a:path w="452754" h="972819">
                <a:moveTo>
                  <a:pt x="400486" y="397510"/>
                </a:moveTo>
                <a:lnTo>
                  <a:pt x="398393" y="394970"/>
                </a:lnTo>
                <a:lnTo>
                  <a:pt x="400486" y="394970"/>
                </a:lnTo>
                <a:lnTo>
                  <a:pt x="400486" y="397510"/>
                </a:lnTo>
                <a:close/>
              </a:path>
              <a:path w="452754" h="972819">
                <a:moveTo>
                  <a:pt x="437816" y="397510"/>
                </a:moveTo>
                <a:lnTo>
                  <a:pt x="412926" y="397510"/>
                </a:lnTo>
                <a:lnTo>
                  <a:pt x="410845" y="394970"/>
                </a:lnTo>
                <a:lnTo>
                  <a:pt x="437816" y="394970"/>
                </a:lnTo>
                <a:lnTo>
                  <a:pt x="437816" y="397510"/>
                </a:lnTo>
                <a:close/>
              </a:path>
              <a:path w="452754" h="972819">
                <a:moveTo>
                  <a:pt x="315397" y="402590"/>
                </a:moveTo>
                <a:lnTo>
                  <a:pt x="68488" y="402590"/>
                </a:lnTo>
                <a:lnTo>
                  <a:pt x="68488" y="397510"/>
                </a:lnTo>
                <a:lnTo>
                  <a:pt x="329929" y="397510"/>
                </a:lnTo>
                <a:lnTo>
                  <a:pt x="329929" y="400050"/>
                </a:lnTo>
                <a:lnTo>
                  <a:pt x="317490" y="400050"/>
                </a:lnTo>
                <a:lnTo>
                  <a:pt x="315397" y="402590"/>
                </a:lnTo>
                <a:close/>
              </a:path>
              <a:path w="452754" h="972819">
                <a:moveTo>
                  <a:pt x="352750" y="400050"/>
                </a:moveTo>
                <a:lnTo>
                  <a:pt x="352750" y="397510"/>
                </a:lnTo>
                <a:lnTo>
                  <a:pt x="354820" y="397510"/>
                </a:lnTo>
                <a:lnTo>
                  <a:pt x="352750" y="400050"/>
                </a:lnTo>
                <a:close/>
              </a:path>
              <a:path w="452754" h="972819">
                <a:moveTo>
                  <a:pt x="367283" y="400050"/>
                </a:moveTo>
                <a:lnTo>
                  <a:pt x="356913" y="400050"/>
                </a:lnTo>
                <a:lnTo>
                  <a:pt x="354820" y="397510"/>
                </a:lnTo>
                <a:lnTo>
                  <a:pt x="369352" y="397510"/>
                </a:lnTo>
                <a:lnTo>
                  <a:pt x="367283" y="400050"/>
                </a:lnTo>
                <a:close/>
              </a:path>
              <a:path w="452754" h="972819">
                <a:moveTo>
                  <a:pt x="388023" y="400050"/>
                </a:moveTo>
                <a:lnTo>
                  <a:pt x="385954" y="397510"/>
                </a:lnTo>
                <a:lnTo>
                  <a:pt x="390104" y="397510"/>
                </a:lnTo>
                <a:lnTo>
                  <a:pt x="388023" y="400050"/>
                </a:lnTo>
                <a:close/>
              </a:path>
              <a:path w="452754" h="972819">
                <a:moveTo>
                  <a:pt x="394267" y="400050"/>
                </a:moveTo>
                <a:lnTo>
                  <a:pt x="392174" y="400050"/>
                </a:lnTo>
                <a:lnTo>
                  <a:pt x="390104" y="397510"/>
                </a:lnTo>
                <a:lnTo>
                  <a:pt x="394267" y="397510"/>
                </a:lnTo>
                <a:lnTo>
                  <a:pt x="394267" y="400050"/>
                </a:lnTo>
                <a:close/>
              </a:path>
              <a:path w="452754" h="972819">
                <a:moveTo>
                  <a:pt x="425377" y="407670"/>
                </a:moveTo>
                <a:lnTo>
                  <a:pt x="419157" y="407670"/>
                </a:lnTo>
                <a:lnTo>
                  <a:pt x="419157" y="405130"/>
                </a:lnTo>
                <a:lnTo>
                  <a:pt x="417088" y="405130"/>
                </a:lnTo>
                <a:lnTo>
                  <a:pt x="417088" y="397510"/>
                </a:lnTo>
                <a:lnTo>
                  <a:pt x="433666" y="397510"/>
                </a:lnTo>
                <a:lnTo>
                  <a:pt x="433666" y="400050"/>
                </a:lnTo>
                <a:lnTo>
                  <a:pt x="427446" y="400050"/>
                </a:lnTo>
                <a:lnTo>
                  <a:pt x="427446" y="402590"/>
                </a:lnTo>
                <a:lnTo>
                  <a:pt x="425377" y="402590"/>
                </a:lnTo>
                <a:lnTo>
                  <a:pt x="425377" y="407670"/>
                </a:lnTo>
                <a:close/>
              </a:path>
              <a:path w="452754" h="972819">
                <a:moveTo>
                  <a:pt x="307108" y="410210"/>
                </a:moveTo>
                <a:lnTo>
                  <a:pt x="78870" y="410210"/>
                </a:lnTo>
                <a:lnTo>
                  <a:pt x="76777" y="407670"/>
                </a:lnTo>
                <a:lnTo>
                  <a:pt x="76777" y="405130"/>
                </a:lnTo>
                <a:lnTo>
                  <a:pt x="72638" y="405130"/>
                </a:lnTo>
                <a:lnTo>
                  <a:pt x="72638" y="402590"/>
                </a:lnTo>
                <a:lnTo>
                  <a:pt x="313327" y="402590"/>
                </a:lnTo>
                <a:lnTo>
                  <a:pt x="307108" y="410210"/>
                </a:lnTo>
                <a:close/>
              </a:path>
              <a:path w="452754" h="972819">
                <a:moveTo>
                  <a:pt x="298795" y="424180"/>
                </a:moveTo>
                <a:lnTo>
                  <a:pt x="91309" y="424180"/>
                </a:lnTo>
                <a:lnTo>
                  <a:pt x="91309" y="421640"/>
                </a:lnTo>
                <a:lnTo>
                  <a:pt x="89216" y="419100"/>
                </a:lnTo>
                <a:lnTo>
                  <a:pt x="89216" y="414020"/>
                </a:lnTo>
                <a:lnTo>
                  <a:pt x="82996" y="414020"/>
                </a:lnTo>
                <a:lnTo>
                  <a:pt x="82996" y="411480"/>
                </a:lnTo>
                <a:lnTo>
                  <a:pt x="80927" y="411480"/>
                </a:lnTo>
                <a:lnTo>
                  <a:pt x="80927" y="410210"/>
                </a:lnTo>
                <a:lnTo>
                  <a:pt x="305026" y="410210"/>
                </a:lnTo>
                <a:lnTo>
                  <a:pt x="305026" y="414020"/>
                </a:lnTo>
                <a:lnTo>
                  <a:pt x="302957" y="416560"/>
                </a:lnTo>
                <a:lnTo>
                  <a:pt x="302957" y="421640"/>
                </a:lnTo>
                <a:lnTo>
                  <a:pt x="300888" y="421640"/>
                </a:lnTo>
                <a:lnTo>
                  <a:pt x="298795" y="424180"/>
                </a:lnTo>
                <a:close/>
              </a:path>
              <a:path w="452754" h="972819">
                <a:moveTo>
                  <a:pt x="294668" y="436880"/>
                </a:moveTo>
                <a:lnTo>
                  <a:pt x="97529" y="436880"/>
                </a:lnTo>
                <a:lnTo>
                  <a:pt x="97529" y="434340"/>
                </a:lnTo>
                <a:lnTo>
                  <a:pt x="95459" y="431800"/>
                </a:lnTo>
                <a:lnTo>
                  <a:pt x="97529" y="431800"/>
                </a:lnTo>
                <a:lnTo>
                  <a:pt x="97529" y="429260"/>
                </a:lnTo>
                <a:lnTo>
                  <a:pt x="95459" y="429260"/>
                </a:lnTo>
                <a:lnTo>
                  <a:pt x="93378" y="426720"/>
                </a:lnTo>
                <a:lnTo>
                  <a:pt x="93378" y="424180"/>
                </a:lnTo>
                <a:lnTo>
                  <a:pt x="296726" y="424180"/>
                </a:lnTo>
                <a:lnTo>
                  <a:pt x="296726" y="429260"/>
                </a:lnTo>
                <a:lnTo>
                  <a:pt x="294668" y="431800"/>
                </a:lnTo>
                <a:lnTo>
                  <a:pt x="294668" y="436880"/>
                </a:lnTo>
                <a:close/>
              </a:path>
              <a:path w="452754" h="972819">
                <a:moveTo>
                  <a:pt x="282205" y="504190"/>
                </a:moveTo>
                <a:lnTo>
                  <a:pt x="192977" y="504190"/>
                </a:lnTo>
                <a:lnTo>
                  <a:pt x="192977" y="501650"/>
                </a:lnTo>
                <a:lnTo>
                  <a:pt x="195046" y="501650"/>
                </a:lnTo>
                <a:lnTo>
                  <a:pt x="195046" y="499110"/>
                </a:lnTo>
                <a:lnTo>
                  <a:pt x="192977" y="496570"/>
                </a:lnTo>
                <a:lnTo>
                  <a:pt x="192977" y="494030"/>
                </a:lnTo>
                <a:lnTo>
                  <a:pt x="190907" y="494030"/>
                </a:lnTo>
                <a:lnTo>
                  <a:pt x="192977" y="492760"/>
                </a:lnTo>
                <a:lnTo>
                  <a:pt x="192977" y="490220"/>
                </a:lnTo>
                <a:lnTo>
                  <a:pt x="195046" y="490220"/>
                </a:lnTo>
                <a:lnTo>
                  <a:pt x="195046" y="485140"/>
                </a:lnTo>
                <a:lnTo>
                  <a:pt x="192977" y="482600"/>
                </a:lnTo>
                <a:lnTo>
                  <a:pt x="192977" y="480060"/>
                </a:lnTo>
                <a:lnTo>
                  <a:pt x="195046" y="480060"/>
                </a:lnTo>
                <a:lnTo>
                  <a:pt x="195046" y="464820"/>
                </a:lnTo>
                <a:lnTo>
                  <a:pt x="199196" y="464820"/>
                </a:lnTo>
                <a:lnTo>
                  <a:pt x="199196" y="462280"/>
                </a:lnTo>
                <a:lnTo>
                  <a:pt x="197127" y="459740"/>
                </a:lnTo>
                <a:lnTo>
                  <a:pt x="197127" y="457200"/>
                </a:lnTo>
                <a:lnTo>
                  <a:pt x="188826" y="457200"/>
                </a:lnTo>
                <a:lnTo>
                  <a:pt x="188826" y="454660"/>
                </a:lnTo>
                <a:lnTo>
                  <a:pt x="180525" y="454660"/>
                </a:lnTo>
                <a:lnTo>
                  <a:pt x="178444" y="452120"/>
                </a:lnTo>
                <a:lnTo>
                  <a:pt x="99598" y="452120"/>
                </a:lnTo>
                <a:lnTo>
                  <a:pt x="99598" y="436880"/>
                </a:lnTo>
                <a:lnTo>
                  <a:pt x="292575" y="436880"/>
                </a:lnTo>
                <a:lnTo>
                  <a:pt x="290506" y="439420"/>
                </a:lnTo>
                <a:lnTo>
                  <a:pt x="288437" y="439420"/>
                </a:lnTo>
                <a:lnTo>
                  <a:pt x="288437" y="441960"/>
                </a:lnTo>
                <a:lnTo>
                  <a:pt x="284286" y="441960"/>
                </a:lnTo>
                <a:lnTo>
                  <a:pt x="284286" y="447040"/>
                </a:lnTo>
                <a:lnTo>
                  <a:pt x="286355" y="447040"/>
                </a:lnTo>
                <a:lnTo>
                  <a:pt x="284286" y="449580"/>
                </a:lnTo>
                <a:lnTo>
                  <a:pt x="273904" y="449580"/>
                </a:lnTo>
                <a:lnTo>
                  <a:pt x="271835" y="452120"/>
                </a:lnTo>
                <a:lnTo>
                  <a:pt x="273904" y="454660"/>
                </a:lnTo>
                <a:lnTo>
                  <a:pt x="273904" y="474980"/>
                </a:lnTo>
                <a:lnTo>
                  <a:pt x="275973" y="474980"/>
                </a:lnTo>
                <a:lnTo>
                  <a:pt x="275973" y="480060"/>
                </a:lnTo>
                <a:lnTo>
                  <a:pt x="278067" y="482600"/>
                </a:lnTo>
                <a:lnTo>
                  <a:pt x="280136" y="482600"/>
                </a:lnTo>
                <a:lnTo>
                  <a:pt x="280136" y="487680"/>
                </a:lnTo>
                <a:lnTo>
                  <a:pt x="282205" y="487680"/>
                </a:lnTo>
                <a:lnTo>
                  <a:pt x="280136" y="490220"/>
                </a:lnTo>
                <a:lnTo>
                  <a:pt x="280136" y="492760"/>
                </a:lnTo>
                <a:lnTo>
                  <a:pt x="282205" y="492760"/>
                </a:lnTo>
                <a:lnTo>
                  <a:pt x="282205" y="504190"/>
                </a:lnTo>
                <a:close/>
              </a:path>
              <a:path w="452754" h="972819">
                <a:moveTo>
                  <a:pt x="278067" y="452120"/>
                </a:moveTo>
                <a:lnTo>
                  <a:pt x="278067" y="449580"/>
                </a:lnTo>
                <a:lnTo>
                  <a:pt x="280136" y="449580"/>
                </a:lnTo>
                <a:lnTo>
                  <a:pt x="278067" y="452120"/>
                </a:lnTo>
                <a:close/>
              </a:path>
              <a:path w="452754" h="972819">
                <a:moveTo>
                  <a:pt x="149403" y="487680"/>
                </a:moveTo>
                <a:lnTo>
                  <a:pt x="99598" y="487680"/>
                </a:lnTo>
                <a:lnTo>
                  <a:pt x="99598" y="485140"/>
                </a:lnTo>
                <a:lnTo>
                  <a:pt x="95459" y="485140"/>
                </a:lnTo>
                <a:lnTo>
                  <a:pt x="95459" y="482600"/>
                </a:lnTo>
                <a:lnTo>
                  <a:pt x="97529" y="482600"/>
                </a:lnTo>
                <a:lnTo>
                  <a:pt x="97529" y="474980"/>
                </a:lnTo>
                <a:lnTo>
                  <a:pt x="101691" y="474980"/>
                </a:lnTo>
                <a:lnTo>
                  <a:pt x="101691" y="452120"/>
                </a:lnTo>
                <a:lnTo>
                  <a:pt x="159773" y="452120"/>
                </a:lnTo>
                <a:lnTo>
                  <a:pt x="159773" y="457200"/>
                </a:lnTo>
                <a:lnTo>
                  <a:pt x="153554" y="457200"/>
                </a:lnTo>
                <a:lnTo>
                  <a:pt x="151484" y="459740"/>
                </a:lnTo>
                <a:lnTo>
                  <a:pt x="149403" y="459740"/>
                </a:lnTo>
                <a:lnTo>
                  <a:pt x="147334" y="462280"/>
                </a:lnTo>
                <a:lnTo>
                  <a:pt x="145241" y="462280"/>
                </a:lnTo>
                <a:lnTo>
                  <a:pt x="145241" y="464820"/>
                </a:lnTo>
                <a:lnTo>
                  <a:pt x="143183" y="464820"/>
                </a:lnTo>
                <a:lnTo>
                  <a:pt x="143183" y="467360"/>
                </a:lnTo>
                <a:lnTo>
                  <a:pt x="141114" y="469900"/>
                </a:lnTo>
                <a:lnTo>
                  <a:pt x="143183" y="472440"/>
                </a:lnTo>
                <a:lnTo>
                  <a:pt x="145241" y="472440"/>
                </a:lnTo>
                <a:lnTo>
                  <a:pt x="145241" y="474980"/>
                </a:lnTo>
                <a:lnTo>
                  <a:pt x="147334" y="477520"/>
                </a:lnTo>
                <a:lnTo>
                  <a:pt x="149403" y="477520"/>
                </a:lnTo>
                <a:lnTo>
                  <a:pt x="149403" y="487680"/>
                </a:lnTo>
                <a:close/>
              </a:path>
              <a:path w="452754" h="972819">
                <a:moveTo>
                  <a:pt x="176375" y="454660"/>
                </a:moveTo>
                <a:lnTo>
                  <a:pt x="159773" y="454660"/>
                </a:lnTo>
                <a:lnTo>
                  <a:pt x="159773" y="452120"/>
                </a:lnTo>
                <a:lnTo>
                  <a:pt x="176375" y="452120"/>
                </a:lnTo>
                <a:lnTo>
                  <a:pt x="176375" y="454660"/>
                </a:lnTo>
                <a:close/>
              </a:path>
              <a:path w="452754" h="972819">
                <a:moveTo>
                  <a:pt x="163936" y="457200"/>
                </a:moveTo>
                <a:lnTo>
                  <a:pt x="161842" y="454660"/>
                </a:lnTo>
                <a:lnTo>
                  <a:pt x="166005" y="454660"/>
                </a:lnTo>
                <a:lnTo>
                  <a:pt x="163936" y="457200"/>
                </a:lnTo>
                <a:close/>
              </a:path>
              <a:path w="452754" h="972819">
                <a:moveTo>
                  <a:pt x="188826" y="457200"/>
                </a:moveTo>
                <a:lnTo>
                  <a:pt x="186757" y="454660"/>
                </a:lnTo>
                <a:lnTo>
                  <a:pt x="188826" y="454660"/>
                </a:lnTo>
                <a:lnTo>
                  <a:pt x="188826" y="457200"/>
                </a:lnTo>
                <a:close/>
              </a:path>
              <a:path w="452754" h="972819">
                <a:moveTo>
                  <a:pt x="147334" y="464820"/>
                </a:moveTo>
                <a:lnTo>
                  <a:pt x="145241" y="464820"/>
                </a:lnTo>
                <a:lnTo>
                  <a:pt x="145241" y="462280"/>
                </a:lnTo>
                <a:lnTo>
                  <a:pt x="147334" y="462280"/>
                </a:lnTo>
                <a:lnTo>
                  <a:pt x="147334" y="464820"/>
                </a:lnTo>
                <a:close/>
              </a:path>
              <a:path w="452754" h="972819">
                <a:moveTo>
                  <a:pt x="103760" y="506730"/>
                </a:moveTo>
                <a:lnTo>
                  <a:pt x="103760" y="499110"/>
                </a:lnTo>
                <a:lnTo>
                  <a:pt x="101691" y="499110"/>
                </a:lnTo>
                <a:lnTo>
                  <a:pt x="101691" y="494030"/>
                </a:lnTo>
                <a:lnTo>
                  <a:pt x="99598" y="492760"/>
                </a:lnTo>
                <a:lnTo>
                  <a:pt x="101691" y="492760"/>
                </a:lnTo>
                <a:lnTo>
                  <a:pt x="101691" y="487680"/>
                </a:lnTo>
                <a:lnTo>
                  <a:pt x="147334" y="487680"/>
                </a:lnTo>
                <a:lnTo>
                  <a:pt x="147334" y="492760"/>
                </a:lnTo>
                <a:lnTo>
                  <a:pt x="145241" y="494030"/>
                </a:lnTo>
                <a:lnTo>
                  <a:pt x="145241" y="499110"/>
                </a:lnTo>
                <a:lnTo>
                  <a:pt x="143183" y="501650"/>
                </a:lnTo>
                <a:lnTo>
                  <a:pt x="143183" y="504190"/>
                </a:lnTo>
                <a:lnTo>
                  <a:pt x="105818" y="504190"/>
                </a:lnTo>
                <a:lnTo>
                  <a:pt x="103760" y="506730"/>
                </a:lnTo>
                <a:close/>
              </a:path>
              <a:path w="452754" h="972819">
                <a:moveTo>
                  <a:pt x="236550" y="509270"/>
                </a:moveTo>
                <a:lnTo>
                  <a:pt x="190907" y="509270"/>
                </a:lnTo>
                <a:lnTo>
                  <a:pt x="190907" y="501650"/>
                </a:lnTo>
                <a:lnTo>
                  <a:pt x="192977" y="501650"/>
                </a:lnTo>
                <a:lnTo>
                  <a:pt x="192977" y="504190"/>
                </a:lnTo>
                <a:lnTo>
                  <a:pt x="282205" y="504190"/>
                </a:lnTo>
                <a:lnTo>
                  <a:pt x="282205" y="506730"/>
                </a:lnTo>
                <a:lnTo>
                  <a:pt x="236550" y="506730"/>
                </a:lnTo>
                <a:lnTo>
                  <a:pt x="236550" y="509270"/>
                </a:lnTo>
                <a:close/>
              </a:path>
              <a:path w="452754" h="972819">
                <a:moveTo>
                  <a:pt x="145241" y="542290"/>
                </a:moveTo>
                <a:lnTo>
                  <a:pt x="118281" y="542290"/>
                </a:lnTo>
                <a:lnTo>
                  <a:pt x="118281" y="539750"/>
                </a:lnTo>
                <a:lnTo>
                  <a:pt x="116200" y="539750"/>
                </a:lnTo>
                <a:lnTo>
                  <a:pt x="116200" y="532130"/>
                </a:lnTo>
                <a:lnTo>
                  <a:pt x="114130" y="532130"/>
                </a:lnTo>
                <a:lnTo>
                  <a:pt x="114130" y="524510"/>
                </a:lnTo>
                <a:lnTo>
                  <a:pt x="112061" y="524510"/>
                </a:lnTo>
                <a:lnTo>
                  <a:pt x="112061" y="521970"/>
                </a:lnTo>
                <a:lnTo>
                  <a:pt x="114130" y="521970"/>
                </a:lnTo>
                <a:lnTo>
                  <a:pt x="114130" y="514350"/>
                </a:lnTo>
                <a:lnTo>
                  <a:pt x="112061" y="511810"/>
                </a:lnTo>
                <a:lnTo>
                  <a:pt x="109980" y="511810"/>
                </a:lnTo>
                <a:lnTo>
                  <a:pt x="109980" y="509270"/>
                </a:lnTo>
                <a:lnTo>
                  <a:pt x="107911" y="509270"/>
                </a:lnTo>
                <a:lnTo>
                  <a:pt x="105818" y="506730"/>
                </a:lnTo>
                <a:lnTo>
                  <a:pt x="105818" y="504190"/>
                </a:lnTo>
                <a:lnTo>
                  <a:pt x="143183" y="504190"/>
                </a:lnTo>
                <a:lnTo>
                  <a:pt x="143183" y="527050"/>
                </a:lnTo>
                <a:lnTo>
                  <a:pt x="145241" y="527050"/>
                </a:lnTo>
                <a:lnTo>
                  <a:pt x="145241" y="532130"/>
                </a:lnTo>
                <a:lnTo>
                  <a:pt x="143183" y="534670"/>
                </a:lnTo>
                <a:lnTo>
                  <a:pt x="143183" y="537210"/>
                </a:lnTo>
                <a:lnTo>
                  <a:pt x="145241" y="537210"/>
                </a:lnTo>
                <a:lnTo>
                  <a:pt x="145241" y="542290"/>
                </a:lnTo>
                <a:close/>
              </a:path>
              <a:path w="452754" h="972819">
                <a:moveTo>
                  <a:pt x="282205" y="509270"/>
                </a:moveTo>
                <a:lnTo>
                  <a:pt x="244839" y="509270"/>
                </a:lnTo>
                <a:lnTo>
                  <a:pt x="242782" y="506730"/>
                </a:lnTo>
                <a:lnTo>
                  <a:pt x="282205" y="506730"/>
                </a:lnTo>
                <a:lnTo>
                  <a:pt x="282205" y="509270"/>
                </a:lnTo>
                <a:close/>
              </a:path>
              <a:path w="452754" h="972819">
                <a:moveTo>
                  <a:pt x="197127" y="514350"/>
                </a:moveTo>
                <a:lnTo>
                  <a:pt x="195046" y="514350"/>
                </a:lnTo>
                <a:lnTo>
                  <a:pt x="195046" y="509270"/>
                </a:lnTo>
                <a:lnTo>
                  <a:pt x="199196" y="509270"/>
                </a:lnTo>
                <a:lnTo>
                  <a:pt x="197127" y="511810"/>
                </a:lnTo>
                <a:lnTo>
                  <a:pt x="197127" y="514350"/>
                </a:lnTo>
                <a:close/>
              </a:path>
              <a:path w="452754" h="972819">
                <a:moveTo>
                  <a:pt x="222018" y="514350"/>
                </a:moveTo>
                <a:lnTo>
                  <a:pt x="217867" y="511810"/>
                </a:lnTo>
                <a:lnTo>
                  <a:pt x="215798" y="509270"/>
                </a:lnTo>
                <a:lnTo>
                  <a:pt x="230331" y="509270"/>
                </a:lnTo>
                <a:lnTo>
                  <a:pt x="230331" y="511810"/>
                </a:lnTo>
                <a:lnTo>
                  <a:pt x="222018" y="511810"/>
                </a:lnTo>
                <a:lnTo>
                  <a:pt x="222018" y="514350"/>
                </a:lnTo>
                <a:close/>
              </a:path>
              <a:path w="452754" h="972819">
                <a:moveTo>
                  <a:pt x="234469" y="511810"/>
                </a:moveTo>
                <a:lnTo>
                  <a:pt x="232400" y="509270"/>
                </a:lnTo>
                <a:lnTo>
                  <a:pt x="234469" y="509270"/>
                </a:lnTo>
                <a:lnTo>
                  <a:pt x="234469" y="511810"/>
                </a:lnTo>
                <a:close/>
              </a:path>
              <a:path w="452754" h="972819">
                <a:moveTo>
                  <a:pt x="290506" y="516890"/>
                </a:moveTo>
                <a:lnTo>
                  <a:pt x="249002" y="516890"/>
                </a:lnTo>
                <a:lnTo>
                  <a:pt x="249002" y="514350"/>
                </a:lnTo>
                <a:lnTo>
                  <a:pt x="246932" y="514350"/>
                </a:lnTo>
                <a:lnTo>
                  <a:pt x="246932" y="509270"/>
                </a:lnTo>
                <a:lnTo>
                  <a:pt x="284286" y="509270"/>
                </a:lnTo>
                <a:lnTo>
                  <a:pt x="286355" y="511810"/>
                </a:lnTo>
                <a:lnTo>
                  <a:pt x="288437" y="511810"/>
                </a:lnTo>
                <a:lnTo>
                  <a:pt x="288437" y="514350"/>
                </a:lnTo>
                <a:lnTo>
                  <a:pt x="290506" y="516890"/>
                </a:lnTo>
                <a:close/>
              </a:path>
              <a:path w="452754" h="972819">
                <a:moveTo>
                  <a:pt x="294668" y="521970"/>
                </a:moveTo>
                <a:lnTo>
                  <a:pt x="257314" y="521970"/>
                </a:lnTo>
                <a:lnTo>
                  <a:pt x="253152" y="516890"/>
                </a:lnTo>
                <a:lnTo>
                  <a:pt x="292575" y="516890"/>
                </a:lnTo>
                <a:lnTo>
                  <a:pt x="292575" y="519430"/>
                </a:lnTo>
                <a:lnTo>
                  <a:pt x="294668" y="519430"/>
                </a:lnTo>
                <a:lnTo>
                  <a:pt x="294668" y="521970"/>
                </a:lnTo>
                <a:close/>
              </a:path>
              <a:path w="452754" h="972819">
                <a:moveTo>
                  <a:pt x="294668" y="537210"/>
                </a:moveTo>
                <a:lnTo>
                  <a:pt x="267685" y="537210"/>
                </a:lnTo>
                <a:lnTo>
                  <a:pt x="267685" y="532130"/>
                </a:lnTo>
                <a:lnTo>
                  <a:pt x="265603" y="532130"/>
                </a:lnTo>
                <a:lnTo>
                  <a:pt x="261465" y="527050"/>
                </a:lnTo>
                <a:lnTo>
                  <a:pt x="261465" y="524510"/>
                </a:lnTo>
                <a:lnTo>
                  <a:pt x="259372" y="524510"/>
                </a:lnTo>
                <a:lnTo>
                  <a:pt x="259372" y="521970"/>
                </a:lnTo>
                <a:lnTo>
                  <a:pt x="296726" y="521970"/>
                </a:lnTo>
                <a:lnTo>
                  <a:pt x="296726" y="527050"/>
                </a:lnTo>
                <a:lnTo>
                  <a:pt x="294668" y="527050"/>
                </a:lnTo>
                <a:lnTo>
                  <a:pt x="294668" y="537210"/>
                </a:lnTo>
                <a:close/>
              </a:path>
              <a:path w="452754" h="972819">
                <a:moveTo>
                  <a:pt x="271835" y="542290"/>
                </a:moveTo>
                <a:lnTo>
                  <a:pt x="269754" y="542290"/>
                </a:lnTo>
                <a:lnTo>
                  <a:pt x="269754" y="537210"/>
                </a:lnTo>
                <a:lnTo>
                  <a:pt x="292575" y="537210"/>
                </a:lnTo>
                <a:lnTo>
                  <a:pt x="292575" y="539750"/>
                </a:lnTo>
                <a:lnTo>
                  <a:pt x="271835" y="539750"/>
                </a:lnTo>
                <a:lnTo>
                  <a:pt x="271835" y="542290"/>
                </a:lnTo>
                <a:close/>
              </a:path>
              <a:path w="452754" h="972819">
                <a:moveTo>
                  <a:pt x="284286" y="547370"/>
                </a:moveTo>
                <a:lnTo>
                  <a:pt x="282205" y="547370"/>
                </a:lnTo>
                <a:lnTo>
                  <a:pt x="282205" y="544830"/>
                </a:lnTo>
                <a:lnTo>
                  <a:pt x="280136" y="544830"/>
                </a:lnTo>
                <a:lnTo>
                  <a:pt x="280136" y="542290"/>
                </a:lnTo>
                <a:lnTo>
                  <a:pt x="273904" y="542290"/>
                </a:lnTo>
                <a:lnTo>
                  <a:pt x="273904" y="539750"/>
                </a:lnTo>
                <a:lnTo>
                  <a:pt x="284286" y="539750"/>
                </a:lnTo>
                <a:lnTo>
                  <a:pt x="284286" y="547370"/>
                </a:lnTo>
                <a:close/>
              </a:path>
              <a:path w="452754" h="972819">
                <a:moveTo>
                  <a:pt x="292575" y="544830"/>
                </a:moveTo>
                <a:lnTo>
                  <a:pt x="288437" y="544830"/>
                </a:lnTo>
                <a:lnTo>
                  <a:pt x="288437" y="542290"/>
                </a:lnTo>
                <a:lnTo>
                  <a:pt x="286355" y="542290"/>
                </a:lnTo>
                <a:lnTo>
                  <a:pt x="286355" y="539750"/>
                </a:lnTo>
                <a:lnTo>
                  <a:pt x="292575" y="539750"/>
                </a:lnTo>
                <a:lnTo>
                  <a:pt x="292575" y="544830"/>
                </a:lnTo>
                <a:close/>
              </a:path>
              <a:path w="452754" h="972819">
                <a:moveTo>
                  <a:pt x="134883" y="570230"/>
                </a:moveTo>
                <a:lnTo>
                  <a:pt x="126582" y="570230"/>
                </a:lnTo>
                <a:lnTo>
                  <a:pt x="126582" y="565150"/>
                </a:lnTo>
                <a:lnTo>
                  <a:pt x="124513" y="565150"/>
                </a:lnTo>
                <a:lnTo>
                  <a:pt x="124513" y="562610"/>
                </a:lnTo>
                <a:lnTo>
                  <a:pt x="122419" y="562610"/>
                </a:lnTo>
                <a:lnTo>
                  <a:pt x="122419" y="552450"/>
                </a:lnTo>
                <a:lnTo>
                  <a:pt x="120350" y="552450"/>
                </a:lnTo>
                <a:lnTo>
                  <a:pt x="120350" y="544830"/>
                </a:lnTo>
                <a:lnTo>
                  <a:pt x="116200" y="544830"/>
                </a:lnTo>
                <a:lnTo>
                  <a:pt x="116200" y="542290"/>
                </a:lnTo>
                <a:lnTo>
                  <a:pt x="143183" y="542290"/>
                </a:lnTo>
                <a:lnTo>
                  <a:pt x="143183" y="547370"/>
                </a:lnTo>
                <a:lnTo>
                  <a:pt x="141114" y="547370"/>
                </a:lnTo>
                <a:lnTo>
                  <a:pt x="139021" y="549910"/>
                </a:lnTo>
                <a:lnTo>
                  <a:pt x="139021" y="552450"/>
                </a:lnTo>
                <a:lnTo>
                  <a:pt x="134883" y="557530"/>
                </a:lnTo>
                <a:lnTo>
                  <a:pt x="134883" y="570230"/>
                </a:lnTo>
                <a:close/>
              </a:path>
              <a:path w="452754" h="972819">
                <a:moveTo>
                  <a:pt x="296726" y="554990"/>
                </a:moveTo>
                <a:lnTo>
                  <a:pt x="294668" y="552450"/>
                </a:lnTo>
                <a:lnTo>
                  <a:pt x="294668" y="549910"/>
                </a:lnTo>
                <a:lnTo>
                  <a:pt x="292575" y="549910"/>
                </a:lnTo>
                <a:lnTo>
                  <a:pt x="290506" y="547370"/>
                </a:lnTo>
                <a:lnTo>
                  <a:pt x="290506" y="544830"/>
                </a:lnTo>
                <a:lnTo>
                  <a:pt x="294668" y="544830"/>
                </a:lnTo>
                <a:lnTo>
                  <a:pt x="294668" y="547370"/>
                </a:lnTo>
                <a:lnTo>
                  <a:pt x="296726" y="549910"/>
                </a:lnTo>
                <a:lnTo>
                  <a:pt x="296726" y="554990"/>
                </a:lnTo>
                <a:close/>
              </a:path>
              <a:path w="452754" h="972819">
                <a:moveTo>
                  <a:pt x="116200" y="614680"/>
                </a:moveTo>
                <a:lnTo>
                  <a:pt x="101691" y="614680"/>
                </a:lnTo>
                <a:lnTo>
                  <a:pt x="101691" y="612140"/>
                </a:lnTo>
                <a:lnTo>
                  <a:pt x="103760" y="612140"/>
                </a:lnTo>
                <a:lnTo>
                  <a:pt x="103760" y="607060"/>
                </a:lnTo>
                <a:lnTo>
                  <a:pt x="105818" y="607060"/>
                </a:lnTo>
                <a:lnTo>
                  <a:pt x="105818" y="601980"/>
                </a:lnTo>
                <a:lnTo>
                  <a:pt x="107911" y="601980"/>
                </a:lnTo>
                <a:lnTo>
                  <a:pt x="107911" y="596900"/>
                </a:lnTo>
                <a:lnTo>
                  <a:pt x="109980" y="596900"/>
                </a:lnTo>
                <a:lnTo>
                  <a:pt x="109980" y="594360"/>
                </a:lnTo>
                <a:lnTo>
                  <a:pt x="112061" y="594360"/>
                </a:lnTo>
                <a:lnTo>
                  <a:pt x="112061" y="589280"/>
                </a:lnTo>
                <a:lnTo>
                  <a:pt x="114130" y="586740"/>
                </a:lnTo>
                <a:lnTo>
                  <a:pt x="116200" y="586740"/>
                </a:lnTo>
                <a:lnTo>
                  <a:pt x="116200" y="577850"/>
                </a:lnTo>
                <a:lnTo>
                  <a:pt x="122419" y="577850"/>
                </a:lnTo>
                <a:lnTo>
                  <a:pt x="122419" y="575310"/>
                </a:lnTo>
                <a:lnTo>
                  <a:pt x="124513" y="572770"/>
                </a:lnTo>
                <a:lnTo>
                  <a:pt x="124513" y="570230"/>
                </a:lnTo>
                <a:lnTo>
                  <a:pt x="132801" y="570230"/>
                </a:lnTo>
                <a:lnTo>
                  <a:pt x="130732" y="575310"/>
                </a:lnTo>
                <a:lnTo>
                  <a:pt x="128651" y="575310"/>
                </a:lnTo>
                <a:lnTo>
                  <a:pt x="128651" y="579120"/>
                </a:lnTo>
                <a:lnTo>
                  <a:pt x="126582" y="581660"/>
                </a:lnTo>
                <a:lnTo>
                  <a:pt x="126582" y="584200"/>
                </a:lnTo>
                <a:lnTo>
                  <a:pt x="124513" y="586740"/>
                </a:lnTo>
                <a:lnTo>
                  <a:pt x="124513" y="589280"/>
                </a:lnTo>
                <a:lnTo>
                  <a:pt x="122419" y="589280"/>
                </a:lnTo>
                <a:lnTo>
                  <a:pt x="124513" y="591820"/>
                </a:lnTo>
                <a:lnTo>
                  <a:pt x="122419" y="591820"/>
                </a:lnTo>
                <a:lnTo>
                  <a:pt x="122419" y="594360"/>
                </a:lnTo>
                <a:lnTo>
                  <a:pt x="120350" y="596900"/>
                </a:lnTo>
                <a:lnTo>
                  <a:pt x="120350" y="601980"/>
                </a:lnTo>
                <a:lnTo>
                  <a:pt x="122419" y="604520"/>
                </a:lnTo>
                <a:lnTo>
                  <a:pt x="118281" y="604520"/>
                </a:lnTo>
                <a:lnTo>
                  <a:pt x="118281" y="609600"/>
                </a:lnTo>
                <a:lnTo>
                  <a:pt x="116200" y="609600"/>
                </a:lnTo>
                <a:lnTo>
                  <a:pt x="116200" y="614680"/>
                </a:lnTo>
                <a:close/>
              </a:path>
              <a:path w="452754" h="972819">
                <a:moveTo>
                  <a:pt x="122419" y="607060"/>
                </a:moveTo>
                <a:lnTo>
                  <a:pt x="120350" y="607060"/>
                </a:lnTo>
                <a:lnTo>
                  <a:pt x="120350" y="604520"/>
                </a:lnTo>
                <a:lnTo>
                  <a:pt x="122419" y="604520"/>
                </a:lnTo>
                <a:lnTo>
                  <a:pt x="122419" y="607060"/>
                </a:lnTo>
                <a:close/>
              </a:path>
              <a:path w="452754" h="972819">
                <a:moveTo>
                  <a:pt x="114130" y="632460"/>
                </a:moveTo>
                <a:lnTo>
                  <a:pt x="89216" y="632460"/>
                </a:lnTo>
                <a:lnTo>
                  <a:pt x="89216" y="629920"/>
                </a:lnTo>
                <a:lnTo>
                  <a:pt x="91309" y="629920"/>
                </a:lnTo>
                <a:lnTo>
                  <a:pt x="91309" y="622300"/>
                </a:lnTo>
                <a:lnTo>
                  <a:pt x="95459" y="622300"/>
                </a:lnTo>
                <a:lnTo>
                  <a:pt x="95459" y="617220"/>
                </a:lnTo>
                <a:lnTo>
                  <a:pt x="99598" y="617220"/>
                </a:lnTo>
                <a:lnTo>
                  <a:pt x="99598" y="614680"/>
                </a:lnTo>
                <a:lnTo>
                  <a:pt x="118281" y="614680"/>
                </a:lnTo>
                <a:lnTo>
                  <a:pt x="118281" y="619760"/>
                </a:lnTo>
                <a:lnTo>
                  <a:pt x="116200" y="619760"/>
                </a:lnTo>
                <a:lnTo>
                  <a:pt x="116200" y="624840"/>
                </a:lnTo>
                <a:lnTo>
                  <a:pt x="118281" y="624840"/>
                </a:lnTo>
                <a:lnTo>
                  <a:pt x="118281" y="627380"/>
                </a:lnTo>
                <a:lnTo>
                  <a:pt x="114130" y="627380"/>
                </a:lnTo>
                <a:lnTo>
                  <a:pt x="114130" y="632460"/>
                </a:lnTo>
                <a:close/>
              </a:path>
              <a:path w="452754" h="972819">
                <a:moveTo>
                  <a:pt x="112061" y="637540"/>
                </a:moveTo>
                <a:lnTo>
                  <a:pt x="80927" y="637540"/>
                </a:lnTo>
                <a:lnTo>
                  <a:pt x="80927" y="635000"/>
                </a:lnTo>
                <a:lnTo>
                  <a:pt x="85089" y="635000"/>
                </a:lnTo>
                <a:lnTo>
                  <a:pt x="85089" y="629920"/>
                </a:lnTo>
                <a:lnTo>
                  <a:pt x="87159" y="629920"/>
                </a:lnTo>
                <a:lnTo>
                  <a:pt x="87159" y="632460"/>
                </a:lnTo>
                <a:lnTo>
                  <a:pt x="112061" y="632460"/>
                </a:lnTo>
                <a:lnTo>
                  <a:pt x="112061" y="637540"/>
                </a:lnTo>
                <a:close/>
              </a:path>
              <a:path w="452754" h="972819">
                <a:moveTo>
                  <a:pt x="103760" y="652780"/>
                </a:moveTo>
                <a:lnTo>
                  <a:pt x="80927" y="652780"/>
                </a:lnTo>
                <a:lnTo>
                  <a:pt x="80927" y="650240"/>
                </a:lnTo>
                <a:lnTo>
                  <a:pt x="78870" y="647700"/>
                </a:lnTo>
                <a:lnTo>
                  <a:pt x="78870" y="637540"/>
                </a:lnTo>
                <a:lnTo>
                  <a:pt x="109980" y="637540"/>
                </a:lnTo>
                <a:lnTo>
                  <a:pt x="109980" y="640080"/>
                </a:lnTo>
                <a:lnTo>
                  <a:pt x="107911" y="640080"/>
                </a:lnTo>
                <a:lnTo>
                  <a:pt x="107911" y="642620"/>
                </a:lnTo>
                <a:lnTo>
                  <a:pt x="105818" y="642620"/>
                </a:lnTo>
                <a:lnTo>
                  <a:pt x="105818" y="650240"/>
                </a:lnTo>
                <a:lnTo>
                  <a:pt x="103760" y="650240"/>
                </a:lnTo>
                <a:lnTo>
                  <a:pt x="103760" y="652780"/>
                </a:lnTo>
                <a:close/>
              </a:path>
              <a:path w="452754" h="972819">
                <a:moveTo>
                  <a:pt x="101691" y="671830"/>
                </a:moveTo>
                <a:lnTo>
                  <a:pt x="72638" y="671830"/>
                </a:lnTo>
                <a:lnTo>
                  <a:pt x="74707" y="669290"/>
                </a:lnTo>
                <a:lnTo>
                  <a:pt x="74707" y="666750"/>
                </a:lnTo>
                <a:lnTo>
                  <a:pt x="76777" y="664210"/>
                </a:lnTo>
                <a:lnTo>
                  <a:pt x="76777" y="659130"/>
                </a:lnTo>
                <a:lnTo>
                  <a:pt x="78870" y="657860"/>
                </a:lnTo>
                <a:lnTo>
                  <a:pt x="78870" y="655320"/>
                </a:lnTo>
                <a:lnTo>
                  <a:pt x="80927" y="655320"/>
                </a:lnTo>
                <a:lnTo>
                  <a:pt x="78870" y="652780"/>
                </a:lnTo>
                <a:lnTo>
                  <a:pt x="101691" y="652780"/>
                </a:lnTo>
                <a:lnTo>
                  <a:pt x="103760" y="655320"/>
                </a:lnTo>
                <a:lnTo>
                  <a:pt x="103760" y="657860"/>
                </a:lnTo>
                <a:lnTo>
                  <a:pt x="105818" y="657860"/>
                </a:lnTo>
                <a:lnTo>
                  <a:pt x="105818" y="659130"/>
                </a:lnTo>
                <a:lnTo>
                  <a:pt x="99598" y="659130"/>
                </a:lnTo>
                <a:lnTo>
                  <a:pt x="99598" y="666750"/>
                </a:lnTo>
                <a:lnTo>
                  <a:pt x="101691" y="666750"/>
                </a:lnTo>
                <a:lnTo>
                  <a:pt x="101691" y="671830"/>
                </a:lnTo>
                <a:close/>
              </a:path>
              <a:path w="452754" h="972819">
                <a:moveTo>
                  <a:pt x="103760" y="661670"/>
                </a:moveTo>
                <a:lnTo>
                  <a:pt x="101691" y="659130"/>
                </a:lnTo>
                <a:lnTo>
                  <a:pt x="103760" y="659130"/>
                </a:lnTo>
                <a:lnTo>
                  <a:pt x="103760" y="661670"/>
                </a:lnTo>
                <a:close/>
              </a:path>
              <a:path w="452754" h="972819">
                <a:moveTo>
                  <a:pt x="105818" y="661670"/>
                </a:moveTo>
                <a:lnTo>
                  <a:pt x="103760" y="661670"/>
                </a:lnTo>
                <a:lnTo>
                  <a:pt x="103760" y="659130"/>
                </a:lnTo>
                <a:lnTo>
                  <a:pt x="105818" y="659130"/>
                </a:lnTo>
                <a:lnTo>
                  <a:pt x="105818" y="661670"/>
                </a:lnTo>
                <a:close/>
              </a:path>
              <a:path w="452754" h="972819">
                <a:moveTo>
                  <a:pt x="97529" y="679450"/>
                </a:moveTo>
                <a:lnTo>
                  <a:pt x="72638" y="679450"/>
                </a:lnTo>
                <a:lnTo>
                  <a:pt x="72638" y="674370"/>
                </a:lnTo>
                <a:lnTo>
                  <a:pt x="74707" y="671830"/>
                </a:lnTo>
                <a:lnTo>
                  <a:pt x="99598" y="671830"/>
                </a:lnTo>
                <a:lnTo>
                  <a:pt x="99598" y="674370"/>
                </a:lnTo>
                <a:lnTo>
                  <a:pt x="97529" y="676910"/>
                </a:lnTo>
                <a:lnTo>
                  <a:pt x="99598" y="676910"/>
                </a:lnTo>
                <a:lnTo>
                  <a:pt x="97529" y="679450"/>
                </a:lnTo>
                <a:close/>
              </a:path>
              <a:path w="452754" h="972819">
                <a:moveTo>
                  <a:pt x="103760" y="717550"/>
                </a:moveTo>
                <a:lnTo>
                  <a:pt x="62268" y="717550"/>
                </a:lnTo>
                <a:lnTo>
                  <a:pt x="62268" y="715010"/>
                </a:lnTo>
                <a:lnTo>
                  <a:pt x="66394" y="715010"/>
                </a:lnTo>
                <a:lnTo>
                  <a:pt x="66394" y="712470"/>
                </a:lnTo>
                <a:lnTo>
                  <a:pt x="62268" y="712470"/>
                </a:lnTo>
                <a:lnTo>
                  <a:pt x="62268" y="709930"/>
                </a:lnTo>
                <a:lnTo>
                  <a:pt x="64325" y="709930"/>
                </a:lnTo>
                <a:lnTo>
                  <a:pt x="64325" y="707390"/>
                </a:lnTo>
                <a:lnTo>
                  <a:pt x="66394" y="707390"/>
                </a:lnTo>
                <a:lnTo>
                  <a:pt x="64325" y="704850"/>
                </a:lnTo>
                <a:lnTo>
                  <a:pt x="66394" y="704850"/>
                </a:lnTo>
                <a:lnTo>
                  <a:pt x="66394" y="694690"/>
                </a:lnTo>
                <a:lnTo>
                  <a:pt x="68488" y="692150"/>
                </a:lnTo>
                <a:lnTo>
                  <a:pt x="68488" y="689610"/>
                </a:lnTo>
                <a:lnTo>
                  <a:pt x="70557" y="687070"/>
                </a:lnTo>
                <a:lnTo>
                  <a:pt x="68488" y="687070"/>
                </a:lnTo>
                <a:lnTo>
                  <a:pt x="68488" y="684530"/>
                </a:lnTo>
                <a:lnTo>
                  <a:pt x="70557" y="681990"/>
                </a:lnTo>
                <a:lnTo>
                  <a:pt x="70557" y="679450"/>
                </a:lnTo>
                <a:lnTo>
                  <a:pt x="99598" y="679450"/>
                </a:lnTo>
                <a:lnTo>
                  <a:pt x="99598" y="694690"/>
                </a:lnTo>
                <a:lnTo>
                  <a:pt x="97529" y="697230"/>
                </a:lnTo>
                <a:lnTo>
                  <a:pt x="97529" y="702310"/>
                </a:lnTo>
                <a:lnTo>
                  <a:pt x="99598" y="704850"/>
                </a:lnTo>
                <a:lnTo>
                  <a:pt x="99598" y="707390"/>
                </a:lnTo>
                <a:lnTo>
                  <a:pt x="101691" y="709930"/>
                </a:lnTo>
                <a:lnTo>
                  <a:pt x="101691" y="715010"/>
                </a:lnTo>
                <a:lnTo>
                  <a:pt x="103760" y="717550"/>
                </a:lnTo>
                <a:close/>
              </a:path>
              <a:path w="452754" h="972819">
                <a:moveTo>
                  <a:pt x="66394" y="707390"/>
                </a:moveTo>
                <a:lnTo>
                  <a:pt x="62268" y="707390"/>
                </a:lnTo>
                <a:lnTo>
                  <a:pt x="62268" y="704850"/>
                </a:lnTo>
                <a:lnTo>
                  <a:pt x="64325" y="704850"/>
                </a:lnTo>
                <a:lnTo>
                  <a:pt x="66394" y="707390"/>
                </a:lnTo>
                <a:close/>
              </a:path>
              <a:path w="452754" h="972819">
                <a:moveTo>
                  <a:pt x="103760" y="737870"/>
                </a:moveTo>
                <a:lnTo>
                  <a:pt x="56036" y="737870"/>
                </a:lnTo>
                <a:lnTo>
                  <a:pt x="56036" y="730250"/>
                </a:lnTo>
                <a:lnTo>
                  <a:pt x="58106" y="727710"/>
                </a:lnTo>
                <a:lnTo>
                  <a:pt x="58106" y="722630"/>
                </a:lnTo>
                <a:lnTo>
                  <a:pt x="60175" y="722630"/>
                </a:lnTo>
                <a:lnTo>
                  <a:pt x="60175" y="712470"/>
                </a:lnTo>
                <a:lnTo>
                  <a:pt x="62268" y="712470"/>
                </a:lnTo>
                <a:lnTo>
                  <a:pt x="62268" y="717550"/>
                </a:lnTo>
                <a:lnTo>
                  <a:pt x="103760" y="717550"/>
                </a:lnTo>
                <a:lnTo>
                  <a:pt x="103760" y="720090"/>
                </a:lnTo>
                <a:lnTo>
                  <a:pt x="105818" y="722630"/>
                </a:lnTo>
                <a:lnTo>
                  <a:pt x="107911" y="725170"/>
                </a:lnTo>
                <a:lnTo>
                  <a:pt x="105818" y="725170"/>
                </a:lnTo>
                <a:lnTo>
                  <a:pt x="103760" y="727710"/>
                </a:lnTo>
                <a:lnTo>
                  <a:pt x="101691" y="727710"/>
                </a:lnTo>
                <a:lnTo>
                  <a:pt x="101691" y="732790"/>
                </a:lnTo>
                <a:lnTo>
                  <a:pt x="103760" y="732790"/>
                </a:lnTo>
                <a:lnTo>
                  <a:pt x="101691" y="735330"/>
                </a:lnTo>
                <a:lnTo>
                  <a:pt x="103760" y="735330"/>
                </a:lnTo>
                <a:lnTo>
                  <a:pt x="103760" y="737870"/>
                </a:lnTo>
                <a:close/>
              </a:path>
              <a:path w="452754" h="972819">
                <a:moveTo>
                  <a:pt x="128651" y="732790"/>
                </a:moveTo>
                <a:lnTo>
                  <a:pt x="124513" y="732790"/>
                </a:lnTo>
                <a:lnTo>
                  <a:pt x="124513" y="730250"/>
                </a:lnTo>
                <a:lnTo>
                  <a:pt x="128651" y="730250"/>
                </a:lnTo>
                <a:lnTo>
                  <a:pt x="128651" y="732790"/>
                </a:lnTo>
                <a:close/>
              </a:path>
              <a:path w="452754" h="972819">
                <a:moveTo>
                  <a:pt x="139021" y="740410"/>
                </a:moveTo>
                <a:lnTo>
                  <a:pt x="56036" y="740410"/>
                </a:lnTo>
                <a:lnTo>
                  <a:pt x="53955" y="737870"/>
                </a:lnTo>
                <a:lnTo>
                  <a:pt x="118281" y="737870"/>
                </a:lnTo>
                <a:lnTo>
                  <a:pt x="118281" y="732790"/>
                </a:lnTo>
                <a:lnTo>
                  <a:pt x="128651" y="732790"/>
                </a:lnTo>
                <a:lnTo>
                  <a:pt x="128651" y="730250"/>
                </a:lnTo>
                <a:lnTo>
                  <a:pt x="136952" y="730250"/>
                </a:lnTo>
                <a:lnTo>
                  <a:pt x="136952" y="735330"/>
                </a:lnTo>
                <a:lnTo>
                  <a:pt x="139021" y="737870"/>
                </a:lnTo>
                <a:lnTo>
                  <a:pt x="139021" y="740410"/>
                </a:lnTo>
                <a:close/>
              </a:path>
              <a:path w="452754" h="972819">
                <a:moveTo>
                  <a:pt x="105818" y="737870"/>
                </a:moveTo>
                <a:lnTo>
                  <a:pt x="103760" y="737870"/>
                </a:lnTo>
                <a:lnTo>
                  <a:pt x="103760" y="735330"/>
                </a:lnTo>
                <a:lnTo>
                  <a:pt x="105818" y="737870"/>
                </a:lnTo>
                <a:close/>
              </a:path>
              <a:path w="452754" h="972819">
                <a:moveTo>
                  <a:pt x="107911" y="737870"/>
                </a:moveTo>
                <a:lnTo>
                  <a:pt x="105818" y="737870"/>
                </a:lnTo>
                <a:lnTo>
                  <a:pt x="105818" y="735330"/>
                </a:lnTo>
                <a:lnTo>
                  <a:pt x="107911" y="735330"/>
                </a:lnTo>
                <a:lnTo>
                  <a:pt x="107911" y="737870"/>
                </a:lnTo>
                <a:close/>
              </a:path>
              <a:path w="452754" h="972819">
                <a:moveTo>
                  <a:pt x="139021" y="746760"/>
                </a:moveTo>
                <a:lnTo>
                  <a:pt x="58106" y="746760"/>
                </a:lnTo>
                <a:lnTo>
                  <a:pt x="56036" y="744220"/>
                </a:lnTo>
                <a:lnTo>
                  <a:pt x="56036" y="741680"/>
                </a:lnTo>
                <a:lnTo>
                  <a:pt x="53955" y="741680"/>
                </a:lnTo>
                <a:lnTo>
                  <a:pt x="53955" y="737870"/>
                </a:lnTo>
                <a:lnTo>
                  <a:pt x="56036" y="740410"/>
                </a:lnTo>
                <a:lnTo>
                  <a:pt x="139021" y="740410"/>
                </a:lnTo>
                <a:lnTo>
                  <a:pt x="139021" y="746760"/>
                </a:lnTo>
                <a:close/>
              </a:path>
              <a:path w="452754" h="972819">
                <a:moveTo>
                  <a:pt x="62268" y="802640"/>
                </a:moveTo>
                <a:lnTo>
                  <a:pt x="51886" y="802640"/>
                </a:lnTo>
                <a:lnTo>
                  <a:pt x="51886" y="797560"/>
                </a:lnTo>
                <a:lnTo>
                  <a:pt x="49805" y="792480"/>
                </a:lnTo>
                <a:lnTo>
                  <a:pt x="49805" y="789940"/>
                </a:lnTo>
                <a:lnTo>
                  <a:pt x="47735" y="787400"/>
                </a:lnTo>
                <a:lnTo>
                  <a:pt x="47735" y="777240"/>
                </a:lnTo>
                <a:lnTo>
                  <a:pt x="49805" y="777240"/>
                </a:lnTo>
                <a:lnTo>
                  <a:pt x="49805" y="772160"/>
                </a:lnTo>
                <a:lnTo>
                  <a:pt x="47735" y="769620"/>
                </a:lnTo>
                <a:lnTo>
                  <a:pt x="47735" y="767080"/>
                </a:lnTo>
                <a:lnTo>
                  <a:pt x="49805" y="767080"/>
                </a:lnTo>
                <a:lnTo>
                  <a:pt x="49805" y="759460"/>
                </a:lnTo>
                <a:lnTo>
                  <a:pt x="51886" y="759460"/>
                </a:lnTo>
                <a:lnTo>
                  <a:pt x="51886" y="754380"/>
                </a:lnTo>
                <a:lnTo>
                  <a:pt x="53955" y="754380"/>
                </a:lnTo>
                <a:lnTo>
                  <a:pt x="53955" y="751840"/>
                </a:lnTo>
                <a:lnTo>
                  <a:pt x="56036" y="751840"/>
                </a:lnTo>
                <a:lnTo>
                  <a:pt x="53955" y="749300"/>
                </a:lnTo>
                <a:lnTo>
                  <a:pt x="53955" y="746760"/>
                </a:lnTo>
                <a:lnTo>
                  <a:pt x="56036" y="744220"/>
                </a:lnTo>
                <a:lnTo>
                  <a:pt x="56036" y="746760"/>
                </a:lnTo>
                <a:lnTo>
                  <a:pt x="139021" y="746760"/>
                </a:lnTo>
                <a:lnTo>
                  <a:pt x="141114" y="749300"/>
                </a:lnTo>
                <a:lnTo>
                  <a:pt x="141114" y="772160"/>
                </a:lnTo>
                <a:lnTo>
                  <a:pt x="143183" y="774700"/>
                </a:lnTo>
                <a:lnTo>
                  <a:pt x="143183" y="779780"/>
                </a:lnTo>
                <a:lnTo>
                  <a:pt x="147334" y="779780"/>
                </a:lnTo>
                <a:lnTo>
                  <a:pt x="147334" y="784860"/>
                </a:lnTo>
                <a:lnTo>
                  <a:pt x="149403" y="784860"/>
                </a:lnTo>
                <a:lnTo>
                  <a:pt x="149403" y="789940"/>
                </a:lnTo>
                <a:lnTo>
                  <a:pt x="151484" y="789940"/>
                </a:lnTo>
                <a:lnTo>
                  <a:pt x="153554" y="792480"/>
                </a:lnTo>
                <a:lnTo>
                  <a:pt x="64325" y="792480"/>
                </a:lnTo>
                <a:lnTo>
                  <a:pt x="64325" y="795020"/>
                </a:lnTo>
                <a:lnTo>
                  <a:pt x="62268" y="795020"/>
                </a:lnTo>
                <a:lnTo>
                  <a:pt x="62268" y="797560"/>
                </a:lnTo>
                <a:lnTo>
                  <a:pt x="60175" y="797560"/>
                </a:lnTo>
                <a:lnTo>
                  <a:pt x="60175" y="800100"/>
                </a:lnTo>
                <a:lnTo>
                  <a:pt x="62268" y="800100"/>
                </a:lnTo>
                <a:lnTo>
                  <a:pt x="62268" y="802640"/>
                </a:lnTo>
                <a:close/>
              </a:path>
              <a:path w="452754" h="972819">
                <a:moveTo>
                  <a:pt x="72638" y="797560"/>
                </a:moveTo>
                <a:lnTo>
                  <a:pt x="70557" y="797560"/>
                </a:lnTo>
                <a:lnTo>
                  <a:pt x="70557" y="792480"/>
                </a:lnTo>
                <a:lnTo>
                  <a:pt x="153554" y="792480"/>
                </a:lnTo>
                <a:lnTo>
                  <a:pt x="153554" y="782320"/>
                </a:lnTo>
                <a:lnTo>
                  <a:pt x="157704" y="787400"/>
                </a:lnTo>
                <a:lnTo>
                  <a:pt x="157704" y="795020"/>
                </a:lnTo>
                <a:lnTo>
                  <a:pt x="72638" y="795020"/>
                </a:lnTo>
                <a:lnTo>
                  <a:pt x="72638" y="797560"/>
                </a:lnTo>
                <a:close/>
              </a:path>
              <a:path w="452754" h="972819">
                <a:moveTo>
                  <a:pt x="66394" y="795020"/>
                </a:moveTo>
                <a:lnTo>
                  <a:pt x="64325" y="792480"/>
                </a:lnTo>
                <a:lnTo>
                  <a:pt x="66394" y="792480"/>
                </a:lnTo>
                <a:lnTo>
                  <a:pt x="66394" y="795020"/>
                </a:lnTo>
                <a:close/>
              </a:path>
              <a:path w="452754" h="972819">
                <a:moveTo>
                  <a:pt x="78870" y="815340"/>
                </a:moveTo>
                <a:lnTo>
                  <a:pt x="76777" y="815340"/>
                </a:lnTo>
                <a:lnTo>
                  <a:pt x="76777" y="800100"/>
                </a:lnTo>
                <a:lnTo>
                  <a:pt x="74707" y="800100"/>
                </a:lnTo>
                <a:lnTo>
                  <a:pt x="76777" y="797560"/>
                </a:lnTo>
                <a:lnTo>
                  <a:pt x="74707" y="797560"/>
                </a:lnTo>
                <a:lnTo>
                  <a:pt x="74707" y="795020"/>
                </a:lnTo>
                <a:lnTo>
                  <a:pt x="159773" y="795020"/>
                </a:lnTo>
                <a:lnTo>
                  <a:pt x="159773" y="802640"/>
                </a:lnTo>
                <a:lnTo>
                  <a:pt x="161842" y="805180"/>
                </a:lnTo>
                <a:lnTo>
                  <a:pt x="161842" y="812800"/>
                </a:lnTo>
                <a:lnTo>
                  <a:pt x="78870" y="812800"/>
                </a:lnTo>
                <a:lnTo>
                  <a:pt x="78870" y="815340"/>
                </a:lnTo>
                <a:close/>
              </a:path>
              <a:path w="452754" h="972819">
                <a:moveTo>
                  <a:pt x="60175" y="807720"/>
                </a:moveTo>
                <a:lnTo>
                  <a:pt x="58106" y="807720"/>
                </a:lnTo>
                <a:lnTo>
                  <a:pt x="58106" y="805180"/>
                </a:lnTo>
                <a:lnTo>
                  <a:pt x="53955" y="805180"/>
                </a:lnTo>
                <a:lnTo>
                  <a:pt x="53955" y="802640"/>
                </a:lnTo>
                <a:lnTo>
                  <a:pt x="60175" y="802640"/>
                </a:lnTo>
                <a:lnTo>
                  <a:pt x="60175" y="807720"/>
                </a:lnTo>
                <a:close/>
              </a:path>
              <a:path w="452754" h="972819">
                <a:moveTo>
                  <a:pt x="58106" y="807720"/>
                </a:moveTo>
                <a:lnTo>
                  <a:pt x="56036" y="807720"/>
                </a:lnTo>
                <a:lnTo>
                  <a:pt x="56036" y="805180"/>
                </a:lnTo>
                <a:lnTo>
                  <a:pt x="58106" y="805180"/>
                </a:lnTo>
                <a:lnTo>
                  <a:pt x="58106" y="807720"/>
                </a:lnTo>
                <a:close/>
              </a:path>
              <a:path w="452754" h="972819">
                <a:moveTo>
                  <a:pt x="85089" y="815340"/>
                </a:moveTo>
                <a:lnTo>
                  <a:pt x="80927" y="815340"/>
                </a:lnTo>
                <a:lnTo>
                  <a:pt x="78870" y="812800"/>
                </a:lnTo>
                <a:lnTo>
                  <a:pt x="85089" y="812800"/>
                </a:lnTo>
                <a:lnTo>
                  <a:pt x="85089" y="815340"/>
                </a:lnTo>
                <a:close/>
              </a:path>
              <a:path w="452754" h="972819">
                <a:moveTo>
                  <a:pt x="95459" y="836930"/>
                </a:moveTo>
                <a:lnTo>
                  <a:pt x="93378" y="836930"/>
                </a:lnTo>
                <a:lnTo>
                  <a:pt x="93378" y="834390"/>
                </a:lnTo>
                <a:lnTo>
                  <a:pt x="91309" y="831850"/>
                </a:lnTo>
                <a:lnTo>
                  <a:pt x="91309" y="826770"/>
                </a:lnTo>
                <a:lnTo>
                  <a:pt x="93378" y="826770"/>
                </a:lnTo>
                <a:lnTo>
                  <a:pt x="93378" y="825500"/>
                </a:lnTo>
                <a:lnTo>
                  <a:pt x="95459" y="822960"/>
                </a:lnTo>
                <a:lnTo>
                  <a:pt x="95459" y="820420"/>
                </a:lnTo>
                <a:lnTo>
                  <a:pt x="87159" y="820420"/>
                </a:lnTo>
                <a:lnTo>
                  <a:pt x="87159" y="817880"/>
                </a:lnTo>
                <a:lnTo>
                  <a:pt x="89216" y="817880"/>
                </a:lnTo>
                <a:lnTo>
                  <a:pt x="89216" y="815340"/>
                </a:lnTo>
                <a:lnTo>
                  <a:pt x="85089" y="815340"/>
                </a:lnTo>
                <a:lnTo>
                  <a:pt x="85089" y="812800"/>
                </a:lnTo>
                <a:lnTo>
                  <a:pt x="161842" y="812800"/>
                </a:lnTo>
                <a:lnTo>
                  <a:pt x="161842" y="817880"/>
                </a:lnTo>
                <a:lnTo>
                  <a:pt x="163936" y="820420"/>
                </a:lnTo>
                <a:lnTo>
                  <a:pt x="163936" y="826770"/>
                </a:lnTo>
                <a:lnTo>
                  <a:pt x="164970" y="829310"/>
                </a:lnTo>
                <a:lnTo>
                  <a:pt x="97529" y="829310"/>
                </a:lnTo>
                <a:lnTo>
                  <a:pt x="97529" y="834390"/>
                </a:lnTo>
                <a:lnTo>
                  <a:pt x="95459" y="834390"/>
                </a:lnTo>
                <a:lnTo>
                  <a:pt x="95459" y="836930"/>
                </a:lnTo>
                <a:close/>
              </a:path>
              <a:path w="452754" h="972819">
                <a:moveTo>
                  <a:pt x="91309" y="825500"/>
                </a:moveTo>
                <a:lnTo>
                  <a:pt x="91309" y="820420"/>
                </a:lnTo>
                <a:lnTo>
                  <a:pt x="93378" y="820420"/>
                </a:lnTo>
                <a:lnTo>
                  <a:pt x="93378" y="822960"/>
                </a:lnTo>
                <a:lnTo>
                  <a:pt x="91309" y="825500"/>
                </a:lnTo>
                <a:close/>
              </a:path>
              <a:path w="452754" h="972819">
                <a:moveTo>
                  <a:pt x="116200" y="859790"/>
                </a:moveTo>
                <a:lnTo>
                  <a:pt x="109980" y="859790"/>
                </a:lnTo>
                <a:lnTo>
                  <a:pt x="109980" y="852170"/>
                </a:lnTo>
                <a:lnTo>
                  <a:pt x="107911" y="849630"/>
                </a:lnTo>
                <a:lnTo>
                  <a:pt x="107911" y="844550"/>
                </a:lnTo>
                <a:lnTo>
                  <a:pt x="105818" y="844550"/>
                </a:lnTo>
                <a:lnTo>
                  <a:pt x="105818" y="836930"/>
                </a:lnTo>
                <a:lnTo>
                  <a:pt x="101691" y="836930"/>
                </a:lnTo>
                <a:lnTo>
                  <a:pt x="101691" y="834390"/>
                </a:lnTo>
                <a:lnTo>
                  <a:pt x="99598" y="834390"/>
                </a:lnTo>
                <a:lnTo>
                  <a:pt x="99598" y="831850"/>
                </a:lnTo>
                <a:lnTo>
                  <a:pt x="97529" y="831850"/>
                </a:lnTo>
                <a:lnTo>
                  <a:pt x="97529" y="829310"/>
                </a:lnTo>
                <a:lnTo>
                  <a:pt x="164970" y="829310"/>
                </a:lnTo>
                <a:lnTo>
                  <a:pt x="166005" y="831850"/>
                </a:lnTo>
                <a:lnTo>
                  <a:pt x="166005" y="836930"/>
                </a:lnTo>
                <a:lnTo>
                  <a:pt x="168086" y="842010"/>
                </a:lnTo>
                <a:lnTo>
                  <a:pt x="168086" y="849630"/>
                </a:lnTo>
                <a:lnTo>
                  <a:pt x="170155" y="849630"/>
                </a:lnTo>
                <a:lnTo>
                  <a:pt x="170155" y="854710"/>
                </a:lnTo>
                <a:lnTo>
                  <a:pt x="118281" y="854710"/>
                </a:lnTo>
                <a:lnTo>
                  <a:pt x="118281" y="857250"/>
                </a:lnTo>
                <a:lnTo>
                  <a:pt x="116200" y="857250"/>
                </a:lnTo>
                <a:lnTo>
                  <a:pt x="116200" y="859790"/>
                </a:lnTo>
                <a:close/>
              </a:path>
              <a:path w="452754" h="972819">
                <a:moveTo>
                  <a:pt x="120350" y="862330"/>
                </a:moveTo>
                <a:lnTo>
                  <a:pt x="118281" y="862330"/>
                </a:lnTo>
                <a:lnTo>
                  <a:pt x="118281" y="854710"/>
                </a:lnTo>
                <a:lnTo>
                  <a:pt x="170155" y="854710"/>
                </a:lnTo>
                <a:lnTo>
                  <a:pt x="172225" y="857250"/>
                </a:lnTo>
                <a:lnTo>
                  <a:pt x="122419" y="857250"/>
                </a:lnTo>
                <a:lnTo>
                  <a:pt x="122419" y="859790"/>
                </a:lnTo>
                <a:lnTo>
                  <a:pt x="120350" y="859790"/>
                </a:lnTo>
                <a:lnTo>
                  <a:pt x="120350" y="862330"/>
                </a:lnTo>
                <a:close/>
              </a:path>
              <a:path w="452754" h="972819">
                <a:moveTo>
                  <a:pt x="124513" y="872490"/>
                </a:moveTo>
                <a:lnTo>
                  <a:pt x="122419" y="872490"/>
                </a:lnTo>
                <a:lnTo>
                  <a:pt x="122419" y="869950"/>
                </a:lnTo>
                <a:lnTo>
                  <a:pt x="120350" y="867410"/>
                </a:lnTo>
                <a:lnTo>
                  <a:pt x="120350" y="862330"/>
                </a:lnTo>
                <a:lnTo>
                  <a:pt x="122419" y="862330"/>
                </a:lnTo>
                <a:lnTo>
                  <a:pt x="122419" y="857250"/>
                </a:lnTo>
                <a:lnTo>
                  <a:pt x="172225" y="857250"/>
                </a:lnTo>
                <a:lnTo>
                  <a:pt x="172225" y="859790"/>
                </a:lnTo>
                <a:lnTo>
                  <a:pt x="174306" y="864870"/>
                </a:lnTo>
                <a:lnTo>
                  <a:pt x="176375" y="864870"/>
                </a:lnTo>
                <a:lnTo>
                  <a:pt x="176375" y="867410"/>
                </a:lnTo>
                <a:lnTo>
                  <a:pt x="178444" y="867410"/>
                </a:lnTo>
                <a:lnTo>
                  <a:pt x="178444" y="869950"/>
                </a:lnTo>
                <a:lnTo>
                  <a:pt x="124513" y="869950"/>
                </a:lnTo>
                <a:lnTo>
                  <a:pt x="124513" y="872490"/>
                </a:lnTo>
                <a:close/>
              </a:path>
              <a:path w="452754" h="972819">
                <a:moveTo>
                  <a:pt x="116200" y="862330"/>
                </a:moveTo>
                <a:lnTo>
                  <a:pt x="112061" y="862330"/>
                </a:lnTo>
                <a:lnTo>
                  <a:pt x="112061" y="859790"/>
                </a:lnTo>
                <a:lnTo>
                  <a:pt x="118281" y="859790"/>
                </a:lnTo>
                <a:lnTo>
                  <a:pt x="116200" y="862330"/>
                </a:lnTo>
                <a:close/>
              </a:path>
              <a:path w="452754" h="972819">
                <a:moveTo>
                  <a:pt x="128651" y="875030"/>
                </a:moveTo>
                <a:lnTo>
                  <a:pt x="126582" y="875030"/>
                </a:lnTo>
                <a:lnTo>
                  <a:pt x="126582" y="869950"/>
                </a:lnTo>
                <a:lnTo>
                  <a:pt x="180525" y="869950"/>
                </a:lnTo>
                <a:lnTo>
                  <a:pt x="180525" y="872490"/>
                </a:lnTo>
                <a:lnTo>
                  <a:pt x="128651" y="872490"/>
                </a:lnTo>
                <a:lnTo>
                  <a:pt x="128651" y="875030"/>
                </a:lnTo>
                <a:close/>
              </a:path>
              <a:path w="452754" h="972819">
                <a:moveTo>
                  <a:pt x="184688" y="882650"/>
                </a:moveTo>
                <a:lnTo>
                  <a:pt x="126582" y="882650"/>
                </a:lnTo>
                <a:lnTo>
                  <a:pt x="126582" y="880110"/>
                </a:lnTo>
                <a:lnTo>
                  <a:pt x="128651" y="877570"/>
                </a:lnTo>
                <a:lnTo>
                  <a:pt x="128651" y="875030"/>
                </a:lnTo>
                <a:lnTo>
                  <a:pt x="130732" y="875030"/>
                </a:lnTo>
                <a:lnTo>
                  <a:pt x="130732" y="872490"/>
                </a:lnTo>
                <a:lnTo>
                  <a:pt x="180525" y="872490"/>
                </a:lnTo>
                <a:lnTo>
                  <a:pt x="182595" y="875030"/>
                </a:lnTo>
                <a:lnTo>
                  <a:pt x="182595" y="877570"/>
                </a:lnTo>
                <a:lnTo>
                  <a:pt x="184688" y="880110"/>
                </a:lnTo>
                <a:lnTo>
                  <a:pt x="184688" y="882650"/>
                </a:lnTo>
                <a:close/>
              </a:path>
              <a:path w="452754" h="972819">
                <a:moveTo>
                  <a:pt x="186757" y="885190"/>
                </a:moveTo>
                <a:lnTo>
                  <a:pt x="128651" y="885190"/>
                </a:lnTo>
                <a:lnTo>
                  <a:pt x="128651" y="882650"/>
                </a:lnTo>
                <a:lnTo>
                  <a:pt x="186757" y="882650"/>
                </a:lnTo>
                <a:lnTo>
                  <a:pt x="186757" y="885190"/>
                </a:lnTo>
                <a:close/>
              </a:path>
              <a:path w="452754" h="972819">
                <a:moveTo>
                  <a:pt x="199196" y="892810"/>
                </a:moveTo>
                <a:lnTo>
                  <a:pt x="128651" y="892810"/>
                </a:lnTo>
                <a:lnTo>
                  <a:pt x="128651" y="890270"/>
                </a:lnTo>
                <a:lnTo>
                  <a:pt x="130732" y="887730"/>
                </a:lnTo>
                <a:lnTo>
                  <a:pt x="130732" y="885190"/>
                </a:lnTo>
                <a:lnTo>
                  <a:pt x="192977" y="885190"/>
                </a:lnTo>
                <a:lnTo>
                  <a:pt x="192977" y="887730"/>
                </a:lnTo>
                <a:lnTo>
                  <a:pt x="195046" y="890270"/>
                </a:lnTo>
                <a:lnTo>
                  <a:pt x="197127" y="890270"/>
                </a:lnTo>
                <a:lnTo>
                  <a:pt x="199196" y="892810"/>
                </a:lnTo>
                <a:close/>
              </a:path>
              <a:path w="452754" h="972819">
                <a:moveTo>
                  <a:pt x="228249" y="892810"/>
                </a:moveTo>
                <a:lnTo>
                  <a:pt x="207509" y="892810"/>
                </a:lnTo>
                <a:lnTo>
                  <a:pt x="209578" y="890270"/>
                </a:lnTo>
                <a:lnTo>
                  <a:pt x="228249" y="890270"/>
                </a:lnTo>
                <a:lnTo>
                  <a:pt x="228249" y="892810"/>
                </a:lnTo>
                <a:close/>
              </a:path>
              <a:path w="452754" h="972819">
                <a:moveTo>
                  <a:pt x="240713" y="914400"/>
                </a:moveTo>
                <a:lnTo>
                  <a:pt x="172225" y="914400"/>
                </a:lnTo>
                <a:lnTo>
                  <a:pt x="172225" y="911860"/>
                </a:lnTo>
                <a:lnTo>
                  <a:pt x="163936" y="911860"/>
                </a:lnTo>
                <a:lnTo>
                  <a:pt x="163936" y="909320"/>
                </a:lnTo>
                <a:lnTo>
                  <a:pt x="161842" y="909320"/>
                </a:lnTo>
                <a:lnTo>
                  <a:pt x="161842" y="905510"/>
                </a:lnTo>
                <a:lnTo>
                  <a:pt x="159773" y="902970"/>
                </a:lnTo>
                <a:lnTo>
                  <a:pt x="157704" y="902970"/>
                </a:lnTo>
                <a:lnTo>
                  <a:pt x="155623" y="900430"/>
                </a:lnTo>
                <a:lnTo>
                  <a:pt x="136952" y="900430"/>
                </a:lnTo>
                <a:lnTo>
                  <a:pt x="136952" y="895350"/>
                </a:lnTo>
                <a:lnTo>
                  <a:pt x="134883" y="895350"/>
                </a:lnTo>
                <a:lnTo>
                  <a:pt x="132801" y="892810"/>
                </a:lnTo>
                <a:lnTo>
                  <a:pt x="230331" y="892810"/>
                </a:lnTo>
                <a:lnTo>
                  <a:pt x="230331" y="895350"/>
                </a:lnTo>
                <a:lnTo>
                  <a:pt x="234469" y="900430"/>
                </a:lnTo>
                <a:lnTo>
                  <a:pt x="234469" y="902970"/>
                </a:lnTo>
                <a:lnTo>
                  <a:pt x="238620" y="908050"/>
                </a:lnTo>
                <a:lnTo>
                  <a:pt x="238620" y="909320"/>
                </a:lnTo>
                <a:lnTo>
                  <a:pt x="240713" y="911860"/>
                </a:lnTo>
                <a:lnTo>
                  <a:pt x="240713" y="914400"/>
                </a:lnTo>
                <a:close/>
              </a:path>
              <a:path w="452754" h="972819">
                <a:moveTo>
                  <a:pt x="155623" y="909320"/>
                </a:moveTo>
                <a:lnTo>
                  <a:pt x="143183" y="909320"/>
                </a:lnTo>
                <a:lnTo>
                  <a:pt x="143183" y="902970"/>
                </a:lnTo>
                <a:lnTo>
                  <a:pt x="139021" y="902970"/>
                </a:lnTo>
                <a:lnTo>
                  <a:pt x="139021" y="900430"/>
                </a:lnTo>
                <a:lnTo>
                  <a:pt x="155623" y="900430"/>
                </a:lnTo>
                <a:lnTo>
                  <a:pt x="153554" y="902970"/>
                </a:lnTo>
                <a:lnTo>
                  <a:pt x="153554" y="908050"/>
                </a:lnTo>
                <a:lnTo>
                  <a:pt x="155623" y="909320"/>
                </a:lnTo>
                <a:close/>
              </a:path>
              <a:path w="452754" h="972819">
                <a:moveTo>
                  <a:pt x="151484" y="916940"/>
                </a:moveTo>
                <a:lnTo>
                  <a:pt x="149403" y="914400"/>
                </a:lnTo>
                <a:lnTo>
                  <a:pt x="149403" y="911860"/>
                </a:lnTo>
                <a:lnTo>
                  <a:pt x="145241" y="911860"/>
                </a:lnTo>
                <a:lnTo>
                  <a:pt x="145241" y="909320"/>
                </a:lnTo>
                <a:lnTo>
                  <a:pt x="153554" y="909320"/>
                </a:lnTo>
                <a:lnTo>
                  <a:pt x="153554" y="914400"/>
                </a:lnTo>
                <a:lnTo>
                  <a:pt x="151484" y="916940"/>
                </a:lnTo>
                <a:close/>
              </a:path>
              <a:path w="452754" h="972819">
                <a:moveTo>
                  <a:pt x="147334" y="914400"/>
                </a:moveTo>
                <a:lnTo>
                  <a:pt x="147334" y="911860"/>
                </a:lnTo>
                <a:lnTo>
                  <a:pt x="149403" y="911860"/>
                </a:lnTo>
                <a:lnTo>
                  <a:pt x="147334" y="914400"/>
                </a:lnTo>
                <a:close/>
              </a:path>
              <a:path w="452754" h="972819">
                <a:moveTo>
                  <a:pt x="182595" y="916940"/>
                </a:moveTo>
                <a:lnTo>
                  <a:pt x="178444" y="916940"/>
                </a:lnTo>
                <a:lnTo>
                  <a:pt x="176375" y="914400"/>
                </a:lnTo>
                <a:lnTo>
                  <a:pt x="184688" y="914400"/>
                </a:lnTo>
                <a:lnTo>
                  <a:pt x="182595" y="916940"/>
                </a:lnTo>
                <a:close/>
              </a:path>
              <a:path w="452754" h="972819">
                <a:moveTo>
                  <a:pt x="242782" y="916940"/>
                </a:moveTo>
                <a:lnTo>
                  <a:pt x="184688" y="916940"/>
                </a:lnTo>
                <a:lnTo>
                  <a:pt x="184688" y="914400"/>
                </a:lnTo>
                <a:lnTo>
                  <a:pt x="242782" y="914400"/>
                </a:lnTo>
                <a:lnTo>
                  <a:pt x="242782" y="916940"/>
                </a:lnTo>
                <a:close/>
              </a:path>
              <a:path w="452754" h="972819">
                <a:moveTo>
                  <a:pt x="244839" y="919480"/>
                </a:moveTo>
                <a:lnTo>
                  <a:pt x="188826" y="919480"/>
                </a:lnTo>
                <a:lnTo>
                  <a:pt x="188826" y="916940"/>
                </a:lnTo>
                <a:lnTo>
                  <a:pt x="244839" y="916940"/>
                </a:lnTo>
                <a:lnTo>
                  <a:pt x="244839" y="919480"/>
                </a:lnTo>
                <a:close/>
              </a:path>
              <a:path w="452754" h="972819">
                <a:moveTo>
                  <a:pt x="192977" y="932180"/>
                </a:moveTo>
                <a:lnTo>
                  <a:pt x="190907" y="932180"/>
                </a:lnTo>
                <a:lnTo>
                  <a:pt x="190907" y="924560"/>
                </a:lnTo>
                <a:lnTo>
                  <a:pt x="188826" y="924560"/>
                </a:lnTo>
                <a:lnTo>
                  <a:pt x="188826" y="922020"/>
                </a:lnTo>
                <a:lnTo>
                  <a:pt x="190907" y="919480"/>
                </a:lnTo>
                <a:lnTo>
                  <a:pt x="246932" y="919480"/>
                </a:lnTo>
                <a:lnTo>
                  <a:pt x="255221" y="929640"/>
                </a:lnTo>
                <a:lnTo>
                  <a:pt x="192977" y="929640"/>
                </a:lnTo>
                <a:lnTo>
                  <a:pt x="192977" y="932180"/>
                </a:lnTo>
                <a:close/>
              </a:path>
              <a:path w="452754" h="972819">
                <a:moveTo>
                  <a:pt x="197127" y="932180"/>
                </a:moveTo>
                <a:lnTo>
                  <a:pt x="192977" y="932180"/>
                </a:lnTo>
                <a:lnTo>
                  <a:pt x="192977" y="929640"/>
                </a:lnTo>
                <a:lnTo>
                  <a:pt x="197127" y="929640"/>
                </a:lnTo>
                <a:lnTo>
                  <a:pt x="197127" y="932180"/>
                </a:lnTo>
                <a:close/>
              </a:path>
              <a:path w="452754" h="972819">
                <a:moveTo>
                  <a:pt x="201290" y="932180"/>
                </a:moveTo>
                <a:lnTo>
                  <a:pt x="199196" y="932180"/>
                </a:lnTo>
                <a:lnTo>
                  <a:pt x="199196" y="929640"/>
                </a:lnTo>
                <a:lnTo>
                  <a:pt x="201290" y="929640"/>
                </a:lnTo>
                <a:lnTo>
                  <a:pt x="201290" y="932180"/>
                </a:lnTo>
                <a:close/>
              </a:path>
              <a:path w="452754" h="972819">
                <a:moveTo>
                  <a:pt x="249002" y="955040"/>
                </a:moveTo>
                <a:lnTo>
                  <a:pt x="232400" y="955040"/>
                </a:lnTo>
                <a:lnTo>
                  <a:pt x="232400" y="952500"/>
                </a:lnTo>
                <a:lnTo>
                  <a:pt x="203359" y="952500"/>
                </a:lnTo>
                <a:lnTo>
                  <a:pt x="205416" y="949960"/>
                </a:lnTo>
                <a:lnTo>
                  <a:pt x="205416" y="939800"/>
                </a:lnTo>
                <a:lnTo>
                  <a:pt x="203359" y="939800"/>
                </a:lnTo>
                <a:lnTo>
                  <a:pt x="203359" y="934720"/>
                </a:lnTo>
                <a:lnTo>
                  <a:pt x="205416" y="934720"/>
                </a:lnTo>
                <a:lnTo>
                  <a:pt x="205416" y="929640"/>
                </a:lnTo>
                <a:lnTo>
                  <a:pt x="257314" y="929640"/>
                </a:lnTo>
                <a:lnTo>
                  <a:pt x="257314" y="937260"/>
                </a:lnTo>
                <a:lnTo>
                  <a:pt x="259372" y="937260"/>
                </a:lnTo>
                <a:lnTo>
                  <a:pt x="257314" y="939800"/>
                </a:lnTo>
                <a:lnTo>
                  <a:pt x="257314" y="942340"/>
                </a:lnTo>
                <a:lnTo>
                  <a:pt x="255221" y="942340"/>
                </a:lnTo>
                <a:lnTo>
                  <a:pt x="251071" y="947420"/>
                </a:lnTo>
                <a:lnTo>
                  <a:pt x="251071" y="949960"/>
                </a:lnTo>
                <a:lnTo>
                  <a:pt x="249002" y="949960"/>
                </a:lnTo>
                <a:lnTo>
                  <a:pt x="249002" y="955040"/>
                </a:lnTo>
                <a:close/>
              </a:path>
              <a:path w="452754" h="972819">
                <a:moveTo>
                  <a:pt x="228249" y="955040"/>
                </a:moveTo>
                <a:lnTo>
                  <a:pt x="201290" y="955040"/>
                </a:lnTo>
                <a:lnTo>
                  <a:pt x="201290" y="952500"/>
                </a:lnTo>
                <a:lnTo>
                  <a:pt x="228249" y="952500"/>
                </a:lnTo>
                <a:lnTo>
                  <a:pt x="228249" y="955040"/>
                </a:lnTo>
                <a:close/>
              </a:path>
              <a:path w="452754" h="972819">
                <a:moveTo>
                  <a:pt x="213729" y="967740"/>
                </a:moveTo>
                <a:lnTo>
                  <a:pt x="203359" y="967740"/>
                </a:lnTo>
                <a:lnTo>
                  <a:pt x="203359" y="965200"/>
                </a:lnTo>
                <a:lnTo>
                  <a:pt x="201290" y="965200"/>
                </a:lnTo>
                <a:lnTo>
                  <a:pt x="199196" y="962660"/>
                </a:lnTo>
                <a:lnTo>
                  <a:pt x="199196" y="955040"/>
                </a:lnTo>
                <a:lnTo>
                  <a:pt x="219949" y="955040"/>
                </a:lnTo>
                <a:lnTo>
                  <a:pt x="219949" y="957580"/>
                </a:lnTo>
                <a:lnTo>
                  <a:pt x="217867" y="957580"/>
                </a:lnTo>
                <a:lnTo>
                  <a:pt x="217867" y="960120"/>
                </a:lnTo>
                <a:lnTo>
                  <a:pt x="213729" y="960120"/>
                </a:lnTo>
                <a:lnTo>
                  <a:pt x="213729" y="967740"/>
                </a:lnTo>
                <a:close/>
              </a:path>
              <a:path w="452754" h="972819">
                <a:moveTo>
                  <a:pt x="246932" y="960120"/>
                </a:moveTo>
                <a:lnTo>
                  <a:pt x="234469" y="960120"/>
                </a:lnTo>
                <a:lnTo>
                  <a:pt x="234469" y="955040"/>
                </a:lnTo>
                <a:lnTo>
                  <a:pt x="251071" y="955040"/>
                </a:lnTo>
                <a:lnTo>
                  <a:pt x="249002" y="957580"/>
                </a:lnTo>
                <a:lnTo>
                  <a:pt x="246932" y="957580"/>
                </a:lnTo>
                <a:lnTo>
                  <a:pt x="246932" y="960120"/>
                </a:lnTo>
                <a:close/>
              </a:path>
              <a:path w="452754" h="972819">
                <a:moveTo>
                  <a:pt x="240713" y="962660"/>
                </a:moveTo>
                <a:lnTo>
                  <a:pt x="236550" y="962660"/>
                </a:lnTo>
                <a:lnTo>
                  <a:pt x="236550" y="960120"/>
                </a:lnTo>
                <a:lnTo>
                  <a:pt x="240713" y="960120"/>
                </a:lnTo>
                <a:lnTo>
                  <a:pt x="240713" y="962660"/>
                </a:lnTo>
                <a:close/>
              </a:path>
              <a:path w="452754" h="972819">
                <a:moveTo>
                  <a:pt x="244839" y="965200"/>
                </a:moveTo>
                <a:lnTo>
                  <a:pt x="242782" y="965200"/>
                </a:lnTo>
                <a:lnTo>
                  <a:pt x="242782" y="962660"/>
                </a:lnTo>
                <a:lnTo>
                  <a:pt x="240713" y="962660"/>
                </a:lnTo>
                <a:lnTo>
                  <a:pt x="240713" y="960120"/>
                </a:lnTo>
                <a:lnTo>
                  <a:pt x="244839" y="960120"/>
                </a:lnTo>
                <a:lnTo>
                  <a:pt x="244839" y="965200"/>
                </a:lnTo>
                <a:close/>
              </a:path>
              <a:path w="452754" h="972819">
                <a:moveTo>
                  <a:pt x="207509" y="972820"/>
                </a:moveTo>
                <a:lnTo>
                  <a:pt x="205416" y="972820"/>
                </a:lnTo>
                <a:lnTo>
                  <a:pt x="205416" y="967740"/>
                </a:lnTo>
                <a:lnTo>
                  <a:pt x="211648" y="967740"/>
                </a:lnTo>
                <a:lnTo>
                  <a:pt x="211648" y="970280"/>
                </a:lnTo>
                <a:lnTo>
                  <a:pt x="207509" y="970280"/>
                </a:lnTo>
                <a:lnTo>
                  <a:pt x="207509" y="972820"/>
                </a:lnTo>
                <a:close/>
              </a:path>
            </a:pathLst>
          </a:custGeom>
          <a:solidFill>
            <a:srgbClr val="C9CCCC"/>
          </a:solidFill>
        </p:spPr>
        <p:txBody>
          <a:bodyPr wrap="square" lIns="0" tIns="0" rIns="0" bIns="0" rtlCol="0"/>
          <a:lstStyle/>
          <a:p/>
        </p:txBody>
      </p:sp>
      <p:sp>
        <p:nvSpPr>
          <p:cNvPr id="3089" name="object 3089"/>
          <p:cNvSpPr/>
          <p:nvPr/>
        </p:nvSpPr>
        <p:spPr>
          <a:xfrm>
            <a:off x="5555157" y="3369910"/>
            <a:ext cx="4445" cy="10160"/>
          </a:xfrm>
          <a:custGeom>
            <a:rect l="l" t="t" r="r" b="b"/>
            <a:pathLst>
              <a:path w="4445" h="10160">
                <a:moveTo>
                  <a:pt x="0" y="10026"/>
                </a:moveTo>
                <a:lnTo>
                  <a:pt x="0" y="0"/>
                </a:lnTo>
                <a:lnTo>
                  <a:pt x="2081" y="0"/>
                </a:lnTo>
                <a:lnTo>
                  <a:pt x="4150" y="2524"/>
                </a:lnTo>
                <a:lnTo>
                  <a:pt x="2081" y="5013"/>
                </a:lnTo>
                <a:lnTo>
                  <a:pt x="2081" y="7501"/>
                </a:lnTo>
                <a:lnTo>
                  <a:pt x="0" y="10026"/>
                </a:lnTo>
                <a:close/>
              </a:path>
            </a:pathLst>
          </a:custGeom>
          <a:solidFill>
            <a:srgbClr val="C9CCCC"/>
          </a:solidFill>
        </p:spPr>
        <p:txBody>
          <a:bodyPr wrap="square" lIns="0" tIns="0" rIns="0" bIns="0" rtlCol="0"/>
          <a:lstStyle/>
          <a:p/>
        </p:txBody>
      </p:sp>
      <p:sp>
        <p:nvSpPr>
          <p:cNvPr id="3090" name="object 3090"/>
          <p:cNvSpPr/>
          <p:nvPr/>
        </p:nvSpPr>
        <p:spPr>
          <a:xfrm>
            <a:off x="5613258" y="3354914"/>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91" name="object 3091"/>
          <p:cNvSpPr/>
          <p:nvPr/>
        </p:nvSpPr>
        <p:spPr>
          <a:xfrm>
            <a:off x="5721148" y="3505012"/>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092" name="object 3092"/>
          <p:cNvSpPr/>
          <p:nvPr/>
        </p:nvSpPr>
        <p:spPr>
          <a:xfrm>
            <a:off x="5555154" y="3424959"/>
            <a:ext cx="10795" cy="27940"/>
          </a:xfrm>
          <a:custGeom>
            <a:rect l="l" t="t" r="r" b="b"/>
            <a:pathLst>
              <a:path w="10795" h="27939">
                <a:moveTo>
                  <a:pt x="6243" y="4989"/>
                </a:moveTo>
                <a:lnTo>
                  <a:pt x="2081" y="4989"/>
                </a:lnTo>
                <a:lnTo>
                  <a:pt x="2081" y="0"/>
                </a:lnTo>
                <a:lnTo>
                  <a:pt x="4150" y="0"/>
                </a:lnTo>
                <a:lnTo>
                  <a:pt x="4150" y="2488"/>
                </a:lnTo>
                <a:lnTo>
                  <a:pt x="6243" y="4989"/>
                </a:lnTo>
                <a:close/>
              </a:path>
              <a:path w="10795" h="27939">
                <a:moveTo>
                  <a:pt x="8300" y="17491"/>
                </a:moveTo>
                <a:lnTo>
                  <a:pt x="0" y="17491"/>
                </a:lnTo>
                <a:lnTo>
                  <a:pt x="0" y="15003"/>
                </a:lnTo>
                <a:lnTo>
                  <a:pt x="2081" y="15003"/>
                </a:lnTo>
                <a:lnTo>
                  <a:pt x="2081" y="9990"/>
                </a:lnTo>
                <a:lnTo>
                  <a:pt x="0" y="7501"/>
                </a:lnTo>
                <a:lnTo>
                  <a:pt x="0" y="4989"/>
                </a:lnTo>
                <a:lnTo>
                  <a:pt x="10370" y="4989"/>
                </a:lnTo>
                <a:lnTo>
                  <a:pt x="10370" y="7501"/>
                </a:lnTo>
                <a:lnTo>
                  <a:pt x="8300" y="7501"/>
                </a:lnTo>
                <a:lnTo>
                  <a:pt x="8300" y="17491"/>
                </a:lnTo>
                <a:close/>
              </a:path>
              <a:path w="10795" h="27939">
                <a:moveTo>
                  <a:pt x="4150" y="27517"/>
                </a:moveTo>
                <a:lnTo>
                  <a:pt x="2081" y="27517"/>
                </a:lnTo>
                <a:lnTo>
                  <a:pt x="2081" y="17491"/>
                </a:lnTo>
                <a:lnTo>
                  <a:pt x="10370" y="17491"/>
                </a:lnTo>
                <a:lnTo>
                  <a:pt x="10370" y="20016"/>
                </a:lnTo>
                <a:lnTo>
                  <a:pt x="8300" y="20016"/>
                </a:lnTo>
                <a:lnTo>
                  <a:pt x="8300" y="22504"/>
                </a:lnTo>
                <a:lnTo>
                  <a:pt x="4150" y="22504"/>
                </a:lnTo>
                <a:lnTo>
                  <a:pt x="4150" y="27517"/>
                </a:lnTo>
                <a:close/>
              </a:path>
              <a:path w="10795" h="27939">
                <a:moveTo>
                  <a:pt x="8300" y="24993"/>
                </a:moveTo>
                <a:lnTo>
                  <a:pt x="6243" y="24993"/>
                </a:lnTo>
                <a:lnTo>
                  <a:pt x="6243" y="22504"/>
                </a:lnTo>
                <a:lnTo>
                  <a:pt x="8300" y="22504"/>
                </a:lnTo>
                <a:lnTo>
                  <a:pt x="8300" y="24993"/>
                </a:lnTo>
                <a:close/>
              </a:path>
            </a:pathLst>
          </a:custGeom>
          <a:solidFill>
            <a:srgbClr val="C9CCCC"/>
          </a:solidFill>
        </p:spPr>
        <p:txBody>
          <a:bodyPr wrap="square" lIns="0" tIns="0" rIns="0" bIns="0" rtlCol="0"/>
          <a:lstStyle/>
          <a:p/>
        </p:txBody>
      </p:sp>
      <p:sp>
        <p:nvSpPr>
          <p:cNvPr id="3093" name="object 3093"/>
          <p:cNvSpPr/>
          <p:nvPr/>
        </p:nvSpPr>
        <p:spPr>
          <a:xfrm>
            <a:off x="5557235" y="3357397"/>
            <a:ext cx="2540" cy="5080"/>
          </a:xfrm>
          <a:custGeom>
            <a:rect l="l" t="t" r="r" b="b"/>
            <a:pathLst>
              <a:path w="2539" h="5079">
                <a:moveTo>
                  <a:pt x="2069" y="5013"/>
                </a:moveTo>
                <a:lnTo>
                  <a:pt x="0" y="2524"/>
                </a:lnTo>
                <a:lnTo>
                  <a:pt x="0" y="0"/>
                </a:lnTo>
                <a:lnTo>
                  <a:pt x="2069" y="0"/>
                </a:lnTo>
                <a:lnTo>
                  <a:pt x="2069" y="5013"/>
                </a:lnTo>
                <a:close/>
              </a:path>
            </a:pathLst>
          </a:custGeom>
          <a:solidFill>
            <a:srgbClr val="C9CCCC"/>
          </a:solidFill>
        </p:spPr>
        <p:txBody>
          <a:bodyPr wrap="square" lIns="0" tIns="0" rIns="0" bIns="0" rtlCol="0"/>
          <a:lstStyle/>
          <a:p/>
        </p:txBody>
      </p:sp>
      <p:sp>
        <p:nvSpPr>
          <p:cNvPr id="3094" name="object 3094"/>
          <p:cNvSpPr/>
          <p:nvPr/>
        </p:nvSpPr>
        <p:spPr>
          <a:xfrm>
            <a:off x="5555157" y="3359914"/>
            <a:ext cx="2540" cy="10160"/>
          </a:xfrm>
          <a:custGeom>
            <a:rect l="l" t="t" r="r" b="b"/>
            <a:pathLst>
              <a:path w="2539" h="10160">
                <a:moveTo>
                  <a:pt x="0" y="10002"/>
                </a:moveTo>
                <a:lnTo>
                  <a:pt x="0" y="0"/>
                </a:lnTo>
                <a:lnTo>
                  <a:pt x="2081" y="0"/>
                </a:lnTo>
                <a:lnTo>
                  <a:pt x="2081" y="7501"/>
                </a:lnTo>
                <a:lnTo>
                  <a:pt x="0" y="10002"/>
                </a:lnTo>
                <a:close/>
              </a:path>
            </a:pathLst>
          </a:custGeom>
          <a:solidFill>
            <a:srgbClr val="C9CCCC"/>
          </a:solidFill>
        </p:spPr>
        <p:txBody>
          <a:bodyPr wrap="square" lIns="0" tIns="0" rIns="0" bIns="0" rtlCol="0"/>
          <a:lstStyle/>
          <a:p/>
        </p:txBody>
      </p:sp>
      <p:sp>
        <p:nvSpPr>
          <p:cNvPr id="3095" name="object 3095"/>
          <p:cNvSpPr/>
          <p:nvPr/>
        </p:nvSpPr>
        <p:spPr>
          <a:xfrm>
            <a:off x="5555147" y="3357401"/>
            <a:ext cx="2540" cy="2540"/>
          </a:xfrm>
          <a:custGeom>
            <a:rect l="l" t="t" r="r" b="b"/>
            <a:pathLst>
              <a:path w="2539"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096" name="object 3096"/>
          <p:cNvSpPr/>
          <p:nvPr/>
        </p:nvSpPr>
        <p:spPr>
          <a:xfrm>
            <a:off x="5634001" y="3505005"/>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097" name="object 3097"/>
          <p:cNvSpPr/>
          <p:nvPr/>
        </p:nvSpPr>
        <p:spPr>
          <a:xfrm>
            <a:off x="5596659" y="3457458"/>
            <a:ext cx="6350" cy="12700"/>
          </a:xfrm>
          <a:custGeom>
            <a:rect l="l" t="t" r="r" b="b"/>
            <a:pathLst>
              <a:path w="6350" h="12700">
                <a:moveTo>
                  <a:pt x="6219" y="5013"/>
                </a:moveTo>
                <a:lnTo>
                  <a:pt x="2069" y="5013"/>
                </a:lnTo>
                <a:lnTo>
                  <a:pt x="2069" y="0"/>
                </a:lnTo>
                <a:lnTo>
                  <a:pt x="6219" y="0"/>
                </a:lnTo>
                <a:lnTo>
                  <a:pt x="6219" y="5013"/>
                </a:lnTo>
                <a:close/>
              </a:path>
              <a:path w="6350" h="12700">
                <a:moveTo>
                  <a:pt x="4150" y="12514"/>
                </a:moveTo>
                <a:lnTo>
                  <a:pt x="2069" y="12514"/>
                </a:lnTo>
                <a:lnTo>
                  <a:pt x="2069" y="7525"/>
                </a:lnTo>
                <a:lnTo>
                  <a:pt x="0" y="7525"/>
                </a:lnTo>
                <a:lnTo>
                  <a:pt x="0" y="2512"/>
                </a:lnTo>
                <a:lnTo>
                  <a:pt x="2069" y="2512"/>
                </a:lnTo>
                <a:lnTo>
                  <a:pt x="2069" y="5013"/>
                </a:lnTo>
                <a:lnTo>
                  <a:pt x="4150" y="5013"/>
                </a:lnTo>
                <a:lnTo>
                  <a:pt x="4150" y="12514"/>
                </a:lnTo>
                <a:close/>
              </a:path>
            </a:pathLst>
          </a:custGeom>
          <a:solidFill>
            <a:srgbClr val="C9CCCC"/>
          </a:solidFill>
        </p:spPr>
        <p:txBody>
          <a:bodyPr wrap="square" lIns="0" tIns="0" rIns="0" bIns="0" rtlCol="0"/>
          <a:lstStyle/>
          <a:p/>
        </p:txBody>
      </p:sp>
      <p:sp>
        <p:nvSpPr>
          <p:cNvPr id="3098" name="object 3098"/>
          <p:cNvSpPr/>
          <p:nvPr/>
        </p:nvSpPr>
        <p:spPr>
          <a:xfrm>
            <a:off x="5692104" y="3112251"/>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099" name="object 3099"/>
          <p:cNvSpPr/>
          <p:nvPr/>
        </p:nvSpPr>
        <p:spPr>
          <a:xfrm>
            <a:off x="5631927" y="3505005"/>
            <a:ext cx="2540" cy="5080"/>
          </a:xfrm>
          <a:custGeom>
            <a:rect l="l" t="t" r="r" b="b"/>
            <a:pathLst>
              <a:path w="2539" h="5079">
                <a:moveTo>
                  <a:pt x="2069" y="0"/>
                </a:moveTo>
                <a:lnTo>
                  <a:pt x="0" y="0"/>
                </a:lnTo>
                <a:lnTo>
                  <a:pt x="0" y="4989"/>
                </a:lnTo>
                <a:lnTo>
                  <a:pt x="2069" y="4989"/>
                </a:lnTo>
                <a:lnTo>
                  <a:pt x="2069" y="0"/>
                </a:lnTo>
                <a:close/>
              </a:path>
            </a:pathLst>
          </a:custGeom>
          <a:solidFill>
            <a:srgbClr val="C9CCCC"/>
          </a:solidFill>
        </p:spPr>
        <p:txBody>
          <a:bodyPr wrap="square" lIns="0" tIns="0" rIns="0" bIns="0" rtlCol="0"/>
          <a:lstStyle/>
          <a:p/>
        </p:txBody>
      </p:sp>
      <p:sp>
        <p:nvSpPr>
          <p:cNvPr id="3100" name="object 3100"/>
          <p:cNvSpPr/>
          <p:nvPr/>
        </p:nvSpPr>
        <p:spPr>
          <a:xfrm>
            <a:off x="5621542" y="3477475"/>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101" name="object 3101"/>
          <p:cNvSpPr/>
          <p:nvPr/>
        </p:nvSpPr>
        <p:spPr>
          <a:xfrm>
            <a:off x="5760579" y="3547529"/>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102" name="object 3102"/>
          <p:cNvSpPr/>
          <p:nvPr/>
        </p:nvSpPr>
        <p:spPr>
          <a:xfrm>
            <a:off x="5598733" y="3439961"/>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103" name="object 3103"/>
          <p:cNvSpPr/>
          <p:nvPr/>
        </p:nvSpPr>
        <p:spPr>
          <a:xfrm>
            <a:off x="5596660" y="3444973"/>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104" name="object 3104"/>
          <p:cNvSpPr/>
          <p:nvPr/>
        </p:nvSpPr>
        <p:spPr>
          <a:xfrm>
            <a:off x="5598733" y="3442456"/>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105" name="object 3105"/>
          <p:cNvSpPr/>
          <p:nvPr/>
        </p:nvSpPr>
        <p:spPr>
          <a:xfrm>
            <a:off x="5557228" y="3352424"/>
            <a:ext cx="2540" cy="2540"/>
          </a:xfrm>
          <a:custGeom>
            <a:rect l="l" t="t" r="r" b="b"/>
            <a:pathLst>
              <a:path w="2539"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106" name="object 3106"/>
          <p:cNvSpPr/>
          <p:nvPr/>
        </p:nvSpPr>
        <p:spPr>
          <a:xfrm>
            <a:off x="5565529" y="3314892"/>
            <a:ext cx="2540" cy="2540"/>
          </a:xfrm>
          <a:custGeom>
            <a:rect l="l" t="t" r="r" b="b"/>
            <a:pathLst>
              <a:path w="2539"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107" name="object 3107"/>
          <p:cNvSpPr/>
          <p:nvPr/>
        </p:nvSpPr>
        <p:spPr>
          <a:xfrm>
            <a:off x="5559305" y="3337395"/>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108" name="object 3108"/>
          <p:cNvSpPr/>
          <p:nvPr/>
        </p:nvSpPr>
        <p:spPr>
          <a:xfrm>
            <a:off x="5611174" y="3347414"/>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109" name="object 3109"/>
          <p:cNvSpPr/>
          <p:nvPr/>
        </p:nvSpPr>
        <p:spPr>
          <a:xfrm>
            <a:off x="5631924" y="3334896"/>
            <a:ext cx="2540" cy="2540"/>
          </a:xfrm>
          <a:custGeom>
            <a:rect l="l" t="t" r="r" b="b"/>
            <a:pathLst>
              <a:path w="2539"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110" name="object 3110"/>
          <p:cNvSpPr/>
          <p:nvPr/>
        </p:nvSpPr>
        <p:spPr>
          <a:xfrm>
            <a:off x="5569681" y="3312373"/>
            <a:ext cx="2540" cy="5080"/>
          </a:xfrm>
          <a:custGeom>
            <a:rect l="l" t="t" r="r" b="b"/>
            <a:pathLst>
              <a:path w="2539" h="5079">
                <a:moveTo>
                  <a:pt x="2069" y="0"/>
                </a:moveTo>
                <a:lnTo>
                  <a:pt x="0" y="0"/>
                </a:lnTo>
                <a:lnTo>
                  <a:pt x="0" y="5013"/>
                </a:lnTo>
                <a:lnTo>
                  <a:pt x="2069" y="5013"/>
                </a:lnTo>
                <a:lnTo>
                  <a:pt x="2069" y="0"/>
                </a:lnTo>
                <a:close/>
              </a:path>
            </a:pathLst>
          </a:custGeom>
          <a:solidFill>
            <a:srgbClr val="C9CCCC"/>
          </a:solidFill>
        </p:spPr>
        <p:txBody>
          <a:bodyPr wrap="square" lIns="0" tIns="0" rIns="0" bIns="0" rtlCol="0"/>
          <a:lstStyle/>
          <a:p/>
        </p:txBody>
      </p:sp>
      <p:sp>
        <p:nvSpPr>
          <p:cNvPr id="3111" name="object 3111"/>
          <p:cNvSpPr/>
          <p:nvPr/>
        </p:nvSpPr>
        <p:spPr>
          <a:xfrm>
            <a:off x="5575905" y="3294876"/>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112" name="object 3112"/>
          <p:cNvSpPr/>
          <p:nvPr/>
        </p:nvSpPr>
        <p:spPr>
          <a:xfrm>
            <a:off x="5563459" y="343996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13" name="object 3113"/>
          <p:cNvSpPr/>
          <p:nvPr/>
        </p:nvSpPr>
        <p:spPr>
          <a:xfrm>
            <a:off x="5569680" y="3319881"/>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14" name="object 3114"/>
          <p:cNvSpPr/>
          <p:nvPr/>
        </p:nvSpPr>
        <p:spPr>
          <a:xfrm>
            <a:off x="5648533" y="3317380"/>
            <a:ext cx="6350" cy="10160"/>
          </a:xfrm>
          <a:custGeom>
            <a:rect l="l" t="t" r="r" b="b"/>
            <a:pathLst>
              <a:path w="6350" h="10160">
                <a:moveTo>
                  <a:pt x="6219" y="9990"/>
                </a:moveTo>
                <a:lnTo>
                  <a:pt x="4150" y="7501"/>
                </a:lnTo>
                <a:lnTo>
                  <a:pt x="2069" y="7501"/>
                </a:lnTo>
                <a:lnTo>
                  <a:pt x="0" y="5013"/>
                </a:lnTo>
                <a:lnTo>
                  <a:pt x="0" y="0"/>
                </a:lnTo>
                <a:lnTo>
                  <a:pt x="2069" y="0"/>
                </a:lnTo>
                <a:lnTo>
                  <a:pt x="2069" y="2488"/>
                </a:lnTo>
                <a:lnTo>
                  <a:pt x="6219" y="2488"/>
                </a:lnTo>
                <a:lnTo>
                  <a:pt x="6219" y="9990"/>
                </a:lnTo>
                <a:close/>
              </a:path>
              <a:path w="6350" h="10160">
                <a:moveTo>
                  <a:pt x="4150" y="2488"/>
                </a:moveTo>
                <a:lnTo>
                  <a:pt x="2069" y="2488"/>
                </a:lnTo>
                <a:lnTo>
                  <a:pt x="2069" y="0"/>
                </a:lnTo>
                <a:lnTo>
                  <a:pt x="4150" y="0"/>
                </a:lnTo>
                <a:lnTo>
                  <a:pt x="4150" y="2488"/>
                </a:lnTo>
                <a:close/>
              </a:path>
            </a:pathLst>
          </a:custGeom>
          <a:solidFill>
            <a:srgbClr val="C9CCCC"/>
          </a:solidFill>
        </p:spPr>
        <p:txBody>
          <a:bodyPr wrap="square" lIns="0" tIns="0" rIns="0" bIns="0" rtlCol="0"/>
          <a:lstStyle/>
          <a:p/>
        </p:txBody>
      </p:sp>
      <p:sp>
        <p:nvSpPr>
          <p:cNvPr id="3115" name="object 3115"/>
          <p:cNvSpPr/>
          <p:nvPr/>
        </p:nvSpPr>
        <p:spPr>
          <a:xfrm>
            <a:off x="5646464" y="3332382"/>
            <a:ext cx="8890" cy="10160"/>
          </a:xfrm>
          <a:custGeom>
            <a:rect l="l" t="t" r="r" b="b"/>
            <a:pathLst>
              <a:path w="8889" h="10160">
                <a:moveTo>
                  <a:pt x="6219" y="10014"/>
                </a:moveTo>
                <a:lnTo>
                  <a:pt x="0" y="10014"/>
                </a:lnTo>
                <a:lnTo>
                  <a:pt x="0" y="0"/>
                </a:lnTo>
                <a:lnTo>
                  <a:pt x="4138" y="0"/>
                </a:lnTo>
                <a:lnTo>
                  <a:pt x="4138" y="2512"/>
                </a:lnTo>
                <a:lnTo>
                  <a:pt x="8288" y="2512"/>
                </a:lnTo>
                <a:lnTo>
                  <a:pt x="6219" y="5013"/>
                </a:lnTo>
                <a:lnTo>
                  <a:pt x="8288" y="7501"/>
                </a:lnTo>
                <a:lnTo>
                  <a:pt x="6219" y="7501"/>
                </a:lnTo>
                <a:lnTo>
                  <a:pt x="6219" y="10014"/>
                </a:lnTo>
                <a:close/>
              </a:path>
              <a:path w="8889" h="10160">
                <a:moveTo>
                  <a:pt x="8288" y="2512"/>
                </a:moveTo>
                <a:lnTo>
                  <a:pt x="6219" y="2512"/>
                </a:lnTo>
                <a:lnTo>
                  <a:pt x="6219" y="0"/>
                </a:lnTo>
                <a:lnTo>
                  <a:pt x="8288" y="0"/>
                </a:lnTo>
                <a:lnTo>
                  <a:pt x="8288" y="2512"/>
                </a:lnTo>
                <a:close/>
              </a:path>
            </a:pathLst>
          </a:custGeom>
          <a:solidFill>
            <a:srgbClr val="C9CCCC"/>
          </a:solidFill>
        </p:spPr>
        <p:txBody>
          <a:bodyPr wrap="square" lIns="0" tIns="0" rIns="0" bIns="0" rtlCol="0"/>
          <a:lstStyle/>
          <a:p/>
        </p:txBody>
      </p:sp>
      <p:sp>
        <p:nvSpPr>
          <p:cNvPr id="3116" name="object 3116"/>
          <p:cNvSpPr/>
          <p:nvPr/>
        </p:nvSpPr>
        <p:spPr>
          <a:xfrm>
            <a:off x="5646457" y="3344898"/>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17" name="object 3117"/>
          <p:cNvSpPr/>
          <p:nvPr/>
        </p:nvSpPr>
        <p:spPr>
          <a:xfrm>
            <a:off x="5569680" y="3332384"/>
            <a:ext cx="2540" cy="2540"/>
          </a:xfrm>
          <a:custGeom>
            <a:rect l="l" t="t" r="r" b="b"/>
            <a:pathLst>
              <a:path w="2539"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118" name="object 3118"/>
          <p:cNvSpPr/>
          <p:nvPr/>
        </p:nvSpPr>
        <p:spPr>
          <a:xfrm>
            <a:off x="5692099" y="3127268"/>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19" name="object 3119"/>
          <p:cNvSpPr/>
          <p:nvPr/>
        </p:nvSpPr>
        <p:spPr>
          <a:xfrm>
            <a:off x="5631924" y="3324882"/>
            <a:ext cx="2540" cy="2540"/>
          </a:xfrm>
          <a:custGeom>
            <a:rect l="l" t="t" r="r" b="b"/>
            <a:pathLst>
              <a:path w="2539"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120" name="object 3120"/>
          <p:cNvSpPr/>
          <p:nvPr/>
        </p:nvSpPr>
        <p:spPr>
          <a:xfrm>
            <a:off x="5640237" y="3297376"/>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21" name="object 3121"/>
          <p:cNvSpPr/>
          <p:nvPr/>
        </p:nvSpPr>
        <p:spPr>
          <a:xfrm>
            <a:off x="5557238" y="3362415"/>
            <a:ext cx="2540" cy="5080"/>
          </a:xfrm>
          <a:custGeom>
            <a:rect l="l" t="t" r="r" b="b"/>
            <a:pathLst>
              <a:path w="2539" h="5079">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122" name="object 3122"/>
          <p:cNvSpPr/>
          <p:nvPr/>
        </p:nvSpPr>
        <p:spPr>
          <a:xfrm>
            <a:off x="3917989" y="1773431"/>
            <a:ext cx="1577340" cy="1651000"/>
          </a:xfrm>
          <a:custGeom>
            <a:rect l="l" t="t" r="r" b="b"/>
            <a:pathLst>
              <a:path w="1577339" h="1651000">
                <a:moveTo>
                  <a:pt x="488519" y="25400"/>
                </a:moveTo>
                <a:lnTo>
                  <a:pt x="414780" y="25400"/>
                </a:lnTo>
                <a:lnTo>
                  <a:pt x="416227" y="12700"/>
                </a:lnTo>
                <a:lnTo>
                  <a:pt x="435699" y="12700"/>
                </a:lnTo>
                <a:lnTo>
                  <a:pt x="441273" y="0"/>
                </a:lnTo>
                <a:lnTo>
                  <a:pt x="476426" y="0"/>
                </a:lnTo>
                <a:lnTo>
                  <a:pt x="483890" y="12700"/>
                </a:lnTo>
                <a:lnTo>
                  <a:pt x="488519" y="25400"/>
                </a:lnTo>
                <a:close/>
              </a:path>
              <a:path w="1577339" h="1651000">
                <a:moveTo>
                  <a:pt x="529808" y="38100"/>
                </a:moveTo>
                <a:lnTo>
                  <a:pt x="410139" y="38100"/>
                </a:lnTo>
                <a:lnTo>
                  <a:pt x="410199" y="25400"/>
                </a:lnTo>
                <a:lnTo>
                  <a:pt x="520777" y="25400"/>
                </a:lnTo>
                <a:lnTo>
                  <a:pt x="529808" y="38100"/>
                </a:lnTo>
                <a:close/>
              </a:path>
              <a:path w="1577339" h="1651000">
                <a:moveTo>
                  <a:pt x="556672" y="50800"/>
                </a:moveTo>
                <a:lnTo>
                  <a:pt x="409529" y="50800"/>
                </a:lnTo>
                <a:lnTo>
                  <a:pt x="409122" y="38100"/>
                </a:lnTo>
                <a:lnTo>
                  <a:pt x="552342" y="38100"/>
                </a:lnTo>
                <a:lnTo>
                  <a:pt x="556672" y="50800"/>
                </a:lnTo>
                <a:close/>
              </a:path>
              <a:path w="1577339" h="1651000">
                <a:moveTo>
                  <a:pt x="560248" y="63500"/>
                </a:moveTo>
                <a:lnTo>
                  <a:pt x="399673" y="63500"/>
                </a:lnTo>
                <a:lnTo>
                  <a:pt x="406670" y="50800"/>
                </a:lnTo>
                <a:lnTo>
                  <a:pt x="560248" y="50800"/>
                </a:lnTo>
                <a:lnTo>
                  <a:pt x="560248" y="63500"/>
                </a:lnTo>
                <a:close/>
              </a:path>
              <a:path w="1577339" h="1651000">
                <a:moveTo>
                  <a:pt x="558179" y="76200"/>
                </a:moveTo>
                <a:lnTo>
                  <a:pt x="381803" y="76200"/>
                </a:lnTo>
                <a:lnTo>
                  <a:pt x="383873" y="63500"/>
                </a:lnTo>
                <a:lnTo>
                  <a:pt x="558179" y="63500"/>
                </a:lnTo>
                <a:lnTo>
                  <a:pt x="558179" y="76200"/>
                </a:lnTo>
                <a:close/>
              </a:path>
              <a:path w="1577339" h="1651000">
                <a:moveTo>
                  <a:pt x="562317" y="76200"/>
                </a:moveTo>
                <a:lnTo>
                  <a:pt x="558179" y="76200"/>
                </a:lnTo>
                <a:lnTo>
                  <a:pt x="560248" y="63500"/>
                </a:lnTo>
                <a:lnTo>
                  <a:pt x="562317" y="76200"/>
                </a:lnTo>
                <a:close/>
              </a:path>
              <a:path w="1577339" h="1651000">
                <a:moveTo>
                  <a:pt x="574781" y="88900"/>
                </a:moveTo>
                <a:lnTo>
                  <a:pt x="358982" y="88900"/>
                </a:lnTo>
                <a:lnTo>
                  <a:pt x="358982" y="76200"/>
                </a:lnTo>
                <a:lnTo>
                  <a:pt x="570630" y="76200"/>
                </a:lnTo>
                <a:lnTo>
                  <a:pt x="574781" y="88900"/>
                </a:lnTo>
                <a:close/>
              </a:path>
              <a:path w="1577339" h="1651000">
                <a:moveTo>
                  <a:pt x="572700" y="101600"/>
                </a:moveTo>
                <a:lnTo>
                  <a:pt x="344450" y="101600"/>
                </a:lnTo>
                <a:lnTo>
                  <a:pt x="344450" y="88900"/>
                </a:lnTo>
                <a:lnTo>
                  <a:pt x="572700" y="88900"/>
                </a:lnTo>
                <a:lnTo>
                  <a:pt x="572700" y="101600"/>
                </a:lnTo>
                <a:close/>
              </a:path>
              <a:path w="1577339" h="1651000">
                <a:moveTo>
                  <a:pt x="576850" y="114300"/>
                </a:moveTo>
                <a:lnTo>
                  <a:pt x="348600" y="114300"/>
                </a:lnTo>
                <a:lnTo>
                  <a:pt x="348600" y="101600"/>
                </a:lnTo>
                <a:lnTo>
                  <a:pt x="578919" y="101600"/>
                </a:lnTo>
                <a:lnTo>
                  <a:pt x="576850" y="114300"/>
                </a:lnTo>
                <a:close/>
              </a:path>
              <a:path w="1577339" h="1651000">
                <a:moveTo>
                  <a:pt x="574781" y="127000"/>
                </a:moveTo>
                <a:lnTo>
                  <a:pt x="346519" y="127000"/>
                </a:lnTo>
                <a:lnTo>
                  <a:pt x="346519" y="114300"/>
                </a:lnTo>
                <a:lnTo>
                  <a:pt x="574781" y="114300"/>
                </a:lnTo>
                <a:lnTo>
                  <a:pt x="574781" y="127000"/>
                </a:lnTo>
                <a:close/>
              </a:path>
              <a:path w="1577339" h="1651000">
                <a:moveTo>
                  <a:pt x="585139" y="139700"/>
                </a:moveTo>
                <a:lnTo>
                  <a:pt x="344450" y="139700"/>
                </a:lnTo>
                <a:lnTo>
                  <a:pt x="344450" y="127000"/>
                </a:lnTo>
                <a:lnTo>
                  <a:pt x="585139" y="127000"/>
                </a:lnTo>
                <a:lnTo>
                  <a:pt x="585139" y="139700"/>
                </a:lnTo>
                <a:close/>
              </a:path>
              <a:path w="1577339" h="1651000">
                <a:moveTo>
                  <a:pt x="593452" y="152400"/>
                </a:moveTo>
                <a:lnTo>
                  <a:pt x="346519" y="152400"/>
                </a:lnTo>
                <a:lnTo>
                  <a:pt x="346519" y="139700"/>
                </a:lnTo>
                <a:lnTo>
                  <a:pt x="593452" y="139700"/>
                </a:lnTo>
                <a:lnTo>
                  <a:pt x="593452" y="152400"/>
                </a:lnTo>
                <a:close/>
              </a:path>
              <a:path w="1577339" h="1651000">
                <a:moveTo>
                  <a:pt x="599671" y="152400"/>
                </a:moveTo>
                <a:lnTo>
                  <a:pt x="593452" y="152400"/>
                </a:lnTo>
                <a:lnTo>
                  <a:pt x="595521" y="139700"/>
                </a:lnTo>
                <a:lnTo>
                  <a:pt x="599671" y="139700"/>
                </a:lnTo>
                <a:lnTo>
                  <a:pt x="599671" y="152400"/>
                </a:lnTo>
                <a:close/>
              </a:path>
              <a:path w="1577339" h="1651000">
                <a:moveTo>
                  <a:pt x="616273" y="152400"/>
                </a:moveTo>
                <a:lnTo>
                  <a:pt x="605891" y="152400"/>
                </a:lnTo>
                <a:lnTo>
                  <a:pt x="605891" y="139700"/>
                </a:lnTo>
                <a:lnTo>
                  <a:pt x="616273" y="139700"/>
                </a:lnTo>
                <a:lnTo>
                  <a:pt x="616273" y="152400"/>
                </a:lnTo>
                <a:close/>
              </a:path>
              <a:path w="1577339" h="1651000">
                <a:moveTo>
                  <a:pt x="637025" y="165100"/>
                </a:moveTo>
                <a:lnTo>
                  <a:pt x="332010" y="165100"/>
                </a:lnTo>
                <a:lnTo>
                  <a:pt x="332010" y="152400"/>
                </a:lnTo>
                <a:lnTo>
                  <a:pt x="637025" y="152400"/>
                </a:lnTo>
                <a:lnTo>
                  <a:pt x="637025" y="165100"/>
                </a:lnTo>
                <a:close/>
              </a:path>
              <a:path w="1577339" h="1651000">
                <a:moveTo>
                  <a:pt x="645314" y="177800"/>
                </a:moveTo>
                <a:lnTo>
                  <a:pt x="319535" y="177800"/>
                </a:lnTo>
                <a:lnTo>
                  <a:pt x="319535" y="165100"/>
                </a:lnTo>
                <a:lnTo>
                  <a:pt x="645314" y="165100"/>
                </a:lnTo>
                <a:lnTo>
                  <a:pt x="645314" y="177800"/>
                </a:lnTo>
                <a:close/>
              </a:path>
              <a:path w="1577339" h="1651000">
                <a:moveTo>
                  <a:pt x="680587" y="190500"/>
                </a:moveTo>
                <a:lnTo>
                  <a:pt x="311246" y="190500"/>
                </a:lnTo>
                <a:lnTo>
                  <a:pt x="311246" y="177800"/>
                </a:lnTo>
                <a:lnTo>
                  <a:pt x="678518" y="177800"/>
                </a:lnTo>
                <a:lnTo>
                  <a:pt x="680587" y="190500"/>
                </a:lnTo>
                <a:close/>
              </a:path>
              <a:path w="1577339" h="1651000">
                <a:moveTo>
                  <a:pt x="690969" y="203200"/>
                </a:moveTo>
                <a:lnTo>
                  <a:pt x="313315" y="203200"/>
                </a:lnTo>
                <a:lnTo>
                  <a:pt x="313315" y="190500"/>
                </a:lnTo>
                <a:lnTo>
                  <a:pt x="690969" y="190500"/>
                </a:lnTo>
                <a:lnTo>
                  <a:pt x="690969" y="203200"/>
                </a:lnTo>
                <a:close/>
              </a:path>
              <a:path w="1577339" h="1651000">
                <a:moveTo>
                  <a:pt x="697189" y="203200"/>
                </a:moveTo>
                <a:lnTo>
                  <a:pt x="693050" y="203200"/>
                </a:lnTo>
                <a:lnTo>
                  <a:pt x="693050" y="190500"/>
                </a:lnTo>
                <a:lnTo>
                  <a:pt x="697189" y="190500"/>
                </a:lnTo>
                <a:lnTo>
                  <a:pt x="697189" y="203200"/>
                </a:lnTo>
                <a:close/>
              </a:path>
              <a:path w="1577339" h="1651000">
                <a:moveTo>
                  <a:pt x="682668" y="215900"/>
                </a:moveTo>
                <a:lnTo>
                  <a:pt x="290494" y="215900"/>
                </a:lnTo>
                <a:lnTo>
                  <a:pt x="292587" y="203200"/>
                </a:lnTo>
                <a:lnTo>
                  <a:pt x="682668" y="203200"/>
                </a:lnTo>
                <a:lnTo>
                  <a:pt x="682668" y="215900"/>
                </a:lnTo>
                <a:close/>
              </a:path>
              <a:path w="1577339" h="1651000">
                <a:moveTo>
                  <a:pt x="668136" y="228600"/>
                </a:moveTo>
                <a:lnTo>
                  <a:pt x="280124" y="228600"/>
                </a:lnTo>
                <a:lnTo>
                  <a:pt x="280124" y="215900"/>
                </a:lnTo>
                <a:lnTo>
                  <a:pt x="670229" y="215900"/>
                </a:lnTo>
                <a:lnTo>
                  <a:pt x="668136" y="228600"/>
                </a:lnTo>
                <a:close/>
              </a:path>
              <a:path w="1577339" h="1651000">
                <a:moveTo>
                  <a:pt x="664009" y="241300"/>
                </a:moveTo>
                <a:lnTo>
                  <a:pt x="275985" y="241300"/>
                </a:lnTo>
                <a:lnTo>
                  <a:pt x="278055" y="228600"/>
                </a:lnTo>
                <a:lnTo>
                  <a:pt x="664009" y="228600"/>
                </a:lnTo>
                <a:lnTo>
                  <a:pt x="664009" y="241300"/>
                </a:lnTo>
                <a:close/>
              </a:path>
              <a:path w="1577339" h="1651000">
                <a:moveTo>
                  <a:pt x="655696" y="254000"/>
                </a:moveTo>
                <a:lnTo>
                  <a:pt x="271823" y="254000"/>
                </a:lnTo>
                <a:lnTo>
                  <a:pt x="271823" y="241300"/>
                </a:lnTo>
                <a:lnTo>
                  <a:pt x="655696" y="241300"/>
                </a:lnTo>
                <a:lnTo>
                  <a:pt x="655696" y="254000"/>
                </a:lnTo>
                <a:close/>
              </a:path>
              <a:path w="1577339" h="1651000">
                <a:moveTo>
                  <a:pt x="657765" y="266700"/>
                </a:moveTo>
                <a:lnTo>
                  <a:pt x="263522" y="266700"/>
                </a:lnTo>
                <a:lnTo>
                  <a:pt x="267673" y="254000"/>
                </a:lnTo>
                <a:lnTo>
                  <a:pt x="657765" y="254000"/>
                </a:lnTo>
                <a:lnTo>
                  <a:pt x="657765" y="266700"/>
                </a:lnTo>
                <a:close/>
              </a:path>
              <a:path w="1577339" h="1651000">
                <a:moveTo>
                  <a:pt x="649477" y="279400"/>
                </a:moveTo>
                <a:lnTo>
                  <a:pt x="257290" y="279400"/>
                </a:lnTo>
                <a:lnTo>
                  <a:pt x="259384" y="266700"/>
                </a:lnTo>
                <a:lnTo>
                  <a:pt x="649477" y="266700"/>
                </a:lnTo>
                <a:lnTo>
                  <a:pt x="649477" y="279400"/>
                </a:lnTo>
                <a:close/>
              </a:path>
              <a:path w="1577339" h="1651000">
                <a:moveTo>
                  <a:pt x="645314" y="292100"/>
                </a:moveTo>
                <a:lnTo>
                  <a:pt x="238631" y="292100"/>
                </a:lnTo>
                <a:lnTo>
                  <a:pt x="238631" y="279400"/>
                </a:lnTo>
                <a:lnTo>
                  <a:pt x="645314" y="279400"/>
                </a:lnTo>
                <a:lnTo>
                  <a:pt x="645314" y="292100"/>
                </a:lnTo>
                <a:close/>
              </a:path>
              <a:path w="1577339" h="1651000">
                <a:moveTo>
                  <a:pt x="659847" y="304800"/>
                </a:moveTo>
                <a:lnTo>
                  <a:pt x="222030" y="304800"/>
                </a:lnTo>
                <a:lnTo>
                  <a:pt x="224099" y="292100"/>
                </a:lnTo>
                <a:lnTo>
                  <a:pt x="659847" y="292100"/>
                </a:lnTo>
                <a:lnTo>
                  <a:pt x="659847" y="304800"/>
                </a:lnTo>
                <a:close/>
              </a:path>
              <a:path w="1577339" h="1651000">
                <a:moveTo>
                  <a:pt x="674367" y="304800"/>
                </a:moveTo>
                <a:lnTo>
                  <a:pt x="670229" y="304800"/>
                </a:lnTo>
                <a:lnTo>
                  <a:pt x="672298" y="292100"/>
                </a:lnTo>
                <a:lnTo>
                  <a:pt x="674367" y="292100"/>
                </a:lnTo>
                <a:lnTo>
                  <a:pt x="674367" y="304800"/>
                </a:lnTo>
                <a:close/>
              </a:path>
              <a:path w="1577339" h="1651000">
                <a:moveTo>
                  <a:pt x="690969" y="317500"/>
                </a:moveTo>
                <a:lnTo>
                  <a:pt x="219961" y="317500"/>
                </a:lnTo>
                <a:lnTo>
                  <a:pt x="219961" y="304800"/>
                </a:lnTo>
                <a:lnTo>
                  <a:pt x="690969" y="304800"/>
                </a:lnTo>
                <a:lnTo>
                  <a:pt x="690969" y="317500"/>
                </a:lnTo>
                <a:close/>
              </a:path>
              <a:path w="1577339" h="1651000">
                <a:moveTo>
                  <a:pt x="709652" y="330200"/>
                </a:moveTo>
                <a:lnTo>
                  <a:pt x="211648" y="330200"/>
                </a:lnTo>
                <a:lnTo>
                  <a:pt x="215810" y="317500"/>
                </a:lnTo>
                <a:lnTo>
                  <a:pt x="709652" y="317500"/>
                </a:lnTo>
                <a:lnTo>
                  <a:pt x="709652" y="330200"/>
                </a:lnTo>
                <a:close/>
              </a:path>
              <a:path w="1577339" h="1651000">
                <a:moveTo>
                  <a:pt x="1506451" y="330200"/>
                </a:moveTo>
                <a:lnTo>
                  <a:pt x="1504358" y="330200"/>
                </a:lnTo>
                <a:lnTo>
                  <a:pt x="1504358" y="317500"/>
                </a:lnTo>
                <a:lnTo>
                  <a:pt x="1506451" y="330200"/>
                </a:lnTo>
                <a:close/>
              </a:path>
              <a:path w="1577339" h="1651000">
                <a:moveTo>
                  <a:pt x="1508521" y="330200"/>
                </a:moveTo>
                <a:lnTo>
                  <a:pt x="1506451" y="330200"/>
                </a:lnTo>
                <a:lnTo>
                  <a:pt x="1506451" y="317500"/>
                </a:lnTo>
                <a:lnTo>
                  <a:pt x="1508521" y="330200"/>
                </a:lnTo>
                <a:close/>
              </a:path>
              <a:path w="1577339" h="1651000">
                <a:moveTo>
                  <a:pt x="722091" y="342900"/>
                </a:moveTo>
                <a:lnTo>
                  <a:pt x="201278" y="342900"/>
                </a:lnTo>
                <a:lnTo>
                  <a:pt x="201278" y="330200"/>
                </a:lnTo>
                <a:lnTo>
                  <a:pt x="722091" y="330200"/>
                </a:lnTo>
                <a:lnTo>
                  <a:pt x="722091" y="342900"/>
                </a:lnTo>
                <a:close/>
              </a:path>
              <a:path w="1577339" h="1651000">
                <a:moveTo>
                  <a:pt x="1114277" y="342900"/>
                </a:moveTo>
                <a:lnTo>
                  <a:pt x="1112208" y="342900"/>
                </a:lnTo>
                <a:lnTo>
                  <a:pt x="1112208" y="330200"/>
                </a:lnTo>
                <a:lnTo>
                  <a:pt x="1114277" y="330200"/>
                </a:lnTo>
                <a:lnTo>
                  <a:pt x="1114277" y="342900"/>
                </a:lnTo>
                <a:close/>
              </a:path>
              <a:path w="1577339" h="1651000">
                <a:moveTo>
                  <a:pt x="1541712" y="342900"/>
                </a:moveTo>
                <a:lnTo>
                  <a:pt x="1479468" y="342900"/>
                </a:lnTo>
                <a:lnTo>
                  <a:pt x="1479468" y="330200"/>
                </a:lnTo>
                <a:lnTo>
                  <a:pt x="1539631" y="330200"/>
                </a:lnTo>
                <a:lnTo>
                  <a:pt x="1541712" y="342900"/>
                </a:lnTo>
                <a:close/>
              </a:path>
              <a:path w="1577339" h="1651000">
                <a:moveTo>
                  <a:pt x="134859" y="355600"/>
                </a:moveTo>
                <a:lnTo>
                  <a:pt x="107899" y="355600"/>
                </a:lnTo>
                <a:lnTo>
                  <a:pt x="112049" y="342900"/>
                </a:lnTo>
                <a:lnTo>
                  <a:pt x="126570" y="342900"/>
                </a:lnTo>
                <a:lnTo>
                  <a:pt x="134859" y="355600"/>
                </a:lnTo>
                <a:close/>
              </a:path>
              <a:path w="1577339" h="1651000">
                <a:moveTo>
                  <a:pt x="740762" y="355600"/>
                </a:moveTo>
                <a:lnTo>
                  <a:pt x="192965" y="355600"/>
                </a:lnTo>
                <a:lnTo>
                  <a:pt x="197115" y="342900"/>
                </a:lnTo>
                <a:lnTo>
                  <a:pt x="734542" y="342900"/>
                </a:lnTo>
                <a:lnTo>
                  <a:pt x="740762" y="355600"/>
                </a:lnTo>
                <a:close/>
              </a:path>
              <a:path w="1577339" h="1651000">
                <a:moveTo>
                  <a:pt x="755295" y="355600"/>
                </a:moveTo>
                <a:lnTo>
                  <a:pt x="746982" y="355600"/>
                </a:lnTo>
                <a:lnTo>
                  <a:pt x="749075" y="342900"/>
                </a:lnTo>
                <a:lnTo>
                  <a:pt x="755295" y="342900"/>
                </a:lnTo>
                <a:lnTo>
                  <a:pt x="755295" y="355600"/>
                </a:lnTo>
                <a:close/>
              </a:path>
              <a:path w="1577339" h="1651000">
                <a:moveTo>
                  <a:pt x="1126717" y="355600"/>
                </a:moveTo>
                <a:lnTo>
                  <a:pt x="1085224" y="355600"/>
                </a:lnTo>
                <a:lnTo>
                  <a:pt x="1085224" y="342900"/>
                </a:lnTo>
                <a:lnTo>
                  <a:pt x="1126717" y="342900"/>
                </a:lnTo>
                <a:lnTo>
                  <a:pt x="1126717" y="355600"/>
                </a:lnTo>
                <a:close/>
              </a:path>
              <a:path w="1577339" h="1651000">
                <a:moveTo>
                  <a:pt x="1558314" y="355600"/>
                </a:moveTo>
                <a:lnTo>
                  <a:pt x="1471167" y="355600"/>
                </a:lnTo>
                <a:lnTo>
                  <a:pt x="1473248" y="342900"/>
                </a:lnTo>
                <a:lnTo>
                  <a:pt x="1558314" y="342900"/>
                </a:lnTo>
                <a:lnTo>
                  <a:pt x="1558314" y="355600"/>
                </a:lnTo>
                <a:close/>
              </a:path>
              <a:path w="1577339" h="1651000">
                <a:moveTo>
                  <a:pt x="776047" y="368300"/>
                </a:moveTo>
                <a:lnTo>
                  <a:pt x="99598" y="368300"/>
                </a:lnTo>
                <a:lnTo>
                  <a:pt x="103748" y="355600"/>
                </a:lnTo>
                <a:lnTo>
                  <a:pt x="773978" y="355600"/>
                </a:lnTo>
                <a:lnTo>
                  <a:pt x="776047" y="368300"/>
                </a:lnTo>
                <a:close/>
              </a:path>
              <a:path w="1577339" h="1651000">
                <a:moveTo>
                  <a:pt x="790579" y="368300"/>
                </a:moveTo>
                <a:lnTo>
                  <a:pt x="778116" y="368300"/>
                </a:lnTo>
                <a:lnTo>
                  <a:pt x="778116" y="355600"/>
                </a:lnTo>
                <a:lnTo>
                  <a:pt x="790579" y="355600"/>
                </a:lnTo>
                <a:lnTo>
                  <a:pt x="790579" y="368300"/>
                </a:lnTo>
                <a:close/>
              </a:path>
              <a:path w="1577339" h="1651000">
                <a:moveTo>
                  <a:pt x="1124647" y="368300"/>
                </a:moveTo>
                <a:lnTo>
                  <a:pt x="1085224" y="368300"/>
                </a:lnTo>
                <a:lnTo>
                  <a:pt x="1087293" y="355600"/>
                </a:lnTo>
                <a:lnTo>
                  <a:pt x="1124647" y="355600"/>
                </a:lnTo>
                <a:lnTo>
                  <a:pt x="1124647" y="368300"/>
                </a:lnTo>
                <a:close/>
              </a:path>
              <a:path w="1577339" h="1651000">
                <a:moveTo>
                  <a:pt x="1568696" y="368300"/>
                </a:moveTo>
                <a:lnTo>
                  <a:pt x="1444183" y="368300"/>
                </a:lnTo>
                <a:lnTo>
                  <a:pt x="1444183" y="355600"/>
                </a:lnTo>
                <a:lnTo>
                  <a:pt x="1568696" y="355600"/>
                </a:lnTo>
                <a:lnTo>
                  <a:pt x="1568696" y="368300"/>
                </a:lnTo>
                <a:close/>
              </a:path>
              <a:path w="1577339" h="1651000">
                <a:moveTo>
                  <a:pt x="794718" y="381000"/>
                </a:moveTo>
                <a:lnTo>
                  <a:pt x="93378" y="381000"/>
                </a:lnTo>
                <a:lnTo>
                  <a:pt x="93378" y="368300"/>
                </a:lnTo>
                <a:lnTo>
                  <a:pt x="794718" y="368300"/>
                </a:lnTo>
                <a:lnTo>
                  <a:pt x="794718" y="381000"/>
                </a:lnTo>
                <a:close/>
              </a:path>
              <a:path w="1577339" h="1651000">
                <a:moveTo>
                  <a:pt x="803031" y="381000"/>
                </a:moveTo>
                <a:lnTo>
                  <a:pt x="794718" y="381000"/>
                </a:lnTo>
                <a:lnTo>
                  <a:pt x="796799" y="368300"/>
                </a:lnTo>
                <a:lnTo>
                  <a:pt x="803031" y="368300"/>
                </a:lnTo>
                <a:lnTo>
                  <a:pt x="803031" y="381000"/>
                </a:lnTo>
                <a:close/>
              </a:path>
              <a:path w="1577339" h="1651000">
                <a:moveTo>
                  <a:pt x="867344" y="381000"/>
                </a:moveTo>
                <a:lnTo>
                  <a:pt x="865275" y="381000"/>
                </a:lnTo>
                <a:lnTo>
                  <a:pt x="865275" y="368300"/>
                </a:lnTo>
                <a:lnTo>
                  <a:pt x="867344" y="368300"/>
                </a:lnTo>
                <a:lnTo>
                  <a:pt x="867344" y="381000"/>
                </a:lnTo>
                <a:close/>
              </a:path>
              <a:path w="1577339" h="1651000">
                <a:moveTo>
                  <a:pt x="1128798" y="393700"/>
                </a:moveTo>
                <a:lnTo>
                  <a:pt x="1079005" y="393700"/>
                </a:lnTo>
                <a:lnTo>
                  <a:pt x="1081074" y="381000"/>
                </a:lnTo>
                <a:lnTo>
                  <a:pt x="1081074" y="368300"/>
                </a:lnTo>
                <a:lnTo>
                  <a:pt x="1120497" y="368300"/>
                </a:lnTo>
                <a:lnTo>
                  <a:pt x="1120497" y="381000"/>
                </a:lnTo>
                <a:lnTo>
                  <a:pt x="1128798" y="381000"/>
                </a:lnTo>
                <a:lnTo>
                  <a:pt x="1128798" y="393700"/>
                </a:lnTo>
                <a:close/>
              </a:path>
              <a:path w="1577339" h="1651000">
                <a:moveTo>
                  <a:pt x="1564533" y="381000"/>
                </a:moveTo>
                <a:lnTo>
                  <a:pt x="1410979" y="381000"/>
                </a:lnTo>
                <a:lnTo>
                  <a:pt x="1415142" y="368300"/>
                </a:lnTo>
                <a:lnTo>
                  <a:pt x="1564533" y="368300"/>
                </a:lnTo>
                <a:lnTo>
                  <a:pt x="1564533" y="381000"/>
                </a:lnTo>
                <a:close/>
              </a:path>
              <a:path w="1577339" h="1651000">
                <a:moveTo>
                  <a:pt x="894316" y="393700"/>
                </a:moveTo>
                <a:lnTo>
                  <a:pt x="82996" y="393700"/>
                </a:lnTo>
                <a:lnTo>
                  <a:pt x="87147" y="381000"/>
                </a:lnTo>
                <a:lnTo>
                  <a:pt x="894316" y="381000"/>
                </a:lnTo>
                <a:lnTo>
                  <a:pt x="894316" y="393700"/>
                </a:lnTo>
                <a:close/>
              </a:path>
              <a:path w="1577339" h="1651000">
                <a:moveTo>
                  <a:pt x="1545874" y="393700"/>
                </a:moveTo>
                <a:lnTo>
                  <a:pt x="1402690" y="393700"/>
                </a:lnTo>
                <a:lnTo>
                  <a:pt x="1402690" y="381000"/>
                </a:lnTo>
                <a:lnTo>
                  <a:pt x="1545874" y="381000"/>
                </a:lnTo>
                <a:lnTo>
                  <a:pt x="1545874" y="393700"/>
                </a:lnTo>
                <a:close/>
              </a:path>
              <a:path w="1577339" h="1651000">
                <a:moveTo>
                  <a:pt x="1568696" y="393700"/>
                </a:moveTo>
                <a:lnTo>
                  <a:pt x="1558314" y="393700"/>
                </a:lnTo>
                <a:lnTo>
                  <a:pt x="1558314" y="381000"/>
                </a:lnTo>
                <a:lnTo>
                  <a:pt x="1568696" y="381000"/>
                </a:lnTo>
                <a:lnTo>
                  <a:pt x="1568696" y="393700"/>
                </a:lnTo>
                <a:close/>
              </a:path>
              <a:path w="1577339" h="1651000">
                <a:moveTo>
                  <a:pt x="896397" y="406400"/>
                </a:moveTo>
                <a:lnTo>
                  <a:pt x="72614" y="406400"/>
                </a:lnTo>
                <a:lnTo>
                  <a:pt x="72614" y="393700"/>
                </a:lnTo>
                <a:lnTo>
                  <a:pt x="898467" y="393700"/>
                </a:lnTo>
                <a:lnTo>
                  <a:pt x="896397" y="406400"/>
                </a:lnTo>
                <a:close/>
              </a:path>
              <a:path w="1577339" h="1651000">
                <a:moveTo>
                  <a:pt x="1120497" y="406400"/>
                </a:moveTo>
                <a:lnTo>
                  <a:pt x="1076911" y="406400"/>
                </a:lnTo>
                <a:lnTo>
                  <a:pt x="1076911" y="393700"/>
                </a:lnTo>
                <a:lnTo>
                  <a:pt x="1120497" y="393700"/>
                </a:lnTo>
                <a:lnTo>
                  <a:pt x="1120497" y="406400"/>
                </a:lnTo>
                <a:close/>
              </a:path>
              <a:path w="1577339" h="1651000">
                <a:moveTo>
                  <a:pt x="1510578" y="406400"/>
                </a:moveTo>
                <a:lnTo>
                  <a:pt x="1396471" y="406400"/>
                </a:lnTo>
                <a:lnTo>
                  <a:pt x="1396471" y="393700"/>
                </a:lnTo>
                <a:lnTo>
                  <a:pt x="1514740" y="393700"/>
                </a:lnTo>
                <a:lnTo>
                  <a:pt x="1510578" y="406400"/>
                </a:lnTo>
                <a:close/>
              </a:path>
              <a:path w="1577339" h="1651000">
                <a:moveTo>
                  <a:pt x="1576985" y="406400"/>
                </a:moveTo>
                <a:lnTo>
                  <a:pt x="1570765" y="406400"/>
                </a:lnTo>
                <a:lnTo>
                  <a:pt x="1570765" y="393700"/>
                </a:lnTo>
                <a:lnTo>
                  <a:pt x="1576985" y="393700"/>
                </a:lnTo>
                <a:lnTo>
                  <a:pt x="1576985" y="406400"/>
                </a:lnTo>
                <a:close/>
              </a:path>
              <a:path w="1577339" h="1651000">
                <a:moveTo>
                  <a:pt x="912987" y="419100"/>
                </a:moveTo>
                <a:lnTo>
                  <a:pt x="70545" y="419100"/>
                </a:lnTo>
                <a:lnTo>
                  <a:pt x="70545" y="406400"/>
                </a:lnTo>
                <a:lnTo>
                  <a:pt x="912987" y="406400"/>
                </a:lnTo>
                <a:lnTo>
                  <a:pt x="912987" y="419100"/>
                </a:lnTo>
                <a:close/>
              </a:path>
              <a:path w="1577339" h="1651000">
                <a:moveTo>
                  <a:pt x="1130867" y="419100"/>
                </a:moveTo>
                <a:lnTo>
                  <a:pt x="1085224" y="419100"/>
                </a:lnTo>
                <a:lnTo>
                  <a:pt x="1085224" y="406400"/>
                </a:lnTo>
                <a:lnTo>
                  <a:pt x="1130867" y="406400"/>
                </a:lnTo>
                <a:lnTo>
                  <a:pt x="1130867" y="419100"/>
                </a:lnTo>
                <a:close/>
              </a:path>
              <a:path w="1577339" h="1651000">
                <a:moveTo>
                  <a:pt x="1135029" y="419100"/>
                </a:moveTo>
                <a:lnTo>
                  <a:pt x="1130867" y="419100"/>
                </a:lnTo>
                <a:lnTo>
                  <a:pt x="1132936" y="406400"/>
                </a:lnTo>
                <a:lnTo>
                  <a:pt x="1135029" y="419100"/>
                </a:lnTo>
                <a:close/>
              </a:path>
              <a:path w="1577339" h="1651000">
                <a:moveTo>
                  <a:pt x="1336296" y="419100"/>
                </a:moveTo>
                <a:lnTo>
                  <a:pt x="1321775" y="419100"/>
                </a:lnTo>
                <a:lnTo>
                  <a:pt x="1323844" y="406400"/>
                </a:lnTo>
                <a:lnTo>
                  <a:pt x="1334226" y="406400"/>
                </a:lnTo>
                <a:lnTo>
                  <a:pt x="1336296" y="419100"/>
                </a:lnTo>
                <a:close/>
              </a:path>
              <a:path w="1577339" h="1651000">
                <a:moveTo>
                  <a:pt x="1500208" y="419100"/>
                </a:moveTo>
                <a:lnTo>
                  <a:pt x="1371556" y="419100"/>
                </a:lnTo>
                <a:lnTo>
                  <a:pt x="1373649" y="406400"/>
                </a:lnTo>
                <a:lnTo>
                  <a:pt x="1500208" y="406400"/>
                </a:lnTo>
                <a:lnTo>
                  <a:pt x="1500208" y="419100"/>
                </a:lnTo>
                <a:close/>
              </a:path>
              <a:path w="1577339" h="1651000">
                <a:moveTo>
                  <a:pt x="954492" y="431800"/>
                </a:moveTo>
                <a:lnTo>
                  <a:pt x="72614" y="431800"/>
                </a:lnTo>
                <a:lnTo>
                  <a:pt x="68488" y="419100"/>
                </a:lnTo>
                <a:lnTo>
                  <a:pt x="954492" y="419100"/>
                </a:lnTo>
                <a:lnTo>
                  <a:pt x="954492" y="431800"/>
                </a:lnTo>
                <a:close/>
              </a:path>
              <a:path w="1577339" h="1651000">
                <a:moveTo>
                  <a:pt x="1166140" y="431800"/>
                </a:moveTo>
                <a:lnTo>
                  <a:pt x="1087293" y="431800"/>
                </a:lnTo>
                <a:lnTo>
                  <a:pt x="1089363" y="419100"/>
                </a:lnTo>
                <a:lnTo>
                  <a:pt x="1166140" y="419100"/>
                </a:lnTo>
                <a:lnTo>
                  <a:pt x="1166140" y="431800"/>
                </a:lnTo>
                <a:close/>
              </a:path>
              <a:path w="1577339" h="1651000">
                <a:moveTo>
                  <a:pt x="1172359" y="431800"/>
                </a:moveTo>
                <a:lnTo>
                  <a:pt x="1168221" y="431800"/>
                </a:lnTo>
                <a:lnTo>
                  <a:pt x="1168221" y="419100"/>
                </a:lnTo>
                <a:lnTo>
                  <a:pt x="1170290" y="419100"/>
                </a:lnTo>
                <a:lnTo>
                  <a:pt x="1172359" y="431800"/>
                </a:lnTo>
                <a:close/>
              </a:path>
              <a:path w="1577339" h="1651000">
                <a:moveTo>
                  <a:pt x="1483630" y="431800"/>
                </a:moveTo>
                <a:lnTo>
                  <a:pt x="1184823" y="431800"/>
                </a:lnTo>
                <a:lnTo>
                  <a:pt x="1186892" y="419100"/>
                </a:lnTo>
                <a:lnTo>
                  <a:pt x="1485687" y="419100"/>
                </a:lnTo>
                <a:lnTo>
                  <a:pt x="1483630" y="431800"/>
                </a:lnTo>
                <a:close/>
              </a:path>
              <a:path w="1577339" h="1651000">
                <a:moveTo>
                  <a:pt x="998077" y="444500"/>
                </a:moveTo>
                <a:lnTo>
                  <a:pt x="105818" y="444500"/>
                </a:lnTo>
                <a:lnTo>
                  <a:pt x="105818" y="431800"/>
                </a:lnTo>
                <a:lnTo>
                  <a:pt x="995984" y="431800"/>
                </a:lnTo>
                <a:lnTo>
                  <a:pt x="998077" y="444500"/>
                </a:lnTo>
                <a:close/>
              </a:path>
              <a:path w="1577339" h="1651000">
                <a:moveTo>
                  <a:pt x="1027118" y="444500"/>
                </a:moveTo>
                <a:lnTo>
                  <a:pt x="1025049" y="444500"/>
                </a:lnTo>
                <a:lnTo>
                  <a:pt x="1025049" y="431800"/>
                </a:lnTo>
                <a:lnTo>
                  <a:pt x="1027118" y="431800"/>
                </a:lnTo>
                <a:lnTo>
                  <a:pt x="1027118" y="444500"/>
                </a:lnTo>
                <a:close/>
              </a:path>
              <a:path w="1577339" h="1651000">
                <a:moveTo>
                  <a:pt x="1097676" y="444500"/>
                </a:moveTo>
                <a:lnTo>
                  <a:pt x="1083143" y="444500"/>
                </a:lnTo>
                <a:lnTo>
                  <a:pt x="1083143" y="431800"/>
                </a:lnTo>
                <a:lnTo>
                  <a:pt x="1097676" y="431800"/>
                </a:lnTo>
                <a:lnTo>
                  <a:pt x="1097676" y="444500"/>
                </a:lnTo>
                <a:close/>
              </a:path>
              <a:path w="1577339" h="1651000">
                <a:moveTo>
                  <a:pt x="1103895" y="457200"/>
                </a:moveTo>
                <a:lnTo>
                  <a:pt x="1103895" y="431800"/>
                </a:lnTo>
                <a:lnTo>
                  <a:pt x="1467028" y="431800"/>
                </a:lnTo>
                <a:lnTo>
                  <a:pt x="1464935" y="444500"/>
                </a:lnTo>
                <a:lnTo>
                  <a:pt x="1105964" y="444500"/>
                </a:lnTo>
                <a:lnTo>
                  <a:pt x="1103895" y="457200"/>
                </a:lnTo>
                <a:close/>
              </a:path>
              <a:path w="1577339" h="1651000">
                <a:moveTo>
                  <a:pt x="1101826" y="457200"/>
                </a:moveTo>
                <a:lnTo>
                  <a:pt x="107899" y="457200"/>
                </a:lnTo>
                <a:lnTo>
                  <a:pt x="107899" y="444500"/>
                </a:lnTo>
                <a:lnTo>
                  <a:pt x="1101826" y="444500"/>
                </a:lnTo>
                <a:lnTo>
                  <a:pt x="1101826" y="457200"/>
                </a:lnTo>
                <a:close/>
              </a:path>
              <a:path w="1577339" h="1651000">
                <a:moveTo>
                  <a:pt x="1118428" y="457200"/>
                </a:moveTo>
                <a:lnTo>
                  <a:pt x="1116335" y="457200"/>
                </a:lnTo>
                <a:lnTo>
                  <a:pt x="1116335" y="444500"/>
                </a:lnTo>
                <a:lnTo>
                  <a:pt x="1118428" y="444500"/>
                </a:lnTo>
                <a:lnTo>
                  <a:pt x="1118428" y="457200"/>
                </a:lnTo>
                <a:close/>
              </a:path>
              <a:path w="1577339" h="1651000">
                <a:moveTo>
                  <a:pt x="1128798" y="457200"/>
                </a:moveTo>
                <a:lnTo>
                  <a:pt x="1118428" y="457200"/>
                </a:lnTo>
                <a:lnTo>
                  <a:pt x="1118428" y="444500"/>
                </a:lnTo>
                <a:lnTo>
                  <a:pt x="1130867" y="444500"/>
                </a:lnTo>
                <a:lnTo>
                  <a:pt x="1128798" y="457200"/>
                </a:lnTo>
                <a:close/>
              </a:path>
              <a:path w="1577339" h="1651000">
                <a:moveTo>
                  <a:pt x="1462866" y="495300"/>
                </a:moveTo>
                <a:lnTo>
                  <a:pt x="1178579" y="495300"/>
                </a:lnTo>
                <a:lnTo>
                  <a:pt x="1178579" y="469900"/>
                </a:lnTo>
                <a:lnTo>
                  <a:pt x="1170290" y="469900"/>
                </a:lnTo>
                <a:lnTo>
                  <a:pt x="1170290" y="457200"/>
                </a:lnTo>
                <a:lnTo>
                  <a:pt x="1139168" y="457200"/>
                </a:lnTo>
                <a:lnTo>
                  <a:pt x="1139168" y="444500"/>
                </a:lnTo>
                <a:lnTo>
                  <a:pt x="1464935" y="444500"/>
                </a:lnTo>
                <a:lnTo>
                  <a:pt x="1464935" y="482600"/>
                </a:lnTo>
                <a:lnTo>
                  <a:pt x="1460785" y="482600"/>
                </a:lnTo>
                <a:lnTo>
                  <a:pt x="1462866" y="495300"/>
                </a:lnTo>
                <a:close/>
              </a:path>
              <a:path w="1577339" h="1651000">
                <a:moveTo>
                  <a:pt x="1085224" y="495300"/>
                </a:moveTo>
                <a:lnTo>
                  <a:pt x="109968" y="495300"/>
                </a:lnTo>
                <a:lnTo>
                  <a:pt x="109968" y="482600"/>
                </a:lnTo>
                <a:lnTo>
                  <a:pt x="101679" y="482600"/>
                </a:lnTo>
                <a:lnTo>
                  <a:pt x="101679" y="469900"/>
                </a:lnTo>
                <a:lnTo>
                  <a:pt x="105818" y="457200"/>
                </a:lnTo>
                <a:lnTo>
                  <a:pt x="1089363" y="457200"/>
                </a:lnTo>
                <a:lnTo>
                  <a:pt x="1089363" y="469900"/>
                </a:lnTo>
                <a:lnTo>
                  <a:pt x="1085224" y="469900"/>
                </a:lnTo>
                <a:lnTo>
                  <a:pt x="1085224" y="495300"/>
                </a:lnTo>
                <a:close/>
              </a:path>
              <a:path w="1577339" h="1651000">
                <a:moveTo>
                  <a:pt x="1166140" y="469900"/>
                </a:moveTo>
                <a:lnTo>
                  <a:pt x="1141249" y="469900"/>
                </a:lnTo>
                <a:lnTo>
                  <a:pt x="1141249" y="457200"/>
                </a:lnTo>
                <a:lnTo>
                  <a:pt x="1166140" y="457200"/>
                </a:lnTo>
                <a:lnTo>
                  <a:pt x="1166140" y="469900"/>
                </a:lnTo>
                <a:close/>
              </a:path>
              <a:path w="1577339" h="1651000">
                <a:moveTo>
                  <a:pt x="1164070" y="482600"/>
                </a:moveTo>
                <a:lnTo>
                  <a:pt x="1162001" y="482600"/>
                </a:lnTo>
                <a:lnTo>
                  <a:pt x="1162001" y="469900"/>
                </a:lnTo>
                <a:lnTo>
                  <a:pt x="1164070" y="469900"/>
                </a:lnTo>
                <a:lnTo>
                  <a:pt x="1164070" y="482600"/>
                </a:lnTo>
                <a:close/>
              </a:path>
              <a:path w="1577339" h="1651000">
                <a:moveTo>
                  <a:pt x="1093513" y="495300"/>
                </a:moveTo>
                <a:lnTo>
                  <a:pt x="1087293" y="495300"/>
                </a:lnTo>
                <a:lnTo>
                  <a:pt x="1087293" y="482600"/>
                </a:lnTo>
                <a:lnTo>
                  <a:pt x="1093513" y="482600"/>
                </a:lnTo>
                <a:lnTo>
                  <a:pt x="1093513" y="495300"/>
                </a:lnTo>
                <a:close/>
              </a:path>
              <a:path w="1577339" h="1651000">
                <a:moveTo>
                  <a:pt x="1124647" y="520700"/>
                </a:moveTo>
                <a:lnTo>
                  <a:pt x="132801" y="520700"/>
                </a:lnTo>
                <a:lnTo>
                  <a:pt x="132801" y="495300"/>
                </a:lnTo>
                <a:lnTo>
                  <a:pt x="1103895" y="495300"/>
                </a:lnTo>
                <a:lnTo>
                  <a:pt x="1103895" y="508000"/>
                </a:lnTo>
                <a:lnTo>
                  <a:pt x="1122566" y="508000"/>
                </a:lnTo>
                <a:lnTo>
                  <a:pt x="1124647" y="520700"/>
                </a:lnTo>
                <a:close/>
              </a:path>
              <a:path w="1577339" h="1651000">
                <a:moveTo>
                  <a:pt x="1454565" y="508000"/>
                </a:moveTo>
                <a:lnTo>
                  <a:pt x="1180672" y="508000"/>
                </a:lnTo>
                <a:lnTo>
                  <a:pt x="1180672" y="495300"/>
                </a:lnTo>
                <a:lnTo>
                  <a:pt x="1454565" y="495300"/>
                </a:lnTo>
                <a:lnTo>
                  <a:pt x="1454565" y="508000"/>
                </a:lnTo>
                <a:close/>
              </a:path>
              <a:path w="1577339" h="1651000">
                <a:moveTo>
                  <a:pt x="1440044" y="520700"/>
                </a:moveTo>
                <a:lnTo>
                  <a:pt x="1176522" y="520700"/>
                </a:lnTo>
                <a:lnTo>
                  <a:pt x="1178579" y="508000"/>
                </a:lnTo>
                <a:lnTo>
                  <a:pt x="1442114" y="508000"/>
                </a:lnTo>
                <a:lnTo>
                  <a:pt x="1440044" y="520700"/>
                </a:lnTo>
                <a:close/>
              </a:path>
              <a:path w="1577339" h="1651000">
                <a:moveTo>
                  <a:pt x="1103895" y="533400"/>
                </a:moveTo>
                <a:lnTo>
                  <a:pt x="145241" y="533400"/>
                </a:lnTo>
                <a:lnTo>
                  <a:pt x="139021" y="520700"/>
                </a:lnTo>
                <a:lnTo>
                  <a:pt x="1101826" y="520700"/>
                </a:lnTo>
                <a:lnTo>
                  <a:pt x="1103895" y="533400"/>
                </a:lnTo>
                <a:close/>
              </a:path>
              <a:path w="1577339" h="1651000">
                <a:moveTo>
                  <a:pt x="1128798" y="533400"/>
                </a:moveTo>
                <a:lnTo>
                  <a:pt x="1126717" y="520700"/>
                </a:lnTo>
                <a:lnTo>
                  <a:pt x="1128798" y="520700"/>
                </a:lnTo>
                <a:lnTo>
                  <a:pt x="1128798" y="533400"/>
                </a:lnTo>
                <a:close/>
              </a:path>
              <a:path w="1577339" h="1651000">
                <a:moveTo>
                  <a:pt x="1215933" y="533400"/>
                </a:moveTo>
                <a:lnTo>
                  <a:pt x="1205563" y="533400"/>
                </a:lnTo>
                <a:lnTo>
                  <a:pt x="1205563" y="520700"/>
                </a:lnTo>
                <a:lnTo>
                  <a:pt x="1215933" y="520700"/>
                </a:lnTo>
                <a:lnTo>
                  <a:pt x="1215933" y="533400"/>
                </a:lnTo>
                <a:close/>
              </a:path>
              <a:path w="1577339" h="1651000">
                <a:moveTo>
                  <a:pt x="1222165" y="533400"/>
                </a:moveTo>
                <a:lnTo>
                  <a:pt x="1218002" y="533400"/>
                </a:lnTo>
                <a:lnTo>
                  <a:pt x="1215933" y="520700"/>
                </a:lnTo>
                <a:lnTo>
                  <a:pt x="1222165" y="520700"/>
                </a:lnTo>
                <a:lnTo>
                  <a:pt x="1222165" y="533400"/>
                </a:lnTo>
                <a:close/>
              </a:path>
              <a:path w="1577339" h="1651000">
                <a:moveTo>
                  <a:pt x="1228384" y="533400"/>
                </a:moveTo>
                <a:lnTo>
                  <a:pt x="1224246" y="533400"/>
                </a:lnTo>
                <a:lnTo>
                  <a:pt x="1224246" y="520700"/>
                </a:lnTo>
                <a:lnTo>
                  <a:pt x="1228384" y="520700"/>
                </a:lnTo>
                <a:lnTo>
                  <a:pt x="1228384" y="533400"/>
                </a:lnTo>
                <a:close/>
              </a:path>
              <a:path w="1577339" h="1651000">
                <a:moveTo>
                  <a:pt x="1240848" y="533400"/>
                </a:moveTo>
                <a:lnTo>
                  <a:pt x="1230465" y="533400"/>
                </a:lnTo>
                <a:lnTo>
                  <a:pt x="1230465" y="520700"/>
                </a:lnTo>
                <a:lnTo>
                  <a:pt x="1240848" y="520700"/>
                </a:lnTo>
                <a:lnTo>
                  <a:pt x="1240848" y="533400"/>
                </a:lnTo>
                <a:close/>
              </a:path>
              <a:path w="1577339" h="1651000">
                <a:moveTo>
                  <a:pt x="1290653" y="533400"/>
                </a:moveTo>
                <a:lnTo>
                  <a:pt x="1261588" y="533400"/>
                </a:lnTo>
                <a:lnTo>
                  <a:pt x="1259518" y="520700"/>
                </a:lnTo>
                <a:lnTo>
                  <a:pt x="1290653" y="520700"/>
                </a:lnTo>
                <a:lnTo>
                  <a:pt x="1290653" y="533400"/>
                </a:lnTo>
                <a:close/>
              </a:path>
              <a:path w="1577339" h="1651000">
                <a:moveTo>
                  <a:pt x="1437963" y="533400"/>
                </a:moveTo>
                <a:lnTo>
                  <a:pt x="1303092" y="533400"/>
                </a:lnTo>
                <a:lnTo>
                  <a:pt x="1301023" y="520700"/>
                </a:lnTo>
                <a:lnTo>
                  <a:pt x="1437963" y="520700"/>
                </a:lnTo>
                <a:lnTo>
                  <a:pt x="1437963" y="533400"/>
                </a:lnTo>
                <a:close/>
              </a:path>
              <a:path w="1577339" h="1651000">
                <a:moveTo>
                  <a:pt x="1099733" y="546100"/>
                </a:moveTo>
                <a:lnTo>
                  <a:pt x="147322" y="546100"/>
                </a:lnTo>
                <a:lnTo>
                  <a:pt x="147322" y="533400"/>
                </a:lnTo>
                <a:lnTo>
                  <a:pt x="1099733" y="533400"/>
                </a:lnTo>
                <a:lnTo>
                  <a:pt x="1099733" y="546100"/>
                </a:lnTo>
                <a:close/>
              </a:path>
              <a:path w="1577339" h="1651000">
                <a:moveTo>
                  <a:pt x="1444183" y="546100"/>
                </a:moveTo>
                <a:lnTo>
                  <a:pt x="1319694" y="546100"/>
                </a:lnTo>
                <a:lnTo>
                  <a:pt x="1319694" y="533400"/>
                </a:lnTo>
                <a:lnTo>
                  <a:pt x="1444183" y="533400"/>
                </a:lnTo>
                <a:lnTo>
                  <a:pt x="1444183" y="546100"/>
                </a:lnTo>
                <a:close/>
              </a:path>
              <a:path w="1577339" h="1651000">
                <a:moveTo>
                  <a:pt x="1083143" y="571500"/>
                </a:moveTo>
                <a:lnTo>
                  <a:pt x="151460" y="571500"/>
                </a:lnTo>
                <a:lnTo>
                  <a:pt x="151460" y="558800"/>
                </a:lnTo>
                <a:lnTo>
                  <a:pt x="153554" y="558800"/>
                </a:lnTo>
                <a:lnTo>
                  <a:pt x="153554" y="546100"/>
                </a:lnTo>
                <a:lnTo>
                  <a:pt x="1083143" y="546100"/>
                </a:lnTo>
                <a:lnTo>
                  <a:pt x="1083143" y="571500"/>
                </a:lnTo>
                <a:close/>
              </a:path>
              <a:path w="1577339" h="1651000">
                <a:moveTo>
                  <a:pt x="1440044" y="558800"/>
                </a:moveTo>
                <a:lnTo>
                  <a:pt x="1311405" y="558800"/>
                </a:lnTo>
                <a:lnTo>
                  <a:pt x="1311405" y="546100"/>
                </a:lnTo>
                <a:lnTo>
                  <a:pt x="1440044" y="546100"/>
                </a:lnTo>
                <a:lnTo>
                  <a:pt x="1440044" y="558800"/>
                </a:lnTo>
                <a:close/>
              </a:path>
              <a:path w="1577339" h="1651000">
                <a:moveTo>
                  <a:pt x="1433825" y="571500"/>
                </a:moveTo>
                <a:lnTo>
                  <a:pt x="1307242" y="571500"/>
                </a:lnTo>
                <a:lnTo>
                  <a:pt x="1307242" y="558800"/>
                </a:lnTo>
                <a:lnTo>
                  <a:pt x="1433825" y="558800"/>
                </a:lnTo>
                <a:lnTo>
                  <a:pt x="1433825" y="571500"/>
                </a:lnTo>
                <a:close/>
              </a:path>
              <a:path w="1577339" h="1651000">
                <a:moveTo>
                  <a:pt x="130720" y="584200"/>
                </a:moveTo>
                <a:lnTo>
                  <a:pt x="126570" y="584200"/>
                </a:lnTo>
                <a:lnTo>
                  <a:pt x="128639" y="571500"/>
                </a:lnTo>
                <a:lnTo>
                  <a:pt x="130720" y="584200"/>
                </a:lnTo>
                <a:close/>
              </a:path>
              <a:path w="1577339" h="1651000">
                <a:moveTo>
                  <a:pt x="1097676" y="584200"/>
                </a:moveTo>
                <a:lnTo>
                  <a:pt x="157692" y="584200"/>
                </a:lnTo>
                <a:lnTo>
                  <a:pt x="157692" y="571500"/>
                </a:lnTo>
                <a:lnTo>
                  <a:pt x="1097676" y="571500"/>
                </a:lnTo>
                <a:lnTo>
                  <a:pt x="1097676" y="584200"/>
                </a:lnTo>
                <a:close/>
              </a:path>
              <a:path w="1577339" h="1651000">
                <a:moveTo>
                  <a:pt x="1425512" y="584200"/>
                </a:moveTo>
                <a:lnTo>
                  <a:pt x="1303092" y="584200"/>
                </a:lnTo>
                <a:lnTo>
                  <a:pt x="1303092" y="571500"/>
                </a:lnTo>
                <a:lnTo>
                  <a:pt x="1427581" y="571500"/>
                </a:lnTo>
                <a:lnTo>
                  <a:pt x="1425512" y="584200"/>
                </a:lnTo>
                <a:close/>
              </a:path>
              <a:path w="1577339" h="1651000">
                <a:moveTo>
                  <a:pt x="1120497" y="609600"/>
                </a:moveTo>
                <a:lnTo>
                  <a:pt x="29041" y="609600"/>
                </a:lnTo>
                <a:lnTo>
                  <a:pt x="29041" y="584200"/>
                </a:lnTo>
                <a:lnTo>
                  <a:pt x="35284" y="584200"/>
                </a:lnTo>
                <a:lnTo>
                  <a:pt x="35284" y="596900"/>
                </a:lnTo>
                <a:lnTo>
                  <a:pt x="1118428" y="596900"/>
                </a:lnTo>
                <a:lnTo>
                  <a:pt x="1120497" y="609600"/>
                </a:lnTo>
                <a:close/>
              </a:path>
              <a:path w="1577339" h="1651000">
                <a:moveTo>
                  <a:pt x="78846" y="596900"/>
                </a:moveTo>
                <a:lnTo>
                  <a:pt x="35284" y="596900"/>
                </a:lnTo>
                <a:lnTo>
                  <a:pt x="37365" y="584200"/>
                </a:lnTo>
                <a:lnTo>
                  <a:pt x="78846" y="584200"/>
                </a:lnTo>
                <a:lnTo>
                  <a:pt x="78846" y="596900"/>
                </a:lnTo>
                <a:close/>
              </a:path>
              <a:path w="1577339" h="1651000">
                <a:moveTo>
                  <a:pt x="136940" y="596900"/>
                </a:moveTo>
                <a:lnTo>
                  <a:pt x="101679" y="596900"/>
                </a:lnTo>
                <a:lnTo>
                  <a:pt x="101679" y="584200"/>
                </a:lnTo>
                <a:lnTo>
                  <a:pt x="136940" y="584200"/>
                </a:lnTo>
                <a:lnTo>
                  <a:pt x="136940" y="596900"/>
                </a:lnTo>
                <a:close/>
              </a:path>
              <a:path w="1577339" h="1651000">
                <a:moveTo>
                  <a:pt x="1118428" y="596900"/>
                </a:moveTo>
                <a:lnTo>
                  <a:pt x="141102" y="596900"/>
                </a:lnTo>
                <a:lnTo>
                  <a:pt x="141102" y="584200"/>
                </a:lnTo>
                <a:lnTo>
                  <a:pt x="1118428" y="584200"/>
                </a:lnTo>
                <a:lnTo>
                  <a:pt x="1118428" y="596900"/>
                </a:lnTo>
                <a:close/>
              </a:path>
              <a:path w="1577339" h="1651000">
                <a:moveTo>
                  <a:pt x="1284409" y="596900"/>
                </a:moveTo>
                <a:lnTo>
                  <a:pt x="1282340" y="596900"/>
                </a:lnTo>
                <a:lnTo>
                  <a:pt x="1282340" y="584200"/>
                </a:lnTo>
                <a:lnTo>
                  <a:pt x="1284409" y="596900"/>
                </a:lnTo>
                <a:close/>
              </a:path>
              <a:path w="1577339" h="1651000">
                <a:moveTo>
                  <a:pt x="1421361" y="596900"/>
                </a:moveTo>
                <a:lnTo>
                  <a:pt x="1290653" y="596900"/>
                </a:lnTo>
                <a:lnTo>
                  <a:pt x="1292722" y="584200"/>
                </a:lnTo>
                <a:lnTo>
                  <a:pt x="1421361" y="584200"/>
                </a:lnTo>
                <a:lnTo>
                  <a:pt x="1421361" y="596900"/>
                </a:lnTo>
                <a:close/>
              </a:path>
              <a:path w="1577339" h="1651000">
                <a:moveTo>
                  <a:pt x="1369487" y="609600"/>
                </a:moveTo>
                <a:lnTo>
                  <a:pt x="1261588" y="609600"/>
                </a:lnTo>
                <a:lnTo>
                  <a:pt x="1263669" y="596900"/>
                </a:lnTo>
                <a:lnTo>
                  <a:pt x="1369487" y="596900"/>
                </a:lnTo>
                <a:lnTo>
                  <a:pt x="1369487" y="609600"/>
                </a:lnTo>
                <a:close/>
              </a:path>
              <a:path w="1577339" h="1651000">
                <a:moveTo>
                  <a:pt x="1417223" y="609600"/>
                </a:moveTo>
                <a:lnTo>
                  <a:pt x="1373649" y="609600"/>
                </a:lnTo>
                <a:lnTo>
                  <a:pt x="1373649" y="596900"/>
                </a:lnTo>
                <a:lnTo>
                  <a:pt x="1417223" y="596900"/>
                </a:lnTo>
                <a:lnTo>
                  <a:pt x="1417223" y="609600"/>
                </a:lnTo>
                <a:close/>
              </a:path>
              <a:path w="1577339" h="1651000">
                <a:moveTo>
                  <a:pt x="2069" y="622300"/>
                </a:moveTo>
                <a:lnTo>
                  <a:pt x="0" y="622300"/>
                </a:lnTo>
                <a:lnTo>
                  <a:pt x="2069" y="609600"/>
                </a:lnTo>
                <a:lnTo>
                  <a:pt x="2069" y="622300"/>
                </a:lnTo>
                <a:close/>
              </a:path>
              <a:path w="1577339" h="1651000">
                <a:moveTo>
                  <a:pt x="10370" y="635000"/>
                </a:moveTo>
                <a:lnTo>
                  <a:pt x="2069" y="635000"/>
                </a:lnTo>
                <a:lnTo>
                  <a:pt x="2069" y="609600"/>
                </a:lnTo>
                <a:lnTo>
                  <a:pt x="26971" y="609600"/>
                </a:lnTo>
                <a:lnTo>
                  <a:pt x="26971" y="622300"/>
                </a:lnTo>
                <a:lnTo>
                  <a:pt x="10370" y="622300"/>
                </a:lnTo>
                <a:lnTo>
                  <a:pt x="10370" y="635000"/>
                </a:lnTo>
                <a:close/>
              </a:path>
              <a:path w="1577339" h="1651000">
                <a:moveTo>
                  <a:pt x="26971" y="622300"/>
                </a:moveTo>
                <a:lnTo>
                  <a:pt x="26971" y="609600"/>
                </a:lnTo>
                <a:lnTo>
                  <a:pt x="29041" y="609600"/>
                </a:lnTo>
                <a:lnTo>
                  <a:pt x="26971" y="622300"/>
                </a:lnTo>
                <a:close/>
              </a:path>
              <a:path w="1577339" h="1651000">
                <a:moveTo>
                  <a:pt x="1110115" y="635000"/>
                </a:moveTo>
                <a:lnTo>
                  <a:pt x="14520" y="635000"/>
                </a:lnTo>
                <a:lnTo>
                  <a:pt x="16601" y="622300"/>
                </a:lnTo>
                <a:lnTo>
                  <a:pt x="29041" y="622300"/>
                </a:lnTo>
                <a:lnTo>
                  <a:pt x="31134" y="609600"/>
                </a:lnTo>
                <a:lnTo>
                  <a:pt x="1110115" y="609600"/>
                </a:lnTo>
                <a:lnTo>
                  <a:pt x="1110115" y="635000"/>
                </a:lnTo>
                <a:close/>
              </a:path>
              <a:path w="1577339" h="1651000">
                <a:moveTo>
                  <a:pt x="1371556" y="622300"/>
                </a:moveTo>
                <a:lnTo>
                  <a:pt x="1255356" y="622300"/>
                </a:lnTo>
                <a:lnTo>
                  <a:pt x="1255356" y="609600"/>
                </a:lnTo>
                <a:lnTo>
                  <a:pt x="1371556" y="609600"/>
                </a:lnTo>
                <a:lnTo>
                  <a:pt x="1371556" y="622300"/>
                </a:lnTo>
                <a:close/>
              </a:path>
              <a:path w="1577339" h="1651000">
                <a:moveTo>
                  <a:pt x="1413073" y="622300"/>
                </a:moveTo>
                <a:lnTo>
                  <a:pt x="1410979" y="609600"/>
                </a:lnTo>
                <a:lnTo>
                  <a:pt x="1413073" y="609600"/>
                </a:lnTo>
                <a:lnTo>
                  <a:pt x="1413073" y="622300"/>
                </a:lnTo>
                <a:close/>
              </a:path>
              <a:path w="1577339" h="1651000">
                <a:moveTo>
                  <a:pt x="1251206" y="635000"/>
                </a:moveTo>
                <a:lnTo>
                  <a:pt x="1249136" y="635000"/>
                </a:lnTo>
                <a:lnTo>
                  <a:pt x="1251206" y="622300"/>
                </a:lnTo>
                <a:lnTo>
                  <a:pt x="1251206" y="635000"/>
                </a:lnTo>
                <a:close/>
              </a:path>
              <a:path w="1577339" h="1651000">
                <a:moveTo>
                  <a:pt x="1292722" y="647700"/>
                </a:moveTo>
                <a:lnTo>
                  <a:pt x="1255356" y="647700"/>
                </a:lnTo>
                <a:lnTo>
                  <a:pt x="1255356" y="635000"/>
                </a:lnTo>
                <a:lnTo>
                  <a:pt x="1253299" y="635000"/>
                </a:lnTo>
                <a:lnTo>
                  <a:pt x="1253299" y="622300"/>
                </a:lnTo>
                <a:lnTo>
                  <a:pt x="1292722" y="622300"/>
                </a:lnTo>
                <a:lnTo>
                  <a:pt x="1292722" y="647700"/>
                </a:lnTo>
                <a:close/>
              </a:path>
              <a:path w="1577339" h="1651000">
                <a:moveTo>
                  <a:pt x="1301023" y="635000"/>
                </a:moveTo>
                <a:lnTo>
                  <a:pt x="1296872" y="635000"/>
                </a:lnTo>
                <a:lnTo>
                  <a:pt x="1296872" y="622300"/>
                </a:lnTo>
                <a:lnTo>
                  <a:pt x="1301023" y="622300"/>
                </a:lnTo>
                <a:lnTo>
                  <a:pt x="1301023" y="635000"/>
                </a:lnTo>
                <a:close/>
              </a:path>
              <a:path w="1577339" h="1651000">
                <a:moveTo>
                  <a:pt x="1373649" y="635000"/>
                </a:moveTo>
                <a:lnTo>
                  <a:pt x="1311405" y="635000"/>
                </a:lnTo>
                <a:lnTo>
                  <a:pt x="1311405" y="622300"/>
                </a:lnTo>
                <a:lnTo>
                  <a:pt x="1373649" y="622300"/>
                </a:lnTo>
                <a:lnTo>
                  <a:pt x="1373649" y="635000"/>
                </a:lnTo>
                <a:close/>
              </a:path>
              <a:path w="1577339" h="1651000">
                <a:moveTo>
                  <a:pt x="1122566" y="647700"/>
                </a:moveTo>
                <a:lnTo>
                  <a:pt x="10370" y="647700"/>
                </a:lnTo>
                <a:lnTo>
                  <a:pt x="10370" y="635000"/>
                </a:lnTo>
                <a:lnTo>
                  <a:pt x="1122566" y="635000"/>
                </a:lnTo>
                <a:lnTo>
                  <a:pt x="1122566" y="647700"/>
                </a:lnTo>
                <a:close/>
              </a:path>
              <a:path w="1577339" h="1651000">
                <a:moveTo>
                  <a:pt x="1369487" y="673100"/>
                </a:moveTo>
                <a:lnTo>
                  <a:pt x="1317625" y="673100"/>
                </a:lnTo>
                <a:lnTo>
                  <a:pt x="1317625" y="647700"/>
                </a:lnTo>
                <a:lnTo>
                  <a:pt x="1313474" y="647700"/>
                </a:lnTo>
                <a:lnTo>
                  <a:pt x="1313474" y="635000"/>
                </a:lnTo>
                <a:lnTo>
                  <a:pt x="1371556" y="635000"/>
                </a:lnTo>
                <a:lnTo>
                  <a:pt x="1371556" y="660400"/>
                </a:lnTo>
                <a:lnTo>
                  <a:pt x="1369487" y="660400"/>
                </a:lnTo>
                <a:lnTo>
                  <a:pt x="1369487" y="673100"/>
                </a:lnTo>
                <a:close/>
              </a:path>
              <a:path w="1577339" h="1651000">
                <a:moveTo>
                  <a:pt x="1118428" y="660400"/>
                </a:moveTo>
                <a:lnTo>
                  <a:pt x="22821" y="660400"/>
                </a:lnTo>
                <a:lnTo>
                  <a:pt x="22821" y="647700"/>
                </a:lnTo>
                <a:lnTo>
                  <a:pt x="1118428" y="647700"/>
                </a:lnTo>
                <a:lnTo>
                  <a:pt x="1118428" y="660400"/>
                </a:lnTo>
                <a:close/>
              </a:path>
              <a:path w="1577339" h="1651000">
                <a:moveTo>
                  <a:pt x="1284409" y="660400"/>
                </a:moveTo>
                <a:lnTo>
                  <a:pt x="1257449" y="660400"/>
                </a:lnTo>
                <a:lnTo>
                  <a:pt x="1259518" y="647700"/>
                </a:lnTo>
                <a:lnTo>
                  <a:pt x="1284409" y="647700"/>
                </a:lnTo>
                <a:lnTo>
                  <a:pt x="1284409" y="660400"/>
                </a:lnTo>
                <a:close/>
              </a:path>
              <a:path w="1577339" h="1651000">
                <a:moveTo>
                  <a:pt x="122431" y="673100"/>
                </a:moveTo>
                <a:lnTo>
                  <a:pt x="31134" y="673100"/>
                </a:lnTo>
                <a:lnTo>
                  <a:pt x="31134" y="660400"/>
                </a:lnTo>
                <a:lnTo>
                  <a:pt x="124501" y="660400"/>
                </a:lnTo>
                <a:lnTo>
                  <a:pt x="122431" y="673100"/>
                </a:lnTo>
                <a:close/>
              </a:path>
              <a:path w="1577339" h="1651000">
                <a:moveTo>
                  <a:pt x="1126717" y="673100"/>
                </a:moveTo>
                <a:lnTo>
                  <a:pt x="124501" y="673100"/>
                </a:lnTo>
                <a:lnTo>
                  <a:pt x="124501" y="660400"/>
                </a:lnTo>
                <a:lnTo>
                  <a:pt x="1126717" y="660400"/>
                </a:lnTo>
                <a:lnTo>
                  <a:pt x="1126717" y="673100"/>
                </a:lnTo>
                <a:close/>
              </a:path>
              <a:path w="1577339" h="1651000">
                <a:moveTo>
                  <a:pt x="1263669" y="673100"/>
                </a:moveTo>
                <a:lnTo>
                  <a:pt x="1261588" y="673100"/>
                </a:lnTo>
                <a:lnTo>
                  <a:pt x="1261588" y="660400"/>
                </a:lnTo>
                <a:lnTo>
                  <a:pt x="1263669" y="660400"/>
                </a:lnTo>
                <a:lnTo>
                  <a:pt x="1263669" y="673100"/>
                </a:lnTo>
                <a:close/>
              </a:path>
              <a:path w="1577339" h="1651000">
                <a:moveTo>
                  <a:pt x="1286490" y="673100"/>
                </a:moveTo>
                <a:lnTo>
                  <a:pt x="1269889" y="673100"/>
                </a:lnTo>
                <a:lnTo>
                  <a:pt x="1269889" y="660400"/>
                </a:lnTo>
                <a:lnTo>
                  <a:pt x="1286490" y="660400"/>
                </a:lnTo>
                <a:lnTo>
                  <a:pt x="1286490" y="673100"/>
                </a:lnTo>
                <a:close/>
              </a:path>
              <a:path w="1577339" h="1651000">
                <a:moveTo>
                  <a:pt x="95448" y="685800"/>
                </a:moveTo>
                <a:lnTo>
                  <a:pt x="49805" y="685800"/>
                </a:lnTo>
                <a:lnTo>
                  <a:pt x="47724" y="673100"/>
                </a:lnTo>
                <a:lnTo>
                  <a:pt x="95448" y="673100"/>
                </a:lnTo>
                <a:lnTo>
                  <a:pt x="95448" y="685800"/>
                </a:lnTo>
                <a:close/>
              </a:path>
              <a:path w="1577339" h="1651000">
                <a:moveTo>
                  <a:pt x="1128798" y="685800"/>
                </a:moveTo>
                <a:lnTo>
                  <a:pt x="116200" y="685800"/>
                </a:lnTo>
                <a:lnTo>
                  <a:pt x="118269" y="673100"/>
                </a:lnTo>
                <a:lnTo>
                  <a:pt x="1128798" y="673100"/>
                </a:lnTo>
                <a:lnTo>
                  <a:pt x="1128798" y="685800"/>
                </a:lnTo>
                <a:close/>
              </a:path>
              <a:path w="1577339" h="1651000">
                <a:moveTo>
                  <a:pt x="1359117" y="685800"/>
                </a:moveTo>
                <a:lnTo>
                  <a:pt x="1319694" y="685800"/>
                </a:lnTo>
                <a:lnTo>
                  <a:pt x="1319694" y="673100"/>
                </a:lnTo>
                <a:lnTo>
                  <a:pt x="1359117" y="673100"/>
                </a:lnTo>
                <a:lnTo>
                  <a:pt x="1359117" y="685800"/>
                </a:lnTo>
                <a:close/>
              </a:path>
              <a:path w="1577339" h="1651000">
                <a:moveTo>
                  <a:pt x="1128798" y="698500"/>
                </a:moveTo>
                <a:lnTo>
                  <a:pt x="109968" y="698500"/>
                </a:lnTo>
                <a:lnTo>
                  <a:pt x="109968" y="685800"/>
                </a:lnTo>
                <a:lnTo>
                  <a:pt x="1130867" y="685800"/>
                </a:lnTo>
                <a:lnTo>
                  <a:pt x="1128798" y="698500"/>
                </a:lnTo>
                <a:close/>
              </a:path>
              <a:path w="1577339" h="1651000">
                <a:moveTo>
                  <a:pt x="1357048" y="711200"/>
                </a:moveTo>
                <a:lnTo>
                  <a:pt x="1325913" y="711200"/>
                </a:lnTo>
                <a:lnTo>
                  <a:pt x="1325913" y="698500"/>
                </a:lnTo>
                <a:lnTo>
                  <a:pt x="1323844" y="685800"/>
                </a:lnTo>
                <a:lnTo>
                  <a:pt x="1357048" y="685800"/>
                </a:lnTo>
                <a:lnTo>
                  <a:pt x="1357048" y="698500"/>
                </a:lnTo>
                <a:lnTo>
                  <a:pt x="1359117" y="698500"/>
                </a:lnTo>
                <a:lnTo>
                  <a:pt x="1357048" y="711200"/>
                </a:lnTo>
                <a:close/>
              </a:path>
              <a:path w="1577339" h="1651000">
                <a:moveTo>
                  <a:pt x="1132936" y="723900"/>
                </a:moveTo>
                <a:lnTo>
                  <a:pt x="240701" y="723900"/>
                </a:lnTo>
                <a:lnTo>
                  <a:pt x="240701" y="711200"/>
                </a:lnTo>
                <a:lnTo>
                  <a:pt x="91309" y="711200"/>
                </a:lnTo>
                <a:lnTo>
                  <a:pt x="91309" y="698500"/>
                </a:lnTo>
                <a:lnTo>
                  <a:pt x="1132936" y="698500"/>
                </a:lnTo>
                <a:lnTo>
                  <a:pt x="1132936" y="723900"/>
                </a:lnTo>
                <a:close/>
              </a:path>
              <a:path w="1577339" h="1651000">
                <a:moveTo>
                  <a:pt x="53955" y="723900"/>
                </a:moveTo>
                <a:lnTo>
                  <a:pt x="39423" y="723900"/>
                </a:lnTo>
                <a:lnTo>
                  <a:pt x="39423" y="711200"/>
                </a:lnTo>
                <a:lnTo>
                  <a:pt x="51886" y="711200"/>
                </a:lnTo>
                <a:lnTo>
                  <a:pt x="53955" y="723900"/>
                </a:lnTo>
                <a:close/>
              </a:path>
              <a:path w="1577339" h="1651000">
                <a:moveTo>
                  <a:pt x="224099" y="723900"/>
                </a:moveTo>
                <a:lnTo>
                  <a:pt x="58094" y="723900"/>
                </a:lnTo>
                <a:lnTo>
                  <a:pt x="60187" y="711200"/>
                </a:lnTo>
                <a:lnTo>
                  <a:pt x="224099" y="711200"/>
                </a:lnTo>
                <a:lnTo>
                  <a:pt x="224099" y="723900"/>
                </a:lnTo>
                <a:close/>
              </a:path>
              <a:path w="1577339" h="1651000">
                <a:moveTo>
                  <a:pt x="226180" y="723900"/>
                </a:moveTo>
                <a:lnTo>
                  <a:pt x="224099" y="723900"/>
                </a:lnTo>
                <a:lnTo>
                  <a:pt x="224099" y="711200"/>
                </a:lnTo>
                <a:lnTo>
                  <a:pt x="226180" y="711200"/>
                </a:lnTo>
                <a:lnTo>
                  <a:pt x="226180" y="723900"/>
                </a:lnTo>
                <a:close/>
              </a:path>
              <a:path w="1577339" h="1651000">
                <a:moveTo>
                  <a:pt x="236562" y="723900"/>
                </a:moveTo>
                <a:lnTo>
                  <a:pt x="226180" y="723900"/>
                </a:lnTo>
                <a:lnTo>
                  <a:pt x="226180" y="711200"/>
                </a:lnTo>
                <a:lnTo>
                  <a:pt x="238631" y="711200"/>
                </a:lnTo>
                <a:lnTo>
                  <a:pt x="236562" y="723900"/>
                </a:lnTo>
                <a:close/>
              </a:path>
              <a:path w="1577339" h="1651000">
                <a:moveTo>
                  <a:pt x="1334226" y="736600"/>
                </a:moveTo>
                <a:lnTo>
                  <a:pt x="1328007" y="736600"/>
                </a:lnTo>
                <a:lnTo>
                  <a:pt x="1328007" y="711200"/>
                </a:lnTo>
                <a:lnTo>
                  <a:pt x="1361198" y="711200"/>
                </a:lnTo>
                <a:lnTo>
                  <a:pt x="1361198" y="723900"/>
                </a:lnTo>
                <a:lnTo>
                  <a:pt x="1334226" y="723900"/>
                </a:lnTo>
                <a:lnTo>
                  <a:pt x="1334226" y="736600"/>
                </a:lnTo>
                <a:close/>
              </a:path>
              <a:path w="1577339" h="1651000">
                <a:moveTo>
                  <a:pt x="222030" y="736600"/>
                </a:moveTo>
                <a:lnTo>
                  <a:pt x="51886" y="736600"/>
                </a:lnTo>
                <a:lnTo>
                  <a:pt x="47724" y="723900"/>
                </a:lnTo>
                <a:lnTo>
                  <a:pt x="222030" y="723900"/>
                </a:lnTo>
                <a:lnTo>
                  <a:pt x="222030" y="736600"/>
                </a:lnTo>
                <a:close/>
              </a:path>
              <a:path w="1577339" h="1651000">
                <a:moveTo>
                  <a:pt x="1087293" y="736600"/>
                </a:moveTo>
                <a:lnTo>
                  <a:pt x="234469" y="736600"/>
                </a:lnTo>
                <a:lnTo>
                  <a:pt x="236562" y="723900"/>
                </a:lnTo>
                <a:lnTo>
                  <a:pt x="1089363" y="723900"/>
                </a:lnTo>
                <a:lnTo>
                  <a:pt x="1087293" y="736600"/>
                </a:lnTo>
                <a:close/>
              </a:path>
              <a:path w="1577339" h="1651000">
                <a:moveTo>
                  <a:pt x="1110115" y="749300"/>
                </a:moveTo>
                <a:lnTo>
                  <a:pt x="1105964" y="749300"/>
                </a:lnTo>
                <a:lnTo>
                  <a:pt x="1105964" y="736600"/>
                </a:lnTo>
                <a:lnTo>
                  <a:pt x="1091444" y="736600"/>
                </a:lnTo>
                <a:lnTo>
                  <a:pt x="1091444" y="723900"/>
                </a:lnTo>
                <a:lnTo>
                  <a:pt x="1112208" y="723900"/>
                </a:lnTo>
                <a:lnTo>
                  <a:pt x="1112208" y="736600"/>
                </a:lnTo>
                <a:lnTo>
                  <a:pt x="1110115" y="749300"/>
                </a:lnTo>
                <a:close/>
              </a:path>
              <a:path w="1577339" h="1651000">
                <a:moveTo>
                  <a:pt x="1135029" y="736600"/>
                </a:moveTo>
                <a:lnTo>
                  <a:pt x="1114277" y="736600"/>
                </a:lnTo>
                <a:lnTo>
                  <a:pt x="1114277" y="723900"/>
                </a:lnTo>
                <a:lnTo>
                  <a:pt x="1135029" y="723900"/>
                </a:lnTo>
                <a:lnTo>
                  <a:pt x="1135029" y="736600"/>
                </a:lnTo>
                <a:close/>
              </a:path>
              <a:path w="1577339" h="1651000">
                <a:moveTo>
                  <a:pt x="1350828" y="736600"/>
                </a:moveTo>
                <a:lnTo>
                  <a:pt x="1340446" y="736600"/>
                </a:lnTo>
                <a:lnTo>
                  <a:pt x="1340446" y="723900"/>
                </a:lnTo>
                <a:lnTo>
                  <a:pt x="1350828" y="723900"/>
                </a:lnTo>
                <a:lnTo>
                  <a:pt x="1350828" y="736600"/>
                </a:lnTo>
                <a:close/>
              </a:path>
              <a:path w="1577339" h="1651000">
                <a:moveTo>
                  <a:pt x="219961" y="774700"/>
                </a:moveTo>
                <a:lnTo>
                  <a:pt x="87147" y="774700"/>
                </a:lnTo>
                <a:lnTo>
                  <a:pt x="72614" y="762000"/>
                </a:lnTo>
                <a:lnTo>
                  <a:pt x="70545" y="762000"/>
                </a:lnTo>
                <a:lnTo>
                  <a:pt x="68488" y="749300"/>
                </a:lnTo>
                <a:lnTo>
                  <a:pt x="58094" y="749300"/>
                </a:lnTo>
                <a:lnTo>
                  <a:pt x="56024" y="736600"/>
                </a:lnTo>
                <a:lnTo>
                  <a:pt x="219961" y="736600"/>
                </a:lnTo>
                <a:lnTo>
                  <a:pt x="219961" y="774700"/>
                </a:lnTo>
                <a:close/>
              </a:path>
              <a:path w="1577339" h="1651000">
                <a:moveTo>
                  <a:pt x="244851" y="749300"/>
                </a:moveTo>
                <a:lnTo>
                  <a:pt x="242782" y="749300"/>
                </a:lnTo>
                <a:lnTo>
                  <a:pt x="242782" y="736600"/>
                </a:lnTo>
                <a:lnTo>
                  <a:pt x="244851" y="736600"/>
                </a:lnTo>
                <a:lnTo>
                  <a:pt x="244851" y="749300"/>
                </a:lnTo>
                <a:close/>
              </a:path>
              <a:path w="1577339" h="1651000">
                <a:moveTo>
                  <a:pt x="1079005" y="749300"/>
                </a:moveTo>
                <a:lnTo>
                  <a:pt x="244851" y="749300"/>
                </a:lnTo>
                <a:lnTo>
                  <a:pt x="244851" y="736600"/>
                </a:lnTo>
                <a:lnTo>
                  <a:pt x="1079005" y="736600"/>
                </a:lnTo>
                <a:lnTo>
                  <a:pt x="1079005" y="749300"/>
                </a:lnTo>
                <a:close/>
              </a:path>
              <a:path w="1577339" h="1651000">
                <a:moveTo>
                  <a:pt x="1099733" y="749300"/>
                </a:moveTo>
                <a:lnTo>
                  <a:pt x="1087293" y="749300"/>
                </a:lnTo>
                <a:lnTo>
                  <a:pt x="1087293" y="736600"/>
                </a:lnTo>
                <a:lnTo>
                  <a:pt x="1099733" y="736600"/>
                </a:lnTo>
                <a:lnTo>
                  <a:pt x="1099733" y="749300"/>
                </a:lnTo>
                <a:close/>
              </a:path>
              <a:path w="1577339" h="1651000">
                <a:moveTo>
                  <a:pt x="1101826" y="762000"/>
                </a:moveTo>
                <a:lnTo>
                  <a:pt x="1099733" y="762000"/>
                </a:lnTo>
                <a:lnTo>
                  <a:pt x="1099733" y="736600"/>
                </a:lnTo>
                <a:lnTo>
                  <a:pt x="1103895" y="736600"/>
                </a:lnTo>
                <a:lnTo>
                  <a:pt x="1103895" y="749300"/>
                </a:lnTo>
                <a:lnTo>
                  <a:pt x="1101826" y="749300"/>
                </a:lnTo>
                <a:lnTo>
                  <a:pt x="1101826" y="762000"/>
                </a:lnTo>
                <a:close/>
              </a:path>
              <a:path w="1577339" h="1651000">
                <a:moveTo>
                  <a:pt x="1132936" y="749300"/>
                </a:moveTo>
                <a:lnTo>
                  <a:pt x="1118428" y="749300"/>
                </a:lnTo>
                <a:lnTo>
                  <a:pt x="1118428" y="736600"/>
                </a:lnTo>
                <a:lnTo>
                  <a:pt x="1132936" y="736600"/>
                </a:lnTo>
                <a:lnTo>
                  <a:pt x="1132936" y="749300"/>
                </a:lnTo>
                <a:close/>
              </a:path>
              <a:path w="1577339" h="1651000">
                <a:moveTo>
                  <a:pt x="261453" y="762000"/>
                </a:moveTo>
                <a:lnTo>
                  <a:pt x="238631" y="762000"/>
                </a:lnTo>
                <a:lnTo>
                  <a:pt x="238631" y="749300"/>
                </a:lnTo>
                <a:lnTo>
                  <a:pt x="263522" y="749300"/>
                </a:lnTo>
                <a:lnTo>
                  <a:pt x="261453" y="762000"/>
                </a:lnTo>
                <a:close/>
              </a:path>
              <a:path w="1577339" h="1651000">
                <a:moveTo>
                  <a:pt x="1066541" y="762000"/>
                </a:moveTo>
                <a:lnTo>
                  <a:pt x="265603" y="762000"/>
                </a:lnTo>
                <a:lnTo>
                  <a:pt x="267673" y="749300"/>
                </a:lnTo>
                <a:lnTo>
                  <a:pt x="1068622" y="749300"/>
                </a:lnTo>
                <a:lnTo>
                  <a:pt x="1066541" y="762000"/>
                </a:lnTo>
                <a:close/>
              </a:path>
              <a:path w="1577339" h="1651000">
                <a:moveTo>
                  <a:pt x="1124647" y="762000"/>
                </a:moveTo>
                <a:lnTo>
                  <a:pt x="1116335" y="762000"/>
                </a:lnTo>
                <a:lnTo>
                  <a:pt x="1116335" y="749300"/>
                </a:lnTo>
                <a:lnTo>
                  <a:pt x="1124647" y="749300"/>
                </a:lnTo>
                <a:lnTo>
                  <a:pt x="1124647" y="762000"/>
                </a:lnTo>
                <a:close/>
              </a:path>
              <a:path w="1577339" h="1651000">
                <a:moveTo>
                  <a:pt x="1137099" y="762000"/>
                </a:moveTo>
                <a:lnTo>
                  <a:pt x="1126717" y="762000"/>
                </a:lnTo>
                <a:lnTo>
                  <a:pt x="1126717" y="749300"/>
                </a:lnTo>
                <a:lnTo>
                  <a:pt x="1137099" y="749300"/>
                </a:lnTo>
                <a:lnTo>
                  <a:pt x="1137099" y="762000"/>
                </a:lnTo>
                <a:close/>
              </a:path>
              <a:path w="1577339" h="1651000">
                <a:moveTo>
                  <a:pt x="1031269" y="774700"/>
                </a:moveTo>
                <a:lnTo>
                  <a:pt x="244851" y="774700"/>
                </a:lnTo>
                <a:lnTo>
                  <a:pt x="244851" y="762000"/>
                </a:lnTo>
                <a:lnTo>
                  <a:pt x="1031269" y="762000"/>
                </a:lnTo>
                <a:lnTo>
                  <a:pt x="1031269" y="774700"/>
                </a:lnTo>
                <a:close/>
              </a:path>
              <a:path w="1577339" h="1651000">
                <a:moveTo>
                  <a:pt x="213717" y="787400"/>
                </a:moveTo>
                <a:lnTo>
                  <a:pt x="93378" y="787400"/>
                </a:lnTo>
                <a:lnTo>
                  <a:pt x="91309" y="774700"/>
                </a:lnTo>
                <a:lnTo>
                  <a:pt x="215810" y="774700"/>
                </a:lnTo>
                <a:lnTo>
                  <a:pt x="213717" y="787400"/>
                </a:lnTo>
                <a:close/>
              </a:path>
              <a:path w="1577339" h="1651000">
                <a:moveTo>
                  <a:pt x="246920" y="787400"/>
                </a:moveTo>
                <a:lnTo>
                  <a:pt x="242782" y="787400"/>
                </a:lnTo>
                <a:lnTo>
                  <a:pt x="242782" y="774700"/>
                </a:lnTo>
                <a:lnTo>
                  <a:pt x="244851" y="774700"/>
                </a:lnTo>
                <a:lnTo>
                  <a:pt x="246920" y="787400"/>
                </a:lnTo>
                <a:close/>
              </a:path>
              <a:path w="1577339" h="1651000">
                <a:moveTo>
                  <a:pt x="1018805" y="787400"/>
                </a:moveTo>
                <a:lnTo>
                  <a:pt x="246920" y="787400"/>
                </a:lnTo>
                <a:lnTo>
                  <a:pt x="246920" y="774700"/>
                </a:lnTo>
                <a:lnTo>
                  <a:pt x="1018805" y="774700"/>
                </a:lnTo>
                <a:lnTo>
                  <a:pt x="1018805" y="787400"/>
                </a:lnTo>
                <a:close/>
              </a:path>
              <a:path w="1577339" h="1651000">
                <a:moveTo>
                  <a:pt x="205428" y="800100"/>
                </a:moveTo>
                <a:lnTo>
                  <a:pt x="101679" y="800100"/>
                </a:lnTo>
                <a:lnTo>
                  <a:pt x="101679" y="787400"/>
                </a:lnTo>
                <a:lnTo>
                  <a:pt x="205428" y="787400"/>
                </a:lnTo>
                <a:lnTo>
                  <a:pt x="205428" y="800100"/>
                </a:lnTo>
                <a:close/>
              </a:path>
              <a:path w="1577339" h="1651000">
                <a:moveTo>
                  <a:pt x="242782" y="800100"/>
                </a:moveTo>
                <a:lnTo>
                  <a:pt x="240701" y="800100"/>
                </a:lnTo>
                <a:lnTo>
                  <a:pt x="240701" y="787400"/>
                </a:lnTo>
                <a:lnTo>
                  <a:pt x="242782" y="787400"/>
                </a:lnTo>
                <a:lnTo>
                  <a:pt x="242782" y="800100"/>
                </a:lnTo>
                <a:close/>
              </a:path>
              <a:path w="1577339" h="1651000">
                <a:moveTo>
                  <a:pt x="249002" y="800100"/>
                </a:moveTo>
                <a:lnTo>
                  <a:pt x="244851" y="800100"/>
                </a:lnTo>
                <a:lnTo>
                  <a:pt x="244851" y="787400"/>
                </a:lnTo>
                <a:lnTo>
                  <a:pt x="249002" y="787400"/>
                </a:lnTo>
                <a:lnTo>
                  <a:pt x="249002" y="800100"/>
                </a:lnTo>
                <a:close/>
              </a:path>
              <a:path w="1577339" h="1651000">
                <a:moveTo>
                  <a:pt x="251071" y="800100"/>
                </a:moveTo>
                <a:lnTo>
                  <a:pt x="249002" y="800100"/>
                </a:lnTo>
                <a:lnTo>
                  <a:pt x="249002" y="787400"/>
                </a:lnTo>
                <a:lnTo>
                  <a:pt x="251071" y="787400"/>
                </a:lnTo>
                <a:lnTo>
                  <a:pt x="251071" y="800100"/>
                </a:lnTo>
                <a:close/>
              </a:path>
              <a:path w="1577339" h="1651000">
                <a:moveTo>
                  <a:pt x="1018805" y="812800"/>
                </a:moveTo>
                <a:lnTo>
                  <a:pt x="253164" y="812800"/>
                </a:lnTo>
                <a:lnTo>
                  <a:pt x="253164" y="800100"/>
                </a:lnTo>
                <a:lnTo>
                  <a:pt x="251071" y="800100"/>
                </a:lnTo>
                <a:lnTo>
                  <a:pt x="251071" y="787400"/>
                </a:lnTo>
                <a:lnTo>
                  <a:pt x="1014667" y="787400"/>
                </a:lnTo>
                <a:lnTo>
                  <a:pt x="1014667" y="800100"/>
                </a:lnTo>
                <a:lnTo>
                  <a:pt x="1018805" y="812800"/>
                </a:lnTo>
                <a:close/>
              </a:path>
              <a:path w="1577339" h="1651000">
                <a:moveTo>
                  <a:pt x="180513" y="812800"/>
                </a:moveTo>
                <a:lnTo>
                  <a:pt x="114130" y="812800"/>
                </a:lnTo>
                <a:lnTo>
                  <a:pt x="114130" y="800100"/>
                </a:lnTo>
                <a:lnTo>
                  <a:pt x="180513" y="800100"/>
                </a:lnTo>
                <a:lnTo>
                  <a:pt x="180513" y="812800"/>
                </a:lnTo>
                <a:close/>
              </a:path>
              <a:path w="1577339" h="1651000">
                <a:moveTo>
                  <a:pt x="180513" y="812800"/>
                </a:moveTo>
                <a:lnTo>
                  <a:pt x="180513" y="800100"/>
                </a:lnTo>
                <a:lnTo>
                  <a:pt x="182583" y="800100"/>
                </a:lnTo>
                <a:lnTo>
                  <a:pt x="180513" y="812800"/>
                </a:lnTo>
                <a:close/>
              </a:path>
              <a:path w="1577339" h="1651000">
                <a:moveTo>
                  <a:pt x="159761" y="825500"/>
                </a:moveTo>
                <a:lnTo>
                  <a:pt x="134859" y="825500"/>
                </a:lnTo>
                <a:lnTo>
                  <a:pt x="134859" y="812800"/>
                </a:lnTo>
                <a:lnTo>
                  <a:pt x="159761" y="812800"/>
                </a:lnTo>
                <a:lnTo>
                  <a:pt x="159761" y="825500"/>
                </a:lnTo>
                <a:close/>
              </a:path>
              <a:path w="1577339" h="1651000">
                <a:moveTo>
                  <a:pt x="1025049" y="825500"/>
                </a:moveTo>
                <a:lnTo>
                  <a:pt x="257290" y="825500"/>
                </a:lnTo>
                <a:lnTo>
                  <a:pt x="257290" y="812800"/>
                </a:lnTo>
                <a:lnTo>
                  <a:pt x="1022968" y="812800"/>
                </a:lnTo>
                <a:lnTo>
                  <a:pt x="1025049" y="825500"/>
                </a:lnTo>
                <a:close/>
              </a:path>
              <a:path w="1577339" h="1651000">
                <a:moveTo>
                  <a:pt x="1012586" y="838200"/>
                </a:moveTo>
                <a:lnTo>
                  <a:pt x="255233" y="838200"/>
                </a:lnTo>
                <a:lnTo>
                  <a:pt x="255233" y="825500"/>
                </a:lnTo>
                <a:lnTo>
                  <a:pt x="1020898" y="825500"/>
                </a:lnTo>
                <a:lnTo>
                  <a:pt x="1012586" y="838200"/>
                </a:lnTo>
                <a:close/>
              </a:path>
              <a:path w="1577339" h="1651000">
                <a:moveTo>
                  <a:pt x="1010516" y="850900"/>
                </a:moveTo>
                <a:lnTo>
                  <a:pt x="251071" y="850900"/>
                </a:lnTo>
                <a:lnTo>
                  <a:pt x="251071" y="838200"/>
                </a:lnTo>
                <a:lnTo>
                  <a:pt x="1010516" y="838200"/>
                </a:lnTo>
                <a:lnTo>
                  <a:pt x="1010516" y="850900"/>
                </a:lnTo>
                <a:close/>
              </a:path>
              <a:path w="1577339" h="1651000">
                <a:moveTo>
                  <a:pt x="987695" y="876300"/>
                </a:moveTo>
                <a:lnTo>
                  <a:pt x="246920" y="876300"/>
                </a:lnTo>
                <a:lnTo>
                  <a:pt x="246920" y="850900"/>
                </a:lnTo>
                <a:lnTo>
                  <a:pt x="1002204" y="850900"/>
                </a:lnTo>
                <a:lnTo>
                  <a:pt x="995984" y="863600"/>
                </a:lnTo>
                <a:lnTo>
                  <a:pt x="989764" y="863600"/>
                </a:lnTo>
                <a:lnTo>
                  <a:pt x="987695" y="876300"/>
                </a:lnTo>
                <a:close/>
              </a:path>
              <a:path w="1577339" h="1651000">
                <a:moveTo>
                  <a:pt x="933739" y="901700"/>
                </a:moveTo>
                <a:lnTo>
                  <a:pt x="244851" y="901700"/>
                </a:lnTo>
                <a:lnTo>
                  <a:pt x="244851" y="863600"/>
                </a:lnTo>
                <a:lnTo>
                  <a:pt x="246920" y="863600"/>
                </a:lnTo>
                <a:lnTo>
                  <a:pt x="246920" y="876300"/>
                </a:lnTo>
                <a:lnTo>
                  <a:pt x="956561" y="876300"/>
                </a:lnTo>
                <a:lnTo>
                  <a:pt x="956561" y="889000"/>
                </a:lnTo>
                <a:lnTo>
                  <a:pt x="935833" y="889000"/>
                </a:lnTo>
                <a:lnTo>
                  <a:pt x="933739" y="901700"/>
                </a:lnTo>
                <a:close/>
              </a:path>
              <a:path w="1577339" h="1651000">
                <a:moveTo>
                  <a:pt x="919231" y="914400"/>
                </a:moveTo>
                <a:lnTo>
                  <a:pt x="246920" y="914400"/>
                </a:lnTo>
                <a:lnTo>
                  <a:pt x="249002" y="901700"/>
                </a:lnTo>
                <a:lnTo>
                  <a:pt x="921288" y="901700"/>
                </a:lnTo>
                <a:lnTo>
                  <a:pt x="919231" y="914400"/>
                </a:lnTo>
                <a:close/>
              </a:path>
              <a:path w="1577339" h="1651000">
                <a:moveTo>
                  <a:pt x="906768" y="927100"/>
                </a:moveTo>
                <a:lnTo>
                  <a:pt x="249002" y="927100"/>
                </a:lnTo>
                <a:lnTo>
                  <a:pt x="251071" y="914400"/>
                </a:lnTo>
                <a:lnTo>
                  <a:pt x="906768" y="914400"/>
                </a:lnTo>
                <a:lnTo>
                  <a:pt x="906768" y="927100"/>
                </a:lnTo>
                <a:close/>
              </a:path>
              <a:path w="1577339" h="1651000">
                <a:moveTo>
                  <a:pt x="253164" y="939800"/>
                </a:moveTo>
                <a:lnTo>
                  <a:pt x="251071" y="939800"/>
                </a:lnTo>
                <a:lnTo>
                  <a:pt x="251071" y="927100"/>
                </a:lnTo>
                <a:lnTo>
                  <a:pt x="253164" y="927100"/>
                </a:lnTo>
                <a:lnTo>
                  <a:pt x="253164" y="939800"/>
                </a:lnTo>
                <a:close/>
              </a:path>
              <a:path w="1577339" h="1651000">
                <a:moveTo>
                  <a:pt x="255233" y="939800"/>
                </a:moveTo>
                <a:lnTo>
                  <a:pt x="255233" y="927100"/>
                </a:lnTo>
                <a:lnTo>
                  <a:pt x="257290" y="927100"/>
                </a:lnTo>
                <a:lnTo>
                  <a:pt x="255233" y="939800"/>
                </a:lnTo>
                <a:close/>
              </a:path>
              <a:path w="1577339" h="1651000">
                <a:moveTo>
                  <a:pt x="898467" y="939800"/>
                </a:moveTo>
                <a:lnTo>
                  <a:pt x="265603" y="939800"/>
                </a:lnTo>
                <a:lnTo>
                  <a:pt x="265603" y="927100"/>
                </a:lnTo>
                <a:lnTo>
                  <a:pt x="902629" y="927100"/>
                </a:lnTo>
                <a:lnTo>
                  <a:pt x="898467" y="939800"/>
                </a:lnTo>
                <a:close/>
              </a:path>
              <a:path w="1577339" h="1651000">
                <a:moveTo>
                  <a:pt x="888097" y="952500"/>
                </a:moveTo>
                <a:lnTo>
                  <a:pt x="259384" y="952500"/>
                </a:lnTo>
                <a:lnTo>
                  <a:pt x="259384" y="939800"/>
                </a:lnTo>
                <a:lnTo>
                  <a:pt x="892247" y="939800"/>
                </a:lnTo>
                <a:lnTo>
                  <a:pt x="888097" y="952500"/>
                </a:lnTo>
                <a:close/>
              </a:path>
              <a:path w="1577339" h="1651000">
                <a:moveTo>
                  <a:pt x="869426" y="977900"/>
                </a:moveTo>
                <a:lnTo>
                  <a:pt x="255233" y="977900"/>
                </a:lnTo>
                <a:lnTo>
                  <a:pt x="255233" y="952500"/>
                </a:lnTo>
                <a:lnTo>
                  <a:pt x="881877" y="952500"/>
                </a:lnTo>
                <a:lnTo>
                  <a:pt x="881877" y="965200"/>
                </a:lnTo>
                <a:lnTo>
                  <a:pt x="873564" y="965200"/>
                </a:lnTo>
                <a:lnTo>
                  <a:pt x="869426" y="977900"/>
                </a:lnTo>
                <a:close/>
              </a:path>
              <a:path w="1577339" h="1651000">
                <a:moveTo>
                  <a:pt x="861113" y="990600"/>
                </a:moveTo>
                <a:lnTo>
                  <a:pt x="265603" y="990600"/>
                </a:lnTo>
                <a:lnTo>
                  <a:pt x="263522" y="977900"/>
                </a:lnTo>
                <a:lnTo>
                  <a:pt x="861113" y="977900"/>
                </a:lnTo>
                <a:lnTo>
                  <a:pt x="861113" y="990600"/>
                </a:lnTo>
                <a:close/>
              </a:path>
              <a:path w="1577339" h="1651000">
                <a:moveTo>
                  <a:pt x="840385" y="1003300"/>
                </a:moveTo>
                <a:lnTo>
                  <a:pt x="261453" y="1003300"/>
                </a:lnTo>
                <a:lnTo>
                  <a:pt x="261453" y="990600"/>
                </a:lnTo>
                <a:lnTo>
                  <a:pt x="840385" y="990600"/>
                </a:lnTo>
                <a:lnTo>
                  <a:pt x="840385" y="1003300"/>
                </a:lnTo>
                <a:close/>
              </a:path>
              <a:path w="1577339" h="1651000">
                <a:moveTo>
                  <a:pt x="827921" y="1016000"/>
                </a:moveTo>
                <a:lnTo>
                  <a:pt x="265603" y="1016000"/>
                </a:lnTo>
                <a:lnTo>
                  <a:pt x="265603" y="1003300"/>
                </a:lnTo>
                <a:lnTo>
                  <a:pt x="830002" y="1003300"/>
                </a:lnTo>
                <a:lnTo>
                  <a:pt x="827921" y="1016000"/>
                </a:lnTo>
                <a:close/>
              </a:path>
              <a:path w="1577339" h="1651000">
                <a:moveTo>
                  <a:pt x="819632" y="1028700"/>
                </a:moveTo>
                <a:lnTo>
                  <a:pt x="267673" y="1028700"/>
                </a:lnTo>
                <a:lnTo>
                  <a:pt x="267673" y="1016000"/>
                </a:lnTo>
                <a:lnTo>
                  <a:pt x="819632" y="1016000"/>
                </a:lnTo>
                <a:lnTo>
                  <a:pt x="819632" y="1028700"/>
                </a:lnTo>
                <a:close/>
              </a:path>
              <a:path w="1577339" h="1651000">
                <a:moveTo>
                  <a:pt x="800937" y="1041400"/>
                </a:moveTo>
                <a:lnTo>
                  <a:pt x="271823" y="1041400"/>
                </a:lnTo>
                <a:lnTo>
                  <a:pt x="271823" y="1028700"/>
                </a:lnTo>
                <a:lnTo>
                  <a:pt x="803031" y="1028700"/>
                </a:lnTo>
                <a:lnTo>
                  <a:pt x="800937" y="1041400"/>
                </a:lnTo>
                <a:close/>
              </a:path>
              <a:path w="1577339" h="1651000">
                <a:moveTo>
                  <a:pt x="778116" y="1054100"/>
                </a:moveTo>
                <a:lnTo>
                  <a:pt x="273892" y="1054100"/>
                </a:lnTo>
                <a:lnTo>
                  <a:pt x="273892" y="1041400"/>
                </a:lnTo>
                <a:lnTo>
                  <a:pt x="782266" y="1041400"/>
                </a:lnTo>
                <a:lnTo>
                  <a:pt x="778116" y="1054100"/>
                </a:lnTo>
                <a:close/>
              </a:path>
              <a:path w="1577339" h="1651000">
                <a:moveTo>
                  <a:pt x="765677" y="1079500"/>
                </a:moveTo>
                <a:lnTo>
                  <a:pt x="275985" y="1079500"/>
                </a:lnTo>
                <a:lnTo>
                  <a:pt x="275985" y="1054100"/>
                </a:lnTo>
                <a:lnTo>
                  <a:pt x="769827" y="1054100"/>
                </a:lnTo>
                <a:lnTo>
                  <a:pt x="769827" y="1066800"/>
                </a:lnTo>
                <a:lnTo>
                  <a:pt x="765677" y="1066800"/>
                </a:lnTo>
                <a:lnTo>
                  <a:pt x="765677" y="1079500"/>
                </a:lnTo>
                <a:close/>
              </a:path>
              <a:path w="1577339" h="1651000">
                <a:moveTo>
                  <a:pt x="755295" y="1104900"/>
                </a:moveTo>
                <a:lnTo>
                  <a:pt x="280124" y="1104900"/>
                </a:lnTo>
                <a:lnTo>
                  <a:pt x="278055" y="1092200"/>
                </a:lnTo>
                <a:lnTo>
                  <a:pt x="278055" y="1079500"/>
                </a:lnTo>
                <a:lnTo>
                  <a:pt x="769827" y="1079500"/>
                </a:lnTo>
                <a:lnTo>
                  <a:pt x="769827" y="1092200"/>
                </a:lnTo>
                <a:lnTo>
                  <a:pt x="759445" y="1092200"/>
                </a:lnTo>
                <a:lnTo>
                  <a:pt x="755295" y="1104900"/>
                </a:lnTo>
                <a:close/>
              </a:path>
              <a:path w="1577339" h="1651000">
                <a:moveTo>
                  <a:pt x="713790" y="1117600"/>
                </a:moveTo>
                <a:lnTo>
                  <a:pt x="282205" y="1117600"/>
                </a:lnTo>
                <a:lnTo>
                  <a:pt x="282205" y="1104900"/>
                </a:lnTo>
                <a:lnTo>
                  <a:pt x="713790" y="1104900"/>
                </a:lnTo>
                <a:lnTo>
                  <a:pt x="713790" y="1117600"/>
                </a:lnTo>
                <a:close/>
              </a:path>
              <a:path w="1577339" h="1651000">
                <a:moveTo>
                  <a:pt x="707559" y="1130300"/>
                </a:moveTo>
                <a:lnTo>
                  <a:pt x="286344" y="1130300"/>
                </a:lnTo>
                <a:lnTo>
                  <a:pt x="286344" y="1117600"/>
                </a:lnTo>
                <a:lnTo>
                  <a:pt x="707559" y="1117600"/>
                </a:lnTo>
                <a:lnTo>
                  <a:pt x="707559" y="1130300"/>
                </a:lnTo>
                <a:close/>
              </a:path>
              <a:path w="1577339" h="1651000">
                <a:moveTo>
                  <a:pt x="699270" y="1143000"/>
                </a:moveTo>
                <a:lnTo>
                  <a:pt x="290494" y="1143000"/>
                </a:lnTo>
                <a:lnTo>
                  <a:pt x="290494" y="1130300"/>
                </a:lnTo>
                <a:lnTo>
                  <a:pt x="701339" y="1130300"/>
                </a:lnTo>
                <a:lnTo>
                  <a:pt x="699270" y="1143000"/>
                </a:lnTo>
                <a:close/>
              </a:path>
              <a:path w="1577339" h="1651000">
                <a:moveTo>
                  <a:pt x="659847" y="1155700"/>
                </a:moveTo>
                <a:lnTo>
                  <a:pt x="296714" y="1155700"/>
                </a:lnTo>
                <a:lnTo>
                  <a:pt x="296714" y="1143000"/>
                </a:lnTo>
                <a:lnTo>
                  <a:pt x="659847" y="1143000"/>
                </a:lnTo>
                <a:lnTo>
                  <a:pt x="659847" y="1155700"/>
                </a:lnTo>
                <a:close/>
              </a:path>
              <a:path w="1577339" h="1651000">
                <a:moveTo>
                  <a:pt x="695119" y="1155700"/>
                </a:moveTo>
                <a:lnTo>
                  <a:pt x="686830" y="1155700"/>
                </a:lnTo>
                <a:lnTo>
                  <a:pt x="686830" y="1143000"/>
                </a:lnTo>
                <a:lnTo>
                  <a:pt x="695119" y="1143000"/>
                </a:lnTo>
                <a:lnTo>
                  <a:pt x="695119" y="1155700"/>
                </a:lnTo>
                <a:close/>
              </a:path>
              <a:path w="1577339" h="1651000">
                <a:moveTo>
                  <a:pt x="653627" y="1168400"/>
                </a:moveTo>
                <a:lnTo>
                  <a:pt x="302945" y="1168400"/>
                </a:lnTo>
                <a:lnTo>
                  <a:pt x="300876" y="1155700"/>
                </a:lnTo>
                <a:lnTo>
                  <a:pt x="653627" y="1155700"/>
                </a:lnTo>
                <a:lnTo>
                  <a:pt x="653627" y="1168400"/>
                </a:lnTo>
                <a:close/>
              </a:path>
              <a:path w="1577339" h="1651000">
                <a:moveTo>
                  <a:pt x="647407" y="1181100"/>
                </a:moveTo>
                <a:lnTo>
                  <a:pt x="309177" y="1181100"/>
                </a:lnTo>
                <a:lnTo>
                  <a:pt x="309177" y="1168400"/>
                </a:lnTo>
                <a:lnTo>
                  <a:pt x="651546" y="1168400"/>
                </a:lnTo>
                <a:lnTo>
                  <a:pt x="647407" y="1181100"/>
                </a:lnTo>
                <a:close/>
              </a:path>
              <a:path w="1577339" h="1651000">
                <a:moveTo>
                  <a:pt x="645314" y="1206500"/>
                </a:moveTo>
                <a:lnTo>
                  <a:pt x="317478" y="1206500"/>
                </a:lnTo>
                <a:lnTo>
                  <a:pt x="317478" y="1193800"/>
                </a:lnTo>
                <a:lnTo>
                  <a:pt x="311246" y="1193800"/>
                </a:lnTo>
                <a:lnTo>
                  <a:pt x="311246" y="1181100"/>
                </a:lnTo>
                <a:lnTo>
                  <a:pt x="645314" y="1181100"/>
                </a:lnTo>
                <a:lnTo>
                  <a:pt x="645314" y="1206500"/>
                </a:lnTo>
                <a:close/>
              </a:path>
              <a:path w="1577339" h="1651000">
                <a:moveTo>
                  <a:pt x="327848" y="1219200"/>
                </a:moveTo>
                <a:lnTo>
                  <a:pt x="325779" y="1219200"/>
                </a:lnTo>
                <a:lnTo>
                  <a:pt x="325779" y="1206500"/>
                </a:lnTo>
                <a:lnTo>
                  <a:pt x="327848" y="1206500"/>
                </a:lnTo>
                <a:lnTo>
                  <a:pt x="327848" y="1219200"/>
                </a:lnTo>
                <a:close/>
              </a:path>
              <a:path w="1577339" h="1651000">
                <a:moveTo>
                  <a:pt x="649477" y="1219200"/>
                </a:moveTo>
                <a:lnTo>
                  <a:pt x="329917" y="1219200"/>
                </a:lnTo>
                <a:lnTo>
                  <a:pt x="327848" y="1206500"/>
                </a:lnTo>
                <a:lnTo>
                  <a:pt x="649477" y="1206500"/>
                </a:lnTo>
                <a:lnTo>
                  <a:pt x="649477" y="1219200"/>
                </a:lnTo>
                <a:close/>
              </a:path>
              <a:path w="1577339" h="1651000">
                <a:moveTo>
                  <a:pt x="651546" y="1244600"/>
                </a:moveTo>
                <a:lnTo>
                  <a:pt x="338230" y="1244600"/>
                </a:lnTo>
                <a:lnTo>
                  <a:pt x="336137" y="1231900"/>
                </a:lnTo>
                <a:lnTo>
                  <a:pt x="332010" y="1231900"/>
                </a:lnTo>
                <a:lnTo>
                  <a:pt x="332010" y="1219200"/>
                </a:lnTo>
                <a:lnTo>
                  <a:pt x="653627" y="1219200"/>
                </a:lnTo>
                <a:lnTo>
                  <a:pt x="651546" y="1231900"/>
                </a:lnTo>
                <a:lnTo>
                  <a:pt x="651546" y="1244600"/>
                </a:lnTo>
                <a:close/>
              </a:path>
              <a:path w="1577339" h="1651000">
                <a:moveTo>
                  <a:pt x="649477" y="1257300"/>
                </a:moveTo>
                <a:lnTo>
                  <a:pt x="340299" y="1257300"/>
                </a:lnTo>
                <a:lnTo>
                  <a:pt x="340299" y="1244600"/>
                </a:lnTo>
                <a:lnTo>
                  <a:pt x="649477" y="1244600"/>
                </a:lnTo>
                <a:lnTo>
                  <a:pt x="649477" y="1257300"/>
                </a:lnTo>
                <a:close/>
              </a:path>
              <a:path w="1577339" h="1651000">
                <a:moveTo>
                  <a:pt x="653627" y="1270000"/>
                </a:moveTo>
                <a:lnTo>
                  <a:pt x="344450" y="1270000"/>
                </a:lnTo>
                <a:lnTo>
                  <a:pt x="342380" y="1257300"/>
                </a:lnTo>
                <a:lnTo>
                  <a:pt x="651546" y="1257300"/>
                </a:lnTo>
                <a:lnTo>
                  <a:pt x="653627" y="1270000"/>
                </a:lnTo>
                <a:close/>
              </a:path>
              <a:path w="1577339" h="1651000">
                <a:moveTo>
                  <a:pt x="659847" y="1320800"/>
                </a:moveTo>
                <a:lnTo>
                  <a:pt x="354832" y="1320800"/>
                </a:lnTo>
                <a:lnTo>
                  <a:pt x="354832" y="1308100"/>
                </a:lnTo>
                <a:lnTo>
                  <a:pt x="352738" y="1308100"/>
                </a:lnTo>
                <a:lnTo>
                  <a:pt x="352738" y="1295400"/>
                </a:lnTo>
                <a:lnTo>
                  <a:pt x="348600" y="1270000"/>
                </a:lnTo>
                <a:lnTo>
                  <a:pt x="655696" y="1270000"/>
                </a:lnTo>
                <a:lnTo>
                  <a:pt x="655696" y="1295400"/>
                </a:lnTo>
                <a:lnTo>
                  <a:pt x="659847" y="1295400"/>
                </a:lnTo>
                <a:lnTo>
                  <a:pt x="659847" y="1320800"/>
                </a:lnTo>
                <a:close/>
              </a:path>
              <a:path w="1577339" h="1651000">
                <a:moveTo>
                  <a:pt x="657765" y="1333500"/>
                </a:moveTo>
                <a:lnTo>
                  <a:pt x="358982" y="1333500"/>
                </a:lnTo>
                <a:lnTo>
                  <a:pt x="356901" y="1320800"/>
                </a:lnTo>
                <a:lnTo>
                  <a:pt x="657765" y="1320800"/>
                </a:lnTo>
                <a:lnTo>
                  <a:pt x="657765" y="1333500"/>
                </a:lnTo>
                <a:close/>
              </a:path>
              <a:path w="1577339" h="1651000">
                <a:moveTo>
                  <a:pt x="655696" y="1346200"/>
                </a:moveTo>
                <a:lnTo>
                  <a:pt x="361051" y="1346200"/>
                </a:lnTo>
                <a:lnTo>
                  <a:pt x="361051" y="1333500"/>
                </a:lnTo>
                <a:lnTo>
                  <a:pt x="655696" y="1333500"/>
                </a:lnTo>
                <a:lnTo>
                  <a:pt x="655696" y="1346200"/>
                </a:lnTo>
                <a:close/>
              </a:path>
              <a:path w="1577339" h="1651000">
                <a:moveTo>
                  <a:pt x="651546" y="1358900"/>
                </a:moveTo>
                <a:lnTo>
                  <a:pt x="365202" y="1358900"/>
                </a:lnTo>
                <a:lnTo>
                  <a:pt x="365202" y="1346200"/>
                </a:lnTo>
                <a:lnTo>
                  <a:pt x="653627" y="1346200"/>
                </a:lnTo>
                <a:lnTo>
                  <a:pt x="651546" y="1358900"/>
                </a:lnTo>
                <a:close/>
              </a:path>
              <a:path w="1577339" h="1651000">
                <a:moveTo>
                  <a:pt x="647407" y="1371600"/>
                </a:moveTo>
                <a:lnTo>
                  <a:pt x="371433" y="1371600"/>
                </a:lnTo>
                <a:lnTo>
                  <a:pt x="371433" y="1358900"/>
                </a:lnTo>
                <a:lnTo>
                  <a:pt x="649477" y="1358900"/>
                </a:lnTo>
                <a:lnTo>
                  <a:pt x="647407" y="1371600"/>
                </a:lnTo>
                <a:close/>
              </a:path>
              <a:path w="1577339" h="1651000">
                <a:moveTo>
                  <a:pt x="641164" y="1384300"/>
                </a:moveTo>
                <a:lnTo>
                  <a:pt x="375560" y="1384300"/>
                </a:lnTo>
                <a:lnTo>
                  <a:pt x="375560" y="1371600"/>
                </a:lnTo>
                <a:lnTo>
                  <a:pt x="643245" y="1371600"/>
                </a:lnTo>
                <a:lnTo>
                  <a:pt x="641164" y="1384300"/>
                </a:lnTo>
                <a:close/>
              </a:path>
              <a:path w="1577339" h="1651000">
                <a:moveTo>
                  <a:pt x="634944" y="1397000"/>
                </a:moveTo>
                <a:lnTo>
                  <a:pt x="379722" y="1397000"/>
                </a:lnTo>
                <a:lnTo>
                  <a:pt x="379722" y="1384300"/>
                </a:lnTo>
                <a:lnTo>
                  <a:pt x="634944" y="1384300"/>
                </a:lnTo>
                <a:lnTo>
                  <a:pt x="634944" y="1397000"/>
                </a:lnTo>
                <a:close/>
              </a:path>
              <a:path w="1577339" h="1651000">
                <a:moveTo>
                  <a:pt x="632875" y="1409700"/>
                </a:moveTo>
                <a:lnTo>
                  <a:pt x="392162" y="1409700"/>
                </a:lnTo>
                <a:lnTo>
                  <a:pt x="390092" y="1397000"/>
                </a:lnTo>
                <a:lnTo>
                  <a:pt x="632875" y="1397000"/>
                </a:lnTo>
                <a:lnTo>
                  <a:pt x="632875" y="1409700"/>
                </a:lnTo>
                <a:close/>
              </a:path>
              <a:path w="1577339" h="1651000">
                <a:moveTo>
                  <a:pt x="628712" y="1422400"/>
                </a:moveTo>
                <a:lnTo>
                  <a:pt x="400474" y="1422400"/>
                </a:lnTo>
                <a:lnTo>
                  <a:pt x="400474" y="1409700"/>
                </a:lnTo>
                <a:lnTo>
                  <a:pt x="628712" y="1409700"/>
                </a:lnTo>
                <a:lnTo>
                  <a:pt x="628712" y="1422400"/>
                </a:lnTo>
                <a:close/>
              </a:path>
              <a:path w="1577339" h="1651000">
                <a:moveTo>
                  <a:pt x="630806" y="1435100"/>
                </a:moveTo>
                <a:lnTo>
                  <a:pt x="404625" y="1435100"/>
                </a:lnTo>
                <a:lnTo>
                  <a:pt x="404625" y="1422400"/>
                </a:lnTo>
                <a:lnTo>
                  <a:pt x="630806" y="1422400"/>
                </a:lnTo>
                <a:lnTo>
                  <a:pt x="630806" y="1435100"/>
                </a:lnTo>
                <a:close/>
              </a:path>
              <a:path w="1577339" h="1651000">
                <a:moveTo>
                  <a:pt x="634944" y="1511300"/>
                </a:moveTo>
                <a:lnTo>
                  <a:pt x="431585" y="1511300"/>
                </a:lnTo>
                <a:lnTo>
                  <a:pt x="431585" y="1498600"/>
                </a:lnTo>
                <a:lnTo>
                  <a:pt x="427446" y="1498600"/>
                </a:lnTo>
                <a:lnTo>
                  <a:pt x="427446" y="1485900"/>
                </a:lnTo>
                <a:lnTo>
                  <a:pt x="423296" y="1485900"/>
                </a:lnTo>
                <a:lnTo>
                  <a:pt x="421227" y="1473200"/>
                </a:lnTo>
                <a:lnTo>
                  <a:pt x="419145" y="1473200"/>
                </a:lnTo>
                <a:lnTo>
                  <a:pt x="417076" y="1460500"/>
                </a:lnTo>
                <a:lnTo>
                  <a:pt x="414983" y="1460500"/>
                </a:lnTo>
                <a:lnTo>
                  <a:pt x="414983" y="1447800"/>
                </a:lnTo>
                <a:lnTo>
                  <a:pt x="410845" y="1447800"/>
                </a:lnTo>
                <a:lnTo>
                  <a:pt x="410845" y="1435100"/>
                </a:lnTo>
                <a:lnTo>
                  <a:pt x="632875" y="1435100"/>
                </a:lnTo>
                <a:lnTo>
                  <a:pt x="634944" y="1447800"/>
                </a:lnTo>
                <a:lnTo>
                  <a:pt x="634944" y="1511300"/>
                </a:lnTo>
                <a:close/>
              </a:path>
              <a:path w="1577339" h="1651000">
                <a:moveTo>
                  <a:pt x="599671" y="1524000"/>
                </a:moveTo>
                <a:lnTo>
                  <a:pt x="435735" y="1524000"/>
                </a:lnTo>
                <a:lnTo>
                  <a:pt x="433678" y="1511300"/>
                </a:lnTo>
                <a:lnTo>
                  <a:pt x="599671" y="1511300"/>
                </a:lnTo>
                <a:lnTo>
                  <a:pt x="599671" y="1524000"/>
                </a:lnTo>
                <a:close/>
              </a:path>
              <a:path w="1577339" h="1651000">
                <a:moveTo>
                  <a:pt x="595521" y="1536700"/>
                </a:moveTo>
                <a:lnTo>
                  <a:pt x="437828" y="1536700"/>
                </a:lnTo>
                <a:lnTo>
                  <a:pt x="437828" y="1524000"/>
                </a:lnTo>
                <a:lnTo>
                  <a:pt x="595521" y="1524000"/>
                </a:lnTo>
                <a:lnTo>
                  <a:pt x="595521" y="1536700"/>
                </a:lnTo>
                <a:close/>
              </a:path>
              <a:path w="1577339" h="1651000">
                <a:moveTo>
                  <a:pt x="587232" y="1549400"/>
                </a:moveTo>
                <a:lnTo>
                  <a:pt x="439898" y="1549400"/>
                </a:lnTo>
                <a:lnTo>
                  <a:pt x="439898" y="1536700"/>
                </a:lnTo>
                <a:lnTo>
                  <a:pt x="591359" y="1536700"/>
                </a:lnTo>
                <a:lnTo>
                  <a:pt x="587232" y="1549400"/>
                </a:lnTo>
                <a:close/>
              </a:path>
              <a:path w="1577339" h="1651000">
                <a:moveTo>
                  <a:pt x="589289" y="1574800"/>
                </a:moveTo>
                <a:lnTo>
                  <a:pt x="444048" y="1574800"/>
                </a:lnTo>
                <a:lnTo>
                  <a:pt x="444048" y="1562100"/>
                </a:lnTo>
                <a:lnTo>
                  <a:pt x="441967" y="1562100"/>
                </a:lnTo>
                <a:lnTo>
                  <a:pt x="441967" y="1549400"/>
                </a:lnTo>
                <a:lnTo>
                  <a:pt x="583070" y="1549400"/>
                </a:lnTo>
                <a:lnTo>
                  <a:pt x="583070" y="1562100"/>
                </a:lnTo>
                <a:lnTo>
                  <a:pt x="589289" y="1574800"/>
                </a:lnTo>
                <a:close/>
              </a:path>
              <a:path w="1577339" h="1651000">
                <a:moveTo>
                  <a:pt x="566468" y="1587500"/>
                </a:moveTo>
                <a:lnTo>
                  <a:pt x="450268" y="1587500"/>
                </a:lnTo>
                <a:lnTo>
                  <a:pt x="450268" y="1574800"/>
                </a:lnTo>
                <a:lnTo>
                  <a:pt x="568537" y="1574800"/>
                </a:lnTo>
                <a:lnTo>
                  <a:pt x="566468" y="1587500"/>
                </a:lnTo>
                <a:close/>
              </a:path>
              <a:path w="1577339" h="1651000">
                <a:moveTo>
                  <a:pt x="545716" y="1600200"/>
                </a:moveTo>
                <a:lnTo>
                  <a:pt x="454430" y="1600200"/>
                </a:lnTo>
                <a:lnTo>
                  <a:pt x="452337" y="1587500"/>
                </a:lnTo>
                <a:lnTo>
                  <a:pt x="545716" y="1587500"/>
                </a:lnTo>
                <a:lnTo>
                  <a:pt x="545716" y="1600200"/>
                </a:lnTo>
                <a:close/>
              </a:path>
              <a:path w="1577339" h="1651000">
                <a:moveTo>
                  <a:pt x="539496" y="1625600"/>
                </a:moveTo>
                <a:lnTo>
                  <a:pt x="471032" y="1625600"/>
                </a:lnTo>
                <a:lnTo>
                  <a:pt x="462719" y="1612900"/>
                </a:lnTo>
                <a:lnTo>
                  <a:pt x="460650" y="1600200"/>
                </a:lnTo>
                <a:lnTo>
                  <a:pt x="541577" y="1600200"/>
                </a:lnTo>
                <a:lnTo>
                  <a:pt x="541577" y="1612900"/>
                </a:lnTo>
                <a:lnTo>
                  <a:pt x="539496" y="1625600"/>
                </a:lnTo>
                <a:close/>
              </a:path>
              <a:path w="1577339" h="1651000">
                <a:moveTo>
                  <a:pt x="537427" y="1638300"/>
                </a:moveTo>
                <a:lnTo>
                  <a:pt x="477251" y="1638300"/>
                </a:lnTo>
                <a:lnTo>
                  <a:pt x="477251" y="1625600"/>
                </a:lnTo>
                <a:lnTo>
                  <a:pt x="537427" y="1625600"/>
                </a:lnTo>
                <a:lnTo>
                  <a:pt x="537427" y="1638300"/>
                </a:lnTo>
                <a:close/>
              </a:path>
              <a:path w="1577339" h="1651000">
                <a:moveTo>
                  <a:pt x="520825" y="1651000"/>
                </a:moveTo>
                <a:lnTo>
                  <a:pt x="491784" y="1651000"/>
                </a:lnTo>
                <a:lnTo>
                  <a:pt x="487634" y="1638300"/>
                </a:lnTo>
                <a:lnTo>
                  <a:pt x="520825" y="1638300"/>
                </a:lnTo>
                <a:lnTo>
                  <a:pt x="520825" y="1651000"/>
                </a:lnTo>
                <a:close/>
              </a:path>
            </a:pathLst>
          </a:custGeom>
          <a:solidFill>
            <a:srgbClr val="C9CCCC"/>
          </a:solidFill>
        </p:spPr>
        <p:txBody>
          <a:bodyPr wrap="square" lIns="0" tIns="0" rIns="0" bIns="0" rtlCol="0"/>
          <a:lstStyle/>
          <a:p/>
        </p:txBody>
      </p:sp>
      <p:sp>
        <p:nvSpPr>
          <p:cNvPr id="3123" name="object 3123"/>
          <p:cNvSpPr/>
          <p:nvPr/>
        </p:nvSpPr>
        <p:spPr>
          <a:xfrm>
            <a:off x="5243904" y="3072233"/>
            <a:ext cx="31750" cy="135255"/>
          </a:xfrm>
          <a:custGeom>
            <a:rect l="l" t="t" r="r" b="b"/>
            <a:pathLst>
              <a:path w="31750" h="135255">
                <a:moveTo>
                  <a:pt x="26983" y="10014"/>
                </a:moveTo>
                <a:lnTo>
                  <a:pt x="18682" y="10014"/>
                </a:lnTo>
                <a:lnTo>
                  <a:pt x="18682" y="5001"/>
                </a:lnTo>
                <a:lnTo>
                  <a:pt x="20752" y="5001"/>
                </a:lnTo>
                <a:lnTo>
                  <a:pt x="20752" y="0"/>
                </a:lnTo>
                <a:lnTo>
                  <a:pt x="26983" y="0"/>
                </a:lnTo>
                <a:lnTo>
                  <a:pt x="26983" y="10014"/>
                </a:lnTo>
                <a:close/>
              </a:path>
              <a:path w="31750" h="135255">
                <a:moveTo>
                  <a:pt x="20752" y="45033"/>
                </a:moveTo>
                <a:lnTo>
                  <a:pt x="14532" y="45033"/>
                </a:lnTo>
                <a:lnTo>
                  <a:pt x="14532" y="27505"/>
                </a:lnTo>
                <a:lnTo>
                  <a:pt x="16601" y="27505"/>
                </a:lnTo>
                <a:lnTo>
                  <a:pt x="16601" y="25017"/>
                </a:lnTo>
                <a:lnTo>
                  <a:pt x="14532" y="25017"/>
                </a:lnTo>
                <a:lnTo>
                  <a:pt x="14532" y="22504"/>
                </a:lnTo>
                <a:lnTo>
                  <a:pt x="16601" y="22504"/>
                </a:lnTo>
                <a:lnTo>
                  <a:pt x="16601" y="10014"/>
                </a:lnTo>
                <a:lnTo>
                  <a:pt x="29064" y="10014"/>
                </a:lnTo>
                <a:lnTo>
                  <a:pt x="29064" y="12502"/>
                </a:lnTo>
                <a:lnTo>
                  <a:pt x="24914" y="12502"/>
                </a:lnTo>
                <a:lnTo>
                  <a:pt x="24914" y="15003"/>
                </a:lnTo>
                <a:lnTo>
                  <a:pt x="26983" y="15003"/>
                </a:lnTo>
                <a:lnTo>
                  <a:pt x="26983" y="32519"/>
                </a:lnTo>
                <a:lnTo>
                  <a:pt x="20752" y="32519"/>
                </a:lnTo>
                <a:lnTo>
                  <a:pt x="20752" y="35007"/>
                </a:lnTo>
                <a:lnTo>
                  <a:pt x="18682" y="35007"/>
                </a:lnTo>
                <a:lnTo>
                  <a:pt x="18682" y="40020"/>
                </a:lnTo>
                <a:lnTo>
                  <a:pt x="16601" y="40020"/>
                </a:lnTo>
                <a:lnTo>
                  <a:pt x="16601" y="42509"/>
                </a:lnTo>
                <a:lnTo>
                  <a:pt x="20752" y="42509"/>
                </a:lnTo>
                <a:lnTo>
                  <a:pt x="20752" y="45033"/>
                </a:lnTo>
                <a:close/>
              </a:path>
              <a:path w="31750" h="135255">
                <a:moveTo>
                  <a:pt x="31134" y="15003"/>
                </a:moveTo>
                <a:lnTo>
                  <a:pt x="26983" y="15003"/>
                </a:lnTo>
                <a:lnTo>
                  <a:pt x="26983" y="12502"/>
                </a:lnTo>
                <a:lnTo>
                  <a:pt x="29064" y="12502"/>
                </a:lnTo>
                <a:lnTo>
                  <a:pt x="31134" y="15003"/>
                </a:lnTo>
                <a:close/>
              </a:path>
              <a:path w="31750" h="135255">
                <a:moveTo>
                  <a:pt x="24914" y="35007"/>
                </a:moveTo>
                <a:lnTo>
                  <a:pt x="22821" y="32519"/>
                </a:lnTo>
                <a:lnTo>
                  <a:pt x="24914" y="32519"/>
                </a:lnTo>
                <a:lnTo>
                  <a:pt x="24914" y="35007"/>
                </a:lnTo>
                <a:close/>
              </a:path>
              <a:path w="31750" h="135255">
                <a:moveTo>
                  <a:pt x="22821" y="65038"/>
                </a:moveTo>
                <a:lnTo>
                  <a:pt x="10382" y="65038"/>
                </a:lnTo>
                <a:lnTo>
                  <a:pt x="8312" y="62525"/>
                </a:lnTo>
                <a:lnTo>
                  <a:pt x="8312" y="60036"/>
                </a:lnTo>
                <a:lnTo>
                  <a:pt x="10382" y="60036"/>
                </a:lnTo>
                <a:lnTo>
                  <a:pt x="10382" y="47522"/>
                </a:lnTo>
                <a:lnTo>
                  <a:pt x="12463" y="47522"/>
                </a:lnTo>
                <a:lnTo>
                  <a:pt x="12463" y="45033"/>
                </a:lnTo>
                <a:lnTo>
                  <a:pt x="22821" y="45033"/>
                </a:lnTo>
                <a:lnTo>
                  <a:pt x="22821" y="65038"/>
                </a:lnTo>
                <a:close/>
              </a:path>
              <a:path w="31750" h="135255">
                <a:moveTo>
                  <a:pt x="18682" y="80041"/>
                </a:moveTo>
                <a:lnTo>
                  <a:pt x="8312" y="80041"/>
                </a:lnTo>
                <a:lnTo>
                  <a:pt x="8312" y="65038"/>
                </a:lnTo>
                <a:lnTo>
                  <a:pt x="24914" y="65038"/>
                </a:lnTo>
                <a:lnTo>
                  <a:pt x="22821" y="67538"/>
                </a:lnTo>
                <a:lnTo>
                  <a:pt x="22821" y="72539"/>
                </a:lnTo>
                <a:lnTo>
                  <a:pt x="20752" y="72539"/>
                </a:lnTo>
                <a:lnTo>
                  <a:pt x="20752" y="75040"/>
                </a:lnTo>
                <a:lnTo>
                  <a:pt x="18682" y="75040"/>
                </a:lnTo>
                <a:lnTo>
                  <a:pt x="18682" y="80041"/>
                </a:lnTo>
                <a:close/>
              </a:path>
              <a:path w="31750" h="135255">
                <a:moveTo>
                  <a:pt x="16601" y="82553"/>
                </a:moveTo>
                <a:lnTo>
                  <a:pt x="10382" y="82553"/>
                </a:lnTo>
                <a:lnTo>
                  <a:pt x="10382" y="80041"/>
                </a:lnTo>
                <a:lnTo>
                  <a:pt x="16601" y="80041"/>
                </a:lnTo>
                <a:lnTo>
                  <a:pt x="16601" y="82553"/>
                </a:lnTo>
                <a:close/>
              </a:path>
              <a:path w="31750" h="135255">
                <a:moveTo>
                  <a:pt x="18682" y="87542"/>
                </a:moveTo>
                <a:lnTo>
                  <a:pt x="8312" y="87542"/>
                </a:lnTo>
                <a:lnTo>
                  <a:pt x="8312" y="82553"/>
                </a:lnTo>
                <a:lnTo>
                  <a:pt x="18682" y="82553"/>
                </a:lnTo>
                <a:lnTo>
                  <a:pt x="18682" y="85054"/>
                </a:lnTo>
                <a:lnTo>
                  <a:pt x="16601" y="85054"/>
                </a:lnTo>
                <a:lnTo>
                  <a:pt x="18682" y="87542"/>
                </a:lnTo>
                <a:close/>
              </a:path>
              <a:path w="31750" h="135255">
                <a:moveTo>
                  <a:pt x="14532" y="110071"/>
                </a:moveTo>
                <a:lnTo>
                  <a:pt x="4162" y="110071"/>
                </a:lnTo>
                <a:lnTo>
                  <a:pt x="4162" y="95044"/>
                </a:lnTo>
                <a:lnTo>
                  <a:pt x="6219" y="92556"/>
                </a:lnTo>
                <a:lnTo>
                  <a:pt x="6219" y="87542"/>
                </a:lnTo>
                <a:lnTo>
                  <a:pt x="16601" y="87542"/>
                </a:lnTo>
                <a:lnTo>
                  <a:pt x="16601" y="90055"/>
                </a:lnTo>
                <a:lnTo>
                  <a:pt x="14532" y="92556"/>
                </a:lnTo>
                <a:lnTo>
                  <a:pt x="14532" y="95044"/>
                </a:lnTo>
                <a:lnTo>
                  <a:pt x="12463" y="97557"/>
                </a:lnTo>
                <a:lnTo>
                  <a:pt x="12463" y="102546"/>
                </a:lnTo>
                <a:lnTo>
                  <a:pt x="10382" y="102546"/>
                </a:lnTo>
                <a:lnTo>
                  <a:pt x="10382" y="105058"/>
                </a:lnTo>
                <a:lnTo>
                  <a:pt x="14532" y="105058"/>
                </a:lnTo>
                <a:lnTo>
                  <a:pt x="14532" y="110071"/>
                </a:lnTo>
                <a:close/>
              </a:path>
              <a:path w="31750" h="135255">
                <a:moveTo>
                  <a:pt x="12463" y="120062"/>
                </a:moveTo>
                <a:lnTo>
                  <a:pt x="0" y="120062"/>
                </a:lnTo>
                <a:lnTo>
                  <a:pt x="2093" y="117573"/>
                </a:lnTo>
                <a:lnTo>
                  <a:pt x="2093" y="115060"/>
                </a:lnTo>
                <a:lnTo>
                  <a:pt x="0" y="112560"/>
                </a:lnTo>
                <a:lnTo>
                  <a:pt x="0" y="107559"/>
                </a:lnTo>
                <a:lnTo>
                  <a:pt x="2093" y="107559"/>
                </a:lnTo>
                <a:lnTo>
                  <a:pt x="4162" y="110071"/>
                </a:lnTo>
                <a:lnTo>
                  <a:pt x="14532" y="110071"/>
                </a:lnTo>
                <a:lnTo>
                  <a:pt x="14532" y="112560"/>
                </a:lnTo>
                <a:lnTo>
                  <a:pt x="12463" y="112560"/>
                </a:lnTo>
                <a:lnTo>
                  <a:pt x="12463" y="120062"/>
                </a:lnTo>
                <a:close/>
              </a:path>
              <a:path w="31750" h="135255">
                <a:moveTo>
                  <a:pt x="4162" y="125075"/>
                </a:moveTo>
                <a:lnTo>
                  <a:pt x="4162" y="120062"/>
                </a:lnTo>
                <a:lnTo>
                  <a:pt x="10382" y="120062"/>
                </a:lnTo>
                <a:lnTo>
                  <a:pt x="10382" y="122586"/>
                </a:lnTo>
                <a:lnTo>
                  <a:pt x="6219" y="122586"/>
                </a:lnTo>
                <a:lnTo>
                  <a:pt x="4162" y="125075"/>
                </a:lnTo>
                <a:close/>
              </a:path>
              <a:path w="31750" h="135255">
                <a:moveTo>
                  <a:pt x="10382" y="135065"/>
                </a:moveTo>
                <a:lnTo>
                  <a:pt x="8312" y="132576"/>
                </a:lnTo>
                <a:lnTo>
                  <a:pt x="6219" y="132576"/>
                </a:lnTo>
                <a:lnTo>
                  <a:pt x="6219" y="122586"/>
                </a:lnTo>
                <a:lnTo>
                  <a:pt x="12463" y="122586"/>
                </a:lnTo>
                <a:lnTo>
                  <a:pt x="12463" y="127563"/>
                </a:lnTo>
                <a:lnTo>
                  <a:pt x="10382" y="127563"/>
                </a:lnTo>
                <a:lnTo>
                  <a:pt x="10382" y="132576"/>
                </a:lnTo>
                <a:lnTo>
                  <a:pt x="8312" y="132576"/>
                </a:lnTo>
                <a:lnTo>
                  <a:pt x="8312" y="135065"/>
                </a:lnTo>
                <a:lnTo>
                  <a:pt x="10382" y="135065"/>
                </a:lnTo>
                <a:close/>
              </a:path>
            </a:pathLst>
          </a:custGeom>
          <a:solidFill>
            <a:srgbClr val="C9CCCC"/>
          </a:solidFill>
        </p:spPr>
        <p:txBody>
          <a:bodyPr wrap="square" lIns="0" tIns="0" rIns="0" bIns="0" rtlCol="0"/>
          <a:lstStyle/>
          <a:p/>
        </p:txBody>
      </p:sp>
      <p:sp>
        <p:nvSpPr>
          <p:cNvPr id="3124" name="object 3124"/>
          <p:cNvSpPr/>
          <p:nvPr/>
        </p:nvSpPr>
        <p:spPr>
          <a:xfrm>
            <a:off x="5266722" y="3167288"/>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125" name="object 3125"/>
          <p:cNvSpPr/>
          <p:nvPr/>
        </p:nvSpPr>
        <p:spPr>
          <a:xfrm>
            <a:off x="5270884" y="3167288"/>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126" name="object 3126"/>
          <p:cNvSpPr/>
          <p:nvPr/>
        </p:nvSpPr>
        <p:spPr>
          <a:xfrm>
            <a:off x="5030192" y="2516886"/>
            <a:ext cx="4445" cy="2540"/>
          </a:xfrm>
          <a:custGeom>
            <a:rect l="l" t="t" r="r" b="b"/>
            <a:pathLst>
              <a:path w="4445" h="2539">
                <a:moveTo>
                  <a:pt x="0" y="0"/>
                </a:moveTo>
                <a:lnTo>
                  <a:pt x="0" y="2488"/>
                </a:lnTo>
                <a:lnTo>
                  <a:pt x="4138" y="2488"/>
                </a:lnTo>
                <a:lnTo>
                  <a:pt x="4138" y="0"/>
                </a:lnTo>
                <a:lnTo>
                  <a:pt x="0" y="0"/>
                </a:lnTo>
                <a:close/>
              </a:path>
            </a:pathLst>
          </a:custGeom>
          <a:solidFill>
            <a:srgbClr val="C9CCCC"/>
          </a:solidFill>
        </p:spPr>
        <p:txBody>
          <a:bodyPr wrap="square" lIns="0" tIns="0" rIns="0" bIns="0" rtlCol="0"/>
          <a:lstStyle/>
          <a:p/>
        </p:txBody>
      </p:sp>
      <p:sp>
        <p:nvSpPr>
          <p:cNvPr id="3127" name="object 3127"/>
          <p:cNvSpPr/>
          <p:nvPr/>
        </p:nvSpPr>
        <p:spPr>
          <a:xfrm>
            <a:off x="5268815" y="3164800"/>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28" name="object 3128"/>
          <p:cNvSpPr/>
          <p:nvPr/>
        </p:nvSpPr>
        <p:spPr>
          <a:xfrm>
            <a:off x="5270883" y="3162293"/>
            <a:ext cx="4445" cy="5080"/>
          </a:xfrm>
          <a:custGeom>
            <a:rect l="l" t="t" r="r" b="b"/>
            <a:pathLst>
              <a:path w="4445" h="5080">
                <a:moveTo>
                  <a:pt x="4150" y="4989"/>
                </a:moveTo>
                <a:lnTo>
                  <a:pt x="2081" y="4989"/>
                </a:lnTo>
                <a:lnTo>
                  <a:pt x="2081" y="2488"/>
                </a:lnTo>
                <a:lnTo>
                  <a:pt x="0" y="2488"/>
                </a:lnTo>
                <a:lnTo>
                  <a:pt x="0" y="0"/>
                </a:lnTo>
                <a:lnTo>
                  <a:pt x="2081" y="0"/>
                </a:lnTo>
                <a:lnTo>
                  <a:pt x="4150" y="2488"/>
                </a:lnTo>
                <a:lnTo>
                  <a:pt x="4150" y="4989"/>
                </a:lnTo>
                <a:close/>
              </a:path>
            </a:pathLst>
          </a:custGeom>
          <a:solidFill>
            <a:srgbClr val="C9CCCC"/>
          </a:solidFill>
        </p:spPr>
        <p:txBody>
          <a:bodyPr wrap="square" lIns="0" tIns="0" rIns="0" bIns="0" rtlCol="0"/>
          <a:lstStyle/>
          <a:p/>
        </p:txBody>
      </p:sp>
      <p:sp>
        <p:nvSpPr>
          <p:cNvPr id="3129" name="object 3129"/>
          <p:cNvSpPr/>
          <p:nvPr/>
        </p:nvSpPr>
        <p:spPr>
          <a:xfrm>
            <a:off x="5001129" y="2514368"/>
            <a:ext cx="2540" cy="5080"/>
          </a:xfrm>
          <a:custGeom>
            <a:rect l="l" t="t" r="r" b="b"/>
            <a:pathLst>
              <a:path w="2539" h="5080">
                <a:moveTo>
                  <a:pt x="2081" y="5013"/>
                </a:moveTo>
                <a:lnTo>
                  <a:pt x="0" y="5013"/>
                </a:lnTo>
                <a:lnTo>
                  <a:pt x="0" y="2524"/>
                </a:lnTo>
                <a:lnTo>
                  <a:pt x="2081" y="0"/>
                </a:lnTo>
                <a:lnTo>
                  <a:pt x="2081" y="5013"/>
                </a:lnTo>
                <a:close/>
              </a:path>
            </a:pathLst>
          </a:custGeom>
          <a:solidFill>
            <a:srgbClr val="C9CCCC"/>
          </a:solidFill>
        </p:spPr>
        <p:txBody>
          <a:bodyPr wrap="square" lIns="0" tIns="0" rIns="0" bIns="0" rtlCol="0"/>
          <a:lstStyle/>
          <a:p/>
        </p:txBody>
      </p:sp>
      <p:sp>
        <p:nvSpPr>
          <p:cNvPr id="3130" name="object 3130"/>
          <p:cNvSpPr/>
          <p:nvPr/>
        </p:nvSpPr>
        <p:spPr>
          <a:xfrm>
            <a:off x="5001133" y="2519385"/>
            <a:ext cx="2540" cy="2540"/>
          </a:xfrm>
          <a:custGeom>
            <a:rect l="l" t="t" r="r" b="b"/>
            <a:pathLst>
              <a:path w="2539"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131" name="object 3131"/>
          <p:cNvSpPr/>
          <p:nvPr/>
        </p:nvSpPr>
        <p:spPr>
          <a:xfrm>
            <a:off x="5001130" y="2521909"/>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132" name="object 3132"/>
          <p:cNvSpPr/>
          <p:nvPr/>
        </p:nvSpPr>
        <p:spPr>
          <a:xfrm>
            <a:off x="5262593" y="3157292"/>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33" name="object 3133"/>
          <p:cNvSpPr/>
          <p:nvPr/>
        </p:nvSpPr>
        <p:spPr>
          <a:xfrm>
            <a:off x="5272966" y="3157298"/>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34" name="object 3134"/>
          <p:cNvSpPr/>
          <p:nvPr/>
        </p:nvSpPr>
        <p:spPr>
          <a:xfrm>
            <a:off x="5032252" y="251438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35" name="object 3135"/>
          <p:cNvSpPr/>
          <p:nvPr/>
        </p:nvSpPr>
        <p:spPr>
          <a:xfrm>
            <a:off x="5262583" y="3067230"/>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36" name="object 3136"/>
          <p:cNvSpPr/>
          <p:nvPr/>
        </p:nvSpPr>
        <p:spPr>
          <a:xfrm>
            <a:off x="5270884" y="3064742"/>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137" name="object 3137"/>
          <p:cNvSpPr/>
          <p:nvPr/>
        </p:nvSpPr>
        <p:spPr>
          <a:xfrm>
            <a:off x="5268814" y="3182308"/>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138" name="object 3138"/>
          <p:cNvSpPr/>
          <p:nvPr/>
        </p:nvSpPr>
        <p:spPr>
          <a:xfrm>
            <a:off x="5268815" y="3062241"/>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39" name="object 3139"/>
          <p:cNvSpPr/>
          <p:nvPr/>
        </p:nvSpPr>
        <p:spPr>
          <a:xfrm>
            <a:off x="5293705" y="3419946"/>
            <a:ext cx="4445" cy="15240"/>
          </a:xfrm>
          <a:custGeom>
            <a:rect l="l" t="t" r="r" b="b"/>
            <a:pathLst>
              <a:path w="4445" h="15239">
                <a:moveTo>
                  <a:pt x="4150" y="15003"/>
                </a:moveTo>
                <a:lnTo>
                  <a:pt x="2093" y="15003"/>
                </a:lnTo>
                <a:lnTo>
                  <a:pt x="2093" y="12514"/>
                </a:lnTo>
                <a:lnTo>
                  <a:pt x="0" y="10002"/>
                </a:lnTo>
                <a:lnTo>
                  <a:pt x="0" y="5013"/>
                </a:lnTo>
                <a:lnTo>
                  <a:pt x="4150" y="0"/>
                </a:lnTo>
                <a:lnTo>
                  <a:pt x="4150" y="5013"/>
                </a:lnTo>
                <a:lnTo>
                  <a:pt x="2093" y="5013"/>
                </a:lnTo>
                <a:lnTo>
                  <a:pt x="2093" y="7501"/>
                </a:lnTo>
                <a:lnTo>
                  <a:pt x="4150" y="7501"/>
                </a:lnTo>
                <a:lnTo>
                  <a:pt x="4150" y="15003"/>
                </a:lnTo>
                <a:close/>
              </a:path>
            </a:pathLst>
          </a:custGeom>
          <a:solidFill>
            <a:srgbClr val="C9CCCC"/>
          </a:solidFill>
        </p:spPr>
        <p:txBody>
          <a:bodyPr wrap="square" lIns="0" tIns="0" rIns="0" bIns="0" rtlCol="0"/>
          <a:lstStyle/>
          <a:p/>
        </p:txBody>
      </p:sp>
      <p:sp>
        <p:nvSpPr>
          <p:cNvPr id="3140" name="object 3140"/>
          <p:cNvSpPr/>
          <p:nvPr/>
        </p:nvSpPr>
        <p:spPr>
          <a:xfrm>
            <a:off x="5302019" y="3474978"/>
            <a:ext cx="8890" cy="10160"/>
          </a:xfrm>
          <a:custGeom>
            <a:rect l="l" t="t" r="r" b="b"/>
            <a:pathLst>
              <a:path w="8889" h="10160">
                <a:moveTo>
                  <a:pt x="6219" y="2488"/>
                </a:moveTo>
                <a:lnTo>
                  <a:pt x="4126" y="2488"/>
                </a:lnTo>
                <a:lnTo>
                  <a:pt x="4126" y="0"/>
                </a:lnTo>
                <a:lnTo>
                  <a:pt x="6219" y="0"/>
                </a:lnTo>
                <a:lnTo>
                  <a:pt x="6219" y="2488"/>
                </a:lnTo>
                <a:close/>
              </a:path>
              <a:path w="8889" h="10160">
                <a:moveTo>
                  <a:pt x="2069" y="10014"/>
                </a:moveTo>
                <a:lnTo>
                  <a:pt x="0" y="10014"/>
                </a:lnTo>
                <a:lnTo>
                  <a:pt x="0" y="7501"/>
                </a:lnTo>
                <a:lnTo>
                  <a:pt x="2069" y="5013"/>
                </a:lnTo>
                <a:lnTo>
                  <a:pt x="0" y="5013"/>
                </a:lnTo>
                <a:lnTo>
                  <a:pt x="0" y="2488"/>
                </a:lnTo>
                <a:lnTo>
                  <a:pt x="8288" y="2488"/>
                </a:lnTo>
                <a:lnTo>
                  <a:pt x="6219" y="5013"/>
                </a:lnTo>
                <a:lnTo>
                  <a:pt x="6219" y="7501"/>
                </a:lnTo>
                <a:lnTo>
                  <a:pt x="4126" y="7501"/>
                </a:lnTo>
                <a:lnTo>
                  <a:pt x="2069" y="10014"/>
                </a:lnTo>
                <a:close/>
              </a:path>
            </a:pathLst>
          </a:custGeom>
          <a:solidFill>
            <a:srgbClr val="C9CCCC"/>
          </a:solidFill>
        </p:spPr>
        <p:txBody>
          <a:bodyPr wrap="square" lIns="0" tIns="0" rIns="0" bIns="0" rtlCol="0"/>
          <a:lstStyle/>
          <a:p/>
        </p:txBody>
      </p:sp>
      <p:sp>
        <p:nvSpPr>
          <p:cNvPr id="3141" name="object 3141"/>
          <p:cNvSpPr/>
          <p:nvPr/>
        </p:nvSpPr>
        <p:spPr>
          <a:xfrm>
            <a:off x="5032252" y="2234214"/>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42" name="object 3142"/>
          <p:cNvSpPr/>
          <p:nvPr/>
        </p:nvSpPr>
        <p:spPr>
          <a:xfrm>
            <a:off x="5304084" y="3500006"/>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143" name="object 3143"/>
          <p:cNvSpPr/>
          <p:nvPr/>
        </p:nvSpPr>
        <p:spPr>
          <a:xfrm>
            <a:off x="5297861" y="3434960"/>
            <a:ext cx="2540" cy="5080"/>
          </a:xfrm>
          <a:custGeom>
            <a:rect l="l" t="t" r="r" b="b"/>
            <a:pathLst>
              <a:path w="2539" h="5079">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144" name="object 3144"/>
          <p:cNvSpPr/>
          <p:nvPr/>
        </p:nvSpPr>
        <p:spPr>
          <a:xfrm>
            <a:off x="5304082" y="3487497"/>
            <a:ext cx="17145" cy="30480"/>
          </a:xfrm>
          <a:custGeom>
            <a:rect l="l" t="t" r="r" b="b"/>
            <a:pathLst>
              <a:path w="17145" h="30478">
                <a:moveTo>
                  <a:pt x="8288" y="2488"/>
                </a:moveTo>
                <a:lnTo>
                  <a:pt x="6219" y="2488"/>
                </a:lnTo>
                <a:lnTo>
                  <a:pt x="6219" y="0"/>
                </a:lnTo>
                <a:lnTo>
                  <a:pt x="8288" y="0"/>
                </a:lnTo>
                <a:lnTo>
                  <a:pt x="8288" y="2488"/>
                </a:lnTo>
                <a:close/>
              </a:path>
              <a:path w="17145" h="30478">
                <a:moveTo>
                  <a:pt x="14532" y="12502"/>
                </a:moveTo>
                <a:lnTo>
                  <a:pt x="0" y="12502"/>
                </a:lnTo>
                <a:lnTo>
                  <a:pt x="0" y="5001"/>
                </a:lnTo>
                <a:lnTo>
                  <a:pt x="2069" y="5001"/>
                </a:lnTo>
                <a:lnTo>
                  <a:pt x="2069" y="2488"/>
                </a:lnTo>
                <a:lnTo>
                  <a:pt x="8288" y="2488"/>
                </a:lnTo>
                <a:lnTo>
                  <a:pt x="8288" y="0"/>
                </a:lnTo>
                <a:lnTo>
                  <a:pt x="12451" y="0"/>
                </a:lnTo>
                <a:lnTo>
                  <a:pt x="12451" y="7501"/>
                </a:lnTo>
                <a:lnTo>
                  <a:pt x="14532" y="9990"/>
                </a:lnTo>
                <a:lnTo>
                  <a:pt x="14532" y="12502"/>
                </a:lnTo>
                <a:close/>
              </a:path>
              <a:path w="17145" h="30478">
                <a:moveTo>
                  <a:pt x="16601" y="15003"/>
                </a:moveTo>
                <a:lnTo>
                  <a:pt x="2069" y="15003"/>
                </a:lnTo>
                <a:lnTo>
                  <a:pt x="2069" y="12502"/>
                </a:lnTo>
                <a:lnTo>
                  <a:pt x="16601" y="12502"/>
                </a:lnTo>
                <a:lnTo>
                  <a:pt x="16601" y="15003"/>
                </a:lnTo>
                <a:close/>
              </a:path>
              <a:path w="17145" h="30478">
                <a:moveTo>
                  <a:pt x="12451" y="30006"/>
                </a:moveTo>
                <a:lnTo>
                  <a:pt x="8288" y="30006"/>
                </a:lnTo>
                <a:lnTo>
                  <a:pt x="8288" y="22504"/>
                </a:lnTo>
                <a:lnTo>
                  <a:pt x="6219" y="22504"/>
                </a:lnTo>
                <a:lnTo>
                  <a:pt x="6219" y="17515"/>
                </a:lnTo>
                <a:lnTo>
                  <a:pt x="4150" y="17515"/>
                </a:lnTo>
                <a:lnTo>
                  <a:pt x="4150" y="15003"/>
                </a:lnTo>
                <a:lnTo>
                  <a:pt x="14532" y="15003"/>
                </a:lnTo>
                <a:lnTo>
                  <a:pt x="14532" y="27505"/>
                </a:lnTo>
                <a:lnTo>
                  <a:pt x="12451" y="27505"/>
                </a:lnTo>
                <a:lnTo>
                  <a:pt x="12451" y="30006"/>
                </a:lnTo>
                <a:close/>
              </a:path>
            </a:pathLst>
          </a:custGeom>
          <a:solidFill>
            <a:srgbClr val="C9CCCC"/>
          </a:solidFill>
        </p:spPr>
        <p:txBody>
          <a:bodyPr wrap="square" lIns="0" tIns="0" rIns="0" bIns="0" rtlCol="0"/>
          <a:lstStyle/>
          <a:p/>
        </p:txBody>
      </p:sp>
      <p:sp>
        <p:nvSpPr>
          <p:cNvPr id="3145" name="object 3145"/>
          <p:cNvSpPr/>
          <p:nvPr/>
        </p:nvSpPr>
        <p:spPr>
          <a:xfrm>
            <a:off x="4160774" y="2499378"/>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146" name="object 3146"/>
          <p:cNvSpPr/>
          <p:nvPr/>
        </p:nvSpPr>
        <p:spPr>
          <a:xfrm>
            <a:off x="5194105" y="2369312"/>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147" name="object 3147"/>
          <p:cNvSpPr/>
          <p:nvPr/>
        </p:nvSpPr>
        <p:spPr>
          <a:xfrm>
            <a:off x="5084128" y="2246725"/>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3148" name="object 3148"/>
          <p:cNvSpPr/>
          <p:nvPr/>
        </p:nvSpPr>
        <p:spPr>
          <a:xfrm>
            <a:off x="5314458" y="3154797"/>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49" name="object 3149"/>
          <p:cNvSpPr/>
          <p:nvPr/>
        </p:nvSpPr>
        <p:spPr>
          <a:xfrm>
            <a:off x="5275037" y="3419952"/>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150" name="object 3150"/>
          <p:cNvSpPr/>
          <p:nvPr/>
        </p:nvSpPr>
        <p:spPr>
          <a:xfrm>
            <a:off x="5279191" y="341995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51" name="object 3151"/>
          <p:cNvSpPr/>
          <p:nvPr/>
        </p:nvSpPr>
        <p:spPr>
          <a:xfrm>
            <a:off x="5204477" y="2369316"/>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52" name="object 3152"/>
          <p:cNvSpPr/>
          <p:nvPr/>
        </p:nvSpPr>
        <p:spPr>
          <a:xfrm>
            <a:off x="5034330" y="2536906"/>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153" name="object 3153"/>
          <p:cNvSpPr/>
          <p:nvPr/>
        </p:nvSpPr>
        <p:spPr>
          <a:xfrm>
            <a:off x="4168034" y="2589437"/>
            <a:ext cx="1270" cy="2540"/>
          </a:xfrm>
          <a:custGeom>
            <a:rect l="l" t="t" r="r" b="b"/>
            <a:pathLst>
              <a:path w="1270" h="2539">
                <a:moveTo>
                  <a:pt x="1028" y="2488"/>
                </a:moveTo>
                <a:lnTo>
                  <a:pt x="0" y="0"/>
                </a:lnTo>
                <a:lnTo>
                  <a:pt x="1028" y="0"/>
                </a:lnTo>
                <a:lnTo>
                  <a:pt x="1028" y="2488"/>
                </a:lnTo>
                <a:close/>
              </a:path>
            </a:pathLst>
          </a:custGeom>
          <a:solidFill>
            <a:srgbClr val="C9CCCC"/>
          </a:solidFill>
        </p:spPr>
        <p:txBody>
          <a:bodyPr wrap="square" lIns="0" tIns="0" rIns="0" bIns="0" rtlCol="0"/>
          <a:lstStyle/>
          <a:p/>
        </p:txBody>
      </p:sp>
      <p:sp>
        <p:nvSpPr>
          <p:cNvPr id="3154" name="object 3154"/>
          <p:cNvSpPr/>
          <p:nvPr/>
        </p:nvSpPr>
        <p:spPr>
          <a:xfrm>
            <a:off x="5264663" y="3169794"/>
            <a:ext cx="8890" cy="12700"/>
          </a:xfrm>
          <a:custGeom>
            <a:rect l="l" t="t" r="r" b="b"/>
            <a:pathLst>
              <a:path w="8889" h="12700">
                <a:moveTo>
                  <a:pt x="4150" y="4989"/>
                </a:moveTo>
                <a:lnTo>
                  <a:pt x="0" y="4989"/>
                </a:lnTo>
                <a:lnTo>
                  <a:pt x="4150" y="0"/>
                </a:lnTo>
                <a:lnTo>
                  <a:pt x="4150" y="4989"/>
                </a:lnTo>
                <a:close/>
              </a:path>
              <a:path w="8889" h="12700">
                <a:moveTo>
                  <a:pt x="6219" y="12514"/>
                </a:moveTo>
                <a:lnTo>
                  <a:pt x="6219" y="10002"/>
                </a:lnTo>
                <a:lnTo>
                  <a:pt x="4150" y="10002"/>
                </a:lnTo>
                <a:lnTo>
                  <a:pt x="4150" y="7501"/>
                </a:lnTo>
                <a:lnTo>
                  <a:pt x="2069" y="7501"/>
                </a:lnTo>
                <a:lnTo>
                  <a:pt x="2069" y="4989"/>
                </a:lnTo>
                <a:lnTo>
                  <a:pt x="6219" y="4989"/>
                </a:lnTo>
                <a:lnTo>
                  <a:pt x="6219" y="7501"/>
                </a:lnTo>
                <a:lnTo>
                  <a:pt x="8300" y="10002"/>
                </a:lnTo>
                <a:lnTo>
                  <a:pt x="6219" y="12514"/>
                </a:lnTo>
                <a:close/>
              </a:path>
            </a:pathLst>
          </a:custGeom>
          <a:solidFill>
            <a:srgbClr val="C9CCCC"/>
          </a:solidFill>
        </p:spPr>
        <p:txBody>
          <a:bodyPr wrap="square" lIns="0" tIns="0" rIns="0" bIns="0" rtlCol="0"/>
          <a:lstStyle/>
          <a:p/>
        </p:txBody>
      </p:sp>
      <p:sp>
        <p:nvSpPr>
          <p:cNvPr id="3155" name="object 3155"/>
          <p:cNvSpPr/>
          <p:nvPr/>
        </p:nvSpPr>
        <p:spPr>
          <a:xfrm>
            <a:off x="5030195" y="2536912"/>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56" name="object 3156"/>
          <p:cNvSpPr/>
          <p:nvPr/>
        </p:nvSpPr>
        <p:spPr>
          <a:xfrm>
            <a:off x="5272969" y="3412458"/>
            <a:ext cx="2540" cy="7620"/>
          </a:xfrm>
          <a:custGeom>
            <a:rect l="l" t="t" r="r" b="b"/>
            <a:pathLst>
              <a:path w="2539" h="7620">
                <a:moveTo>
                  <a:pt x="2069" y="7501"/>
                </a:moveTo>
                <a:lnTo>
                  <a:pt x="0" y="7501"/>
                </a:lnTo>
                <a:lnTo>
                  <a:pt x="0" y="0"/>
                </a:lnTo>
                <a:lnTo>
                  <a:pt x="2069" y="0"/>
                </a:lnTo>
                <a:lnTo>
                  <a:pt x="2069" y="7501"/>
                </a:lnTo>
                <a:close/>
              </a:path>
            </a:pathLst>
          </a:custGeom>
          <a:solidFill>
            <a:srgbClr val="C9CCCC"/>
          </a:solidFill>
        </p:spPr>
        <p:txBody>
          <a:bodyPr wrap="square" lIns="0" tIns="0" rIns="0" bIns="0" rtlCol="0"/>
          <a:lstStyle/>
          <a:p/>
        </p:txBody>
      </p:sp>
      <p:sp>
        <p:nvSpPr>
          <p:cNvPr id="3157" name="object 3157"/>
          <p:cNvSpPr/>
          <p:nvPr/>
        </p:nvSpPr>
        <p:spPr>
          <a:xfrm>
            <a:off x="5285419" y="3434960"/>
            <a:ext cx="8890" cy="10160"/>
          </a:xfrm>
          <a:custGeom>
            <a:rect l="l" t="t" r="r" b="b"/>
            <a:pathLst>
              <a:path w="8889" h="10160">
                <a:moveTo>
                  <a:pt x="2069" y="7501"/>
                </a:moveTo>
                <a:lnTo>
                  <a:pt x="0" y="7501"/>
                </a:lnTo>
                <a:lnTo>
                  <a:pt x="0" y="2488"/>
                </a:lnTo>
                <a:lnTo>
                  <a:pt x="2069" y="2488"/>
                </a:lnTo>
                <a:lnTo>
                  <a:pt x="2069" y="0"/>
                </a:lnTo>
                <a:lnTo>
                  <a:pt x="6219" y="0"/>
                </a:lnTo>
                <a:lnTo>
                  <a:pt x="6219" y="5001"/>
                </a:lnTo>
                <a:lnTo>
                  <a:pt x="2069" y="5001"/>
                </a:lnTo>
                <a:lnTo>
                  <a:pt x="2069" y="7501"/>
                </a:lnTo>
                <a:close/>
              </a:path>
              <a:path w="8889" h="10160">
                <a:moveTo>
                  <a:pt x="4126" y="10014"/>
                </a:moveTo>
                <a:lnTo>
                  <a:pt x="2069" y="10014"/>
                </a:lnTo>
                <a:lnTo>
                  <a:pt x="2069" y="5001"/>
                </a:lnTo>
                <a:lnTo>
                  <a:pt x="8288" y="5001"/>
                </a:lnTo>
                <a:lnTo>
                  <a:pt x="8288" y="7501"/>
                </a:lnTo>
                <a:lnTo>
                  <a:pt x="6219" y="7501"/>
                </a:lnTo>
                <a:lnTo>
                  <a:pt x="4126" y="10014"/>
                </a:lnTo>
                <a:close/>
              </a:path>
            </a:pathLst>
          </a:custGeom>
          <a:solidFill>
            <a:srgbClr val="C9CCCC"/>
          </a:solidFill>
        </p:spPr>
        <p:txBody>
          <a:bodyPr wrap="square" lIns="0" tIns="0" rIns="0" bIns="0" rtlCol="0"/>
          <a:lstStyle/>
          <a:p/>
        </p:txBody>
      </p:sp>
      <p:sp>
        <p:nvSpPr>
          <p:cNvPr id="3158" name="object 3158"/>
          <p:cNvSpPr/>
          <p:nvPr/>
        </p:nvSpPr>
        <p:spPr>
          <a:xfrm>
            <a:off x="5042638" y="2541907"/>
            <a:ext cx="4445" cy="5080"/>
          </a:xfrm>
          <a:custGeom>
            <a:rect l="l" t="t" r="r" b="b"/>
            <a:pathLst>
              <a:path w="4445" h="5080">
                <a:moveTo>
                  <a:pt x="4150" y="4989"/>
                </a:moveTo>
                <a:lnTo>
                  <a:pt x="0" y="4989"/>
                </a:lnTo>
                <a:lnTo>
                  <a:pt x="0" y="0"/>
                </a:lnTo>
                <a:lnTo>
                  <a:pt x="2069" y="2488"/>
                </a:lnTo>
                <a:lnTo>
                  <a:pt x="4150" y="2488"/>
                </a:lnTo>
                <a:lnTo>
                  <a:pt x="4150" y="4989"/>
                </a:lnTo>
                <a:close/>
              </a:path>
            </a:pathLst>
          </a:custGeom>
          <a:solidFill>
            <a:srgbClr val="C9CCCC"/>
          </a:solidFill>
        </p:spPr>
        <p:txBody>
          <a:bodyPr wrap="square" lIns="0" tIns="0" rIns="0" bIns="0" rtlCol="0"/>
          <a:lstStyle/>
          <a:p/>
        </p:txBody>
      </p:sp>
      <p:sp>
        <p:nvSpPr>
          <p:cNvPr id="3159" name="object 3159"/>
          <p:cNvSpPr/>
          <p:nvPr/>
        </p:nvSpPr>
        <p:spPr>
          <a:xfrm>
            <a:off x="5245994" y="3202320"/>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60" name="object 3160"/>
          <p:cNvSpPr/>
          <p:nvPr/>
        </p:nvSpPr>
        <p:spPr>
          <a:xfrm>
            <a:off x="5252215" y="312477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61" name="object 3161"/>
          <p:cNvSpPr/>
          <p:nvPr/>
        </p:nvSpPr>
        <p:spPr>
          <a:xfrm>
            <a:off x="5268814" y="3069740"/>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62" name="object 3162"/>
          <p:cNvSpPr/>
          <p:nvPr/>
        </p:nvSpPr>
        <p:spPr>
          <a:xfrm>
            <a:off x="3978171" y="248188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63" name="object 3163"/>
          <p:cNvSpPr/>
          <p:nvPr/>
        </p:nvSpPr>
        <p:spPr>
          <a:xfrm>
            <a:off x="4999065" y="2529400"/>
            <a:ext cx="6350" cy="12700"/>
          </a:xfrm>
          <a:custGeom>
            <a:rect l="l" t="t" r="r" b="b"/>
            <a:pathLst>
              <a:path w="6350" h="12700">
                <a:moveTo>
                  <a:pt x="4150" y="12514"/>
                </a:moveTo>
                <a:lnTo>
                  <a:pt x="4150" y="10002"/>
                </a:lnTo>
                <a:lnTo>
                  <a:pt x="0" y="10002"/>
                </a:lnTo>
                <a:lnTo>
                  <a:pt x="0" y="4989"/>
                </a:lnTo>
                <a:lnTo>
                  <a:pt x="2069" y="4989"/>
                </a:lnTo>
                <a:lnTo>
                  <a:pt x="2069" y="0"/>
                </a:lnTo>
                <a:lnTo>
                  <a:pt x="4150" y="0"/>
                </a:lnTo>
                <a:lnTo>
                  <a:pt x="4150" y="7501"/>
                </a:lnTo>
                <a:lnTo>
                  <a:pt x="6219" y="7501"/>
                </a:lnTo>
                <a:lnTo>
                  <a:pt x="6219" y="10002"/>
                </a:lnTo>
                <a:lnTo>
                  <a:pt x="2069" y="10002"/>
                </a:lnTo>
                <a:lnTo>
                  <a:pt x="2069" y="12514"/>
                </a:lnTo>
                <a:lnTo>
                  <a:pt x="4150" y="12514"/>
                </a:lnTo>
                <a:close/>
              </a:path>
            </a:pathLst>
          </a:custGeom>
          <a:solidFill>
            <a:srgbClr val="C9CCCC"/>
          </a:solidFill>
        </p:spPr>
        <p:txBody>
          <a:bodyPr wrap="square" lIns="0" tIns="0" rIns="0" bIns="0" rtlCol="0"/>
          <a:lstStyle/>
          <a:p/>
        </p:txBody>
      </p:sp>
      <p:sp>
        <p:nvSpPr>
          <p:cNvPr id="3164" name="object 3164"/>
          <p:cNvSpPr/>
          <p:nvPr/>
        </p:nvSpPr>
        <p:spPr>
          <a:xfrm>
            <a:off x="5250122" y="3107250"/>
            <a:ext cx="4445" cy="15240"/>
          </a:xfrm>
          <a:custGeom>
            <a:rect l="l" t="t" r="r" b="b"/>
            <a:pathLst>
              <a:path w="4445" h="15239">
                <a:moveTo>
                  <a:pt x="2093" y="15027"/>
                </a:moveTo>
                <a:lnTo>
                  <a:pt x="0" y="15027"/>
                </a:lnTo>
                <a:lnTo>
                  <a:pt x="0" y="7501"/>
                </a:lnTo>
                <a:lnTo>
                  <a:pt x="2093" y="7501"/>
                </a:lnTo>
                <a:lnTo>
                  <a:pt x="0" y="5001"/>
                </a:lnTo>
                <a:lnTo>
                  <a:pt x="2093" y="5001"/>
                </a:lnTo>
                <a:lnTo>
                  <a:pt x="2093" y="0"/>
                </a:lnTo>
                <a:lnTo>
                  <a:pt x="4162" y="0"/>
                </a:lnTo>
                <a:lnTo>
                  <a:pt x="4162" y="10014"/>
                </a:lnTo>
                <a:lnTo>
                  <a:pt x="2093" y="10014"/>
                </a:lnTo>
                <a:lnTo>
                  <a:pt x="2093" y="15027"/>
                </a:lnTo>
                <a:close/>
              </a:path>
            </a:pathLst>
          </a:custGeom>
          <a:solidFill>
            <a:srgbClr val="C9CCCC"/>
          </a:solidFill>
        </p:spPr>
        <p:txBody>
          <a:bodyPr wrap="square" lIns="0" tIns="0" rIns="0" bIns="0" rtlCol="0"/>
          <a:lstStyle/>
          <a:p/>
        </p:txBody>
      </p:sp>
      <p:sp>
        <p:nvSpPr>
          <p:cNvPr id="3165" name="object 3165"/>
          <p:cNvSpPr/>
          <p:nvPr/>
        </p:nvSpPr>
        <p:spPr>
          <a:xfrm>
            <a:off x="5252215" y="3117263"/>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66" name="object 3166"/>
          <p:cNvSpPr/>
          <p:nvPr/>
        </p:nvSpPr>
        <p:spPr>
          <a:xfrm>
            <a:off x="5252213" y="3119766"/>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67" name="object 3167"/>
          <p:cNvSpPr/>
          <p:nvPr/>
        </p:nvSpPr>
        <p:spPr>
          <a:xfrm>
            <a:off x="5256369" y="3112257"/>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168" name="object 3168"/>
          <p:cNvSpPr/>
          <p:nvPr/>
        </p:nvSpPr>
        <p:spPr>
          <a:xfrm>
            <a:off x="4158688" y="2556916"/>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169" name="object 3169"/>
          <p:cNvSpPr/>
          <p:nvPr/>
        </p:nvSpPr>
        <p:spPr>
          <a:xfrm>
            <a:off x="5243900" y="3199807"/>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170" name="object 3170"/>
          <p:cNvSpPr/>
          <p:nvPr/>
        </p:nvSpPr>
        <p:spPr>
          <a:xfrm>
            <a:off x="4212632" y="3297376"/>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71" name="object 3171"/>
          <p:cNvSpPr/>
          <p:nvPr/>
        </p:nvSpPr>
        <p:spPr>
          <a:xfrm>
            <a:off x="5245989" y="3204811"/>
            <a:ext cx="6350" cy="12700"/>
          </a:xfrm>
          <a:custGeom>
            <a:rect l="l" t="t" r="r" b="b"/>
            <a:pathLst>
              <a:path w="6350" h="12700">
                <a:moveTo>
                  <a:pt x="6231" y="10014"/>
                </a:moveTo>
                <a:lnTo>
                  <a:pt x="2069" y="10014"/>
                </a:lnTo>
                <a:lnTo>
                  <a:pt x="2069" y="2488"/>
                </a:lnTo>
                <a:lnTo>
                  <a:pt x="4138" y="0"/>
                </a:lnTo>
                <a:lnTo>
                  <a:pt x="4138" y="2488"/>
                </a:lnTo>
                <a:lnTo>
                  <a:pt x="6231" y="2488"/>
                </a:lnTo>
                <a:lnTo>
                  <a:pt x="6231" y="10014"/>
                </a:lnTo>
                <a:close/>
              </a:path>
              <a:path w="6350" h="12700">
                <a:moveTo>
                  <a:pt x="4138" y="12514"/>
                </a:moveTo>
                <a:lnTo>
                  <a:pt x="2069" y="12514"/>
                </a:lnTo>
                <a:lnTo>
                  <a:pt x="0" y="10014"/>
                </a:lnTo>
                <a:lnTo>
                  <a:pt x="4138" y="10014"/>
                </a:lnTo>
                <a:lnTo>
                  <a:pt x="4138" y="12514"/>
                </a:lnTo>
                <a:close/>
              </a:path>
            </a:pathLst>
          </a:custGeom>
          <a:solidFill>
            <a:srgbClr val="C9CCCC"/>
          </a:solidFill>
        </p:spPr>
        <p:txBody>
          <a:bodyPr wrap="square" lIns="0" tIns="0" rIns="0" bIns="0" rtlCol="0"/>
          <a:lstStyle/>
          <a:p/>
        </p:txBody>
      </p:sp>
      <p:sp>
        <p:nvSpPr>
          <p:cNvPr id="3172" name="object 3172"/>
          <p:cNvSpPr/>
          <p:nvPr/>
        </p:nvSpPr>
        <p:spPr>
          <a:xfrm>
            <a:off x="4249994" y="3039712"/>
            <a:ext cx="2540" cy="2540"/>
          </a:xfrm>
          <a:custGeom>
            <a:rect l="l" t="t" r="r" b="b"/>
            <a:pathLst>
              <a:path w="2539"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173" name="object 3173"/>
          <p:cNvSpPr/>
          <p:nvPr/>
        </p:nvSpPr>
        <p:spPr>
          <a:xfrm>
            <a:off x="4133795" y="3247329"/>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174" name="object 3174"/>
          <p:cNvSpPr/>
          <p:nvPr/>
        </p:nvSpPr>
        <p:spPr>
          <a:xfrm>
            <a:off x="5005283" y="254440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75" name="object 3175"/>
          <p:cNvSpPr/>
          <p:nvPr/>
        </p:nvSpPr>
        <p:spPr>
          <a:xfrm>
            <a:off x="5225237" y="3199799"/>
            <a:ext cx="4445" cy="5080"/>
          </a:xfrm>
          <a:custGeom>
            <a:rect l="l" t="t" r="r" b="b"/>
            <a:pathLst>
              <a:path w="4445" h="5080">
                <a:moveTo>
                  <a:pt x="4150" y="5013"/>
                </a:moveTo>
                <a:lnTo>
                  <a:pt x="2069" y="5013"/>
                </a:lnTo>
                <a:lnTo>
                  <a:pt x="2069" y="2512"/>
                </a:lnTo>
                <a:lnTo>
                  <a:pt x="0" y="0"/>
                </a:lnTo>
                <a:lnTo>
                  <a:pt x="4150" y="0"/>
                </a:lnTo>
                <a:lnTo>
                  <a:pt x="4150" y="5013"/>
                </a:lnTo>
                <a:close/>
              </a:path>
            </a:pathLst>
          </a:custGeom>
          <a:solidFill>
            <a:srgbClr val="C9CCCC"/>
          </a:solidFill>
        </p:spPr>
        <p:txBody>
          <a:bodyPr wrap="square" lIns="0" tIns="0" rIns="0" bIns="0" rtlCol="0"/>
          <a:lstStyle/>
          <a:p/>
        </p:txBody>
      </p:sp>
      <p:sp>
        <p:nvSpPr>
          <p:cNvPr id="3176" name="object 3176"/>
          <p:cNvSpPr/>
          <p:nvPr/>
        </p:nvSpPr>
        <p:spPr>
          <a:xfrm>
            <a:off x="5252219" y="3354914"/>
            <a:ext cx="6350" cy="7620"/>
          </a:xfrm>
          <a:custGeom>
            <a:rect l="l" t="t" r="r" b="b"/>
            <a:pathLst>
              <a:path w="6350" h="7620">
                <a:moveTo>
                  <a:pt x="6219" y="7501"/>
                </a:moveTo>
                <a:lnTo>
                  <a:pt x="0" y="7501"/>
                </a:lnTo>
                <a:lnTo>
                  <a:pt x="0" y="2488"/>
                </a:lnTo>
                <a:lnTo>
                  <a:pt x="4150" y="2488"/>
                </a:lnTo>
                <a:lnTo>
                  <a:pt x="4150" y="0"/>
                </a:lnTo>
                <a:lnTo>
                  <a:pt x="6219" y="2488"/>
                </a:lnTo>
                <a:lnTo>
                  <a:pt x="6219" y="7501"/>
                </a:lnTo>
                <a:close/>
              </a:path>
            </a:pathLst>
          </a:custGeom>
          <a:solidFill>
            <a:srgbClr val="C9CCCC"/>
          </a:solidFill>
        </p:spPr>
        <p:txBody>
          <a:bodyPr wrap="square" lIns="0" tIns="0" rIns="0" bIns="0" rtlCol="0"/>
          <a:lstStyle/>
          <a:p/>
        </p:txBody>
      </p:sp>
      <p:sp>
        <p:nvSpPr>
          <p:cNvPr id="3177" name="object 3177"/>
          <p:cNvSpPr/>
          <p:nvPr/>
        </p:nvSpPr>
        <p:spPr>
          <a:xfrm>
            <a:off x="5252213" y="3219824"/>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78" name="object 3178"/>
          <p:cNvSpPr/>
          <p:nvPr/>
        </p:nvSpPr>
        <p:spPr>
          <a:xfrm>
            <a:off x="5233523" y="3247329"/>
            <a:ext cx="12700" cy="25400"/>
          </a:xfrm>
          <a:custGeom>
            <a:rect l="l" t="t" r="r" b="b"/>
            <a:pathLst>
              <a:path w="12700" h="25400">
                <a:moveTo>
                  <a:pt x="12475" y="7525"/>
                </a:moveTo>
                <a:lnTo>
                  <a:pt x="2093" y="7525"/>
                </a:lnTo>
                <a:lnTo>
                  <a:pt x="2093" y="5001"/>
                </a:lnTo>
                <a:lnTo>
                  <a:pt x="4162" y="2512"/>
                </a:lnTo>
                <a:lnTo>
                  <a:pt x="4162" y="0"/>
                </a:lnTo>
                <a:lnTo>
                  <a:pt x="10382" y="0"/>
                </a:lnTo>
                <a:lnTo>
                  <a:pt x="10382" y="5001"/>
                </a:lnTo>
                <a:lnTo>
                  <a:pt x="12475" y="5001"/>
                </a:lnTo>
                <a:lnTo>
                  <a:pt x="12475" y="7525"/>
                </a:lnTo>
                <a:close/>
              </a:path>
              <a:path w="12700" h="25400">
                <a:moveTo>
                  <a:pt x="0" y="15027"/>
                </a:moveTo>
                <a:lnTo>
                  <a:pt x="0" y="5001"/>
                </a:lnTo>
                <a:lnTo>
                  <a:pt x="2093" y="7525"/>
                </a:lnTo>
                <a:lnTo>
                  <a:pt x="12475" y="7525"/>
                </a:lnTo>
                <a:lnTo>
                  <a:pt x="12475" y="12502"/>
                </a:lnTo>
                <a:lnTo>
                  <a:pt x="2093" y="12502"/>
                </a:lnTo>
                <a:lnTo>
                  <a:pt x="0" y="15027"/>
                </a:lnTo>
                <a:close/>
              </a:path>
              <a:path w="12700" h="25400">
                <a:moveTo>
                  <a:pt x="10382" y="22528"/>
                </a:moveTo>
                <a:lnTo>
                  <a:pt x="0" y="22528"/>
                </a:lnTo>
                <a:lnTo>
                  <a:pt x="0" y="20004"/>
                </a:lnTo>
                <a:lnTo>
                  <a:pt x="2093" y="20004"/>
                </a:lnTo>
                <a:lnTo>
                  <a:pt x="2093" y="12502"/>
                </a:lnTo>
                <a:lnTo>
                  <a:pt x="10382" y="12502"/>
                </a:lnTo>
                <a:lnTo>
                  <a:pt x="10382" y="17515"/>
                </a:lnTo>
                <a:lnTo>
                  <a:pt x="8312" y="17515"/>
                </a:lnTo>
                <a:lnTo>
                  <a:pt x="10382" y="20004"/>
                </a:lnTo>
                <a:lnTo>
                  <a:pt x="10382" y="22528"/>
                </a:lnTo>
                <a:close/>
              </a:path>
              <a:path w="12700" h="25400">
                <a:moveTo>
                  <a:pt x="8312" y="25017"/>
                </a:moveTo>
                <a:lnTo>
                  <a:pt x="6243" y="25017"/>
                </a:lnTo>
                <a:lnTo>
                  <a:pt x="6243" y="22528"/>
                </a:lnTo>
                <a:lnTo>
                  <a:pt x="8312" y="22528"/>
                </a:lnTo>
                <a:lnTo>
                  <a:pt x="8312" y="25017"/>
                </a:lnTo>
                <a:close/>
              </a:path>
            </a:pathLst>
          </a:custGeom>
          <a:solidFill>
            <a:srgbClr val="C9CCCC"/>
          </a:solidFill>
        </p:spPr>
        <p:txBody>
          <a:bodyPr wrap="square" lIns="0" tIns="0" rIns="0" bIns="0" rtlCol="0"/>
          <a:lstStyle/>
          <a:p/>
        </p:txBody>
      </p:sp>
      <p:sp>
        <p:nvSpPr>
          <p:cNvPr id="3179" name="object 3179"/>
          <p:cNvSpPr/>
          <p:nvPr/>
        </p:nvSpPr>
        <p:spPr>
          <a:xfrm>
            <a:off x="4366171" y="3359921"/>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180" name="object 3180"/>
          <p:cNvSpPr/>
          <p:nvPr/>
        </p:nvSpPr>
        <p:spPr>
          <a:xfrm>
            <a:off x="5050923" y="2539400"/>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181" name="object 3181"/>
          <p:cNvSpPr/>
          <p:nvPr/>
        </p:nvSpPr>
        <p:spPr>
          <a:xfrm>
            <a:off x="5262593" y="3112257"/>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182" name="object 3182"/>
          <p:cNvSpPr/>
          <p:nvPr/>
        </p:nvSpPr>
        <p:spPr>
          <a:xfrm>
            <a:off x="5034333" y="2539395"/>
            <a:ext cx="6350" cy="5080"/>
          </a:xfrm>
          <a:custGeom>
            <a:rect l="l" t="t" r="r" b="b"/>
            <a:pathLst>
              <a:path w="6350" h="5080">
                <a:moveTo>
                  <a:pt x="4150" y="2512"/>
                </a:moveTo>
                <a:lnTo>
                  <a:pt x="2081" y="2512"/>
                </a:lnTo>
                <a:lnTo>
                  <a:pt x="2081" y="0"/>
                </a:lnTo>
                <a:lnTo>
                  <a:pt x="4150" y="0"/>
                </a:lnTo>
                <a:lnTo>
                  <a:pt x="4150" y="2512"/>
                </a:lnTo>
                <a:close/>
              </a:path>
              <a:path w="6350" h="5080">
                <a:moveTo>
                  <a:pt x="6219" y="5013"/>
                </a:moveTo>
                <a:lnTo>
                  <a:pt x="0" y="5013"/>
                </a:lnTo>
                <a:lnTo>
                  <a:pt x="0" y="2512"/>
                </a:lnTo>
                <a:lnTo>
                  <a:pt x="6219" y="2512"/>
                </a:lnTo>
                <a:lnTo>
                  <a:pt x="6219" y="5013"/>
                </a:lnTo>
                <a:close/>
              </a:path>
            </a:pathLst>
          </a:custGeom>
          <a:solidFill>
            <a:srgbClr val="C9CCCC"/>
          </a:solidFill>
        </p:spPr>
        <p:txBody>
          <a:bodyPr wrap="square" lIns="0" tIns="0" rIns="0" bIns="0" rtlCol="0"/>
          <a:lstStyle/>
          <a:p/>
        </p:txBody>
      </p:sp>
      <p:sp>
        <p:nvSpPr>
          <p:cNvPr id="3183" name="object 3183"/>
          <p:cNvSpPr/>
          <p:nvPr/>
        </p:nvSpPr>
        <p:spPr>
          <a:xfrm>
            <a:off x="4154549" y="253189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84" name="object 3184"/>
          <p:cNvSpPr/>
          <p:nvPr/>
        </p:nvSpPr>
        <p:spPr>
          <a:xfrm>
            <a:off x="4152469" y="2534389"/>
            <a:ext cx="4445" cy="5080"/>
          </a:xfrm>
          <a:custGeom>
            <a:rect l="l" t="t" r="r" b="b"/>
            <a:pathLst>
              <a:path w="4445" h="5080">
                <a:moveTo>
                  <a:pt x="2081" y="5013"/>
                </a:moveTo>
                <a:lnTo>
                  <a:pt x="0" y="2512"/>
                </a:lnTo>
                <a:lnTo>
                  <a:pt x="0" y="0"/>
                </a:lnTo>
                <a:lnTo>
                  <a:pt x="2081" y="0"/>
                </a:lnTo>
                <a:lnTo>
                  <a:pt x="2081" y="2512"/>
                </a:lnTo>
                <a:lnTo>
                  <a:pt x="4150" y="2512"/>
                </a:lnTo>
                <a:lnTo>
                  <a:pt x="2081" y="5013"/>
                </a:lnTo>
                <a:close/>
              </a:path>
            </a:pathLst>
          </a:custGeom>
          <a:solidFill>
            <a:srgbClr val="C9CCCC"/>
          </a:solidFill>
        </p:spPr>
        <p:txBody>
          <a:bodyPr wrap="square" lIns="0" tIns="0" rIns="0" bIns="0" rtlCol="0"/>
          <a:lstStyle/>
          <a:p/>
        </p:txBody>
      </p:sp>
      <p:sp>
        <p:nvSpPr>
          <p:cNvPr id="3185" name="object 3185"/>
          <p:cNvSpPr/>
          <p:nvPr/>
        </p:nvSpPr>
        <p:spPr>
          <a:xfrm>
            <a:off x="3930450" y="2409336"/>
            <a:ext cx="2540" cy="2540"/>
          </a:xfrm>
          <a:custGeom>
            <a:rect l="l" t="t" r="r" b="b"/>
            <a:pathLst>
              <a:path w="2539" h="2539">
                <a:moveTo>
                  <a:pt x="0" y="2488"/>
                </a:moveTo>
                <a:lnTo>
                  <a:pt x="2057" y="2488"/>
                </a:lnTo>
                <a:lnTo>
                  <a:pt x="2057" y="0"/>
                </a:lnTo>
                <a:lnTo>
                  <a:pt x="0" y="0"/>
                </a:lnTo>
                <a:lnTo>
                  <a:pt x="0" y="2488"/>
                </a:lnTo>
                <a:close/>
              </a:path>
            </a:pathLst>
          </a:custGeom>
          <a:solidFill>
            <a:srgbClr val="C9CCCC"/>
          </a:solidFill>
        </p:spPr>
        <p:txBody>
          <a:bodyPr wrap="square" lIns="0" tIns="0" rIns="0" bIns="0" rtlCol="0"/>
          <a:lstStyle/>
          <a:p/>
        </p:txBody>
      </p:sp>
      <p:sp>
        <p:nvSpPr>
          <p:cNvPr id="3186" name="object 3186"/>
          <p:cNvSpPr/>
          <p:nvPr/>
        </p:nvSpPr>
        <p:spPr>
          <a:xfrm>
            <a:off x="5021882" y="2526886"/>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87" name="object 3187"/>
          <p:cNvSpPr/>
          <p:nvPr/>
        </p:nvSpPr>
        <p:spPr>
          <a:xfrm>
            <a:off x="5270888" y="3089754"/>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188" name="object 3188"/>
          <p:cNvSpPr/>
          <p:nvPr/>
        </p:nvSpPr>
        <p:spPr>
          <a:xfrm>
            <a:off x="5266722" y="3109764"/>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189" name="object 3189"/>
          <p:cNvSpPr/>
          <p:nvPr/>
        </p:nvSpPr>
        <p:spPr>
          <a:xfrm>
            <a:off x="4158689" y="2539395"/>
            <a:ext cx="10795" cy="5080"/>
          </a:xfrm>
          <a:custGeom>
            <a:rect l="l" t="t" r="r" b="b"/>
            <a:pathLst>
              <a:path w="10795" h="5080">
                <a:moveTo>
                  <a:pt x="2081" y="5013"/>
                </a:moveTo>
                <a:lnTo>
                  <a:pt x="0" y="5013"/>
                </a:lnTo>
                <a:lnTo>
                  <a:pt x="0" y="0"/>
                </a:lnTo>
                <a:lnTo>
                  <a:pt x="2081" y="0"/>
                </a:lnTo>
                <a:lnTo>
                  <a:pt x="2081" y="2512"/>
                </a:lnTo>
                <a:lnTo>
                  <a:pt x="4150" y="2512"/>
                </a:lnTo>
                <a:lnTo>
                  <a:pt x="2081" y="5013"/>
                </a:lnTo>
                <a:close/>
              </a:path>
              <a:path w="10795" h="5080">
                <a:moveTo>
                  <a:pt x="10370" y="2512"/>
                </a:moveTo>
                <a:lnTo>
                  <a:pt x="2081" y="2512"/>
                </a:lnTo>
                <a:lnTo>
                  <a:pt x="4150" y="0"/>
                </a:lnTo>
                <a:lnTo>
                  <a:pt x="10370" y="0"/>
                </a:lnTo>
                <a:lnTo>
                  <a:pt x="10370" y="2512"/>
                </a:lnTo>
                <a:close/>
              </a:path>
            </a:pathLst>
          </a:custGeom>
          <a:solidFill>
            <a:srgbClr val="C9CCCC"/>
          </a:solidFill>
        </p:spPr>
        <p:txBody>
          <a:bodyPr wrap="square" lIns="0" tIns="0" rIns="0" bIns="0" rtlCol="0"/>
          <a:lstStyle/>
          <a:p/>
        </p:txBody>
      </p:sp>
      <p:sp>
        <p:nvSpPr>
          <p:cNvPr id="3190" name="object 3190"/>
          <p:cNvSpPr/>
          <p:nvPr/>
        </p:nvSpPr>
        <p:spPr>
          <a:xfrm>
            <a:off x="5272966" y="307973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191" name="object 3191"/>
          <p:cNvSpPr/>
          <p:nvPr/>
        </p:nvSpPr>
        <p:spPr>
          <a:xfrm>
            <a:off x="5264653" y="3154797"/>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92" name="object 3192"/>
          <p:cNvSpPr/>
          <p:nvPr/>
        </p:nvSpPr>
        <p:spPr>
          <a:xfrm>
            <a:off x="5034322" y="2514383"/>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193" name="object 3193"/>
          <p:cNvSpPr/>
          <p:nvPr/>
        </p:nvSpPr>
        <p:spPr>
          <a:xfrm>
            <a:off x="5264662" y="3152279"/>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194" name="object 3194"/>
          <p:cNvSpPr/>
          <p:nvPr/>
        </p:nvSpPr>
        <p:spPr>
          <a:xfrm>
            <a:off x="5264662" y="3144773"/>
            <a:ext cx="2540" cy="5080"/>
          </a:xfrm>
          <a:custGeom>
            <a:rect l="l" t="t" r="r" b="b"/>
            <a:pathLst>
              <a:path w="2539" h="5080">
                <a:moveTo>
                  <a:pt x="2069" y="5013"/>
                </a:moveTo>
                <a:lnTo>
                  <a:pt x="0" y="5013"/>
                </a:lnTo>
                <a:lnTo>
                  <a:pt x="0" y="2500"/>
                </a:lnTo>
                <a:lnTo>
                  <a:pt x="2069" y="0"/>
                </a:lnTo>
                <a:lnTo>
                  <a:pt x="2069" y="5013"/>
                </a:lnTo>
                <a:close/>
              </a:path>
            </a:pathLst>
          </a:custGeom>
          <a:solidFill>
            <a:srgbClr val="C9CCCC"/>
          </a:solidFill>
        </p:spPr>
        <p:txBody>
          <a:bodyPr wrap="square" lIns="0" tIns="0" rIns="0" bIns="0" rtlCol="0"/>
          <a:lstStyle/>
          <a:p/>
        </p:txBody>
      </p:sp>
      <p:sp>
        <p:nvSpPr>
          <p:cNvPr id="3195" name="object 3195"/>
          <p:cNvSpPr/>
          <p:nvPr/>
        </p:nvSpPr>
        <p:spPr>
          <a:xfrm>
            <a:off x="4160769" y="257191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96" name="object 3196"/>
          <p:cNvSpPr/>
          <p:nvPr/>
        </p:nvSpPr>
        <p:spPr>
          <a:xfrm>
            <a:off x="4169058" y="2576932"/>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197" name="object 3197"/>
          <p:cNvSpPr/>
          <p:nvPr/>
        </p:nvSpPr>
        <p:spPr>
          <a:xfrm>
            <a:off x="4256216" y="1801138"/>
            <a:ext cx="12700" cy="10795"/>
          </a:xfrm>
          <a:custGeom>
            <a:rect l="l" t="t" r="r" b="b"/>
            <a:pathLst>
              <a:path w="12700" h="10794">
                <a:moveTo>
                  <a:pt x="1866" y="2811"/>
                </a:moveTo>
                <a:lnTo>
                  <a:pt x="0" y="2811"/>
                </a:lnTo>
                <a:lnTo>
                  <a:pt x="0" y="0"/>
                </a:lnTo>
                <a:lnTo>
                  <a:pt x="275" y="442"/>
                </a:lnTo>
                <a:lnTo>
                  <a:pt x="478" y="921"/>
                </a:lnTo>
                <a:lnTo>
                  <a:pt x="1866" y="2811"/>
                </a:lnTo>
                <a:close/>
              </a:path>
              <a:path w="12700" h="10794">
                <a:moveTo>
                  <a:pt x="2069" y="3086"/>
                </a:moveTo>
                <a:lnTo>
                  <a:pt x="1866" y="2811"/>
                </a:lnTo>
                <a:lnTo>
                  <a:pt x="2069" y="2811"/>
                </a:lnTo>
                <a:lnTo>
                  <a:pt x="2069" y="3086"/>
                </a:lnTo>
                <a:close/>
              </a:path>
              <a:path w="12700" h="10794">
                <a:moveTo>
                  <a:pt x="12451" y="7800"/>
                </a:moveTo>
                <a:lnTo>
                  <a:pt x="2069" y="7800"/>
                </a:lnTo>
                <a:lnTo>
                  <a:pt x="2069" y="3086"/>
                </a:lnTo>
                <a:lnTo>
                  <a:pt x="3432" y="4929"/>
                </a:lnTo>
                <a:lnTo>
                  <a:pt x="7128" y="5348"/>
                </a:lnTo>
                <a:lnTo>
                  <a:pt x="11602" y="6544"/>
                </a:lnTo>
                <a:lnTo>
                  <a:pt x="11972" y="6975"/>
                </a:lnTo>
                <a:lnTo>
                  <a:pt x="12451" y="7358"/>
                </a:lnTo>
                <a:lnTo>
                  <a:pt x="12451" y="7800"/>
                </a:lnTo>
                <a:close/>
              </a:path>
              <a:path w="12700" h="10794">
                <a:moveTo>
                  <a:pt x="6219" y="10313"/>
                </a:moveTo>
                <a:lnTo>
                  <a:pt x="4162" y="7800"/>
                </a:lnTo>
                <a:lnTo>
                  <a:pt x="8288" y="7800"/>
                </a:lnTo>
                <a:lnTo>
                  <a:pt x="6219" y="10313"/>
                </a:lnTo>
                <a:close/>
              </a:path>
            </a:pathLst>
          </a:custGeom>
          <a:solidFill>
            <a:srgbClr val="C9CCCC"/>
          </a:solidFill>
        </p:spPr>
        <p:txBody>
          <a:bodyPr wrap="square" lIns="0" tIns="0" rIns="0" bIns="0" rtlCol="0"/>
          <a:lstStyle/>
          <a:p/>
        </p:txBody>
      </p:sp>
      <p:sp>
        <p:nvSpPr>
          <p:cNvPr id="3198" name="object 3198"/>
          <p:cNvSpPr/>
          <p:nvPr/>
        </p:nvSpPr>
        <p:spPr>
          <a:xfrm>
            <a:off x="5015651" y="253189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199" name="object 3199"/>
          <p:cNvSpPr/>
          <p:nvPr/>
        </p:nvSpPr>
        <p:spPr>
          <a:xfrm>
            <a:off x="4268666" y="1818327"/>
            <a:ext cx="8890" cy="10795"/>
          </a:xfrm>
          <a:custGeom>
            <a:rect l="l" t="t" r="r" b="b"/>
            <a:pathLst>
              <a:path w="8889" h="10794">
                <a:moveTo>
                  <a:pt x="8300" y="10612"/>
                </a:moveTo>
                <a:lnTo>
                  <a:pt x="2069" y="10612"/>
                </a:lnTo>
                <a:lnTo>
                  <a:pt x="2069" y="5635"/>
                </a:lnTo>
                <a:lnTo>
                  <a:pt x="0" y="5635"/>
                </a:lnTo>
                <a:lnTo>
                  <a:pt x="0" y="622"/>
                </a:lnTo>
                <a:lnTo>
                  <a:pt x="514" y="0"/>
                </a:lnTo>
                <a:lnTo>
                  <a:pt x="1267" y="3744"/>
                </a:lnTo>
                <a:lnTo>
                  <a:pt x="4293" y="6400"/>
                </a:lnTo>
                <a:lnTo>
                  <a:pt x="8300" y="8243"/>
                </a:lnTo>
                <a:lnTo>
                  <a:pt x="8300" y="10612"/>
                </a:lnTo>
                <a:close/>
              </a:path>
            </a:pathLst>
          </a:custGeom>
          <a:solidFill>
            <a:srgbClr val="C9CCCC"/>
          </a:solidFill>
        </p:spPr>
        <p:txBody>
          <a:bodyPr wrap="square" lIns="0" tIns="0" rIns="0" bIns="0" rtlCol="0"/>
          <a:lstStyle/>
          <a:p/>
        </p:txBody>
      </p:sp>
      <p:sp>
        <p:nvSpPr>
          <p:cNvPr id="3200" name="object 3200"/>
          <p:cNvSpPr/>
          <p:nvPr/>
        </p:nvSpPr>
        <p:spPr>
          <a:xfrm>
            <a:off x="4268662" y="1808934"/>
            <a:ext cx="1905" cy="5715"/>
          </a:xfrm>
          <a:custGeom>
            <a:rect l="l" t="t" r="r" b="b"/>
            <a:pathLst>
              <a:path w="1904" h="5714">
                <a:moveTo>
                  <a:pt x="538" y="5659"/>
                </a:moveTo>
                <a:lnTo>
                  <a:pt x="0" y="5013"/>
                </a:lnTo>
                <a:lnTo>
                  <a:pt x="0" y="0"/>
                </a:lnTo>
                <a:lnTo>
                  <a:pt x="729" y="0"/>
                </a:lnTo>
                <a:lnTo>
                  <a:pt x="1782" y="1435"/>
                </a:lnTo>
                <a:lnTo>
                  <a:pt x="1028" y="3445"/>
                </a:lnTo>
                <a:lnTo>
                  <a:pt x="538" y="5659"/>
                </a:lnTo>
                <a:close/>
              </a:path>
            </a:pathLst>
          </a:custGeom>
          <a:solidFill>
            <a:srgbClr val="C9CCCC"/>
          </a:solidFill>
        </p:spPr>
        <p:txBody>
          <a:bodyPr wrap="square" lIns="0" tIns="0" rIns="0" bIns="0" rtlCol="0"/>
          <a:lstStyle/>
          <a:p/>
        </p:txBody>
      </p:sp>
      <p:sp>
        <p:nvSpPr>
          <p:cNvPr id="3201" name="object 3201"/>
          <p:cNvSpPr/>
          <p:nvPr/>
        </p:nvSpPr>
        <p:spPr>
          <a:xfrm>
            <a:off x="4169058" y="2591936"/>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202" name="object 3202"/>
          <p:cNvSpPr/>
          <p:nvPr/>
        </p:nvSpPr>
        <p:spPr>
          <a:xfrm>
            <a:off x="5013593" y="2529406"/>
            <a:ext cx="4445" cy="5080"/>
          </a:xfrm>
          <a:custGeom>
            <a:rect l="l" t="t" r="r" b="b"/>
            <a:pathLst>
              <a:path w="4445" h="5080">
                <a:moveTo>
                  <a:pt x="2069" y="4977"/>
                </a:moveTo>
                <a:lnTo>
                  <a:pt x="0" y="4977"/>
                </a:lnTo>
                <a:lnTo>
                  <a:pt x="0" y="2488"/>
                </a:lnTo>
                <a:lnTo>
                  <a:pt x="2069" y="0"/>
                </a:lnTo>
                <a:lnTo>
                  <a:pt x="4138" y="0"/>
                </a:lnTo>
                <a:lnTo>
                  <a:pt x="4138" y="2488"/>
                </a:lnTo>
                <a:lnTo>
                  <a:pt x="2069" y="2488"/>
                </a:lnTo>
                <a:lnTo>
                  <a:pt x="2069" y="4977"/>
                </a:lnTo>
                <a:close/>
              </a:path>
            </a:pathLst>
          </a:custGeom>
          <a:solidFill>
            <a:srgbClr val="C9CCCC"/>
          </a:solidFill>
        </p:spPr>
        <p:txBody>
          <a:bodyPr wrap="square" lIns="0" tIns="0" rIns="0" bIns="0" rtlCol="0"/>
          <a:lstStyle/>
          <a:p/>
        </p:txBody>
      </p:sp>
      <p:sp>
        <p:nvSpPr>
          <p:cNvPr id="3203" name="object 3203"/>
          <p:cNvSpPr/>
          <p:nvPr/>
        </p:nvSpPr>
        <p:spPr>
          <a:xfrm>
            <a:off x="5021882" y="2544402"/>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204" name="object 3204"/>
          <p:cNvSpPr/>
          <p:nvPr/>
        </p:nvSpPr>
        <p:spPr>
          <a:xfrm>
            <a:off x="4220937" y="1615459"/>
            <a:ext cx="300990" cy="222250"/>
          </a:xfrm>
          <a:custGeom>
            <a:rect l="l" t="t" r="r" b="b"/>
            <a:pathLst>
              <a:path w="300989" h="222250">
                <a:moveTo>
                  <a:pt x="244863" y="69850"/>
                </a:moveTo>
                <a:lnTo>
                  <a:pt x="132789" y="69850"/>
                </a:lnTo>
                <a:lnTo>
                  <a:pt x="132801" y="67310"/>
                </a:lnTo>
                <a:lnTo>
                  <a:pt x="139033" y="64770"/>
                </a:lnTo>
                <a:lnTo>
                  <a:pt x="144214" y="57150"/>
                </a:lnTo>
                <a:lnTo>
                  <a:pt x="147881" y="46990"/>
                </a:lnTo>
                <a:lnTo>
                  <a:pt x="149571" y="38100"/>
                </a:lnTo>
                <a:lnTo>
                  <a:pt x="150121" y="31750"/>
                </a:lnTo>
                <a:lnTo>
                  <a:pt x="150360" y="27940"/>
                </a:lnTo>
                <a:lnTo>
                  <a:pt x="155061" y="17780"/>
                </a:lnTo>
                <a:lnTo>
                  <a:pt x="157417" y="13970"/>
                </a:lnTo>
                <a:lnTo>
                  <a:pt x="160156" y="1270"/>
                </a:lnTo>
                <a:lnTo>
                  <a:pt x="159331" y="0"/>
                </a:lnTo>
                <a:lnTo>
                  <a:pt x="170084" y="0"/>
                </a:lnTo>
                <a:lnTo>
                  <a:pt x="173959" y="2540"/>
                </a:lnTo>
                <a:lnTo>
                  <a:pt x="181985" y="7620"/>
                </a:lnTo>
                <a:lnTo>
                  <a:pt x="182822" y="8890"/>
                </a:lnTo>
                <a:lnTo>
                  <a:pt x="194364" y="10160"/>
                </a:lnTo>
                <a:lnTo>
                  <a:pt x="198562" y="12700"/>
                </a:lnTo>
                <a:lnTo>
                  <a:pt x="199950" y="15240"/>
                </a:lnTo>
                <a:lnTo>
                  <a:pt x="205225" y="17780"/>
                </a:lnTo>
                <a:lnTo>
                  <a:pt x="234481" y="17780"/>
                </a:lnTo>
                <a:lnTo>
                  <a:pt x="234481" y="20320"/>
                </a:lnTo>
                <a:lnTo>
                  <a:pt x="232412" y="20320"/>
                </a:lnTo>
                <a:lnTo>
                  <a:pt x="232412" y="22860"/>
                </a:lnTo>
                <a:lnTo>
                  <a:pt x="230319" y="22860"/>
                </a:lnTo>
                <a:lnTo>
                  <a:pt x="232412" y="25400"/>
                </a:lnTo>
                <a:lnTo>
                  <a:pt x="230319" y="27940"/>
                </a:lnTo>
                <a:lnTo>
                  <a:pt x="230319" y="30480"/>
                </a:lnTo>
                <a:lnTo>
                  <a:pt x="232412" y="33020"/>
                </a:lnTo>
                <a:lnTo>
                  <a:pt x="232412" y="35560"/>
                </a:lnTo>
                <a:lnTo>
                  <a:pt x="234481" y="35560"/>
                </a:lnTo>
                <a:lnTo>
                  <a:pt x="234481" y="40640"/>
                </a:lnTo>
                <a:lnTo>
                  <a:pt x="238631" y="40640"/>
                </a:lnTo>
                <a:lnTo>
                  <a:pt x="238631" y="43180"/>
                </a:lnTo>
                <a:lnTo>
                  <a:pt x="236550" y="43180"/>
                </a:lnTo>
                <a:lnTo>
                  <a:pt x="236550" y="45720"/>
                </a:lnTo>
                <a:lnTo>
                  <a:pt x="238631" y="45720"/>
                </a:lnTo>
                <a:lnTo>
                  <a:pt x="238631" y="48260"/>
                </a:lnTo>
                <a:lnTo>
                  <a:pt x="240701" y="48260"/>
                </a:lnTo>
                <a:lnTo>
                  <a:pt x="240701" y="53340"/>
                </a:lnTo>
                <a:lnTo>
                  <a:pt x="242770" y="53340"/>
                </a:lnTo>
                <a:lnTo>
                  <a:pt x="242770" y="62230"/>
                </a:lnTo>
                <a:lnTo>
                  <a:pt x="240701" y="62230"/>
                </a:lnTo>
                <a:lnTo>
                  <a:pt x="240701" y="64770"/>
                </a:lnTo>
                <a:lnTo>
                  <a:pt x="244863" y="64770"/>
                </a:lnTo>
                <a:lnTo>
                  <a:pt x="244863" y="69850"/>
                </a:lnTo>
                <a:close/>
              </a:path>
              <a:path w="300989" h="222250">
                <a:moveTo>
                  <a:pt x="236550" y="17780"/>
                </a:moveTo>
                <a:lnTo>
                  <a:pt x="205225" y="17780"/>
                </a:lnTo>
                <a:lnTo>
                  <a:pt x="213705" y="16510"/>
                </a:lnTo>
                <a:lnTo>
                  <a:pt x="219231" y="15240"/>
                </a:lnTo>
                <a:lnTo>
                  <a:pt x="220810" y="13970"/>
                </a:lnTo>
                <a:lnTo>
                  <a:pt x="222030" y="12700"/>
                </a:lnTo>
                <a:lnTo>
                  <a:pt x="222030" y="15240"/>
                </a:lnTo>
                <a:lnTo>
                  <a:pt x="236550" y="15240"/>
                </a:lnTo>
                <a:lnTo>
                  <a:pt x="236550" y="17780"/>
                </a:lnTo>
                <a:close/>
              </a:path>
              <a:path w="300989" h="222250">
                <a:moveTo>
                  <a:pt x="224099" y="15240"/>
                </a:moveTo>
                <a:lnTo>
                  <a:pt x="222030" y="15240"/>
                </a:lnTo>
                <a:lnTo>
                  <a:pt x="222030" y="12700"/>
                </a:lnTo>
                <a:lnTo>
                  <a:pt x="224099" y="12700"/>
                </a:lnTo>
                <a:lnTo>
                  <a:pt x="224099" y="15240"/>
                </a:lnTo>
                <a:close/>
              </a:path>
              <a:path w="300989" h="222250">
                <a:moveTo>
                  <a:pt x="238631" y="15240"/>
                </a:moveTo>
                <a:lnTo>
                  <a:pt x="234481" y="15240"/>
                </a:lnTo>
                <a:lnTo>
                  <a:pt x="234481" y="12700"/>
                </a:lnTo>
                <a:lnTo>
                  <a:pt x="238631" y="12700"/>
                </a:lnTo>
                <a:lnTo>
                  <a:pt x="238631" y="15240"/>
                </a:lnTo>
                <a:close/>
              </a:path>
              <a:path w="300989" h="222250">
                <a:moveTo>
                  <a:pt x="43573" y="62230"/>
                </a:moveTo>
                <a:lnTo>
                  <a:pt x="26971" y="62230"/>
                </a:lnTo>
                <a:lnTo>
                  <a:pt x="29053" y="59690"/>
                </a:lnTo>
                <a:lnTo>
                  <a:pt x="43573" y="59690"/>
                </a:lnTo>
                <a:lnTo>
                  <a:pt x="43573" y="62230"/>
                </a:lnTo>
                <a:close/>
              </a:path>
              <a:path w="300989" h="222250">
                <a:moveTo>
                  <a:pt x="45654" y="62230"/>
                </a:moveTo>
                <a:lnTo>
                  <a:pt x="43573" y="62230"/>
                </a:lnTo>
                <a:lnTo>
                  <a:pt x="43573" y="59690"/>
                </a:lnTo>
                <a:lnTo>
                  <a:pt x="45654" y="62230"/>
                </a:lnTo>
                <a:close/>
              </a:path>
              <a:path w="300989" h="222250">
                <a:moveTo>
                  <a:pt x="47724" y="64770"/>
                </a:moveTo>
                <a:lnTo>
                  <a:pt x="22833" y="64770"/>
                </a:lnTo>
                <a:lnTo>
                  <a:pt x="22833" y="62230"/>
                </a:lnTo>
                <a:lnTo>
                  <a:pt x="47724" y="62230"/>
                </a:lnTo>
                <a:lnTo>
                  <a:pt x="47724" y="64770"/>
                </a:lnTo>
                <a:close/>
              </a:path>
              <a:path w="300989" h="222250">
                <a:moveTo>
                  <a:pt x="85077" y="74930"/>
                </a:moveTo>
                <a:lnTo>
                  <a:pt x="10370" y="74930"/>
                </a:lnTo>
                <a:lnTo>
                  <a:pt x="8300" y="72390"/>
                </a:lnTo>
                <a:lnTo>
                  <a:pt x="8300" y="67310"/>
                </a:lnTo>
                <a:lnTo>
                  <a:pt x="10370" y="64770"/>
                </a:lnTo>
                <a:lnTo>
                  <a:pt x="12463" y="64770"/>
                </a:lnTo>
                <a:lnTo>
                  <a:pt x="14532" y="67310"/>
                </a:lnTo>
                <a:lnTo>
                  <a:pt x="64325" y="67310"/>
                </a:lnTo>
                <a:lnTo>
                  <a:pt x="66394" y="69850"/>
                </a:lnTo>
                <a:lnTo>
                  <a:pt x="80927" y="69850"/>
                </a:lnTo>
                <a:lnTo>
                  <a:pt x="80927" y="72390"/>
                </a:lnTo>
                <a:lnTo>
                  <a:pt x="82996" y="72390"/>
                </a:lnTo>
                <a:lnTo>
                  <a:pt x="85077" y="74930"/>
                </a:lnTo>
                <a:close/>
              </a:path>
              <a:path w="300989" h="222250">
                <a:moveTo>
                  <a:pt x="18682" y="67310"/>
                </a:moveTo>
                <a:lnTo>
                  <a:pt x="16589" y="67310"/>
                </a:lnTo>
                <a:lnTo>
                  <a:pt x="16589" y="64770"/>
                </a:lnTo>
                <a:lnTo>
                  <a:pt x="18682" y="67310"/>
                </a:lnTo>
                <a:close/>
              </a:path>
              <a:path w="300989" h="222250">
                <a:moveTo>
                  <a:pt x="49793" y="67310"/>
                </a:moveTo>
                <a:lnTo>
                  <a:pt x="20752" y="67310"/>
                </a:lnTo>
                <a:lnTo>
                  <a:pt x="20752" y="64770"/>
                </a:lnTo>
                <a:lnTo>
                  <a:pt x="49793" y="64770"/>
                </a:lnTo>
                <a:lnTo>
                  <a:pt x="49793" y="67310"/>
                </a:lnTo>
                <a:close/>
              </a:path>
              <a:path w="300989" h="222250">
                <a:moveTo>
                  <a:pt x="78858" y="69850"/>
                </a:moveTo>
                <a:lnTo>
                  <a:pt x="70545" y="69850"/>
                </a:lnTo>
                <a:lnTo>
                  <a:pt x="72614" y="67310"/>
                </a:lnTo>
                <a:lnTo>
                  <a:pt x="76765" y="67310"/>
                </a:lnTo>
                <a:lnTo>
                  <a:pt x="78858" y="69850"/>
                </a:lnTo>
                <a:close/>
              </a:path>
              <a:path w="300989" h="222250">
                <a:moveTo>
                  <a:pt x="128639" y="69850"/>
                </a:moveTo>
                <a:lnTo>
                  <a:pt x="122419" y="69850"/>
                </a:lnTo>
                <a:lnTo>
                  <a:pt x="122419" y="67310"/>
                </a:lnTo>
                <a:lnTo>
                  <a:pt x="126570" y="67310"/>
                </a:lnTo>
                <a:lnTo>
                  <a:pt x="128639" y="69850"/>
                </a:lnTo>
                <a:close/>
              </a:path>
              <a:path w="300989" h="222250">
                <a:moveTo>
                  <a:pt x="246920" y="72390"/>
                </a:moveTo>
                <a:lnTo>
                  <a:pt x="116188" y="72390"/>
                </a:lnTo>
                <a:lnTo>
                  <a:pt x="118281" y="69850"/>
                </a:lnTo>
                <a:lnTo>
                  <a:pt x="246920" y="69850"/>
                </a:lnTo>
                <a:lnTo>
                  <a:pt x="246920" y="72390"/>
                </a:lnTo>
                <a:close/>
              </a:path>
              <a:path w="300989" h="222250">
                <a:moveTo>
                  <a:pt x="261453" y="77470"/>
                </a:moveTo>
                <a:lnTo>
                  <a:pt x="109968" y="77470"/>
                </a:lnTo>
                <a:lnTo>
                  <a:pt x="114130" y="72390"/>
                </a:lnTo>
                <a:lnTo>
                  <a:pt x="253152" y="72390"/>
                </a:lnTo>
                <a:lnTo>
                  <a:pt x="253152" y="74930"/>
                </a:lnTo>
                <a:lnTo>
                  <a:pt x="261453" y="74930"/>
                </a:lnTo>
                <a:lnTo>
                  <a:pt x="261453" y="77470"/>
                </a:lnTo>
                <a:close/>
              </a:path>
              <a:path w="300989" h="222250">
                <a:moveTo>
                  <a:pt x="269754" y="80010"/>
                </a:moveTo>
                <a:lnTo>
                  <a:pt x="6231" y="80010"/>
                </a:lnTo>
                <a:lnTo>
                  <a:pt x="6231" y="74930"/>
                </a:lnTo>
                <a:lnTo>
                  <a:pt x="91297" y="74930"/>
                </a:lnTo>
                <a:lnTo>
                  <a:pt x="93366" y="77470"/>
                </a:lnTo>
                <a:lnTo>
                  <a:pt x="269754" y="77470"/>
                </a:lnTo>
                <a:lnTo>
                  <a:pt x="269754" y="80010"/>
                </a:lnTo>
                <a:close/>
              </a:path>
              <a:path w="300989" h="222250">
                <a:moveTo>
                  <a:pt x="0" y="90170"/>
                </a:moveTo>
                <a:lnTo>
                  <a:pt x="0" y="85090"/>
                </a:lnTo>
                <a:lnTo>
                  <a:pt x="4150" y="80010"/>
                </a:lnTo>
                <a:lnTo>
                  <a:pt x="271835" y="80010"/>
                </a:lnTo>
                <a:lnTo>
                  <a:pt x="271835" y="82550"/>
                </a:lnTo>
                <a:lnTo>
                  <a:pt x="273904" y="82550"/>
                </a:lnTo>
                <a:lnTo>
                  <a:pt x="275973" y="85090"/>
                </a:lnTo>
                <a:lnTo>
                  <a:pt x="278055" y="85090"/>
                </a:lnTo>
                <a:lnTo>
                  <a:pt x="278055" y="87630"/>
                </a:lnTo>
                <a:lnTo>
                  <a:pt x="2081" y="87630"/>
                </a:lnTo>
                <a:lnTo>
                  <a:pt x="0" y="90170"/>
                </a:lnTo>
                <a:close/>
              </a:path>
              <a:path w="300989" h="222250">
                <a:moveTo>
                  <a:pt x="4150" y="90170"/>
                </a:moveTo>
                <a:lnTo>
                  <a:pt x="2081" y="87630"/>
                </a:lnTo>
                <a:lnTo>
                  <a:pt x="6231" y="87630"/>
                </a:lnTo>
                <a:lnTo>
                  <a:pt x="4150" y="90170"/>
                </a:lnTo>
                <a:close/>
              </a:path>
              <a:path w="300989" h="222250">
                <a:moveTo>
                  <a:pt x="18682" y="110490"/>
                </a:moveTo>
                <a:lnTo>
                  <a:pt x="6231" y="110490"/>
                </a:lnTo>
                <a:lnTo>
                  <a:pt x="6231" y="105410"/>
                </a:lnTo>
                <a:lnTo>
                  <a:pt x="10370" y="100330"/>
                </a:lnTo>
                <a:lnTo>
                  <a:pt x="10370" y="97790"/>
                </a:lnTo>
                <a:lnTo>
                  <a:pt x="12463" y="97790"/>
                </a:lnTo>
                <a:lnTo>
                  <a:pt x="12463" y="95250"/>
                </a:lnTo>
                <a:lnTo>
                  <a:pt x="10370" y="95250"/>
                </a:lnTo>
                <a:lnTo>
                  <a:pt x="8300" y="92710"/>
                </a:lnTo>
                <a:lnTo>
                  <a:pt x="8300" y="90170"/>
                </a:lnTo>
                <a:lnTo>
                  <a:pt x="6231" y="87630"/>
                </a:lnTo>
                <a:lnTo>
                  <a:pt x="284286" y="87630"/>
                </a:lnTo>
                <a:lnTo>
                  <a:pt x="286344" y="90170"/>
                </a:lnTo>
                <a:lnTo>
                  <a:pt x="284286" y="90170"/>
                </a:lnTo>
                <a:lnTo>
                  <a:pt x="284286" y="92710"/>
                </a:lnTo>
                <a:lnTo>
                  <a:pt x="282193" y="92710"/>
                </a:lnTo>
                <a:lnTo>
                  <a:pt x="282193" y="100330"/>
                </a:lnTo>
                <a:lnTo>
                  <a:pt x="278055" y="100330"/>
                </a:lnTo>
                <a:lnTo>
                  <a:pt x="278055" y="102870"/>
                </a:lnTo>
                <a:lnTo>
                  <a:pt x="273904" y="102870"/>
                </a:lnTo>
                <a:lnTo>
                  <a:pt x="273904" y="105410"/>
                </a:lnTo>
                <a:lnTo>
                  <a:pt x="265591" y="105410"/>
                </a:lnTo>
                <a:lnTo>
                  <a:pt x="265591" y="107950"/>
                </a:lnTo>
                <a:lnTo>
                  <a:pt x="18682" y="107950"/>
                </a:lnTo>
                <a:lnTo>
                  <a:pt x="18682" y="110490"/>
                </a:lnTo>
                <a:close/>
              </a:path>
              <a:path w="300989" h="222250">
                <a:moveTo>
                  <a:pt x="280124" y="102870"/>
                </a:moveTo>
                <a:lnTo>
                  <a:pt x="278055" y="102870"/>
                </a:lnTo>
                <a:lnTo>
                  <a:pt x="278055" y="100330"/>
                </a:lnTo>
                <a:lnTo>
                  <a:pt x="280124" y="100330"/>
                </a:lnTo>
                <a:lnTo>
                  <a:pt x="280124" y="102870"/>
                </a:lnTo>
                <a:close/>
              </a:path>
              <a:path w="300989" h="222250">
                <a:moveTo>
                  <a:pt x="265591" y="110490"/>
                </a:moveTo>
                <a:lnTo>
                  <a:pt x="20752" y="110490"/>
                </a:lnTo>
                <a:lnTo>
                  <a:pt x="18682" y="107950"/>
                </a:lnTo>
                <a:lnTo>
                  <a:pt x="265591" y="107950"/>
                </a:lnTo>
                <a:lnTo>
                  <a:pt x="265591" y="110490"/>
                </a:lnTo>
                <a:close/>
              </a:path>
              <a:path w="300989" h="222250">
                <a:moveTo>
                  <a:pt x="269754" y="118110"/>
                </a:moveTo>
                <a:lnTo>
                  <a:pt x="26971" y="118110"/>
                </a:lnTo>
                <a:lnTo>
                  <a:pt x="26971" y="110490"/>
                </a:lnTo>
                <a:lnTo>
                  <a:pt x="269754" y="110490"/>
                </a:lnTo>
                <a:lnTo>
                  <a:pt x="269754" y="113030"/>
                </a:lnTo>
                <a:lnTo>
                  <a:pt x="271835" y="113030"/>
                </a:lnTo>
                <a:lnTo>
                  <a:pt x="269754" y="115570"/>
                </a:lnTo>
                <a:lnTo>
                  <a:pt x="269754" y="118110"/>
                </a:lnTo>
                <a:close/>
              </a:path>
              <a:path w="300989" h="222250">
                <a:moveTo>
                  <a:pt x="47724" y="193040"/>
                </a:moveTo>
                <a:lnTo>
                  <a:pt x="47245" y="191770"/>
                </a:lnTo>
                <a:lnTo>
                  <a:pt x="46886" y="191770"/>
                </a:lnTo>
                <a:lnTo>
                  <a:pt x="42413" y="190500"/>
                </a:lnTo>
                <a:lnTo>
                  <a:pt x="38717" y="190500"/>
                </a:lnTo>
                <a:lnTo>
                  <a:pt x="35751" y="185420"/>
                </a:lnTo>
                <a:lnTo>
                  <a:pt x="35284" y="185420"/>
                </a:lnTo>
                <a:lnTo>
                  <a:pt x="35284" y="182880"/>
                </a:lnTo>
                <a:lnTo>
                  <a:pt x="34004" y="182880"/>
                </a:lnTo>
                <a:lnTo>
                  <a:pt x="33143" y="181610"/>
                </a:lnTo>
                <a:lnTo>
                  <a:pt x="32079" y="180340"/>
                </a:lnTo>
                <a:lnTo>
                  <a:pt x="31122" y="177800"/>
                </a:lnTo>
                <a:lnTo>
                  <a:pt x="31122" y="175260"/>
                </a:lnTo>
                <a:lnTo>
                  <a:pt x="29112" y="175260"/>
                </a:lnTo>
                <a:lnTo>
                  <a:pt x="26983" y="172720"/>
                </a:lnTo>
                <a:lnTo>
                  <a:pt x="24926" y="171450"/>
                </a:lnTo>
                <a:lnTo>
                  <a:pt x="22008" y="170180"/>
                </a:lnTo>
                <a:lnTo>
                  <a:pt x="20752" y="168910"/>
                </a:lnTo>
                <a:lnTo>
                  <a:pt x="20752" y="167640"/>
                </a:lnTo>
                <a:lnTo>
                  <a:pt x="18682" y="167640"/>
                </a:lnTo>
                <a:lnTo>
                  <a:pt x="18682" y="165100"/>
                </a:lnTo>
                <a:lnTo>
                  <a:pt x="12463" y="165100"/>
                </a:lnTo>
                <a:lnTo>
                  <a:pt x="12463" y="160020"/>
                </a:lnTo>
                <a:lnTo>
                  <a:pt x="18682" y="160020"/>
                </a:lnTo>
                <a:lnTo>
                  <a:pt x="18682" y="157480"/>
                </a:lnTo>
                <a:lnTo>
                  <a:pt x="22833" y="152400"/>
                </a:lnTo>
                <a:lnTo>
                  <a:pt x="22833" y="144780"/>
                </a:lnTo>
                <a:lnTo>
                  <a:pt x="20752" y="142240"/>
                </a:lnTo>
                <a:lnTo>
                  <a:pt x="18682" y="142240"/>
                </a:lnTo>
                <a:lnTo>
                  <a:pt x="18682" y="139700"/>
                </a:lnTo>
                <a:lnTo>
                  <a:pt x="14532" y="139700"/>
                </a:lnTo>
                <a:lnTo>
                  <a:pt x="12463" y="138430"/>
                </a:lnTo>
                <a:lnTo>
                  <a:pt x="12463" y="135890"/>
                </a:lnTo>
                <a:lnTo>
                  <a:pt x="10370" y="133350"/>
                </a:lnTo>
                <a:lnTo>
                  <a:pt x="10370" y="130810"/>
                </a:lnTo>
                <a:lnTo>
                  <a:pt x="12463" y="128270"/>
                </a:lnTo>
                <a:lnTo>
                  <a:pt x="14532" y="128270"/>
                </a:lnTo>
                <a:lnTo>
                  <a:pt x="14532" y="125730"/>
                </a:lnTo>
                <a:lnTo>
                  <a:pt x="16589" y="123190"/>
                </a:lnTo>
                <a:lnTo>
                  <a:pt x="22833" y="123190"/>
                </a:lnTo>
                <a:lnTo>
                  <a:pt x="22833" y="120650"/>
                </a:lnTo>
                <a:lnTo>
                  <a:pt x="24902" y="120650"/>
                </a:lnTo>
                <a:lnTo>
                  <a:pt x="24902" y="118110"/>
                </a:lnTo>
                <a:lnTo>
                  <a:pt x="271835" y="118110"/>
                </a:lnTo>
                <a:lnTo>
                  <a:pt x="271835" y="130810"/>
                </a:lnTo>
                <a:lnTo>
                  <a:pt x="269754" y="130810"/>
                </a:lnTo>
                <a:lnTo>
                  <a:pt x="267685" y="133350"/>
                </a:lnTo>
                <a:lnTo>
                  <a:pt x="267685" y="135890"/>
                </a:lnTo>
                <a:lnTo>
                  <a:pt x="269754" y="138430"/>
                </a:lnTo>
                <a:lnTo>
                  <a:pt x="271835" y="138430"/>
                </a:lnTo>
                <a:lnTo>
                  <a:pt x="269754" y="139700"/>
                </a:lnTo>
                <a:lnTo>
                  <a:pt x="273904" y="144780"/>
                </a:lnTo>
                <a:lnTo>
                  <a:pt x="273904" y="147320"/>
                </a:lnTo>
                <a:lnTo>
                  <a:pt x="275973" y="147320"/>
                </a:lnTo>
                <a:lnTo>
                  <a:pt x="275973" y="149860"/>
                </a:lnTo>
                <a:lnTo>
                  <a:pt x="280124" y="149860"/>
                </a:lnTo>
                <a:lnTo>
                  <a:pt x="280124" y="152400"/>
                </a:lnTo>
                <a:lnTo>
                  <a:pt x="282193" y="152400"/>
                </a:lnTo>
                <a:lnTo>
                  <a:pt x="282193" y="153670"/>
                </a:lnTo>
                <a:lnTo>
                  <a:pt x="164498" y="153670"/>
                </a:lnTo>
                <a:lnTo>
                  <a:pt x="153135" y="160020"/>
                </a:lnTo>
                <a:lnTo>
                  <a:pt x="151137" y="162560"/>
                </a:lnTo>
                <a:lnTo>
                  <a:pt x="144320" y="163830"/>
                </a:lnTo>
                <a:lnTo>
                  <a:pt x="141389" y="166370"/>
                </a:lnTo>
                <a:lnTo>
                  <a:pt x="132024" y="172720"/>
                </a:lnTo>
                <a:lnTo>
                  <a:pt x="127299" y="176530"/>
                </a:lnTo>
                <a:lnTo>
                  <a:pt x="110937" y="179070"/>
                </a:lnTo>
                <a:lnTo>
                  <a:pt x="109890" y="187960"/>
                </a:lnTo>
                <a:lnTo>
                  <a:pt x="47724" y="187960"/>
                </a:lnTo>
                <a:lnTo>
                  <a:pt x="47724" y="193040"/>
                </a:lnTo>
                <a:close/>
              </a:path>
              <a:path w="300989" h="222250">
                <a:moveTo>
                  <a:pt x="192486" y="190500"/>
                </a:moveTo>
                <a:lnTo>
                  <a:pt x="188240" y="187960"/>
                </a:lnTo>
                <a:lnTo>
                  <a:pt x="179939" y="177800"/>
                </a:lnTo>
                <a:lnTo>
                  <a:pt x="177188" y="171450"/>
                </a:lnTo>
                <a:lnTo>
                  <a:pt x="168648" y="158750"/>
                </a:lnTo>
                <a:lnTo>
                  <a:pt x="164498" y="153670"/>
                </a:lnTo>
                <a:lnTo>
                  <a:pt x="282193" y="153670"/>
                </a:lnTo>
                <a:lnTo>
                  <a:pt x="282193" y="154940"/>
                </a:lnTo>
                <a:lnTo>
                  <a:pt x="286344" y="154940"/>
                </a:lnTo>
                <a:lnTo>
                  <a:pt x="286344" y="160020"/>
                </a:lnTo>
                <a:lnTo>
                  <a:pt x="288413" y="160020"/>
                </a:lnTo>
                <a:lnTo>
                  <a:pt x="288413" y="162560"/>
                </a:lnTo>
                <a:lnTo>
                  <a:pt x="290506" y="162560"/>
                </a:lnTo>
                <a:lnTo>
                  <a:pt x="290506" y="165100"/>
                </a:lnTo>
                <a:lnTo>
                  <a:pt x="292575" y="165100"/>
                </a:lnTo>
                <a:lnTo>
                  <a:pt x="292575" y="172720"/>
                </a:lnTo>
                <a:lnTo>
                  <a:pt x="294656" y="177800"/>
                </a:lnTo>
                <a:lnTo>
                  <a:pt x="296726" y="177800"/>
                </a:lnTo>
                <a:lnTo>
                  <a:pt x="296726" y="180340"/>
                </a:lnTo>
                <a:lnTo>
                  <a:pt x="298795" y="180340"/>
                </a:lnTo>
                <a:lnTo>
                  <a:pt x="298795" y="182880"/>
                </a:lnTo>
                <a:lnTo>
                  <a:pt x="213095" y="182880"/>
                </a:lnTo>
                <a:lnTo>
                  <a:pt x="205575" y="184150"/>
                </a:lnTo>
                <a:lnTo>
                  <a:pt x="198347" y="186690"/>
                </a:lnTo>
                <a:lnTo>
                  <a:pt x="192486" y="190500"/>
                </a:lnTo>
                <a:close/>
              </a:path>
              <a:path w="300989" h="222250">
                <a:moveTo>
                  <a:pt x="232149" y="200660"/>
                </a:moveTo>
                <a:lnTo>
                  <a:pt x="228249" y="195580"/>
                </a:lnTo>
                <a:lnTo>
                  <a:pt x="228202" y="193040"/>
                </a:lnTo>
                <a:lnTo>
                  <a:pt x="226479" y="190500"/>
                </a:lnTo>
                <a:lnTo>
                  <a:pt x="220274" y="185420"/>
                </a:lnTo>
                <a:lnTo>
                  <a:pt x="213095" y="182880"/>
                </a:lnTo>
                <a:lnTo>
                  <a:pt x="298795" y="182880"/>
                </a:lnTo>
                <a:lnTo>
                  <a:pt x="296726" y="185420"/>
                </a:lnTo>
                <a:lnTo>
                  <a:pt x="296726" y="193040"/>
                </a:lnTo>
                <a:lnTo>
                  <a:pt x="300876" y="193040"/>
                </a:lnTo>
                <a:lnTo>
                  <a:pt x="300876" y="198120"/>
                </a:lnTo>
                <a:lnTo>
                  <a:pt x="267685" y="198120"/>
                </a:lnTo>
                <a:lnTo>
                  <a:pt x="267685" y="199390"/>
                </a:lnTo>
                <a:lnTo>
                  <a:pt x="234302" y="199390"/>
                </a:lnTo>
                <a:lnTo>
                  <a:pt x="232149" y="200660"/>
                </a:lnTo>
                <a:close/>
              </a:path>
              <a:path w="300989" h="222250">
                <a:moveTo>
                  <a:pt x="96979" y="222250"/>
                </a:moveTo>
                <a:lnTo>
                  <a:pt x="91644" y="219710"/>
                </a:lnTo>
                <a:lnTo>
                  <a:pt x="87003" y="219710"/>
                </a:lnTo>
                <a:lnTo>
                  <a:pt x="76765" y="215900"/>
                </a:lnTo>
                <a:lnTo>
                  <a:pt x="75006" y="215900"/>
                </a:lnTo>
                <a:lnTo>
                  <a:pt x="73523" y="214630"/>
                </a:lnTo>
                <a:lnTo>
                  <a:pt x="72614" y="214630"/>
                </a:lnTo>
                <a:lnTo>
                  <a:pt x="72614" y="213360"/>
                </a:lnTo>
                <a:lnTo>
                  <a:pt x="70545" y="213360"/>
                </a:lnTo>
                <a:lnTo>
                  <a:pt x="70545" y="210820"/>
                </a:lnTo>
                <a:lnTo>
                  <a:pt x="56036" y="210820"/>
                </a:lnTo>
                <a:lnTo>
                  <a:pt x="52017" y="208280"/>
                </a:lnTo>
                <a:lnTo>
                  <a:pt x="49003" y="205740"/>
                </a:lnTo>
                <a:lnTo>
                  <a:pt x="48238" y="201930"/>
                </a:lnTo>
                <a:lnTo>
                  <a:pt x="49793" y="200660"/>
                </a:lnTo>
                <a:lnTo>
                  <a:pt x="48262" y="198120"/>
                </a:lnTo>
                <a:lnTo>
                  <a:pt x="48764" y="196850"/>
                </a:lnTo>
                <a:lnTo>
                  <a:pt x="49506" y="194310"/>
                </a:lnTo>
                <a:lnTo>
                  <a:pt x="48453" y="193040"/>
                </a:lnTo>
                <a:lnTo>
                  <a:pt x="49793" y="193040"/>
                </a:lnTo>
                <a:lnTo>
                  <a:pt x="49793" y="187960"/>
                </a:lnTo>
                <a:lnTo>
                  <a:pt x="109890" y="187960"/>
                </a:lnTo>
                <a:lnTo>
                  <a:pt x="109741" y="189230"/>
                </a:lnTo>
                <a:lnTo>
                  <a:pt x="105913" y="196850"/>
                </a:lnTo>
                <a:lnTo>
                  <a:pt x="104538" y="200660"/>
                </a:lnTo>
                <a:lnTo>
                  <a:pt x="103413" y="203200"/>
                </a:lnTo>
                <a:lnTo>
                  <a:pt x="102098" y="210820"/>
                </a:lnTo>
                <a:lnTo>
                  <a:pt x="102277" y="215900"/>
                </a:lnTo>
                <a:lnTo>
                  <a:pt x="96979" y="222250"/>
                </a:lnTo>
                <a:close/>
              </a:path>
              <a:path w="300989" h="222250">
                <a:moveTo>
                  <a:pt x="300876" y="205740"/>
                </a:moveTo>
                <a:lnTo>
                  <a:pt x="273904" y="205740"/>
                </a:lnTo>
                <a:lnTo>
                  <a:pt x="273904" y="203200"/>
                </a:lnTo>
                <a:lnTo>
                  <a:pt x="271835" y="203200"/>
                </a:lnTo>
                <a:lnTo>
                  <a:pt x="271835" y="198120"/>
                </a:lnTo>
                <a:lnTo>
                  <a:pt x="298795" y="198120"/>
                </a:lnTo>
                <a:lnTo>
                  <a:pt x="298795" y="200660"/>
                </a:lnTo>
                <a:lnTo>
                  <a:pt x="300876" y="200660"/>
                </a:lnTo>
                <a:lnTo>
                  <a:pt x="300876" y="205740"/>
                </a:lnTo>
                <a:close/>
              </a:path>
              <a:path w="300989" h="222250">
                <a:moveTo>
                  <a:pt x="253152" y="208280"/>
                </a:moveTo>
                <a:lnTo>
                  <a:pt x="249552" y="208280"/>
                </a:lnTo>
                <a:lnTo>
                  <a:pt x="248822" y="205740"/>
                </a:lnTo>
                <a:lnTo>
                  <a:pt x="243595" y="201930"/>
                </a:lnTo>
                <a:lnTo>
                  <a:pt x="239983" y="200660"/>
                </a:lnTo>
                <a:lnTo>
                  <a:pt x="234302" y="199390"/>
                </a:lnTo>
                <a:lnTo>
                  <a:pt x="267685" y="199390"/>
                </a:lnTo>
                <a:lnTo>
                  <a:pt x="267685" y="200660"/>
                </a:lnTo>
                <a:lnTo>
                  <a:pt x="265591" y="200660"/>
                </a:lnTo>
                <a:lnTo>
                  <a:pt x="263522" y="203200"/>
                </a:lnTo>
                <a:lnTo>
                  <a:pt x="259372" y="203200"/>
                </a:lnTo>
                <a:lnTo>
                  <a:pt x="257302" y="205740"/>
                </a:lnTo>
                <a:lnTo>
                  <a:pt x="253152" y="205740"/>
                </a:lnTo>
                <a:lnTo>
                  <a:pt x="253152" y="208280"/>
                </a:lnTo>
                <a:close/>
              </a:path>
              <a:path w="300989" h="222250">
                <a:moveTo>
                  <a:pt x="298795" y="210820"/>
                </a:moveTo>
                <a:lnTo>
                  <a:pt x="273904" y="210820"/>
                </a:lnTo>
                <a:lnTo>
                  <a:pt x="271835" y="208280"/>
                </a:lnTo>
                <a:lnTo>
                  <a:pt x="271835" y="205740"/>
                </a:lnTo>
                <a:lnTo>
                  <a:pt x="298795" y="205740"/>
                </a:lnTo>
                <a:lnTo>
                  <a:pt x="298795" y="210820"/>
                </a:lnTo>
                <a:close/>
              </a:path>
              <a:path w="300989" h="222250">
                <a:moveTo>
                  <a:pt x="68476" y="213360"/>
                </a:moveTo>
                <a:lnTo>
                  <a:pt x="62926" y="213360"/>
                </a:lnTo>
                <a:lnTo>
                  <a:pt x="62005" y="212090"/>
                </a:lnTo>
                <a:lnTo>
                  <a:pt x="60175" y="212090"/>
                </a:lnTo>
                <a:lnTo>
                  <a:pt x="60175" y="210820"/>
                </a:lnTo>
                <a:lnTo>
                  <a:pt x="68476" y="210820"/>
                </a:lnTo>
                <a:lnTo>
                  <a:pt x="68476" y="213360"/>
                </a:lnTo>
                <a:close/>
              </a:path>
              <a:path w="300989" h="222250">
                <a:moveTo>
                  <a:pt x="290506" y="215900"/>
                </a:moveTo>
                <a:lnTo>
                  <a:pt x="273904" y="215900"/>
                </a:lnTo>
                <a:lnTo>
                  <a:pt x="273904" y="213360"/>
                </a:lnTo>
                <a:lnTo>
                  <a:pt x="271835" y="210820"/>
                </a:lnTo>
                <a:lnTo>
                  <a:pt x="292575" y="210820"/>
                </a:lnTo>
                <a:lnTo>
                  <a:pt x="292575" y="213360"/>
                </a:lnTo>
                <a:lnTo>
                  <a:pt x="290506" y="213360"/>
                </a:lnTo>
                <a:lnTo>
                  <a:pt x="290506" y="215900"/>
                </a:lnTo>
                <a:close/>
              </a:path>
              <a:path w="300989" h="222250">
                <a:moveTo>
                  <a:pt x="290506" y="218440"/>
                </a:moveTo>
                <a:lnTo>
                  <a:pt x="278055" y="218440"/>
                </a:lnTo>
                <a:lnTo>
                  <a:pt x="278055" y="215900"/>
                </a:lnTo>
                <a:lnTo>
                  <a:pt x="292575" y="215900"/>
                </a:lnTo>
                <a:lnTo>
                  <a:pt x="290506" y="218440"/>
                </a:lnTo>
                <a:close/>
              </a:path>
              <a:path w="300989" h="222250">
                <a:moveTo>
                  <a:pt x="284286" y="220980"/>
                </a:moveTo>
                <a:lnTo>
                  <a:pt x="280124" y="220980"/>
                </a:lnTo>
                <a:lnTo>
                  <a:pt x="280124" y="218440"/>
                </a:lnTo>
                <a:lnTo>
                  <a:pt x="284286" y="218440"/>
                </a:lnTo>
                <a:lnTo>
                  <a:pt x="284286" y="220980"/>
                </a:lnTo>
                <a:close/>
              </a:path>
            </a:pathLst>
          </a:custGeom>
          <a:solidFill>
            <a:srgbClr val="C9CCCC"/>
          </a:solidFill>
        </p:spPr>
        <p:txBody>
          <a:bodyPr wrap="square" lIns="0" tIns="0" rIns="0" bIns="0" rtlCol="0"/>
          <a:lstStyle/>
          <a:p/>
        </p:txBody>
      </p:sp>
      <p:sp>
        <p:nvSpPr>
          <p:cNvPr id="3205" name="object 3205"/>
          <p:cNvSpPr/>
          <p:nvPr/>
        </p:nvSpPr>
        <p:spPr>
          <a:xfrm>
            <a:off x="4297707" y="1831840"/>
            <a:ext cx="10160" cy="5080"/>
          </a:xfrm>
          <a:custGeom>
            <a:rect l="l" t="t" r="r" b="b"/>
            <a:pathLst>
              <a:path w="10160" h="5080">
                <a:moveTo>
                  <a:pt x="9855" y="4630"/>
                </a:moveTo>
                <a:lnTo>
                  <a:pt x="6219" y="4630"/>
                </a:lnTo>
                <a:lnTo>
                  <a:pt x="4150" y="2117"/>
                </a:lnTo>
                <a:lnTo>
                  <a:pt x="0" y="2117"/>
                </a:lnTo>
                <a:lnTo>
                  <a:pt x="0" y="0"/>
                </a:lnTo>
                <a:lnTo>
                  <a:pt x="3779" y="897"/>
                </a:lnTo>
                <a:lnTo>
                  <a:pt x="5896" y="1603"/>
                </a:lnTo>
                <a:lnTo>
                  <a:pt x="9449" y="4486"/>
                </a:lnTo>
                <a:lnTo>
                  <a:pt x="9652" y="4486"/>
                </a:lnTo>
                <a:lnTo>
                  <a:pt x="9855" y="4630"/>
                </a:lnTo>
                <a:close/>
              </a:path>
            </a:pathLst>
          </a:custGeom>
          <a:solidFill>
            <a:srgbClr val="C9CCCC"/>
          </a:solidFill>
        </p:spPr>
        <p:txBody>
          <a:bodyPr wrap="square" lIns="0" tIns="0" rIns="0" bIns="0" rtlCol="0"/>
          <a:lstStyle/>
          <a:p/>
        </p:txBody>
      </p:sp>
      <p:sp>
        <p:nvSpPr>
          <p:cNvPr id="3206" name="object 3206"/>
          <p:cNvSpPr/>
          <p:nvPr/>
        </p:nvSpPr>
        <p:spPr>
          <a:xfrm>
            <a:off x="5026038" y="2541913"/>
            <a:ext cx="2540" cy="5080"/>
          </a:xfrm>
          <a:custGeom>
            <a:rect l="l" t="t" r="r" b="b"/>
            <a:pathLst>
              <a:path w="2539" h="5080">
                <a:moveTo>
                  <a:pt x="0" y="4977"/>
                </a:moveTo>
                <a:lnTo>
                  <a:pt x="0" y="0"/>
                </a:lnTo>
                <a:lnTo>
                  <a:pt x="2069" y="0"/>
                </a:lnTo>
                <a:lnTo>
                  <a:pt x="2069" y="2488"/>
                </a:lnTo>
                <a:lnTo>
                  <a:pt x="0" y="4977"/>
                </a:lnTo>
                <a:close/>
              </a:path>
            </a:pathLst>
          </a:custGeom>
          <a:solidFill>
            <a:srgbClr val="C9CCCC"/>
          </a:solidFill>
        </p:spPr>
        <p:txBody>
          <a:bodyPr wrap="square" lIns="0" tIns="0" rIns="0" bIns="0" rtlCol="0"/>
          <a:lstStyle/>
          <a:p/>
        </p:txBody>
      </p:sp>
      <p:sp>
        <p:nvSpPr>
          <p:cNvPr id="3207" name="object 3207"/>
          <p:cNvSpPr/>
          <p:nvPr/>
        </p:nvSpPr>
        <p:spPr>
          <a:xfrm>
            <a:off x="4189810" y="2824570"/>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08" name="object 3208"/>
          <p:cNvSpPr/>
          <p:nvPr/>
        </p:nvSpPr>
        <p:spPr>
          <a:xfrm>
            <a:off x="4293553" y="1831006"/>
            <a:ext cx="2540" cy="635"/>
          </a:xfrm>
          <a:custGeom>
            <a:rect l="l" t="t" r="r" b="b"/>
            <a:pathLst>
              <a:path w="2539" h="635">
                <a:moveTo>
                  <a:pt x="0" y="454"/>
                </a:moveTo>
                <a:lnTo>
                  <a:pt x="2392" y="454"/>
                </a:lnTo>
                <a:lnTo>
                  <a:pt x="909" y="155"/>
                </a:lnTo>
                <a:lnTo>
                  <a:pt x="0" y="0"/>
                </a:lnTo>
                <a:lnTo>
                  <a:pt x="0" y="454"/>
                </a:lnTo>
                <a:close/>
              </a:path>
            </a:pathLst>
          </a:custGeom>
          <a:solidFill>
            <a:srgbClr val="C9CCCC"/>
          </a:solidFill>
        </p:spPr>
        <p:txBody>
          <a:bodyPr wrap="square" lIns="0" tIns="0" rIns="0" bIns="0" rtlCol="0"/>
          <a:lstStyle/>
          <a:p/>
        </p:txBody>
      </p:sp>
      <p:sp>
        <p:nvSpPr>
          <p:cNvPr id="3209" name="object 3209"/>
          <p:cNvSpPr/>
          <p:nvPr/>
        </p:nvSpPr>
        <p:spPr>
          <a:xfrm>
            <a:off x="5028102" y="2539400"/>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210" name="object 3210"/>
          <p:cNvSpPr/>
          <p:nvPr/>
        </p:nvSpPr>
        <p:spPr>
          <a:xfrm>
            <a:off x="4281108" y="1828194"/>
            <a:ext cx="3175" cy="1270"/>
          </a:xfrm>
          <a:custGeom>
            <a:rect l="l" t="t" r="r" b="b"/>
            <a:pathLst>
              <a:path w="3175" h="1269">
                <a:moveTo>
                  <a:pt x="2762" y="753"/>
                </a:moveTo>
                <a:lnTo>
                  <a:pt x="0" y="753"/>
                </a:lnTo>
                <a:lnTo>
                  <a:pt x="0" y="0"/>
                </a:lnTo>
                <a:lnTo>
                  <a:pt x="909" y="287"/>
                </a:lnTo>
                <a:lnTo>
                  <a:pt x="1841" y="502"/>
                </a:lnTo>
                <a:lnTo>
                  <a:pt x="2762" y="753"/>
                </a:lnTo>
                <a:close/>
              </a:path>
            </a:pathLst>
          </a:custGeom>
          <a:solidFill>
            <a:srgbClr val="C9CCCC"/>
          </a:solidFill>
        </p:spPr>
        <p:txBody>
          <a:bodyPr wrap="square" lIns="0" tIns="0" rIns="0" bIns="0" rtlCol="0"/>
          <a:lstStyle/>
          <a:p/>
        </p:txBody>
      </p:sp>
      <p:sp>
        <p:nvSpPr>
          <p:cNvPr id="3211" name="object 3211"/>
          <p:cNvSpPr/>
          <p:nvPr/>
        </p:nvSpPr>
        <p:spPr>
          <a:xfrm>
            <a:off x="4233395" y="1781110"/>
            <a:ext cx="635" cy="635"/>
          </a:xfrm>
          <a:custGeom>
            <a:rect l="l" t="t" r="r" b="b"/>
            <a:pathLst>
              <a:path w="635" h="635">
                <a:moveTo>
                  <a:pt x="550" y="311"/>
                </a:moveTo>
                <a:lnTo>
                  <a:pt x="0" y="311"/>
                </a:lnTo>
                <a:lnTo>
                  <a:pt x="0" y="0"/>
                </a:lnTo>
                <a:lnTo>
                  <a:pt x="550" y="311"/>
                </a:lnTo>
                <a:close/>
              </a:path>
            </a:pathLst>
          </a:custGeom>
          <a:solidFill>
            <a:srgbClr val="C9CCCC"/>
          </a:solidFill>
        </p:spPr>
        <p:txBody>
          <a:bodyPr wrap="square" lIns="0" tIns="0" rIns="0" bIns="0" rtlCol="0"/>
          <a:lstStyle/>
          <a:p/>
        </p:txBody>
      </p:sp>
      <p:sp>
        <p:nvSpPr>
          <p:cNvPr id="3212" name="object 3212"/>
          <p:cNvSpPr/>
          <p:nvPr/>
        </p:nvSpPr>
        <p:spPr>
          <a:xfrm>
            <a:off x="4243771" y="1786542"/>
            <a:ext cx="6350" cy="5080"/>
          </a:xfrm>
          <a:custGeom>
            <a:rect l="l" t="t" r="r" b="b"/>
            <a:pathLst>
              <a:path w="6350" h="5080">
                <a:moveTo>
                  <a:pt x="6279" y="4893"/>
                </a:moveTo>
                <a:lnTo>
                  <a:pt x="0" y="4893"/>
                </a:lnTo>
                <a:lnTo>
                  <a:pt x="0" y="0"/>
                </a:lnTo>
                <a:lnTo>
                  <a:pt x="2093" y="1244"/>
                </a:lnTo>
                <a:lnTo>
                  <a:pt x="4138" y="2632"/>
                </a:lnTo>
                <a:lnTo>
                  <a:pt x="6123" y="4606"/>
                </a:lnTo>
                <a:lnTo>
                  <a:pt x="6171" y="4773"/>
                </a:lnTo>
                <a:close/>
              </a:path>
            </a:pathLst>
          </a:custGeom>
          <a:solidFill>
            <a:srgbClr val="C9CCCC"/>
          </a:solidFill>
        </p:spPr>
        <p:txBody>
          <a:bodyPr wrap="square" lIns="0" tIns="0" rIns="0" bIns="0" rtlCol="0"/>
          <a:lstStyle/>
          <a:p/>
        </p:txBody>
      </p:sp>
      <p:sp>
        <p:nvSpPr>
          <p:cNvPr id="3213" name="object 3213"/>
          <p:cNvSpPr/>
          <p:nvPr/>
        </p:nvSpPr>
        <p:spPr>
          <a:xfrm>
            <a:off x="4249994" y="1794377"/>
            <a:ext cx="5080" cy="5080"/>
          </a:xfrm>
          <a:custGeom>
            <a:rect l="l" t="t" r="r" b="b"/>
            <a:pathLst>
              <a:path w="5079" h="5080">
                <a:moveTo>
                  <a:pt x="4951" y="4558"/>
                </a:moveTo>
                <a:lnTo>
                  <a:pt x="0" y="4558"/>
                </a:lnTo>
                <a:lnTo>
                  <a:pt x="2069" y="2069"/>
                </a:lnTo>
                <a:lnTo>
                  <a:pt x="2069" y="0"/>
                </a:lnTo>
                <a:lnTo>
                  <a:pt x="3026" y="1507"/>
                </a:lnTo>
                <a:lnTo>
                  <a:pt x="4078" y="2955"/>
                </a:lnTo>
                <a:lnTo>
                  <a:pt x="4951" y="4558"/>
                </a:lnTo>
                <a:close/>
              </a:path>
            </a:pathLst>
          </a:custGeom>
          <a:solidFill>
            <a:srgbClr val="C9CCCC"/>
          </a:solidFill>
        </p:spPr>
        <p:txBody>
          <a:bodyPr wrap="square" lIns="0" tIns="0" rIns="0" bIns="0" rtlCol="0"/>
          <a:lstStyle/>
          <a:p/>
        </p:txBody>
      </p:sp>
      <p:sp>
        <p:nvSpPr>
          <p:cNvPr id="3214" name="object 3214"/>
          <p:cNvSpPr/>
          <p:nvPr/>
        </p:nvSpPr>
        <p:spPr>
          <a:xfrm>
            <a:off x="4241687" y="1785378"/>
            <a:ext cx="1905" cy="1270"/>
          </a:xfrm>
          <a:custGeom>
            <a:rect l="l" t="t" r="r" b="b"/>
            <a:pathLst>
              <a:path w="1904" h="1269">
                <a:moveTo>
                  <a:pt x="0" y="1052"/>
                </a:moveTo>
                <a:lnTo>
                  <a:pt x="1877" y="1052"/>
                </a:lnTo>
                <a:lnTo>
                  <a:pt x="633" y="335"/>
                </a:lnTo>
                <a:lnTo>
                  <a:pt x="0" y="0"/>
                </a:lnTo>
                <a:lnTo>
                  <a:pt x="0" y="1052"/>
                </a:lnTo>
                <a:close/>
              </a:path>
            </a:pathLst>
          </a:custGeom>
          <a:solidFill>
            <a:srgbClr val="C9CCCC"/>
          </a:solidFill>
        </p:spPr>
        <p:txBody>
          <a:bodyPr wrap="square" lIns="0" tIns="0" rIns="0" bIns="0" rtlCol="0"/>
          <a:lstStyle/>
          <a:p/>
        </p:txBody>
      </p:sp>
      <p:sp>
        <p:nvSpPr>
          <p:cNvPr id="3215" name="object 3215"/>
          <p:cNvSpPr/>
          <p:nvPr/>
        </p:nvSpPr>
        <p:spPr>
          <a:xfrm>
            <a:off x="5021888" y="2521898"/>
            <a:ext cx="2540" cy="1270"/>
          </a:xfrm>
          <a:custGeom>
            <a:rect l="l" t="t" r="r" b="b"/>
            <a:pathLst>
              <a:path w="2539" h="1269">
                <a:moveTo>
                  <a:pt x="1028" y="1244"/>
                </a:moveTo>
                <a:lnTo>
                  <a:pt x="0" y="0"/>
                </a:lnTo>
                <a:lnTo>
                  <a:pt x="2057" y="0"/>
                </a:lnTo>
                <a:lnTo>
                  <a:pt x="1028" y="1244"/>
                </a:lnTo>
                <a:close/>
              </a:path>
            </a:pathLst>
          </a:custGeom>
          <a:solidFill>
            <a:srgbClr val="C9CCCC"/>
          </a:solidFill>
        </p:spPr>
        <p:txBody>
          <a:bodyPr wrap="square" lIns="0" tIns="0" rIns="0" bIns="0" rtlCol="0"/>
          <a:lstStyle/>
          <a:p/>
        </p:txBody>
      </p:sp>
      <p:sp>
        <p:nvSpPr>
          <p:cNvPr id="3216" name="object 3216"/>
          <p:cNvSpPr/>
          <p:nvPr/>
        </p:nvSpPr>
        <p:spPr>
          <a:xfrm>
            <a:off x="5013593" y="2536906"/>
            <a:ext cx="2540" cy="5080"/>
          </a:xfrm>
          <a:custGeom>
            <a:rect l="l" t="t" r="r" b="b"/>
            <a:pathLst>
              <a:path w="2539" h="5080">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217" name="object 3217"/>
          <p:cNvSpPr/>
          <p:nvPr/>
        </p:nvSpPr>
        <p:spPr>
          <a:xfrm>
            <a:off x="4013432" y="2479363"/>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218" name="object 3218"/>
          <p:cNvSpPr/>
          <p:nvPr/>
        </p:nvSpPr>
        <p:spPr>
          <a:xfrm>
            <a:off x="5021882" y="2521904"/>
            <a:ext cx="1270" cy="2540"/>
          </a:xfrm>
          <a:custGeom>
            <a:rect l="l" t="t" r="r" b="b"/>
            <a:pathLst>
              <a:path w="1270" h="2539">
                <a:moveTo>
                  <a:pt x="0" y="2488"/>
                </a:moveTo>
                <a:lnTo>
                  <a:pt x="0" y="0"/>
                </a:lnTo>
                <a:lnTo>
                  <a:pt x="1028" y="1244"/>
                </a:lnTo>
                <a:lnTo>
                  <a:pt x="0" y="2488"/>
                </a:lnTo>
                <a:close/>
              </a:path>
            </a:pathLst>
          </a:custGeom>
          <a:solidFill>
            <a:srgbClr val="C9CCCC"/>
          </a:solidFill>
        </p:spPr>
        <p:txBody>
          <a:bodyPr wrap="square" lIns="0" tIns="0" rIns="0" bIns="0" rtlCol="0"/>
          <a:lstStyle/>
          <a:p/>
        </p:txBody>
      </p:sp>
      <p:sp>
        <p:nvSpPr>
          <p:cNvPr id="3219" name="object 3219"/>
          <p:cNvSpPr/>
          <p:nvPr/>
        </p:nvSpPr>
        <p:spPr>
          <a:xfrm>
            <a:off x="4569529" y="3002206"/>
            <a:ext cx="2540" cy="2540"/>
          </a:xfrm>
          <a:custGeom>
            <a:rect l="l" t="t" r="r" b="b"/>
            <a:pathLst>
              <a:path w="2539"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3220" name="object 3220"/>
          <p:cNvSpPr/>
          <p:nvPr/>
        </p:nvSpPr>
        <p:spPr>
          <a:xfrm>
            <a:off x="5015651" y="2534387"/>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21" name="object 3221"/>
          <p:cNvSpPr/>
          <p:nvPr/>
        </p:nvSpPr>
        <p:spPr>
          <a:xfrm>
            <a:off x="5007352" y="2536906"/>
            <a:ext cx="2540" cy="5080"/>
          </a:xfrm>
          <a:custGeom>
            <a:rect l="l" t="t" r="r" b="b"/>
            <a:pathLst>
              <a:path w="2539" h="5080">
                <a:moveTo>
                  <a:pt x="0" y="5001"/>
                </a:moveTo>
                <a:lnTo>
                  <a:pt x="0" y="0"/>
                </a:lnTo>
                <a:lnTo>
                  <a:pt x="2081" y="0"/>
                </a:lnTo>
                <a:lnTo>
                  <a:pt x="2081" y="2488"/>
                </a:lnTo>
                <a:lnTo>
                  <a:pt x="0" y="5001"/>
                </a:lnTo>
                <a:close/>
              </a:path>
            </a:pathLst>
          </a:custGeom>
          <a:solidFill>
            <a:srgbClr val="C9CCCC"/>
          </a:solidFill>
        </p:spPr>
        <p:txBody>
          <a:bodyPr wrap="square" lIns="0" tIns="0" rIns="0" bIns="0" rtlCol="0"/>
          <a:lstStyle/>
          <a:p/>
        </p:txBody>
      </p:sp>
      <p:sp>
        <p:nvSpPr>
          <p:cNvPr id="3222" name="object 3222"/>
          <p:cNvSpPr/>
          <p:nvPr/>
        </p:nvSpPr>
        <p:spPr>
          <a:xfrm>
            <a:off x="4144172" y="2501866"/>
            <a:ext cx="4445" cy="2540"/>
          </a:xfrm>
          <a:custGeom>
            <a:rect l="l" t="t" r="r" b="b"/>
            <a:pathLst>
              <a:path w="4445" h="2539">
                <a:moveTo>
                  <a:pt x="0" y="0"/>
                </a:moveTo>
                <a:lnTo>
                  <a:pt x="0" y="2512"/>
                </a:lnTo>
                <a:lnTo>
                  <a:pt x="4150" y="2512"/>
                </a:lnTo>
                <a:lnTo>
                  <a:pt x="4150" y="0"/>
                </a:lnTo>
                <a:lnTo>
                  <a:pt x="0" y="0"/>
                </a:lnTo>
                <a:close/>
              </a:path>
            </a:pathLst>
          </a:custGeom>
          <a:solidFill>
            <a:srgbClr val="C9CCCC"/>
          </a:solidFill>
        </p:spPr>
        <p:txBody>
          <a:bodyPr wrap="square" lIns="0" tIns="0" rIns="0" bIns="0" rtlCol="0"/>
          <a:lstStyle/>
          <a:p/>
        </p:txBody>
      </p:sp>
      <p:sp>
        <p:nvSpPr>
          <p:cNvPr id="3223" name="object 3223"/>
          <p:cNvSpPr/>
          <p:nvPr/>
        </p:nvSpPr>
        <p:spPr>
          <a:xfrm>
            <a:off x="5019816" y="2529406"/>
            <a:ext cx="2540" cy="12700"/>
          </a:xfrm>
          <a:custGeom>
            <a:rect l="l" t="t" r="r" b="b"/>
            <a:pathLst>
              <a:path w="2539" h="12700">
                <a:moveTo>
                  <a:pt x="2069" y="12502"/>
                </a:moveTo>
                <a:lnTo>
                  <a:pt x="0" y="12502"/>
                </a:lnTo>
                <a:lnTo>
                  <a:pt x="0" y="0"/>
                </a:lnTo>
                <a:lnTo>
                  <a:pt x="2069" y="0"/>
                </a:lnTo>
                <a:lnTo>
                  <a:pt x="2069" y="12502"/>
                </a:lnTo>
                <a:close/>
              </a:path>
            </a:pathLst>
          </a:custGeom>
          <a:solidFill>
            <a:srgbClr val="C9CCCC"/>
          </a:solidFill>
        </p:spPr>
        <p:txBody>
          <a:bodyPr wrap="square" lIns="0" tIns="0" rIns="0" bIns="0" rtlCol="0"/>
          <a:lstStyle/>
          <a:p/>
        </p:txBody>
      </p:sp>
      <p:sp>
        <p:nvSpPr>
          <p:cNvPr id="3224" name="object 3224"/>
          <p:cNvSpPr/>
          <p:nvPr/>
        </p:nvSpPr>
        <p:spPr>
          <a:xfrm>
            <a:off x="4175292" y="2714519"/>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225" name="object 3225"/>
          <p:cNvSpPr/>
          <p:nvPr/>
        </p:nvSpPr>
        <p:spPr>
          <a:xfrm>
            <a:off x="5022923" y="2521904"/>
            <a:ext cx="1270" cy="2540"/>
          </a:xfrm>
          <a:custGeom>
            <a:rect l="l" t="t" r="r" b="b"/>
            <a:pathLst>
              <a:path w="1270" h="2539">
                <a:moveTo>
                  <a:pt x="1028" y="2488"/>
                </a:moveTo>
                <a:lnTo>
                  <a:pt x="0" y="1244"/>
                </a:lnTo>
                <a:lnTo>
                  <a:pt x="1028" y="0"/>
                </a:lnTo>
                <a:lnTo>
                  <a:pt x="1028" y="2488"/>
                </a:lnTo>
                <a:close/>
              </a:path>
            </a:pathLst>
          </a:custGeom>
          <a:solidFill>
            <a:srgbClr val="C9CCCC"/>
          </a:solidFill>
        </p:spPr>
        <p:txBody>
          <a:bodyPr wrap="square" lIns="0" tIns="0" rIns="0" bIns="0" rtlCol="0"/>
          <a:lstStyle/>
          <a:p/>
        </p:txBody>
      </p:sp>
      <p:sp>
        <p:nvSpPr>
          <p:cNvPr id="3226" name="object 3226"/>
          <p:cNvSpPr/>
          <p:nvPr/>
        </p:nvSpPr>
        <p:spPr>
          <a:xfrm>
            <a:off x="5026033" y="2536912"/>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227" name="object 3227"/>
          <p:cNvSpPr/>
          <p:nvPr/>
        </p:nvSpPr>
        <p:spPr>
          <a:xfrm>
            <a:off x="5023946" y="2534388"/>
            <a:ext cx="2540" cy="2540"/>
          </a:xfrm>
          <a:custGeom>
            <a:rect l="l" t="t" r="r" b="b"/>
            <a:pathLst>
              <a:path w="2539" h="2539">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3228" name="object 3228"/>
          <p:cNvSpPr/>
          <p:nvPr/>
        </p:nvSpPr>
        <p:spPr>
          <a:xfrm>
            <a:off x="5023946" y="2529406"/>
            <a:ext cx="4445" cy="7620"/>
          </a:xfrm>
          <a:custGeom>
            <a:rect l="l" t="t" r="r" b="b"/>
            <a:pathLst>
              <a:path w="4445" h="7619">
                <a:moveTo>
                  <a:pt x="2093" y="7501"/>
                </a:moveTo>
                <a:lnTo>
                  <a:pt x="2093" y="4977"/>
                </a:lnTo>
                <a:lnTo>
                  <a:pt x="0" y="4977"/>
                </a:lnTo>
                <a:lnTo>
                  <a:pt x="0" y="2488"/>
                </a:lnTo>
                <a:lnTo>
                  <a:pt x="2093" y="2488"/>
                </a:lnTo>
                <a:lnTo>
                  <a:pt x="2093" y="0"/>
                </a:lnTo>
                <a:lnTo>
                  <a:pt x="4162" y="0"/>
                </a:lnTo>
                <a:lnTo>
                  <a:pt x="4162" y="4977"/>
                </a:lnTo>
                <a:lnTo>
                  <a:pt x="2093" y="7501"/>
                </a:lnTo>
                <a:close/>
              </a:path>
            </a:pathLst>
          </a:custGeom>
          <a:solidFill>
            <a:srgbClr val="C9CCCC"/>
          </a:solidFill>
        </p:spPr>
        <p:txBody>
          <a:bodyPr wrap="square" lIns="0" tIns="0" rIns="0" bIns="0" rtlCol="0"/>
          <a:lstStyle/>
          <a:p/>
        </p:txBody>
      </p:sp>
      <p:sp>
        <p:nvSpPr>
          <p:cNvPr id="3229" name="object 3229"/>
          <p:cNvSpPr/>
          <p:nvPr/>
        </p:nvSpPr>
        <p:spPr>
          <a:xfrm>
            <a:off x="5023951" y="2539400"/>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230" name="object 3230"/>
          <p:cNvSpPr/>
          <p:nvPr/>
        </p:nvSpPr>
        <p:spPr>
          <a:xfrm>
            <a:off x="4011365" y="247936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31" name="object 3231"/>
          <p:cNvSpPr/>
          <p:nvPr/>
        </p:nvSpPr>
        <p:spPr>
          <a:xfrm>
            <a:off x="5023951" y="2529410"/>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232" name="object 3232"/>
          <p:cNvSpPr/>
          <p:nvPr/>
        </p:nvSpPr>
        <p:spPr>
          <a:xfrm>
            <a:off x="5007355" y="2529400"/>
            <a:ext cx="6350" cy="15240"/>
          </a:xfrm>
          <a:custGeom>
            <a:rect l="l" t="t" r="r" b="b"/>
            <a:pathLst>
              <a:path w="6350" h="15239">
                <a:moveTo>
                  <a:pt x="6243" y="15003"/>
                </a:moveTo>
                <a:lnTo>
                  <a:pt x="2081" y="15003"/>
                </a:lnTo>
                <a:lnTo>
                  <a:pt x="2081" y="4989"/>
                </a:lnTo>
                <a:lnTo>
                  <a:pt x="0" y="4989"/>
                </a:lnTo>
                <a:lnTo>
                  <a:pt x="0" y="0"/>
                </a:lnTo>
                <a:lnTo>
                  <a:pt x="2081" y="0"/>
                </a:lnTo>
                <a:lnTo>
                  <a:pt x="2081" y="2500"/>
                </a:lnTo>
                <a:lnTo>
                  <a:pt x="4150" y="2500"/>
                </a:lnTo>
                <a:lnTo>
                  <a:pt x="4150" y="7501"/>
                </a:lnTo>
                <a:lnTo>
                  <a:pt x="6243" y="7501"/>
                </a:lnTo>
                <a:lnTo>
                  <a:pt x="6243" y="10002"/>
                </a:lnTo>
                <a:lnTo>
                  <a:pt x="4150" y="12514"/>
                </a:lnTo>
                <a:lnTo>
                  <a:pt x="6243" y="12514"/>
                </a:lnTo>
                <a:lnTo>
                  <a:pt x="6243" y="15003"/>
                </a:lnTo>
                <a:close/>
              </a:path>
              <a:path w="6350" h="15239">
                <a:moveTo>
                  <a:pt x="4150" y="2500"/>
                </a:moveTo>
                <a:lnTo>
                  <a:pt x="2081" y="2500"/>
                </a:lnTo>
                <a:lnTo>
                  <a:pt x="2081" y="0"/>
                </a:lnTo>
                <a:lnTo>
                  <a:pt x="4150" y="2500"/>
                </a:lnTo>
                <a:close/>
              </a:path>
            </a:pathLst>
          </a:custGeom>
          <a:solidFill>
            <a:srgbClr val="C9CCCC"/>
          </a:solidFill>
        </p:spPr>
        <p:txBody>
          <a:bodyPr wrap="square" lIns="0" tIns="0" rIns="0" bIns="0" rtlCol="0"/>
          <a:lstStyle/>
          <a:p/>
        </p:txBody>
      </p:sp>
      <p:sp>
        <p:nvSpPr>
          <p:cNvPr id="3233" name="object 3233"/>
          <p:cNvSpPr/>
          <p:nvPr/>
        </p:nvSpPr>
        <p:spPr>
          <a:xfrm>
            <a:off x="4036263" y="2446840"/>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234" name="object 3234"/>
          <p:cNvSpPr/>
          <p:nvPr/>
        </p:nvSpPr>
        <p:spPr>
          <a:xfrm>
            <a:off x="4032119" y="2451853"/>
            <a:ext cx="4445" cy="2540"/>
          </a:xfrm>
          <a:custGeom>
            <a:rect l="l" t="t" r="r" b="b"/>
            <a:pathLst>
              <a:path w="4445" h="2539">
                <a:moveTo>
                  <a:pt x="4150" y="2488"/>
                </a:moveTo>
                <a:lnTo>
                  <a:pt x="0" y="2488"/>
                </a:lnTo>
                <a:lnTo>
                  <a:pt x="2069" y="0"/>
                </a:lnTo>
                <a:lnTo>
                  <a:pt x="4150" y="0"/>
                </a:lnTo>
                <a:lnTo>
                  <a:pt x="4150" y="2488"/>
                </a:lnTo>
                <a:close/>
              </a:path>
            </a:pathLst>
          </a:custGeom>
          <a:solidFill>
            <a:srgbClr val="C9CCCC"/>
          </a:solidFill>
        </p:spPr>
        <p:txBody>
          <a:bodyPr wrap="square" lIns="0" tIns="0" rIns="0" bIns="0" rtlCol="0"/>
          <a:lstStyle/>
          <a:p/>
        </p:txBody>
      </p:sp>
      <p:sp>
        <p:nvSpPr>
          <p:cNvPr id="3235" name="object 3235"/>
          <p:cNvSpPr/>
          <p:nvPr/>
        </p:nvSpPr>
        <p:spPr>
          <a:xfrm>
            <a:off x="4204337" y="2909622"/>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236" name="object 3236"/>
          <p:cNvSpPr/>
          <p:nvPr/>
        </p:nvSpPr>
        <p:spPr>
          <a:xfrm>
            <a:off x="4191879" y="2842098"/>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237" name="object 3237"/>
          <p:cNvSpPr/>
          <p:nvPr/>
        </p:nvSpPr>
        <p:spPr>
          <a:xfrm>
            <a:off x="4175278" y="2762044"/>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238" name="object 3238"/>
          <p:cNvSpPr/>
          <p:nvPr/>
        </p:nvSpPr>
        <p:spPr>
          <a:xfrm>
            <a:off x="4245841" y="2994681"/>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239" name="object 3239"/>
          <p:cNvSpPr/>
          <p:nvPr/>
        </p:nvSpPr>
        <p:spPr>
          <a:xfrm>
            <a:off x="4171150" y="2604439"/>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240" name="object 3240"/>
          <p:cNvSpPr/>
          <p:nvPr/>
        </p:nvSpPr>
        <p:spPr>
          <a:xfrm>
            <a:off x="4158681" y="2576929"/>
            <a:ext cx="2540" cy="2540"/>
          </a:xfrm>
          <a:custGeom>
            <a:rect l="l" t="t" r="r" b="b"/>
            <a:pathLst>
              <a:path w="2539" h="2539">
                <a:moveTo>
                  <a:pt x="2093" y="2488"/>
                </a:moveTo>
                <a:lnTo>
                  <a:pt x="0" y="2488"/>
                </a:lnTo>
                <a:lnTo>
                  <a:pt x="2093" y="0"/>
                </a:lnTo>
                <a:lnTo>
                  <a:pt x="2093" y="2488"/>
                </a:lnTo>
                <a:close/>
              </a:path>
            </a:pathLst>
          </a:custGeom>
          <a:solidFill>
            <a:srgbClr val="C9CCCC"/>
          </a:solidFill>
        </p:spPr>
        <p:txBody>
          <a:bodyPr wrap="square" lIns="0" tIns="0" rIns="0" bIns="0" rtlCol="0"/>
          <a:lstStyle/>
          <a:p/>
        </p:txBody>
      </p:sp>
      <p:sp>
        <p:nvSpPr>
          <p:cNvPr id="3241" name="object 3241"/>
          <p:cNvSpPr/>
          <p:nvPr/>
        </p:nvSpPr>
        <p:spPr>
          <a:xfrm>
            <a:off x="4166996" y="2586924"/>
            <a:ext cx="1270" cy="2540"/>
          </a:xfrm>
          <a:custGeom>
            <a:rect l="l" t="t" r="r" b="b"/>
            <a:pathLst>
              <a:path w="1270" h="2539">
                <a:moveTo>
                  <a:pt x="1040" y="2512"/>
                </a:moveTo>
                <a:lnTo>
                  <a:pt x="0" y="2512"/>
                </a:lnTo>
                <a:lnTo>
                  <a:pt x="0" y="0"/>
                </a:lnTo>
                <a:lnTo>
                  <a:pt x="1040" y="2512"/>
                </a:lnTo>
                <a:close/>
              </a:path>
            </a:pathLst>
          </a:custGeom>
          <a:solidFill>
            <a:srgbClr val="C9CCCC"/>
          </a:solidFill>
        </p:spPr>
        <p:txBody>
          <a:bodyPr wrap="square" lIns="0" tIns="0" rIns="0" bIns="0" rtlCol="0"/>
          <a:lstStyle/>
          <a:p/>
        </p:txBody>
      </p:sp>
      <p:sp>
        <p:nvSpPr>
          <p:cNvPr id="3242" name="object 3242"/>
          <p:cNvSpPr/>
          <p:nvPr/>
        </p:nvSpPr>
        <p:spPr>
          <a:xfrm>
            <a:off x="4169062" y="2732039"/>
            <a:ext cx="2540" cy="2540"/>
          </a:xfrm>
          <a:custGeom>
            <a:rect l="l" t="t" r="r" b="b"/>
            <a:pathLst>
              <a:path w="2539"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243" name="object 3243"/>
          <p:cNvSpPr/>
          <p:nvPr/>
        </p:nvSpPr>
        <p:spPr>
          <a:xfrm>
            <a:off x="4258291" y="3034705"/>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244" name="object 3244"/>
          <p:cNvSpPr/>
          <p:nvPr/>
        </p:nvSpPr>
        <p:spPr>
          <a:xfrm>
            <a:off x="5001133" y="2524393"/>
            <a:ext cx="4445" cy="7620"/>
          </a:xfrm>
          <a:custGeom>
            <a:rect l="l" t="t" r="r" b="b"/>
            <a:pathLst>
              <a:path w="4445" h="7619">
                <a:moveTo>
                  <a:pt x="4150" y="7501"/>
                </a:moveTo>
                <a:lnTo>
                  <a:pt x="2081" y="7501"/>
                </a:lnTo>
                <a:lnTo>
                  <a:pt x="2081" y="5001"/>
                </a:lnTo>
                <a:lnTo>
                  <a:pt x="0" y="5001"/>
                </a:lnTo>
                <a:lnTo>
                  <a:pt x="0" y="2488"/>
                </a:lnTo>
                <a:lnTo>
                  <a:pt x="2081" y="2488"/>
                </a:lnTo>
                <a:lnTo>
                  <a:pt x="2081" y="0"/>
                </a:lnTo>
                <a:lnTo>
                  <a:pt x="4150" y="0"/>
                </a:lnTo>
                <a:lnTo>
                  <a:pt x="4150" y="7501"/>
                </a:lnTo>
                <a:close/>
              </a:path>
            </a:pathLst>
          </a:custGeom>
          <a:solidFill>
            <a:srgbClr val="C9CCCC"/>
          </a:solidFill>
        </p:spPr>
        <p:txBody>
          <a:bodyPr wrap="square" lIns="0" tIns="0" rIns="0" bIns="0" rtlCol="0"/>
          <a:lstStyle/>
          <a:p/>
        </p:txBody>
      </p:sp>
      <p:sp>
        <p:nvSpPr>
          <p:cNvPr id="3245" name="object 3245"/>
          <p:cNvSpPr/>
          <p:nvPr/>
        </p:nvSpPr>
        <p:spPr>
          <a:xfrm>
            <a:off x="5030195" y="252190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246" name="object 3246"/>
          <p:cNvSpPr/>
          <p:nvPr/>
        </p:nvSpPr>
        <p:spPr>
          <a:xfrm>
            <a:off x="5028108" y="2524393"/>
            <a:ext cx="4445" cy="5080"/>
          </a:xfrm>
          <a:custGeom>
            <a:rect l="l" t="t" r="r" b="b"/>
            <a:pathLst>
              <a:path w="4445" h="5080">
                <a:moveTo>
                  <a:pt x="4150" y="5013"/>
                </a:moveTo>
                <a:lnTo>
                  <a:pt x="2081" y="5013"/>
                </a:lnTo>
                <a:lnTo>
                  <a:pt x="2081" y="2488"/>
                </a:lnTo>
                <a:lnTo>
                  <a:pt x="0" y="0"/>
                </a:lnTo>
                <a:lnTo>
                  <a:pt x="4150" y="0"/>
                </a:lnTo>
                <a:lnTo>
                  <a:pt x="4150" y="5013"/>
                </a:lnTo>
                <a:close/>
              </a:path>
            </a:pathLst>
          </a:custGeom>
          <a:solidFill>
            <a:srgbClr val="C9CCCC"/>
          </a:solidFill>
        </p:spPr>
        <p:txBody>
          <a:bodyPr wrap="square" lIns="0" tIns="0" rIns="0" bIns="0" rtlCol="0"/>
          <a:lstStyle/>
          <a:p/>
        </p:txBody>
      </p:sp>
      <p:sp>
        <p:nvSpPr>
          <p:cNvPr id="3247" name="object 3247"/>
          <p:cNvSpPr/>
          <p:nvPr/>
        </p:nvSpPr>
        <p:spPr>
          <a:xfrm>
            <a:off x="4160774" y="2576929"/>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248" name="object 3248"/>
          <p:cNvSpPr/>
          <p:nvPr/>
        </p:nvSpPr>
        <p:spPr>
          <a:xfrm>
            <a:off x="5003213" y="2531900"/>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249" name="object 3249"/>
          <p:cNvSpPr/>
          <p:nvPr/>
        </p:nvSpPr>
        <p:spPr>
          <a:xfrm>
            <a:off x="4517661" y="3349901"/>
            <a:ext cx="6350" cy="5080"/>
          </a:xfrm>
          <a:custGeom>
            <a:rect l="l" t="t" r="r" b="b"/>
            <a:pathLst>
              <a:path w="6350" h="5079">
                <a:moveTo>
                  <a:pt x="6219" y="5001"/>
                </a:moveTo>
                <a:lnTo>
                  <a:pt x="0" y="5001"/>
                </a:lnTo>
                <a:lnTo>
                  <a:pt x="0" y="2512"/>
                </a:lnTo>
                <a:lnTo>
                  <a:pt x="2069" y="2512"/>
                </a:lnTo>
                <a:lnTo>
                  <a:pt x="4162" y="0"/>
                </a:lnTo>
                <a:lnTo>
                  <a:pt x="6219" y="0"/>
                </a:lnTo>
                <a:lnTo>
                  <a:pt x="6219" y="5001"/>
                </a:lnTo>
                <a:close/>
              </a:path>
            </a:pathLst>
          </a:custGeom>
          <a:solidFill>
            <a:srgbClr val="C9CCCC"/>
          </a:solidFill>
        </p:spPr>
        <p:txBody>
          <a:bodyPr wrap="square" lIns="0" tIns="0" rIns="0" bIns="0" rtlCol="0"/>
          <a:lstStyle/>
          <a:p/>
        </p:txBody>
      </p:sp>
      <p:sp>
        <p:nvSpPr>
          <p:cNvPr id="3250" name="object 3250"/>
          <p:cNvSpPr/>
          <p:nvPr/>
        </p:nvSpPr>
        <p:spPr>
          <a:xfrm>
            <a:off x="5028102" y="2526886"/>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251" name="object 3251"/>
          <p:cNvSpPr/>
          <p:nvPr/>
        </p:nvSpPr>
        <p:spPr>
          <a:xfrm>
            <a:off x="4528041" y="3357403"/>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252" name="object 3252"/>
          <p:cNvSpPr/>
          <p:nvPr/>
        </p:nvSpPr>
        <p:spPr>
          <a:xfrm>
            <a:off x="4930574" y="2616952"/>
            <a:ext cx="2540" cy="2540"/>
          </a:xfrm>
          <a:custGeom>
            <a:rect l="l" t="t" r="r" b="b"/>
            <a:pathLst>
              <a:path w="2539"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253" name="object 3253"/>
          <p:cNvSpPr/>
          <p:nvPr/>
        </p:nvSpPr>
        <p:spPr>
          <a:xfrm>
            <a:off x="3936673" y="2429344"/>
            <a:ext cx="2540" cy="5080"/>
          </a:xfrm>
          <a:custGeom>
            <a:rect l="l" t="t" r="r" b="b"/>
            <a:pathLst>
              <a:path w="2539" h="5080">
                <a:moveTo>
                  <a:pt x="2069" y="4977"/>
                </a:moveTo>
                <a:lnTo>
                  <a:pt x="0" y="4977"/>
                </a:lnTo>
                <a:lnTo>
                  <a:pt x="0" y="0"/>
                </a:lnTo>
                <a:lnTo>
                  <a:pt x="2069" y="0"/>
                </a:lnTo>
                <a:lnTo>
                  <a:pt x="2069" y="4977"/>
                </a:lnTo>
                <a:close/>
              </a:path>
            </a:pathLst>
          </a:custGeom>
          <a:solidFill>
            <a:srgbClr val="C9CCCC"/>
          </a:solidFill>
        </p:spPr>
        <p:txBody>
          <a:bodyPr wrap="square" lIns="0" tIns="0" rIns="0" bIns="0" rtlCol="0"/>
          <a:lstStyle/>
          <a:p/>
        </p:txBody>
      </p:sp>
      <p:sp>
        <p:nvSpPr>
          <p:cNvPr id="3254" name="object 3254"/>
          <p:cNvSpPr/>
          <p:nvPr/>
        </p:nvSpPr>
        <p:spPr>
          <a:xfrm>
            <a:off x="4158681" y="2551908"/>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255" name="object 3255"/>
          <p:cNvSpPr/>
          <p:nvPr/>
        </p:nvSpPr>
        <p:spPr>
          <a:xfrm>
            <a:off x="3940815" y="2439339"/>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256" name="object 3256"/>
          <p:cNvSpPr/>
          <p:nvPr/>
        </p:nvSpPr>
        <p:spPr>
          <a:xfrm>
            <a:off x="4196041" y="2869604"/>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57" name="object 3257"/>
          <p:cNvSpPr/>
          <p:nvPr/>
        </p:nvSpPr>
        <p:spPr>
          <a:xfrm>
            <a:off x="5028112" y="2529406"/>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258" name="object 3258"/>
          <p:cNvSpPr/>
          <p:nvPr/>
        </p:nvSpPr>
        <p:spPr>
          <a:xfrm>
            <a:off x="5028108" y="2536906"/>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259" name="object 3259"/>
          <p:cNvSpPr/>
          <p:nvPr/>
        </p:nvSpPr>
        <p:spPr>
          <a:xfrm>
            <a:off x="4148330" y="2501868"/>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60" name="object 3260"/>
          <p:cNvSpPr/>
          <p:nvPr/>
        </p:nvSpPr>
        <p:spPr>
          <a:xfrm>
            <a:off x="5028108" y="2531900"/>
            <a:ext cx="2540" cy="2540"/>
          </a:xfrm>
          <a:custGeom>
            <a:rect l="l" t="t" r="r" b="b"/>
            <a:pathLst>
              <a:path w="2539"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261" name="object 3261"/>
          <p:cNvSpPr/>
          <p:nvPr/>
        </p:nvSpPr>
        <p:spPr>
          <a:xfrm>
            <a:off x="4171151" y="2599437"/>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62" name="object 3262"/>
          <p:cNvSpPr/>
          <p:nvPr/>
        </p:nvSpPr>
        <p:spPr>
          <a:xfrm>
            <a:off x="5096566" y="2204184"/>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263" name="object 3263"/>
          <p:cNvSpPr/>
          <p:nvPr/>
        </p:nvSpPr>
        <p:spPr>
          <a:xfrm>
            <a:off x="4928508" y="2621959"/>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264" name="object 3264"/>
          <p:cNvSpPr/>
          <p:nvPr/>
        </p:nvSpPr>
        <p:spPr>
          <a:xfrm>
            <a:off x="4156617" y="249688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265" name="object 3265"/>
          <p:cNvSpPr/>
          <p:nvPr/>
        </p:nvSpPr>
        <p:spPr>
          <a:xfrm>
            <a:off x="3963629" y="2484376"/>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266" name="object 3266"/>
          <p:cNvSpPr/>
          <p:nvPr/>
        </p:nvSpPr>
        <p:spPr>
          <a:xfrm>
            <a:off x="3967792" y="2484376"/>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267" name="object 3267"/>
          <p:cNvSpPr/>
          <p:nvPr/>
        </p:nvSpPr>
        <p:spPr>
          <a:xfrm>
            <a:off x="3915920" y="2409329"/>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268" name="object 3268"/>
          <p:cNvSpPr/>
          <p:nvPr/>
        </p:nvSpPr>
        <p:spPr>
          <a:xfrm>
            <a:off x="4144171" y="2504383"/>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269" name="object 3269"/>
          <p:cNvSpPr/>
          <p:nvPr/>
        </p:nvSpPr>
        <p:spPr>
          <a:xfrm>
            <a:off x="4015517" y="2476868"/>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270" name="object 3270"/>
          <p:cNvSpPr/>
          <p:nvPr/>
        </p:nvSpPr>
        <p:spPr>
          <a:xfrm>
            <a:off x="3992695" y="2486864"/>
            <a:ext cx="4445" cy="2540"/>
          </a:xfrm>
          <a:custGeom>
            <a:rect l="l" t="t" r="r" b="b"/>
            <a:pathLst>
              <a:path w="4445" h="2539">
                <a:moveTo>
                  <a:pt x="0" y="0"/>
                </a:moveTo>
                <a:lnTo>
                  <a:pt x="0" y="2512"/>
                </a:lnTo>
                <a:lnTo>
                  <a:pt x="4138" y="2512"/>
                </a:lnTo>
                <a:lnTo>
                  <a:pt x="4138" y="0"/>
                </a:lnTo>
                <a:lnTo>
                  <a:pt x="0" y="0"/>
                </a:lnTo>
                <a:close/>
              </a:path>
            </a:pathLst>
          </a:custGeom>
          <a:solidFill>
            <a:srgbClr val="C9CCCC"/>
          </a:solidFill>
        </p:spPr>
        <p:txBody>
          <a:bodyPr wrap="square" lIns="0" tIns="0" rIns="0" bIns="0" rtlCol="0"/>
          <a:lstStyle/>
          <a:p/>
        </p:txBody>
      </p:sp>
      <p:sp>
        <p:nvSpPr>
          <p:cNvPr id="3271" name="object 3271"/>
          <p:cNvSpPr/>
          <p:nvPr/>
        </p:nvSpPr>
        <p:spPr>
          <a:xfrm>
            <a:off x="3984381" y="2491878"/>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272" name="object 3272"/>
          <p:cNvSpPr/>
          <p:nvPr/>
        </p:nvSpPr>
        <p:spPr>
          <a:xfrm>
            <a:off x="7816899" y="1828948"/>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273" name="object 3273"/>
          <p:cNvSpPr/>
          <p:nvPr/>
        </p:nvSpPr>
        <p:spPr>
          <a:xfrm>
            <a:off x="7331341" y="1936534"/>
            <a:ext cx="12700" cy="33020"/>
          </a:xfrm>
          <a:custGeom>
            <a:rect l="l" t="t" r="r" b="b"/>
            <a:pathLst>
              <a:path w="12700" h="33019">
                <a:moveTo>
                  <a:pt x="12451" y="10014"/>
                </a:moveTo>
                <a:lnTo>
                  <a:pt x="6231" y="10014"/>
                </a:lnTo>
                <a:lnTo>
                  <a:pt x="6231" y="7501"/>
                </a:lnTo>
                <a:lnTo>
                  <a:pt x="8300" y="7501"/>
                </a:lnTo>
                <a:lnTo>
                  <a:pt x="8300" y="2488"/>
                </a:lnTo>
                <a:lnTo>
                  <a:pt x="10382" y="2488"/>
                </a:lnTo>
                <a:lnTo>
                  <a:pt x="10382" y="0"/>
                </a:lnTo>
                <a:lnTo>
                  <a:pt x="12451" y="0"/>
                </a:lnTo>
                <a:lnTo>
                  <a:pt x="12451" y="10014"/>
                </a:lnTo>
                <a:close/>
              </a:path>
              <a:path w="12700" h="33019">
                <a:moveTo>
                  <a:pt x="10382" y="17515"/>
                </a:moveTo>
                <a:lnTo>
                  <a:pt x="6231" y="17515"/>
                </a:lnTo>
                <a:lnTo>
                  <a:pt x="6231" y="12502"/>
                </a:lnTo>
                <a:lnTo>
                  <a:pt x="4162" y="12502"/>
                </a:lnTo>
                <a:lnTo>
                  <a:pt x="4162" y="10014"/>
                </a:lnTo>
                <a:lnTo>
                  <a:pt x="10382" y="10014"/>
                </a:lnTo>
                <a:lnTo>
                  <a:pt x="10382" y="17515"/>
                </a:lnTo>
                <a:close/>
              </a:path>
              <a:path w="12700" h="33019">
                <a:moveTo>
                  <a:pt x="2069" y="32519"/>
                </a:moveTo>
                <a:lnTo>
                  <a:pt x="0" y="32519"/>
                </a:lnTo>
                <a:lnTo>
                  <a:pt x="0" y="25017"/>
                </a:lnTo>
                <a:lnTo>
                  <a:pt x="4162" y="20004"/>
                </a:lnTo>
                <a:lnTo>
                  <a:pt x="4162" y="17515"/>
                </a:lnTo>
                <a:lnTo>
                  <a:pt x="8300" y="17515"/>
                </a:lnTo>
                <a:lnTo>
                  <a:pt x="8300" y="20004"/>
                </a:lnTo>
                <a:lnTo>
                  <a:pt x="6231" y="20004"/>
                </a:lnTo>
                <a:lnTo>
                  <a:pt x="6231" y="30018"/>
                </a:lnTo>
                <a:lnTo>
                  <a:pt x="2069" y="30018"/>
                </a:lnTo>
                <a:lnTo>
                  <a:pt x="2069" y="32519"/>
                </a:lnTo>
                <a:close/>
              </a:path>
            </a:pathLst>
          </a:custGeom>
          <a:solidFill>
            <a:srgbClr val="C9CCCC"/>
          </a:solidFill>
        </p:spPr>
        <p:txBody>
          <a:bodyPr wrap="square" lIns="0" tIns="0" rIns="0" bIns="0" rtlCol="0"/>
          <a:lstStyle/>
          <a:p/>
        </p:txBody>
      </p:sp>
      <p:sp>
        <p:nvSpPr>
          <p:cNvPr id="3274" name="object 3274"/>
          <p:cNvSpPr/>
          <p:nvPr/>
        </p:nvSpPr>
        <p:spPr>
          <a:xfrm>
            <a:off x="7306434" y="1961552"/>
            <a:ext cx="14604" cy="15240"/>
          </a:xfrm>
          <a:custGeom>
            <a:rect l="l" t="t" r="r" b="b"/>
            <a:pathLst>
              <a:path w="14604" h="15239">
                <a:moveTo>
                  <a:pt x="10382" y="2488"/>
                </a:moveTo>
                <a:lnTo>
                  <a:pt x="4162" y="2488"/>
                </a:lnTo>
                <a:lnTo>
                  <a:pt x="4162" y="0"/>
                </a:lnTo>
                <a:lnTo>
                  <a:pt x="8312" y="0"/>
                </a:lnTo>
                <a:lnTo>
                  <a:pt x="10382" y="2488"/>
                </a:lnTo>
                <a:close/>
              </a:path>
              <a:path w="14604" h="15239">
                <a:moveTo>
                  <a:pt x="10382" y="15003"/>
                </a:moveTo>
                <a:lnTo>
                  <a:pt x="2093" y="15003"/>
                </a:lnTo>
                <a:lnTo>
                  <a:pt x="2093" y="9990"/>
                </a:lnTo>
                <a:lnTo>
                  <a:pt x="0" y="9990"/>
                </a:lnTo>
                <a:lnTo>
                  <a:pt x="0" y="2488"/>
                </a:lnTo>
                <a:lnTo>
                  <a:pt x="2093" y="5001"/>
                </a:lnTo>
                <a:lnTo>
                  <a:pt x="14532" y="5001"/>
                </a:lnTo>
                <a:lnTo>
                  <a:pt x="14532" y="9990"/>
                </a:lnTo>
                <a:lnTo>
                  <a:pt x="12463" y="12502"/>
                </a:lnTo>
                <a:lnTo>
                  <a:pt x="10382" y="12502"/>
                </a:lnTo>
                <a:lnTo>
                  <a:pt x="10382" y="15003"/>
                </a:lnTo>
                <a:close/>
              </a:path>
              <a:path w="14604" h="15239">
                <a:moveTo>
                  <a:pt x="14532" y="5001"/>
                </a:moveTo>
                <a:lnTo>
                  <a:pt x="2093" y="5001"/>
                </a:lnTo>
                <a:lnTo>
                  <a:pt x="2093" y="2488"/>
                </a:lnTo>
                <a:lnTo>
                  <a:pt x="12463" y="2488"/>
                </a:lnTo>
                <a:lnTo>
                  <a:pt x="14532" y="5001"/>
                </a:lnTo>
                <a:close/>
              </a:path>
            </a:pathLst>
          </a:custGeom>
          <a:solidFill>
            <a:srgbClr val="C9CCCC"/>
          </a:solidFill>
        </p:spPr>
        <p:txBody>
          <a:bodyPr wrap="square" lIns="0" tIns="0" rIns="0" bIns="0" rtlCol="0"/>
          <a:lstStyle/>
          <a:p/>
        </p:txBody>
      </p:sp>
      <p:sp>
        <p:nvSpPr>
          <p:cNvPr id="3275" name="object 3275"/>
          <p:cNvSpPr/>
          <p:nvPr/>
        </p:nvSpPr>
        <p:spPr>
          <a:xfrm>
            <a:off x="7845945" y="195906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276" name="object 3276"/>
          <p:cNvSpPr/>
          <p:nvPr/>
        </p:nvSpPr>
        <p:spPr>
          <a:xfrm>
            <a:off x="7901960" y="233178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277" name="object 3277"/>
          <p:cNvSpPr/>
          <p:nvPr/>
        </p:nvSpPr>
        <p:spPr>
          <a:xfrm>
            <a:off x="7389438" y="1811455"/>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278" name="object 3278"/>
          <p:cNvSpPr/>
          <p:nvPr/>
        </p:nvSpPr>
        <p:spPr>
          <a:xfrm>
            <a:off x="7445472" y="1591323"/>
            <a:ext cx="2540" cy="2540"/>
          </a:xfrm>
          <a:custGeom>
            <a:rect l="l" t="t" r="r" b="b"/>
            <a:pathLst>
              <a:path w="2540" h="2540">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279" name="object 3279"/>
          <p:cNvSpPr/>
          <p:nvPr/>
        </p:nvSpPr>
        <p:spPr>
          <a:xfrm>
            <a:off x="7816898" y="1783942"/>
            <a:ext cx="6350" cy="7620"/>
          </a:xfrm>
          <a:custGeom>
            <a:rect l="l" t="t" r="r" b="b"/>
            <a:pathLst>
              <a:path w="6350" h="7619">
                <a:moveTo>
                  <a:pt x="6219" y="4977"/>
                </a:moveTo>
                <a:lnTo>
                  <a:pt x="0" y="4977"/>
                </a:lnTo>
                <a:lnTo>
                  <a:pt x="0" y="0"/>
                </a:lnTo>
                <a:lnTo>
                  <a:pt x="2069" y="0"/>
                </a:lnTo>
                <a:lnTo>
                  <a:pt x="2069" y="2488"/>
                </a:lnTo>
                <a:lnTo>
                  <a:pt x="6219" y="2488"/>
                </a:lnTo>
                <a:lnTo>
                  <a:pt x="6219" y="4977"/>
                </a:lnTo>
                <a:close/>
              </a:path>
              <a:path w="6350" h="7619">
                <a:moveTo>
                  <a:pt x="4138" y="7501"/>
                </a:moveTo>
                <a:lnTo>
                  <a:pt x="2069" y="7501"/>
                </a:lnTo>
                <a:lnTo>
                  <a:pt x="2069" y="4977"/>
                </a:lnTo>
                <a:lnTo>
                  <a:pt x="4138" y="4977"/>
                </a:lnTo>
                <a:lnTo>
                  <a:pt x="4138" y="7501"/>
                </a:lnTo>
                <a:close/>
              </a:path>
            </a:pathLst>
          </a:custGeom>
          <a:solidFill>
            <a:srgbClr val="C9CCCC"/>
          </a:solidFill>
        </p:spPr>
        <p:txBody>
          <a:bodyPr wrap="square" lIns="0" tIns="0" rIns="0" bIns="0" rtlCol="0"/>
          <a:lstStyle/>
          <a:p/>
        </p:txBody>
      </p:sp>
      <p:sp>
        <p:nvSpPr>
          <p:cNvPr id="3280" name="object 3280"/>
          <p:cNvSpPr/>
          <p:nvPr/>
        </p:nvSpPr>
        <p:spPr>
          <a:xfrm>
            <a:off x="7806521" y="1733900"/>
            <a:ext cx="4445" cy="5080"/>
          </a:xfrm>
          <a:custGeom>
            <a:rect l="l" t="t" r="r" b="b"/>
            <a:pathLst>
              <a:path w="4445" h="5080">
                <a:moveTo>
                  <a:pt x="2069" y="5001"/>
                </a:moveTo>
                <a:lnTo>
                  <a:pt x="0" y="2512"/>
                </a:lnTo>
                <a:lnTo>
                  <a:pt x="2069" y="0"/>
                </a:lnTo>
                <a:lnTo>
                  <a:pt x="4150" y="2512"/>
                </a:lnTo>
                <a:lnTo>
                  <a:pt x="2069" y="5001"/>
                </a:lnTo>
                <a:close/>
              </a:path>
            </a:pathLst>
          </a:custGeom>
          <a:solidFill>
            <a:srgbClr val="C9CCCC"/>
          </a:solidFill>
        </p:spPr>
        <p:txBody>
          <a:bodyPr wrap="square" lIns="0" tIns="0" rIns="0" bIns="0" rtlCol="0"/>
          <a:lstStyle/>
          <a:p/>
        </p:txBody>
      </p:sp>
      <p:sp>
        <p:nvSpPr>
          <p:cNvPr id="3281" name="object 3281"/>
          <p:cNvSpPr/>
          <p:nvPr/>
        </p:nvSpPr>
        <p:spPr>
          <a:xfrm>
            <a:off x="7783699" y="165886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282" name="object 3282"/>
          <p:cNvSpPr/>
          <p:nvPr/>
        </p:nvSpPr>
        <p:spPr>
          <a:xfrm>
            <a:off x="7451700" y="1588800"/>
            <a:ext cx="2540" cy="5080"/>
          </a:xfrm>
          <a:custGeom>
            <a:rect l="l" t="t" r="r" b="b"/>
            <a:pathLst>
              <a:path w="2540" h="5080">
                <a:moveTo>
                  <a:pt x="0" y="5013"/>
                </a:moveTo>
                <a:lnTo>
                  <a:pt x="2069" y="5013"/>
                </a:lnTo>
                <a:lnTo>
                  <a:pt x="2069" y="0"/>
                </a:lnTo>
                <a:lnTo>
                  <a:pt x="0" y="0"/>
                </a:lnTo>
                <a:lnTo>
                  <a:pt x="0" y="5013"/>
                </a:lnTo>
                <a:close/>
              </a:path>
            </a:pathLst>
          </a:custGeom>
          <a:solidFill>
            <a:srgbClr val="C9CCCC"/>
          </a:solidFill>
        </p:spPr>
        <p:txBody>
          <a:bodyPr wrap="square" lIns="0" tIns="0" rIns="0" bIns="0" rtlCol="0"/>
          <a:lstStyle/>
          <a:p/>
        </p:txBody>
      </p:sp>
      <p:sp>
        <p:nvSpPr>
          <p:cNvPr id="3283" name="object 3283"/>
          <p:cNvSpPr/>
          <p:nvPr/>
        </p:nvSpPr>
        <p:spPr>
          <a:xfrm>
            <a:off x="7787842" y="1703893"/>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284" name="object 3284"/>
          <p:cNvSpPr/>
          <p:nvPr/>
        </p:nvSpPr>
        <p:spPr>
          <a:xfrm>
            <a:off x="7447544" y="1588800"/>
            <a:ext cx="4445" cy="5080"/>
          </a:xfrm>
          <a:custGeom>
            <a:rect l="l" t="t" r="r" b="b"/>
            <a:pathLst>
              <a:path w="4445" h="5080">
                <a:moveTo>
                  <a:pt x="4150" y="5013"/>
                </a:moveTo>
                <a:lnTo>
                  <a:pt x="2069" y="5013"/>
                </a:lnTo>
                <a:lnTo>
                  <a:pt x="2069" y="2524"/>
                </a:lnTo>
                <a:lnTo>
                  <a:pt x="0" y="2524"/>
                </a:lnTo>
                <a:lnTo>
                  <a:pt x="0" y="0"/>
                </a:lnTo>
                <a:lnTo>
                  <a:pt x="4150" y="0"/>
                </a:lnTo>
                <a:lnTo>
                  <a:pt x="4150" y="5013"/>
                </a:lnTo>
                <a:close/>
              </a:path>
            </a:pathLst>
          </a:custGeom>
          <a:solidFill>
            <a:srgbClr val="C9CCCC"/>
          </a:solidFill>
        </p:spPr>
        <p:txBody>
          <a:bodyPr wrap="square" lIns="0" tIns="0" rIns="0" bIns="0" rtlCol="0"/>
          <a:lstStyle/>
          <a:p/>
        </p:txBody>
      </p:sp>
      <p:sp>
        <p:nvSpPr>
          <p:cNvPr id="3285" name="object 3285"/>
          <p:cNvSpPr/>
          <p:nvPr/>
        </p:nvSpPr>
        <p:spPr>
          <a:xfrm>
            <a:off x="7783701" y="171139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286" name="object 3286"/>
          <p:cNvSpPr/>
          <p:nvPr/>
        </p:nvSpPr>
        <p:spPr>
          <a:xfrm>
            <a:off x="7538842" y="1688866"/>
            <a:ext cx="20955" cy="27940"/>
          </a:xfrm>
          <a:custGeom>
            <a:rect l="l" t="t" r="r" b="b"/>
            <a:pathLst>
              <a:path w="20954" h="27939">
                <a:moveTo>
                  <a:pt x="20752" y="2512"/>
                </a:moveTo>
                <a:lnTo>
                  <a:pt x="16589" y="2512"/>
                </a:lnTo>
                <a:lnTo>
                  <a:pt x="16589" y="0"/>
                </a:lnTo>
                <a:lnTo>
                  <a:pt x="20752" y="0"/>
                </a:lnTo>
                <a:lnTo>
                  <a:pt x="20752" y="2512"/>
                </a:lnTo>
                <a:close/>
              </a:path>
              <a:path w="20954" h="27939">
                <a:moveTo>
                  <a:pt x="16589" y="10014"/>
                </a:moveTo>
                <a:lnTo>
                  <a:pt x="8300" y="10014"/>
                </a:lnTo>
                <a:lnTo>
                  <a:pt x="8300" y="7525"/>
                </a:lnTo>
                <a:lnTo>
                  <a:pt x="10370" y="7525"/>
                </a:lnTo>
                <a:lnTo>
                  <a:pt x="10370" y="5001"/>
                </a:lnTo>
                <a:lnTo>
                  <a:pt x="14532" y="5001"/>
                </a:lnTo>
                <a:lnTo>
                  <a:pt x="14532" y="2512"/>
                </a:lnTo>
                <a:lnTo>
                  <a:pt x="18682" y="2512"/>
                </a:lnTo>
                <a:lnTo>
                  <a:pt x="18682" y="5001"/>
                </a:lnTo>
                <a:lnTo>
                  <a:pt x="16589" y="7525"/>
                </a:lnTo>
                <a:lnTo>
                  <a:pt x="16589" y="10014"/>
                </a:lnTo>
                <a:close/>
              </a:path>
              <a:path w="20954" h="27939">
                <a:moveTo>
                  <a:pt x="12463" y="17515"/>
                </a:moveTo>
                <a:lnTo>
                  <a:pt x="4150" y="17515"/>
                </a:lnTo>
                <a:lnTo>
                  <a:pt x="4150" y="15027"/>
                </a:lnTo>
                <a:lnTo>
                  <a:pt x="6231" y="15027"/>
                </a:lnTo>
                <a:lnTo>
                  <a:pt x="6231" y="10014"/>
                </a:lnTo>
                <a:lnTo>
                  <a:pt x="14532" y="10014"/>
                </a:lnTo>
                <a:lnTo>
                  <a:pt x="12463" y="12502"/>
                </a:lnTo>
                <a:lnTo>
                  <a:pt x="12463" y="17515"/>
                </a:lnTo>
                <a:close/>
              </a:path>
              <a:path w="20954" h="27939">
                <a:moveTo>
                  <a:pt x="16589" y="22528"/>
                </a:moveTo>
                <a:lnTo>
                  <a:pt x="0" y="22528"/>
                </a:lnTo>
                <a:lnTo>
                  <a:pt x="0" y="17515"/>
                </a:lnTo>
                <a:lnTo>
                  <a:pt x="14532" y="17515"/>
                </a:lnTo>
                <a:lnTo>
                  <a:pt x="14532" y="20004"/>
                </a:lnTo>
                <a:lnTo>
                  <a:pt x="16589" y="20004"/>
                </a:lnTo>
                <a:lnTo>
                  <a:pt x="16589" y="22528"/>
                </a:lnTo>
                <a:close/>
              </a:path>
              <a:path w="20954" h="27939">
                <a:moveTo>
                  <a:pt x="8300" y="27529"/>
                </a:moveTo>
                <a:lnTo>
                  <a:pt x="4150" y="27529"/>
                </a:lnTo>
                <a:lnTo>
                  <a:pt x="4150" y="22528"/>
                </a:lnTo>
                <a:lnTo>
                  <a:pt x="12463" y="22528"/>
                </a:lnTo>
                <a:lnTo>
                  <a:pt x="12463" y="25017"/>
                </a:lnTo>
                <a:lnTo>
                  <a:pt x="8300" y="25017"/>
                </a:lnTo>
                <a:lnTo>
                  <a:pt x="8300" y="27529"/>
                </a:lnTo>
                <a:close/>
              </a:path>
            </a:pathLst>
          </a:custGeom>
          <a:solidFill>
            <a:srgbClr val="C9CCCC"/>
          </a:solidFill>
        </p:spPr>
        <p:txBody>
          <a:bodyPr wrap="square" lIns="0" tIns="0" rIns="0" bIns="0" rtlCol="0"/>
          <a:lstStyle/>
          <a:p/>
        </p:txBody>
      </p:sp>
      <p:sp>
        <p:nvSpPr>
          <p:cNvPr id="3287" name="object 3287"/>
          <p:cNvSpPr/>
          <p:nvPr/>
        </p:nvSpPr>
        <p:spPr>
          <a:xfrm>
            <a:off x="7781609" y="1713886"/>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288" name="object 3288"/>
          <p:cNvSpPr/>
          <p:nvPr/>
        </p:nvSpPr>
        <p:spPr>
          <a:xfrm>
            <a:off x="7789923" y="1698877"/>
            <a:ext cx="2540" cy="5080"/>
          </a:xfrm>
          <a:custGeom>
            <a:rect l="l" t="t" r="r" b="b"/>
            <a:pathLst>
              <a:path w="2540" h="5080">
                <a:moveTo>
                  <a:pt x="0" y="5013"/>
                </a:moveTo>
                <a:lnTo>
                  <a:pt x="0" y="2500"/>
                </a:lnTo>
                <a:lnTo>
                  <a:pt x="2069" y="0"/>
                </a:lnTo>
                <a:lnTo>
                  <a:pt x="2069" y="2500"/>
                </a:lnTo>
                <a:lnTo>
                  <a:pt x="0" y="5013"/>
                </a:lnTo>
                <a:close/>
              </a:path>
            </a:pathLst>
          </a:custGeom>
          <a:solidFill>
            <a:srgbClr val="C9CCCC"/>
          </a:solidFill>
        </p:spPr>
        <p:txBody>
          <a:bodyPr wrap="square" lIns="0" tIns="0" rIns="0" bIns="0" rtlCol="0"/>
          <a:lstStyle/>
          <a:p/>
        </p:txBody>
      </p:sp>
      <p:sp>
        <p:nvSpPr>
          <p:cNvPr id="3289" name="object 3289"/>
          <p:cNvSpPr/>
          <p:nvPr/>
        </p:nvSpPr>
        <p:spPr>
          <a:xfrm>
            <a:off x="7794076" y="1676377"/>
            <a:ext cx="6350" cy="7620"/>
          </a:xfrm>
          <a:custGeom>
            <a:rect l="l" t="t" r="r" b="b"/>
            <a:pathLst>
              <a:path w="6350" h="7619">
                <a:moveTo>
                  <a:pt x="6219" y="7501"/>
                </a:moveTo>
                <a:lnTo>
                  <a:pt x="2069" y="7501"/>
                </a:lnTo>
                <a:lnTo>
                  <a:pt x="2069" y="4989"/>
                </a:lnTo>
                <a:lnTo>
                  <a:pt x="0" y="4989"/>
                </a:lnTo>
                <a:lnTo>
                  <a:pt x="0" y="0"/>
                </a:lnTo>
                <a:lnTo>
                  <a:pt x="6219" y="0"/>
                </a:lnTo>
                <a:lnTo>
                  <a:pt x="6219" y="7501"/>
                </a:lnTo>
                <a:close/>
              </a:path>
            </a:pathLst>
          </a:custGeom>
          <a:solidFill>
            <a:srgbClr val="C9CCCC"/>
          </a:solidFill>
        </p:spPr>
        <p:txBody>
          <a:bodyPr wrap="square" lIns="0" tIns="0" rIns="0" bIns="0" rtlCol="0"/>
          <a:lstStyle/>
          <a:p/>
        </p:txBody>
      </p:sp>
      <p:sp>
        <p:nvSpPr>
          <p:cNvPr id="3290" name="object 3290"/>
          <p:cNvSpPr/>
          <p:nvPr/>
        </p:nvSpPr>
        <p:spPr>
          <a:xfrm>
            <a:off x="7802371" y="1718898"/>
            <a:ext cx="4445" cy="7620"/>
          </a:xfrm>
          <a:custGeom>
            <a:rect l="l" t="t" r="r" b="b"/>
            <a:pathLst>
              <a:path w="4445" h="7619">
                <a:moveTo>
                  <a:pt x="2069" y="7501"/>
                </a:moveTo>
                <a:lnTo>
                  <a:pt x="0" y="7501"/>
                </a:lnTo>
                <a:lnTo>
                  <a:pt x="0" y="0"/>
                </a:lnTo>
                <a:lnTo>
                  <a:pt x="2069" y="2488"/>
                </a:lnTo>
                <a:lnTo>
                  <a:pt x="4150" y="2488"/>
                </a:lnTo>
                <a:lnTo>
                  <a:pt x="4150" y="5001"/>
                </a:lnTo>
                <a:lnTo>
                  <a:pt x="2069" y="7501"/>
                </a:lnTo>
                <a:close/>
              </a:path>
            </a:pathLst>
          </a:custGeom>
          <a:solidFill>
            <a:srgbClr val="C9CCCC"/>
          </a:solidFill>
        </p:spPr>
        <p:txBody>
          <a:bodyPr wrap="square" lIns="0" tIns="0" rIns="0" bIns="0" rtlCol="0"/>
          <a:lstStyle/>
          <a:p/>
        </p:txBody>
      </p:sp>
      <p:sp>
        <p:nvSpPr>
          <p:cNvPr id="3291" name="object 3291"/>
          <p:cNvSpPr/>
          <p:nvPr/>
        </p:nvSpPr>
        <p:spPr>
          <a:xfrm>
            <a:off x="7408123" y="1781424"/>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292" name="object 3292"/>
          <p:cNvSpPr/>
          <p:nvPr/>
        </p:nvSpPr>
        <p:spPr>
          <a:xfrm>
            <a:off x="7547140" y="1716398"/>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293" name="object 3293"/>
          <p:cNvSpPr/>
          <p:nvPr/>
        </p:nvSpPr>
        <p:spPr>
          <a:xfrm>
            <a:off x="7528476" y="175142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294" name="object 3294"/>
          <p:cNvSpPr/>
          <p:nvPr/>
        </p:nvSpPr>
        <p:spPr>
          <a:xfrm>
            <a:off x="7939320" y="1368672"/>
            <a:ext cx="2540" cy="5080"/>
          </a:xfrm>
          <a:custGeom>
            <a:rect l="l" t="t" r="r" b="b"/>
            <a:pathLst>
              <a:path w="2540" h="5080">
                <a:moveTo>
                  <a:pt x="2069" y="5013"/>
                </a:moveTo>
                <a:lnTo>
                  <a:pt x="0" y="2500"/>
                </a:lnTo>
                <a:lnTo>
                  <a:pt x="0" y="0"/>
                </a:lnTo>
                <a:lnTo>
                  <a:pt x="2069" y="0"/>
                </a:lnTo>
                <a:lnTo>
                  <a:pt x="2069" y="5013"/>
                </a:lnTo>
                <a:close/>
              </a:path>
            </a:pathLst>
          </a:custGeom>
          <a:solidFill>
            <a:srgbClr val="C9CCCC"/>
          </a:solidFill>
        </p:spPr>
        <p:txBody>
          <a:bodyPr wrap="square" lIns="0" tIns="0" rIns="0" bIns="0" rtlCol="0"/>
          <a:lstStyle/>
          <a:p/>
        </p:txBody>
      </p:sp>
      <p:sp>
        <p:nvSpPr>
          <p:cNvPr id="3295" name="object 3295"/>
          <p:cNvSpPr/>
          <p:nvPr/>
        </p:nvSpPr>
        <p:spPr>
          <a:xfrm>
            <a:off x="7279478" y="1991566"/>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296" name="object 3296"/>
          <p:cNvSpPr/>
          <p:nvPr/>
        </p:nvSpPr>
        <p:spPr>
          <a:xfrm>
            <a:off x="7422656" y="1811455"/>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297" name="object 3297"/>
          <p:cNvSpPr/>
          <p:nvPr/>
        </p:nvSpPr>
        <p:spPr>
          <a:xfrm>
            <a:off x="7623924" y="1728890"/>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298" name="object 3298"/>
          <p:cNvSpPr/>
          <p:nvPr/>
        </p:nvSpPr>
        <p:spPr>
          <a:xfrm>
            <a:off x="7804438" y="1386175"/>
            <a:ext cx="2540" cy="2540"/>
          </a:xfrm>
          <a:custGeom>
            <a:rect l="l" t="t" r="r" b="b"/>
            <a:pathLst>
              <a:path w="2540" h="2540">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299" name="object 3299"/>
          <p:cNvSpPr/>
          <p:nvPr/>
        </p:nvSpPr>
        <p:spPr>
          <a:xfrm>
            <a:off x="7787841" y="1433729"/>
            <a:ext cx="2540" cy="2540"/>
          </a:xfrm>
          <a:custGeom>
            <a:rect l="l" t="t" r="r" b="b"/>
            <a:pathLst>
              <a:path w="2540" h="2540">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300" name="object 3300"/>
          <p:cNvSpPr/>
          <p:nvPr/>
        </p:nvSpPr>
        <p:spPr>
          <a:xfrm>
            <a:off x="7798220" y="1188577"/>
            <a:ext cx="6350" cy="10160"/>
          </a:xfrm>
          <a:custGeom>
            <a:rect l="l" t="t" r="r" b="b"/>
            <a:pathLst>
              <a:path w="6350" h="10159">
                <a:moveTo>
                  <a:pt x="4150" y="9990"/>
                </a:moveTo>
                <a:lnTo>
                  <a:pt x="0" y="9990"/>
                </a:lnTo>
                <a:lnTo>
                  <a:pt x="0" y="0"/>
                </a:lnTo>
                <a:lnTo>
                  <a:pt x="6219" y="0"/>
                </a:lnTo>
                <a:lnTo>
                  <a:pt x="6219" y="5001"/>
                </a:lnTo>
                <a:lnTo>
                  <a:pt x="4150" y="7501"/>
                </a:lnTo>
                <a:lnTo>
                  <a:pt x="4150" y="9990"/>
                </a:lnTo>
                <a:close/>
              </a:path>
            </a:pathLst>
          </a:custGeom>
          <a:solidFill>
            <a:srgbClr val="C9CCCC"/>
          </a:solidFill>
        </p:spPr>
        <p:txBody>
          <a:bodyPr wrap="square" lIns="0" tIns="0" rIns="0" bIns="0" rtlCol="0"/>
          <a:lstStyle/>
          <a:p/>
        </p:txBody>
      </p:sp>
      <p:sp>
        <p:nvSpPr>
          <p:cNvPr id="3301" name="object 3301"/>
          <p:cNvSpPr/>
          <p:nvPr/>
        </p:nvSpPr>
        <p:spPr>
          <a:xfrm>
            <a:off x="7501502" y="169639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302" name="object 3302"/>
          <p:cNvSpPr/>
          <p:nvPr/>
        </p:nvSpPr>
        <p:spPr>
          <a:xfrm>
            <a:off x="7578259" y="1681362"/>
            <a:ext cx="2540" cy="2540"/>
          </a:xfrm>
          <a:custGeom>
            <a:rect l="l" t="t" r="r" b="b"/>
            <a:pathLst>
              <a:path w="2540" h="2539">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3303" name="object 3303"/>
          <p:cNvSpPr/>
          <p:nvPr/>
        </p:nvSpPr>
        <p:spPr>
          <a:xfrm>
            <a:off x="7794073" y="1233602"/>
            <a:ext cx="2540" cy="2540"/>
          </a:xfrm>
          <a:custGeom>
            <a:rect l="l" t="t" r="r" b="b"/>
            <a:pathLst>
              <a:path w="2540" h="2540">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04" name="object 3304"/>
          <p:cNvSpPr/>
          <p:nvPr/>
        </p:nvSpPr>
        <p:spPr>
          <a:xfrm>
            <a:off x="7808592" y="1651359"/>
            <a:ext cx="4445" cy="2540"/>
          </a:xfrm>
          <a:custGeom>
            <a:rect l="l" t="t" r="r" b="b"/>
            <a:pathLst>
              <a:path w="4445" h="2539">
                <a:moveTo>
                  <a:pt x="0" y="2488"/>
                </a:moveTo>
                <a:lnTo>
                  <a:pt x="4150" y="2488"/>
                </a:lnTo>
                <a:lnTo>
                  <a:pt x="4150" y="0"/>
                </a:lnTo>
                <a:lnTo>
                  <a:pt x="0" y="0"/>
                </a:lnTo>
                <a:lnTo>
                  <a:pt x="0" y="2488"/>
                </a:lnTo>
                <a:close/>
              </a:path>
            </a:pathLst>
          </a:custGeom>
          <a:solidFill>
            <a:srgbClr val="C9CCCC"/>
          </a:solidFill>
        </p:spPr>
        <p:txBody>
          <a:bodyPr wrap="square" lIns="0" tIns="0" rIns="0" bIns="0" rtlCol="0"/>
          <a:lstStyle/>
          <a:p/>
        </p:txBody>
      </p:sp>
      <p:sp>
        <p:nvSpPr>
          <p:cNvPr id="3305" name="object 3305"/>
          <p:cNvSpPr/>
          <p:nvPr/>
        </p:nvSpPr>
        <p:spPr>
          <a:xfrm>
            <a:off x="7748418" y="1661350"/>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306" name="object 3306"/>
          <p:cNvSpPr/>
          <p:nvPr/>
        </p:nvSpPr>
        <p:spPr>
          <a:xfrm>
            <a:off x="7773320" y="1683891"/>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07" name="object 3307"/>
          <p:cNvSpPr/>
          <p:nvPr/>
        </p:nvSpPr>
        <p:spPr>
          <a:xfrm>
            <a:off x="7505655" y="169888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308" name="object 3308"/>
          <p:cNvSpPr/>
          <p:nvPr/>
        </p:nvSpPr>
        <p:spPr>
          <a:xfrm>
            <a:off x="7891588" y="988436"/>
            <a:ext cx="10795" cy="10160"/>
          </a:xfrm>
          <a:custGeom>
            <a:rect l="l" t="t" r="r" b="b"/>
            <a:pathLst>
              <a:path w="10795" h="10159">
                <a:moveTo>
                  <a:pt x="6219" y="2512"/>
                </a:moveTo>
                <a:lnTo>
                  <a:pt x="2069" y="2512"/>
                </a:lnTo>
                <a:lnTo>
                  <a:pt x="2069" y="0"/>
                </a:lnTo>
                <a:lnTo>
                  <a:pt x="6219" y="0"/>
                </a:lnTo>
                <a:lnTo>
                  <a:pt x="6219" y="2512"/>
                </a:lnTo>
                <a:close/>
              </a:path>
              <a:path w="10795" h="10159">
                <a:moveTo>
                  <a:pt x="10382" y="10014"/>
                </a:moveTo>
                <a:lnTo>
                  <a:pt x="2069" y="10014"/>
                </a:lnTo>
                <a:lnTo>
                  <a:pt x="2069" y="7501"/>
                </a:lnTo>
                <a:lnTo>
                  <a:pt x="0" y="7501"/>
                </a:lnTo>
                <a:lnTo>
                  <a:pt x="0" y="2512"/>
                </a:lnTo>
                <a:lnTo>
                  <a:pt x="10382" y="2512"/>
                </a:lnTo>
                <a:lnTo>
                  <a:pt x="10382" y="10014"/>
                </a:lnTo>
                <a:close/>
              </a:path>
            </a:pathLst>
          </a:custGeom>
          <a:solidFill>
            <a:srgbClr val="C9CCCC"/>
          </a:solidFill>
        </p:spPr>
        <p:txBody>
          <a:bodyPr wrap="square" lIns="0" tIns="0" rIns="0" bIns="0" rtlCol="0"/>
          <a:lstStyle/>
          <a:p/>
        </p:txBody>
      </p:sp>
      <p:sp>
        <p:nvSpPr>
          <p:cNvPr id="3309" name="object 3309"/>
          <p:cNvSpPr/>
          <p:nvPr/>
        </p:nvSpPr>
        <p:spPr>
          <a:xfrm>
            <a:off x="7420570" y="1798952"/>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310" name="object 3310"/>
          <p:cNvSpPr/>
          <p:nvPr/>
        </p:nvSpPr>
        <p:spPr>
          <a:xfrm>
            <a:off x="7414338" y="1791450"/>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311" name="object 3311"/>
          <p:cNvSpPr/>
          <p:nvPr/>
        </p:nvSpPr>
        <p:spPr>
          <a:xfrm>
            <a:off x="7414345" y="1768911"/>
            <a:ext cx="2540" cy="2540"/>
          </a:xfrm>
          <a:custGeom>
            <a:rect l="l" t="t" r="r" b="b"/>
            <a:pathLst>
              <a:path w="2540" h="2539">
                <a:moveTo>
                  <a:pt x="0" y="2512"/>
                </a:moveTo>
                <a:lnTo>
                  <a:pt x="0" y="0"/>
                </a:lnTo>
                <a:lnTo>
                  <a:pt x="2093" y="0"/>
                </a:lnTo>
                <a:lnTo>
                  <a:pt x="0" y="2512"/>
                </a:lnTo>
                <a:close/>
              </a:path>
            </a:pathLst>
          </a:custGeom>
          <a:solidFill>
            <a:srgbClr val="C9CCCC"/>
          </a:solidFill>
        </p:spPr>
        <p:txBody>
          <a:bodyPr wrap="square" lIns="0" tIns="0" rIns="0" bIns="0" rtlCol="0"/>
          <a:lstStyle/>
          <a:p/>
        </p:txBody>
      </p:sp>
      <p:sp>
        <p:nvSpPr>
          <p:cNvPr id="3312" name="object 3312"/>
          <p:cNvSpPr/>
          <p:nvPr/>
        </p:nvSpPr>
        <p:spPr>
          <a:xfrm>
            <a:off x="7418500" y="1788926"/>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313" name="object 3313"/>
          <p:cNvSpPr/>
          <p:nvPr/>
        </p:nvSpPr>
        <p:spPr>
          <a:xfrm>
            <a:off x="7534701" y="1711392"/>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14" name="object 3314"/>
          <p:cNvSpPr/>
          <p:nvPr/>
        </p:nvSpPr>
        <p:spPr>
          <a:xfrm>
            <a:off x="7883282" y="975926"/>
            <a:ext cx="4445" cy="12700"/>
          </a:xfrm>
          <a:custGeom>
            <a:rect l="l" t="t" r="r" b="b"/>
            <a:pathLst>
              <a:path w="4445" h="12700">
                <a:moveTo>
                  <a:pt x="4150" y="12502"/>
                </a:moveTo>
                <a:lnTo>
                  <a:pt x="2081" y="12502"/>
                </a:lnTo>
                <a:lnTo>
                  <a:pt x="2081" y="7501"/>
                </a:lnTo>
                <a:lnTo>
                  <a:pt x="0" y="7501"/>
                </a:lnTo>
                <a:lnTo>
                  <a:pt x="0" y="0"/>
                </a:lnTo>
                <a:lnTo>
                  <a:pt x="4150" y="0"/>
                </a:lnTo>
                <a:lnTo>
                  <a:pt x="4150" y="12502"/>
                </a:lnTo>
                <a:close/>
              </a:path>
            </a:pathLst>
          </a:custGeom>
          <a:solidFill>
            <a:srgbClr val="C9CCCC"/>
          </a:solidFill>
        </p:spPr>
        <p:txBody>
          <a:bodyPr wrap="square" lIns="0" tIns="0" rIns="0" bIns="0" rtlCol="0"/>
          <a:lstStyle/>
          <a:p/>
        </p:txBody>
      </p:sp>
      <p:sp>
        <p:nvSpPr>
          <p:cNvPr id="3315" name="object 3315"/>
          <p:cNvSpPr/>
          <p:nvPr/>
        </p:nvSpPr>
        <p:spPr>
          <a:xfrm>
            <a:off x="7937241" y="1376180"/>
            <a:ext cx="2540" cy="2540"/>
          </a:xfrm>
          <a:custGeom>
            <a:rect l="l" t="t" r="r" b="b"/>
            <a:pathLst>
              <a:path w="2540" h="2540">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316" name="object 3316"/>
          <p:cNvSpPr/>
          <p:nvPr/>
        </p:nvSpPr>
        <p:spPr>
          <a:xfrm>
            <a:off x="7804443" y="1186055"/>
            <a:ext cx="2540" cy="2540"/>
          </a:xfrm>
          <a:custGeom>
            <a:rect l="l" t="t" r="r" b="b"/>
            <a:pathLst>
              <a:path w="2540" h="2540">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317" name="object 3317"/>
          <p:cNvSpPr/>
          <p:nvPr/>
        </p:nvSpPr>
        <p:spPr>
          <a:xfrm>
            <a:off x="7534701" y="1713882"/>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318" name="object 3318"/>
          <p:cNvSpPr/>
          <p:nvPr/>
        </p:nvSpPr>
        <p:spPr>
          <a:xfrm>
            <a:off x="7445479" y="1808939"/>
            <a:ext cx="4445" cy="2540"/>
          </a:xfrm>
          <a:custGeom>
            <a:rect l="l" t="t" r="r" b="b"/>
            <a:pathLst>
              <a:path w="4445" h="2539">
                <a:moveTo>
                  <a:pt x="4138" y="2512"/>
                </a:moveTo>
                <a:lnTo>
                  <a:pt x="2069" y="2512"/>
                </a:lnTo>
                <a:lnTo>
                  <a:pt x="0" y="0"/>
                </a:lnTo>
                <a:lnTo>
                  <a:pt x="4138" y="0"/>
                </a:lnTo>
                <a:lnTo>
                  <a:pt x="4138" y="2512"/>
                </a:lnTo>
                <a:close/>
              </a:path>
            </a:pathLst>
          </a:custGeom>
          <a:solidFill>
            <a:srgbClr val="C9CCCC"/>
          </a:solidFill>
        </p:spPr>
        <p:txBody>
          <a:bodyPr wrap="square" lIns="0" tIns="0" rIns="0" bIns="0" rtlCol="0"/>
          <a:lstStyle/>
          <a:p/>
        </p:txBody>
      </p:sp>
      <p:sp>
        <p:nvSpPr>
          <p:cNvPr id="3319" name="object 3319"/>
          <p:cNvSpPr/>
          <p:nvPr/>
        </p:nvSpPr>
        <p:spPr>
          <a:xfrm>
            <a:off x="7169501" y="2241715"/>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320" name="object 3320"/>
          <p:cNvSpPr/>
          <p:nvPr/>
        </p:nvSpPr>
        <p:spPr>
          <a:xfrm>
            <a:off x="7912342" y="1431205"/>
            <a:ext cx="2540" cy="2540"/>
          </a:xfrm>
          <a:custGeom>
            <a:rect l="l" t="t" r="r" b="b"/>
            <a:pathLst>
              <a:path w="2540" h="2540">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321" name="object 3321"/>
          <p:cNvSpPr/>
          <p:nvPr/>
        </p:nvSpPr>
        <p:spPr>
          <a:xfrm>
            <a:off x="7457927" y="1576319"/>
            <a:ext cx="12700" cy="10160"/>
          </a:xfrm>
          <a:custGeom>
            <a:rect l="l" t="t" r="r" b="b"/>
            <a:pathLst>
              <a:path w="12700" h="10159">
                <a:moveTo>
                  <a:pt x="10370" y="2488"/>
                </a:moveTo>
                <a:lnTo>
                  <a:pt x="2069" y="2488"/>
                </a:lnTo>
                <a:lnTo>
                  <a:pt x="2069" y="0"/>
                </a:lnTo>
                <a:lnTo>
                  <a:pt x="10370" y="0"/>
                </a:lnTo>
                <a:lnTo>
                  <a:pt x="10370" y="2488"/>
                </a:lnTo>
                <a:close/>
              </a:path>
              <a:path w="12700" h="10159">
                <a:moveTo>
                  <a:pt x="8288" y="7501"/>
                </a:moveTo>
                <a:lnTo>
                  <a:pt x="0" y="7501"/>
                </a:lnTo>
                <a:lnTo>
                  <a:pt x="0" y="2488"/>
                </a:lnTo>
                <a:lnTo>
                  <a:pt x="12439" y="2488"/>
                </a:lnTo>
                <a:lnTo>
                  <a:pt x="10370" y="4989"/>
                </a:lnTo>
                <a:lnTo>
                  <a:pt x="8288" y="4989"/>
                </a:lnTo>
                <a:lnTo>
                  <a:pt x="8288" y="7501"/>
                </a:lnTo>
                <a:close/>
              </a:path>
              <a:path w="12700" h="10159">
                <a:moveTo>
                  <a:pt x="6219" y="9990"/>
                </a:moveTo>
                <a:lnTo>
                  <a:pt x="4150" y="9990"/>
                </a:lnTo>
                <a:lnTo>
                  <a:pt x="4150" y="7501"/>
                </a:lnTo>
                <a:lnTo>
                  <a:pt x="6219" y="7501"/>
                </a:lnTo>
                <a:lnTo>
                  <a:pt x="6219" y="9990"/>
                </a:lnTo>
                <a:close/>
              </a:path>
            </a:pathLst>
          </a:custGeom>
          <a:solidFill>
            <a:srgbClr val="C9CCCC"/>
          </a:solidFill>
        </p:spPr>
        <p:txBody>
          <a:bodyPr wrap="square" lIns="0" tIns="0" rIns="0" bIns="0" rtlCol="0"/>
          <a:lstStyle/>
          <a:p/>
        </p:txBody>
      </p:sp>
      <p:sp>
        <p:nvSpPr>
          <p:cNvPr id="3322" name="object 3322"/>
          <p:cNvSpPr/>
          <p:nvPr/>
        </p:nvSpPr>
        <p:spPr>
          <a:xfrm>
            <a:off x="7914413" y="1443716"/>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23" name="object 3323"/>
          <p:cNvSpPr/>
          <p:nvPr/>
        </p:nvSpPr>
        <p:spPr>
          <a:xfrm>
            <a:off x="7912342" y="1438706"/>
            <a:ext cx="2540" cy="2540"/>
          </a:xfrm>
          <a:custGeom>
            <a:rect l="l" t="t" r="r" b="b"/>
            <a:pathLst>
              <a:path w="2540" h="2540">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324" name="object 3324"/>
          <p:cNvSpPr/>
          <p:nvPr/>
        </p:nvSpPr>
        <p:spPr>
          <a:xfrm>
            <a:off x="7912347" y="1428713"/>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25" name="object 3325"/>
          <p:cNvSpPr/>
          <p:nvPr/>
        </p:nvSpPr>
        <p:spPr>
          <a:xfrm>
            <a:off x="7935167" y="1376186"/>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26" name="object 3326"/>
          <p:cNvSpPr/>
          <p:nvPr/>
        </p:nvSpPr>
        <p:spPr>
          <a:xfrm>
            <a:off x="7933086" y="1386175"/>
            <a:ext cx="2540" cy="2540"/>
          </a:xfrm>
          <a:custGeom>
            <a:rect l="l" t="t" r="r" b="b"/>
            <a:pathLst>
              <a:path w="2540" h="2540">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327" name="object 3327"/>
          <p:cNvSpPr/>
          <p:nvPr/>
        </p:nvSpPr>
        <p:spPr>
          <a:xfrm>
            <a:off x="7922722" y="1401203"/>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328" name="object 3328"/>
          <p:cNvSpPr/>
          <p:nvPr/>
        </p:nvSpPr>
        <p:spPr>
          <a:xfrm>
            <a:off x="7447549" y="1593818"/>
            <a:ext cx="4445" cy="2540"/>
          </a:xfrm>
          <a:custGeom>
            <a:rect l="l" t="t" r="r" b="b"/>
            <a:pathLst>
              <a:path w="4445" h="2540">
                <a:moveTo>
                  <a:pt x="4150" y="2512"/>
                </a:moveTo>
                <a:lnTo>
                  <a:pt x="0" y="2512"/>
                </a:lnTo>
                <a:lnTo>
                  <a:pt x="0" y="0"/>
                </a:lnTo>
                <a:lnTo>
                  <a:pt x="2069" y="0"/>
                </a:lnTo>
                <a:lnTo>
                  <a:pt x="4150" y="2512"/>
                </a:lnTo>
                <a:close/>
              </a:path>
            </a:pathLst>
          </a:custGeom>
          <a:solidFill>
            <a:srgbClr val="C9CCCC"/>
          </a:solidFill>
        </p:spPr>
        <p:txBody>
          <a:bodyPr wrap="square" lIns="0" tIns="0" rIns="0" bIns="0" rtlCol="0"/>
          <a:lstStyle/>
          <a:p/>
        </p:txBody>
      </p:sp>
      <p:sp>
        <p:nvSpPr>
          <p:cNvPr id="3329" name="object 3329"/>
          <p:cNvSpPr/>
          <p:nvPr/>
        </p:nvSpPr>
        <p:spPr>
          <a:xfrm>
            <a:off x="7908190" y="1443721"/>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30" name="object 3330"/>
          <p:cNvSpPr/>
          <p:nvPr/>
        </p:nvSpPr>
        <p:spPr>
          <a:xfrm>
            <a:off x="7731820" y="1476241"/>
            <a:ext cx="4445" cy="2540"/>
          </a:xfrm>
          <a:custGeom>
            <a:rect l="l" t="t" r="r" b="b"/>
            <a:pathLst>
              <a:path w="4445" h="2540">
                <a:moveTo>
                  <a:pt x="4150" y="2488"/>
                </a:moveTo>
                <a:lnTo>
                  <a:pt x="4150" y="0"/>
                </a:lnTo>
                <a:lnTo>
                  <a:pt x="0" y="0"/>
                </a:lnTo>
                <a:lnTo>
                  <a:pt x="0" y="2488"/>
                </a:lnTo>
                <a:lnTo>
                  <a:pt x="4150" y="2488"/>
                </a:lnTo>
                <a:close/>
              </a:path>
            </a:pathLst>
          </a:custGeom>
          <a:solidFill>
            <a:srgbClr val="C9CCCC"/>
          </a:solidFill>
        </p:spPr>
        <p:txBody>
          <a:bodyPr wrap="square" lIns="0" tIns="0" rIns="0" bIns="0" rtlCol="0"/>
          <a:lstStyle/>
          <a:p/>
        </p:txBody>
      </p:sp>
      <p:sp>
        <p:nvSpPr>
          <p:cNvPr id="3331" name="object 3331"/>
          <p:cNvSpPr/>
          <p:nvPr/>
        </p:nvSpPr>
        <p:spPr>
          <a:xfrm>
            <a:off x="7914413" y="1446209"/>
            <a:ext cx="2540" cy="2540"/>
          </a:xfrm>
          <a:custGeom>
            <a:rect l="l" t="t" r="r" b="b"/>
            <a:pathLst>
              <a:path w="2540" h="2540">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332" name="object 3332"/>
          <p:cNvSpPr/>
          <p:nvPr/>
        </p:nvSpPr>
        <p:spPr>
          <a:xfrm>
            <a:off x="7775386" y="1266106"/>
            <a:ext cx="2540" cy="2540"/>
          </a:xfrm>
          <a:custGeom>
            <a:rect l="l" t="t" r="r" b="b"/>
            <a:pathLst>
              <a:path w="2540" h="2540">
                <a:moveTo>
                  <a:pt x="2093" y="2512"/>
                </a:moveTo>
                <a:lnTo>
                  <a:pt x="0" y="0"/>
                </a:lnTo>
                <a:lnTo>
                  <a:pt x="2093" y="0"/>
                </a:lnTo>
                <a:lnTo>
                  <a:pt x="2093" y="2512"/>
                </a:lnTo>
                <a:close/>
              </a:path>
            </a:pathLst>
          </a:custGeom>
          <a:solidFill>
            <a:srgbClr val="C9CCCC"/>
          </a:solidFill>
        </p:spPr>
        <p:txBody>
          <a:bodyPr wrap="square" lIns="0" tIns="0" rIns="0" bIns="0" rtlCol="0"/>
          <a:lstStyle/>
          <a:p/>
        </p:txBody>
      </p:sp>
      <p:sp>
        <p:nvSpPr>
          <p:cNvPr id="3333" name="object 3333"/>
          <p:cNvSpPr/>
          <p:nvPr/>
        </p:nvSpPr>
        <p:spPr>
          <a:xfrm>
            <a:off x="7816894" y="1626343"/>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34" name="object 3334"/>
          <p:cNvSpPr/>
          <p:nvPr/>
        </p:nvSpPr>
        <p:spPr>
          <a:xfrm>
            <a:off x="7733904" y="1443716"/>
            <a:ext cx="19050" cy="33020"/>
          </a:xfrm>
          <a:custGeom>
            <a:rect l="l" t="t" r="r" b="b"/>
            <a:pathLst>
              <a:path w="19050" h="33019">
                <a:moveTo>
                  <a:pt x="0" y="25017"/>
                </a:moveTo>
                <a:lnTo>
                  <a:pt x="0" y="15003"/>
                </a:lnTo>
                <a:lnTo>
                  <a:pt x="2069" y="15003"/>
                </a:lnTo>
                <a:lnTo>
                  <a:pt x="2069" y="12502"/>
                </a:lnTo>
                <a:lnTo>
                  <a:pt x="4150" y="12502"/>
                </a:lnTo>
                <a:lnTo>
                  <a:pt x="4150" y="7501"/>
                </a:lnTo>
                <a:lnTo>
                  <a:pt x="8288" y="7501"/>
                </a:lnTo>
                <a:lnTo>
                  <a:pt x="8288" y="5001"/>
                </a:lnTo>
                <a:lnTo>
                  <a:pt x="10370" y="5001"/>
                </a:lnTo>
                <a:lnTo>
                  <a:pt x="10370" y="2488"/>
                </a:lnTo>
                <a:lnTo>
                  <a:pt x="12439" y="2488"/>
                </a:lnTo>
                <a:lnTo>
                  <a:pt x="12439" y="0"/>
                </a:lnTo>
                <a:lnTo>
                  <a:pt x="14508" y="0"/>
                </a:lnTo>
                <a:lnTo>
                  <a:pt x="14508" y="7501"/>
                </a:lnTo>
                <a:lnTo>
                  <a:pt x="12439" y="10014"/>
                </a:lnTo>
                <a:lnTo>
                  <a:pt x="12439" y="12502"/>
                </a:lnTo>
                <a:lnTo>
                  <a:pt x="10370" y="15003"/>
                </a:lnTo>
                <a:lnTo>
                  <a:pt x="10370" y="17515"/>
                </a:lnTo>
                <a:lnTo>
                  <a:pt x="18670" y="17515"/>
                </a:lnTo>
                <a:lnTo>
                  <a:pt x="16601" y="20004"/>
                </a:lnTo>
                <a:lnTo>
                  <a:pt x="16601" y="22504"/>
                </a:lnTo>
                <a:lnTo>
                  <a:pt x="2069" y="22504"/>
                </a:lnTo>
                <a:lnTo>
                  <a:pt x="0" y="25017"/>
                </a:lnTo>
                <a:close/>
              </a:path>
              <a:path w="19050" h="33019">
                <a:moveTo>
                  <a:pt x="18670" y="17515"/>
                </a:moveTo>
                <a:lnTo>
                  <a:pt x="16601" y="17515"/>
                </a:lnTo>
                <a:lnTo>
                  <a:pt x="16601" y="15003"/>
                </a:lnTo>
                <a:lnTo>
                  <a:pt x="18670" y="15003"/>
                </a:lnTo>
                <a:lnTo>
                  <a:pt x="18670" y="17515"/>
                </a:lnTo>
                <a:close/>
              </a:path>
              <a:path w="19050" h="33019">
                <a:moveTo>
                  <a:pt x="8288" y="32519"/>
                </a:moveTo>
                <a:lnTo>
                  <a:pt x="2069" y="32519"/>
                </a:lnTo>
                <a:lnTo>
                  <a:pt x="2069" y="27505"/>
                </a:lnTo>
                <a:lnTo>
                  <a:pt x="4150" y="27505"/>
                </a:lnTo>
                <a:lnTo>
                  <a:pt x="4150" y="25017"/>
                </a:lnTo>
                <a:lnTo>
                  <a:pt x="6219" y="25017"/>
                </a:lnTo>
                <a:lnTo>
                  <a:pt x="6219" y="22504"/>
                </a:lnTo>
                <a:lnTo>
                  <a:pt x="14508" y="22504"/>
                </a:lnTo>
                <a:lnTo>
                  <a:pt x="14508" y="27505"/>
                </a:lnTo>
                <a:lnTo>
                  <a:pt x="12439" y="30030"/>
                </a:lnTo>
                <a:lnTo>
                  <a:pt x="8288" y="30030"/>
                </a:lnTo>
                <a:lnTo>
                  <a:pt x="8288" y="32519"/>
                </a:lnTo>
                <a:close/>
              </a:path>
            </a:pathLst>
          </a:custGeom>
          <a:solidFill>
            <a:srgbClr val="C9CCCC"/>
          </a:solidFill>
        </p:spPr>
        <p:txBody>
          <a:bodyPr wrap="square" lIns="0" tIns="0" rIns="0" bIns="0" rtlCol="0"/>
          <a:lstStyle/>
          <a:p/>
        </p:txBody>
      </p:sp>
      <p:sp>
        <p:nvSpPr>
          <p:cNvPr id="3335" name="object 3335"/>
          <p:cNvSpPr/>
          <p:nvPr/>
        </p:nvSpPr>
        <p:spPr>
          <a:xfrm>
            <a:off x="7814814" y="1628832"/>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336" name="object 3336"/>
          <p:cNvSpPr/>
          <p:nvPr/>
        </p:nvSpPr>
        <p:spPr>
          <a:xfrm>
            <a:off x="7908190" y="1446209"/>
            <a:ext cx="2540" cy="2540"/>
          </a:xfrm>
          <a:custGeom>
            <a:rect l="l" t="t" r="r" b="b"/>
            <a:pathLst>
              <a:path w="2540" h="2540">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337" name="object 3337"/>
          <p:cNvSpPr/>
          <p:nvPr/>
        </p:nvSpPr>
        <p:spPr>
          <a:xfrm>
            <a:off x="7464143" y="1583822"/>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38" name="object 3338"/>
          <p:cNvSpPr/>
          <p:nvPr/>
        </p:nvSpPr>
        <p:spPr>
          <a:xfrm>
            <a:off x="7906122" y="1443721"/>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39" name="object 3339"/>
          <p:cNvSpPr/>
          <p:nvPr/>
        </p:nvSpPr>
        <p:spPr>
          <a:xfrm>
            <a:off x="7453774" y="1588800"/>
            <a:ext cx="2540" cy="5080"/>
          </a:xfrm>
          <a:custGeom>
            <a:rect l="l" t="t" r="r" b="b"/>
            <a:pathLst>
              <a:path w="2540" h="5080">
                <a:moveTo>
                  <a:pt x="2081" y="5013"/>
                </a:moveTo>
                <a:lnTo>
                  <a:pt x="0" y="2524"/>
                </a:lnTo>
                <a:lnTo>
                  <a:pt x="0" y="0"/>
                </a:lnTo>
                <a:lnTo>
                  <a:pt x="2081" y="0"/>
                </a:lnTo>
                <a:lnTo>
                  <a:pt x="2081" y="5013"/>
                </a:lnTo>
                <a:close/>
              </a:path>
            </a:pathLst>
          </a:custGeom>
          <a:solidFill>
            <a:srgbClr val="C9CCCC"/>
          </a:solidFill>
        </p:spPr>
        <p:txBody>
          <a:bodyPr wrap="square" lIns="0" tIns="0" rIns="0" bIns="0" rtlCol="0"/>
          <a:lstStyle/>
          <a:p/>
        </p:txBody>
      </p:sp>
      <p:sp>
        <p:nvSpPr>
          <p:cNvPr id="3340" name="object 3340"/>
          <p:cNvSpPr/>
          <p:nvPr/>
        </p:nvSpPr>
        <p:spPr>
          <a:xfrm>
            <a:off x="7229679" y="1796447"/>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341" name="object 3341"/>
          <p:cNvSpPr/>
          <p:nvPr/>
        </p:nvSpPr>
        <p:spPr>
          <a:xfrm>
            <a:off x="7223455" y="1821444"/>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342" name="object 3342"/>
          <p:cNvSpPr/>
          <p:nvPr/>
        </p:nvSpPr>
        <p:spPr>
          <a:xfrm>
            <a:off x="7208921" y="1816468"/>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43" name="object 3343"/>
          <p:cNvSpPr/>
          <p:nvPr/>
        </p:nvSpPr>
        <p:spPr>
          <a:xfrm>
            <a:off x="6899751" y="2354280"/>
            <a:ext cx="6350" cy="2540"/>
          </a:xfrm>
          <a:custGeom>
            <a:rect l="l" t="t" r="r" b="b"/>
            <a:pathLst>
              <a:path w="6350" h="2539">
                <a:moveTo>
                  <a:pt x="6219" y="2512"/>
                </a:moveTo>
                <a:lnTo>
                  <a:pt x="0" y="2512"/>
                </a:lnTo>
                <a:lnTo>
                  <a:pt x="0" y="0"/>
                </a:lnTo>
                <a:lnTo>
                  <a:pt x="6219" y="0"/>
                </a:lnTo>
                <a:lnTo>
                  <a:pt x="6219" y="2512"/>
                </a:lnTo>
                <a:close/>
              </a:path>
            </a:pathLst>
          </a:custGeom>
          <a:solidFill>
            <a:srgbClr val="C9CCCC"/>
          </a:solidFill>
        </p:spPr>
        <p:txBody>
          <a:bodyPr wrap="square" lIns="0" tIns="0" rIns="0" bIns="0" rtlCol="0"/>
          <a:lstStyle/>
          <a:p/>
        </p:txBody>
      </p:sp>
      <p:sp>
        <p:nvSpPr>
          <p:cNvPr id="3344" name="object 3344"/>
          <p:cNvSpPr/>
          <p:nvPr/>
        </p:nvSpPr>
        <p:spPr>
          <a:xfrm>
            <a:off x="7217223" y="1808942"/>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345" name="object 3345"/>
          <p:cNvSpPr/>
          <p:nvPr/>
        </p:nvSpPr>
        <p:spPr>
          <a:xfrm>
            <a:off x="6943318" y="2361790"/>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346" name="object 3346"/>
          <p:cNvSpPr/>
          <p:nvPr/>
        </p:nvSpPr>
        <p:spPr>
          <a:xfrm>
            <a:off x="7229674" y="1808942"/>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347" name="object 3347"/>
          <p:cNvSpPr/>
          <p:nvPr/>
        </p:nvSpPr>
        <p:spPr>
          <a:xfrm>
            <a:off x="6939177" y="2364299"/>
            <a:ext cx="4445" cy="2540"/>
          </a:xfrm>
          <a:custGeom>
            <a:rect l="l" t="t" r="r" b="b"/>
            <a:pathLst>
              <a:path w="4445" h="2539">
                <a:moveTo>
                  <a:pt x="4150" y="2488"/>
                </a:moveTo>
                <a:lnTo>
                  <a:pt x="2081" y="2488"/>
                </a:lnTo>
                <a:lnTo>
                  <a:pt x="0" y="0"/>
                </a:lnTo>
                <a:lnTo>
                  <a:pt x="4150" y="0"/>
                </a:lnTo>
                <a:lnTo>
                  <a:pt x="4150" y="2488"/>
                </a:lnTo>
                <a:close/>
              </a:path>
            </a:pathLst>
          </a:custGeom>
          <a:solidFill>
            <a:srgbClr val="C9CCCC"/>
          </a:solidFill>
        </p:spPr>
        <p:txBody>
          <a:bodyPr wrap="square" lIns="0" tIns="0" rIns="0" bIns="0" rtlCol="0"/>
          <a:lstStyle/>
          <a:p/>
        </p:txBody>
      </p:sp>
      <p:sp>
        <p:nvSpPr>
          <p:cNvPr id="3348" name="object 3348"/>
          <p:cNvSpPr/>
          <p:nvPr/>
        </p:nvSpPr>
        <p:spPr>
          <a:xfrm>
            <a:off x="7229677" y="1801435"/>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349" name="object 3349"/>
          <p:cNvSpPr/>
          <p:nvPr/>
        </p:nvSpPr>
        <p:spPr>
          <a:xfrm>
            <a:off x="7210990" y="1818956"/>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350" name="object 3350"/>
          <p:cNvSpPr/>
          <p:nvPr/>
        </p:nvSpPr>
        <p:spPr>
          <a:xfrm>
            <a:off x="7225523" y="180395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51" name="object 3351"/>
          <p:cNvSpPr/>
          <p:nvPr/>
        </p:nvSpPr>
        <p:spPr>
          <a:xfrm>
            <a:off x="7240055" y="1708872"/>
            <a:ext cx="10795" cy="12700"/>
          </a:xfrm>
          <a:custGeom>
            <a:rect l="l" t="t" r="r" b="b"/>
            <a:pathLst>
              <a:path w="10795" h="12700">
                <a:moveTo>
                  <a:pt x="4138" y="12514"/>
                </a:moveTo>
                <a:lnTo>
                  <a:pt x="0" y="12514"/>
                </a:lnTo>
                <a:lnTo>
                  <a:pt x="0" y="2524"/>
                </a:lnTo>
                <a:lnTo>
                  <a:pt x="2069" y="0"/>
                </a:lnTo>
                <a:lnTo>
                  <a:pt x="10358" y="0"/>
                </a:lnTo>
                <a:lnTo>
                  <a:pt x="10358" y="2524"/>
                </a:lnTo>
                <a:lnTo>
                  <a:pt x="8288" y="2524"/>
                </a:lnTo>
                <a:lnTo>
                  <a:pt x="8288" y="5013"/>
                </a:lnTo>
                <a:lnTo>
                  <a:pt x="6219" y="5013"/>
                </a:lnTo>
                <a:lnTo>
                  <a:pt x="6219" y="10026"/>
                </a:lnTo>
                <a:lnTo>
                  <a:pt x="4138" y="10026"/>
                </a:lnTo>
                <a:lnTo>
                  <a:pt x="4138" y="12514"/>
                </a:lnTo>
                <a:close/>
              </a:path>
            </a:pathLst>
          </a:custGeom>
          <a:solidFill>
            <a:srgbClr val="C9CCCC"/>
          </a:solidFill>
        </p:spPr>
        <p:txBody>
          <a:bodyPr wrap="square" lIns="0" tIns="0" rIns="0" bIns="0" rtlCol="0"/>
          <a:lstStyle/>
          <a:p/>
        </p:txBody>
      </p:sp>
      <p:sp>
        <p:nvSpPr>
          <p:cNvPr id="3352" name="object 3352"/>
          <p:cNvSpPr/>
          <p:nvPr/>
        </p:nvSpPr>
        <p:spPr>
          <a:xfrm>
            <a:off x="7225524" y="1801435"/>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353" name="object 3353"/>
          <p:cNvSpPr/>
          <p:nvPr/>
        </p:nvSpPr>
        <p:spPr>
          <a:xfrm>
            <a:off x="7229674" y="1798952"/>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54" name="object 3354"/>
          <p:cNvSpPr/>
          <p:nvPr/>
        </p:nvSpPr>
        <p:spPr>
          <a:xfrm>
            <a:off x="7223454" y="1806454"/>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55" name="object 3355"/>
          <p:cNvSpPr/>
          <p:nvPr/>
        </p:nvSpPr>
        <p:spPr>
          <a:xfrm>
            <a:off x="7223454" y="1801441"/>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356" name="object 3356"/>
          <p:cNvSpPr/>
          <p:nvPr/>
        </p:nvSpPr>
        <p:spPr>
          <a:xfrm>
            <a:off x="7221364" y="1803948"/>
            <a:ext cx="2540" cy="5080"/>
          </a:xfrm>
          <a:custGeom>
            <a:rect l="l" t="t" r="r" b="b"/>
            <a:pathLst>
              <a:path w="2540" h="5080">
                <a:moveTo>
                  <a:pt x="2093" y="4989"/>
                </a:moveTo>
                <a:lnTo>
                  <a:pt x="0" y="4989"/>
                </a:lnTo>
                <a:lnTo>
                  <a:pt x="0" y="2488"/>
                </a:lnTo>
                <a:lnTo>
                  <a:pt x="2093" y="0"/>
                </a:lnTo>
                <a:lnTo>
                  <a:pt x="2093" y="4989"/>
                </a:lnTo>
                <a:close/>
              </a:path>
            </a:pathLst>
          </a:custGeom>
          <a:solidFill>
            <a:srgbClr val="C9CCCC"/>
          </a:solidFill>
        </p:spPr>
        <p:txBody>
          <a:bodyPr wrap="square" lIns="0" tIns="0" rIns="0" bIns="0" rtlCol="0"/>
          <a:lstStyle/>
          <a:p/>
        </p:txBody>
      </p:sp>
      <p:sp>
        <p:nvSpPr>
          <p:cNvPr id="3357" name="object 3357"/>
          <p:cNvSpPr/>
          <p:nvPr/>
        </p:nvSpPr>
        <p:spPr>
          <a:xfrm>
            <a:off x="7210990" y="1808939"/>
            <a:ext cx="14604" cy="12700"/>
          </a:xfrm>
          <a:custGeom>
            <a:rect l="l" t="t" r="r" b="b"/>
            <a:pathLst>
              <a:path w="14604" h="12700">
                <a:moveTo>
                  <a:pt x="6231" y="10014"/>
                </a:moveTo>
                <a:lnTo>
                  <a:pt x="0" y="10014"/>
                </a:lnTo>
                <a:lnTo>
                  <a:pt x="0" y="0"/>
                </a:lnTo>
                <a:lnTo>
                  <a:pt x="2093" y="0"/>
                </a:lnTo>
                <a:lnTo>
                  <a:pt x="2093" y="2512"/>
                </a:lnTo>
                <a:lnTo>
                  <a:pt x="10382" y="2512"/>
                </a:lnTo>
                <a:lnTo>
                  <a:pt x="10382" y="5001"/>
                </a:lnTo>
                <a:lnTo>
                  <a:pt x="12463" y="7525"/>
                </a:lnTo>
                <a:lnTo>
                  <a:pt x="6231" y="7525"/>
                </a:lnTo>
                <a:lnTo>
                  <a:pt x="6231" y="10014"/>
                </a:lnTo>
                <a:close/>
              </a:path>
              <a:path w="14604" h="12700">
                <a:moveTo>
                  <a:pt x="10382" y="2512"/>
                </a:moveTo>
                <a:lnTo>
                  <a:pt x="8312" y="2512"/>
                </a:lnTo>
                <a:lnTo>
                  <a:pt x="8312" y="0"/>
                </a:lnTo>
                <a:lnTo>
                  <a:pt x="10382" y="0"/>
                </a:lnTo>
                <a:lnTo>
                  <a:pt x="10382" y="2512"/>
                </a:lnTo>
                <a:close/>
              </a:path>
              <a:path w="14604" h="12700">
                <a:moveTo>
                  <a:pt x="14532" y="10014"/>
                </a:moveTo>
                <a:lnTo>
                  <a:pt x="10382" y="10014"/>
                </a:lnTo>
                <a:lnTo>
                  <a:pt x="10382" y="7525"/>
                </a:lnTo>
                <a:lnTo>
                  <a:pt x="14532" y="7525"/>
                </a:lnTo>
                <a:lnTo>
                  <a:pt x="14532" y="10014"/>
                </a:lnTo>
                <a:close/>
              </a:path>
              <a:path w="14604" h="12700">
                <a:moveTo>
                  <a:pt x="8312" y="12502"/>
                </a:moveTo>
                <a:lnTo>
                  <a:pt x="6231" y="12502"/>
                </a:lnTo>
                <a:lnTo>
                  <a:pt x="4162" y="10014"/>
                </a:lnTo>
                <a:lnTo>
                  <a:pt x="8312" y="10014"/>
                </a:lnTo>
                <a:lnTo>
                  <a:pt x="8312" y="12502"/>
                </a:lnTo>
                <a:close/>
              </a:path>
            </a:pathLst>
          </a:custGeom>
          <a:solidFill>
            <a:srgbClr val="C9CCCC"/>
          </a:solidFill>
        </p:spPr>
        <p:txBody>
          <a:bodyPr wrap="square" lIns="0" tIns="0" rIns="0" bIns="0" rtlCol="0"/>
          <a:lstStyle/>
          <a:p/>
        </p:txBody>
      </p:sp>
      <p:sp>
        <p:nvSpPr>
          <p:cNvPr id="3358" name="object 3358"/>
          <p:cNvSpPr/>
          <p:nvPr/>
        </p:nvSpPr>
        <p:spPr>
          <a:xfrm>
            <a:off x="7244194" y="1706382"/>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359" name="object 3359"/>
          <p:cNvSpPr/>
          <p:nvPr/>
        </p:nvSpPr>
        <p:spPr>
          <a:xfrm>
            <a:off x="6949549" y="2366791"/>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360" name="object 3360"/>
          <p:cNvSpPr/>
          <p:nvPr/>
        </p:nvSpPr>
        <p:spPr>
          <a:xfrm>
            <a:off x="6943320" y="2356798"/>
            <a:ext cx="10795" cy="10160"/>
          </a:xfrm>
          <a:custGeom>
            <a:rect l="l" t="t" r="r" b="b"/>
            <a:pathLst>
              <a:path w="10795" h="10160">
                <a:moveTo>
                  <a:pt x="4162" y="2488"/>
                </a:moveTo>
                <a:lnTo>
                  <a:pt x="2069" y="2488"/>
                </a:lnTo>
                <a:lnTo>
                  <a:pt x="2069" y="0"/>
                </a:lnTo>
                <a:lnTo>
                  <a:pt x="4162" y="0"/>
                </a:lnTo>
                <a:lnTo>
                  <a:pt x="4162" y="2488"/>
                </a:lnTo>
                <a:close/>
              </a:path>
              <a:path w="10795" h="10160">
                <a:moveTo>
                  <a:pt x="8300" y="9990"/>
                </a:moveTo>
                <a:lnTo>
                  <a:pt x="0" y="9990"/>
                </a:lnTo>
                <a:lnTo>
                  <a:pt x="2069" y="7501"/>
                </a:lnTo>
                <a:lnTo>
                  <a:pt x="2069" y="4989"/>
                </a:lnTo>
                <a:lnTo>
                  <a:pt x="0" y="2488"/>
                </a:lnTo>
                <a:lnTo>
                  <a:pt x="10382" y="2488"/>
                </a:lnTo>
                <a:lnTo>
                  <a:pt x="10382" y="7501"/>
                </a:lnTo>
                <a:lnTo>
                  <a:pt x="8300" y="7501"/>
                </a:lnTo>
                <a:lnTo>
                  <a:pt x="8300" y="9990"/>
                </a:lnTo>
                <a:close/>
              </a:path>
            </a:pathLst>
          </a:custGeom>
          <a:solidFill>
            <a:srgbClr val="C9CCCC"/>
          </a:solidFill>
        </p:spPr>
        <p:txBody>
          <a:bodyPr wrap="square" lIns="0" tIns="0" rIns="0" bIns="0" rtlCol="0"/>
          <a:lstStyle/>
          <a:p/>
        </p:txBody>
      </p:sp>
      <p:sp>
        <p:nvSpPr>
          <p:cNvPr id="3361" name="object 3361"/>
          <p:cNvSpPr/>
          <p:nvPr/>
        </p:nvSpPr>
        <p:spPr>
          <a:xfrm>
            <a:off x="7022164" y="2329295"/>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362" name="object 3362"/>
          <p:cNvSpPr/>
          <p:nvPr/>
        </p:nvSpPr>
        <p:spPr>
          <a:xfrm>
            <a:off x="6964081" y="2349297"/>
            <a:ext cx="10795" cy="15240"/>
          </a:xfrm>
          <a:custGeom>
            <a:rect l="l" t="t" r="r" b="b"/>
            <a:pathLst>
              <a:path w="10795" h="15239">
                <a:moveTo>
                  <a:pt x="8288" y="7501"/>
                </a:moveTo>
                <a:lnTo>
                  <a:pt x="6219" y="7501"/>
                </a:lnTo>
                <a:lnTo>
                  <a:pt x="6219" y="2488"/>
                </a:lnTo>
                <a:lnTo>
                  <a:pt x="8288" y="2488"/>
                </a:lnTo>
                <a:lnTo>
                  <a:pt x="10370" y="0"/>
                </a:lnTo>
                <a:lnTo>
                  <a:pt x="10370" y="2488"/>
                </a:lnTo>
                <a:lnTo>
                  <a:pt x="8288" y="4977"/>
                </a:lnTo>
                <a:lnTo>
                  <a:pt x="8288" y="7501"/>
                </a:lnTo>
                <a:close/>
              </a:path>
              <a:path w="10795" h="15239">
                <a:moveTo>
                  <a:pt x="8288" y="12478"/>
                </a:moveTo>
                <a:lnTo>
                  <a:pt x="0" y="12478"/>
                </a:lnTo>
                <a:lnTo>
                  <a:pt x="2069" y="9990"/>
                </a:lnTo>
                <a:lnTo>
                  <a:pt x="0" y="9990"/>
                </a:lnTo>
                <a:lnTo>
                  <a:pt x="0" y="4977"/>
                </a:lnTo>
                <a:lnTo>
                  <a:pt x="2069" y="4977"/>
                </a:lnTo>
                <a:lnTo>
                  <a:pt x="2069" y="7501"/>
                </a:lnTo>
                <a:lnTo>
                  <a:pt x="8288" y="7501"/>
                </a:lnTo>
                <a:lnTo>
                  <a:pt x="8288" y="12478"/>
                </a:lnTo>
                <a:close/>
              </a:path>
              <a:path w="10795" h="15239">
                <a:moveTo>
                  <a:pt x="6219" y="7501"/>
                </a:moveTo>
                <a:lnTo>
                  <a:pt x="4138" y="7501"/>
                </a:lnTo>
                <a:lnTo>
                  <a:pt x="4138" y="4977"/>
                </a:lnTo>
                <a:lnTo>
                  <a:pt x="6219" y="7501"/>
                </a:lnTo>
                <a:close/>
              </a:path>
              <a:path w="10795" h="15239">
                <a:moveTo>
                  <a:pt x="4138" y="15003"/>
                </a:moveTo>
                <a:lnTo>
                  <a:pt x="2069" y="15003"/>
                </a:lnTo>
                <a:lnTo>
                  <a:pt x="2069" y="12478"/>
                </a:lnTo>
                <a:lnTo>
                  <a:pt x="4138" y="12478"/>
                </a:lnTo>
                <a:lnTo>
                  <a:pt x="4138" y="15003"/>
                </a:lnTo>
                <a:close/>
              </a:path>
            </a:pathLst>
          </a:custGeom>
          <a:solidFill>
            <a:srgbClr val="C9CCCC"/>
          </a:solidFill>
        </p:spPr>
        <p:txBody>
          <a:bodyPr wrap="square" lIns="0" tIns="0" rIns="0" bIns="0" rtlCol="0"/>
          <a:lstStyle/>
          <a:p/>
        </p:txBody>
      </p:sp>
      <p:sp>
        <p:nvSpPr>
          <p:cNvPr id="3363" name="object 3363"/>
          <p:cNvSpPr/>
          <p:nvPr/>
        </p:nvSpPr>
        <p:spPr>
          <a:xfrm>
            <a:off x="7036696" y="2336796"/>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64" name="object 3364"/>
          <p:cNvSpPr/>
          <p:nvPr/>
        </p:nvSpPr>
        <p:spPr>
          <a:xfrm>
            <a:off x="7157059" y="2224192"/>
            <a:ext cx="12700" cy="25400"/>
          </a:xfrm>
          <a:custGeom>
            <a:rect l="l" t="t" r="r" b="b"/>
            <a:pathLst>
              <a:path w="12700" h="25400">
                <a:moveTo>
                  <a:pt x="12439" y="7525"/>
                </a:moveTo>
                <a:lnTo>
                  <a:pt x="4138" y="7525"/>
                </a:lnTo>
                <a:lnTo>
                  <a:pt x="4138" y="2512"/>
                </a:lnTo>
                <a:lnTo>
                  <a:pt x="6219" y="2512"/>
                </a:lnTo>
                <a:lnTo>
                  <a:pt x="6219" y="0"/>
                </a:lnTo>
                <a:lnTo>
                  <a:pt x="10370" y="0"/>
                </a:lnTo>
                <a:lnTo>
                  <a:pt x="10370" y="2512"/>
                </a:lnTo>
                <a:lnTo>
                  <a:pt x="12439" y="5013"/>
                </a:lnTo>
                <a:lnTo>
                  <a:pt x="12439" y="7525"/>
                </a:lnTo>
                <a:close/>
              </a:path>
              <a:path w="12700" h="25400">
                <a:moveTo>
                  <a:pt x="6219" y="17515"/>
                </a:moveTo>
                <a:lnTo>
                  <a:pt x="2069" y="17515"/>
                </a:lnTo>
                <a:lnTo>
                  <a:pt x="2069" y="12514"/>
                </a:lnTo>
                <a:lnTo>
                  <a:pt x="4138" y="12514"/>
                </a:lnTo>
                <a:lnTo>
                  <a:pt x="6219" y="10014"/>
                </a:lnTo>
                <a:lnTo>
                  <a:pt x="6219" y="7525"/>
                </a:lnTo>
                <a:lnTo>
                  <a:pt x="10370" y="7525"/>
                </a:lnTo>
                <a:lnTo>
                  <a:pt x="10370" y="10014"/>
                </a:lnTo>
                <a:lnTo>
                  <a:pt x="8288" y="10014"/>
                </a:lnTo>
                <a:lnTo>
                  <a:pt x="8288" y="15027"/>
                </a:lnTo>
                <a:lnTo>
                  <a:pt x="6219" y="15027"/>
                </a:lnTo>
                <a:lnTo>
                  <a:pt x="6219" y="17515"/>
                </a:lnTo>
                <a:close/>
              </a:path>
              <a:path w="12700" h="25400">
                <a:moveTo>
                  <a:pt x="4138" y="25017"/>
                </a:moveTo>
                <a:lnTo>
                  <a:pt x="0" y="25017"/>
                </a:lnTo>
                <a:lnTo>
                  <a:pt x="0" y="17515"/>
                </a:lnTo>
                <a:lnTo>
                  <a:pt x="10370" y="17515"/>
                </a:lnTo>
                <a:lnTo>
                  <a:pt x="10370" y="20028"/>
                </a:lnTo>
                <a:lnTo>
                  <a:pt x="6219" y="20028"/>
                </a:lnTo>
                <a:lnTo>
                  <a:pt x="6219" y="22528"/>
                </a:lnTo>
                <a:lnTo>
                  <a:pt x="4138" y="22528"/>
                </a:lnTo>
                <a:lnTo>
                  <a:pt x="4138" y="25017"/>
                </a:lnTo>
                <a:close/>
              </a:path>
            </a:pathLst>
          </a:custGeom>
          <a:solidFill>
            <a:srgbClr val="C9CCCC"/>
          </a:solidFill>
        </p:spPr>
        <p:txBody>
          <a:bodyPr wrap="square" lIns="0" tIns="0" rIns="0" bIns="0" rtlCol="0"/>
          <a:lstStyle/>
          <a:p/>
        </p:txBody>
      </p:sp>
      <p:sp>
        <p:nvSpPr>
          <p:cNvPr id="3365" name="object 3365"/>
          <p:cNvSpPr/>
          <p:nvPr/>
        </p:nvSpPr>
        <p:spPr>
          <a:xfrm>
            <a:off x="7171575" y="2236708"/>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366" name="object 3366"/>
          <p:cNvSpPr/>
          <p:nvPr/>
        </p:nvSpPr>
        <p:spPr>
          <a:xfrm>
            <a:off x="7026327" y="2329277"/>
            <a:ext cx="10795" cy="10160"/>
          </a:xfrm>
          <a:custGeom>
            <a:rect l="l" t="t" r="r" b="b"/>
            <a:pathLst>
              <a:path w="10795" h="10160">
                <a:moveTo>
                  <a:pt x="6219" y="4989"/>
                </a:moveTo>
                <a:lnTo>
                  <a:pt x="0" y="4989"/>
                </a:lnTo>
                <a:lnTo>
                  <a:pt x="2069" y="2500"/>
                </a:lnTo>
                <a:lnTo>
                  <a:pt x="2069" y="0"/>
                </a:lnTo>
                <a:lnTo>
                  <a:pt x="4150" y="0"/>
                </a:lnTo>
                <a:lnTo>
                  <a:pt x="4150" y="2500"/>
                </a:lnTo>
                <a:lnTo>
                  <a:pt x="6219" y="4989"/>
                </a:lnTo>
                <a:close/>
              </a:path>
              <a:path w="10795" h="10160">
                <a:moveTo>
                  <a:pt x="4150" y="10002"/>
                </a:moveTo>
                <a:lnTo>
                  <a:pt x="2069" y="10002"/>
                </a:lnTo>
                <a:lnTo>
                  <a:pt x="2069" y="4989"/>
                </a:lnTo>
                <a:lnTo>
                  <a:pt x="10370" y="4989"/>
                </a:lnTo>
                <a:lnTo>
                  <a:pt x="10370" y="7501"/>
                </a:lnTo>
                <a:lnTo>
                  <a:pt x="6219" y="7501"/>
                </a:lnTo>
                <a:lnTo>
                  <a:pt x="4150" y="10002"/>
                </a:lnTo>
                <a:close/>
              </a:path>
            </a:pathLst>
          </a:custGeom>
          <a:solidFill>
            <a:srgbClr val="C9CCCC"/>
          </a:solidFill>
        </p:spPr>
        <p:txBody>
          <a:bodyPr wrap="square" lIns="0" tIns="0" rIns="0" bIns="0" rtlCol="0"/>
          <a:lstStyle/>
          <a:p/>
        </p:txBody>
      </p:sp>
      <p:sp>
        <p:nvSpPr>
          <p:cNvPr id="3367" name="object 3367"/>
          <p:cNvSpPr/>
          <p:nvPr/>
        </p:nvSpPr>
        <p:spPr>
          <a:xfrm>
            <a:off x="7173648" y="2229213"/>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368" name="object 3368"/>
          <p:cNvSpPr/>
          <p:nvPr/>
        </p:nvSpPr>
        <p:spPr>
          <a:xfrm>
            <a:off x="7169498" y="2231726"/>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69" name="object 3369"/>
          <p:cNvSpPr/>
          <p:nvPr/>
        </p:nvSpPr>
        <p:spPr>
          <a:xfrm>
            <a:off x="6974458" y="2344291"/>
            <a:ext cx="2540" cy="5080"/>
          </a:xfrm>
          <a:custGeom>
            <a:rect l="l" t="t" r="r" b="b"/>
            <a:pathLst>
              <a:path w="2540" h="5080">
                <a:moveTo>
                  <a:pt x="2069" y="5001"/>
                </a:moveTo>
                <a:lnTo>
                  <a:pt x="0" y="5001"/>
                </a:lnTo>
                <a:lnTo>
                  <a:pt x="0" y="0"/>
                </a:lnTo>
                <a:lnTo>
                  <a:pt x="2069" y="2488"/>
                </a:lnTo>
                <a:lnTo>
                  <a:pt x="2069" y="5001"/>
                </a:lnTo>
                <a:close/>
              </a:path>
            </a:pathLst>
          </a:custGeom>
          <a:solidFill>
            <a:srgbClr val="C9CCCC"/>
          </a:solidFill>
        </p:spPr>
        <p:txBody>
          <a:bodyPr wrap="square" lIns="0" tIns="0" rIns="0" bIns="0" rtlCol="0"/>
          <a:lstStyle/>
          <a:p/>
        </p:txBody>
      </p:sp>
      <p:sp>
        <p:nvSpPr>
          <p:cNvPr id="3370" name="object 3370"/>
          <p:cNvSpPr/>
          <p:nvPr/>
        </p:nvSpPr>
        <p:spPr>
          <a:xfrm>
            <a:off x="6953700" y="2369316"/>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71" name="object 3371"/>
          <p:cNvSpPr/>
          <p:nvPr/>
        </p:nvSpPr>
        <p:spPr>
          <a:xfrm>
            <a:off x="7167434" y="2196679"/>
            <a:ext cx="27305" cy="27940"/>
          </a:xfrm>
          <a:custGeom>
            <a:rect l="l" t="t" r="r" b="b"/>
            <a:pathLst>
              <a:path w="27303" h="27939">
                <a:moveTo>
                  <a:pt x="20740" y="15003"/>
                </a:moveTo>
                <a:lnTo>
                  <a:pt x="14508" y="15003"/>
                </a:lnTo>
                <a:lnTo>
                  <a:pt x="14508" y="10014"/>
                </a:lnTo>
                <a:lnTo>
                  <a:pt x="16601" y="10014"/>
                </a:lnTo>
                <a:lnTo>
                  <a:pt x="16601" y="7501"/>
                </a:lnTo>
                <a:lnTo>
                  <a:pt x="20740" y="7501"/>
                </a:lnTo>
                <a:lnTo>
                  <a:pt x="20740" y="2512"/>
                </a:lnTo>
                <a:lnTo>
                  <a:pt x="22821" y="2512"/>
                </a:lnTo>
                <a:lnTo>
                  <a:pt x="22821" y="0"/>
                </a:lnTo>
                <a:lnTo>
                  <a:pt x="24890" y="0"/>
                </a:lnTo>
                <a:lnTo>
                  <a:pt x="24890" y="2512"/>
                </a:lnTo>
                <a:lnTo>
                  <a:pt x="26959" y="5013"/>
                </a:lnTo>
                <a:lnTo>
                  <a:pt x="26959" y="7501"/>
                </a:lnTo>
                <a:lnTo>
                  <a:pt x="24890" y="10014"/>
                </a:lnTo>
                <a:lnTo>
                  <a:pt x="24890" y="12514"/>
                </a:lnTo>
                <a:lnTo>
                  <a:pt x="22821" y="12514"/>
                </a:lnTo>
                <a:lnTo>
                  <a:pt x="20740" y="15003"/>
                </a:lnTo>
                <a:close/>
              </a:path>
              <a:path w="27303" h="27939">
                <a:moveTo>
                  <a:pt x="8293" y="25017"/>
                </a:moveTo>
                <a:lnTo>
                  <a:pt x="2069" y="25017"/>
                </a:lnTo>
                <a:lnTo>
                  <a:pt x="2069" y="22528"/>
                </a:lnTo>
                <a:lnTo>
                  <a:pt x="6219" y="22528"/>
                </a:lnTo>
                <a:lnTo>
                  <a:pt x="8288" y="20016"/>
                </a:lnTo>
                <a:lnTo>
                  <a:pt x="6219" y="17515"/>
                </a:lnTo>
                <a:lnTo>
                  <a:pt x="2069" y="17515"/>
                </a:lnTo>
                <a:lnTo>
                  <a:pt x="2069" y="10014"/>
                </a:lnTo>
                <a:lnTo>
                  <a:pt x="4138" y="12514"/>
                </a:lnTo>
                <a:lnTo>
                  <a:pt x="8288" y="12514"/>
                </a:lnTo>
                <a:lnTo>
                  <a:pt x="8288" y="15003"/>
                </a:lnTo>
                <a:lnTo>
                  <a:pt x="16601" y="15003"/>
                </a:lnTo>
                <a:lnTo>
                  <a:pt x="16601" y="20016"/>
                </a:lnTo>
                <a:lnTo>
                  <a:pt x="10358" y="20016"/>
                </a:lnTo>
                <a:lnTo>
                  <a:pt x="10358" y="22528"/>
                </a:lnTo>
                <a:lnTo>
                  <a:pt x="8293" y="25017"/>
                </a:lnTo>
                <a:close/>
              </a:path>
              <a:path w="27303" h="27939">
                <a:moveTo>
                  <a:pt x="6219" y="12514"/>
                </a:moveTo>
                <a:lnTo>
                  <a:pt x="4138" y="12514"/>
                </a:lnTo>
                <a:lnTo>
                  <a:pt x="4138" y="10014"/>
                </a:lnTo>
                <a:lnTo>
                  <a:pt x="6219" y="10014"/>
                </a:lnTo>
                <a:lnTo>
                  <a:pt x="6219" y="12514"/>
                </a:lnTo>
                <a:close/>
              </a:path>
              <a:path w="27303" h="27939">
                <a:moveTo>
                  <a:pt x="14508" y="22528"/>
                </a:moveTo>
                <a:lnTo>
                  <a:pt x="12451" y="22528"/>
                </a:lnTo>
                <a:lnTo>
                  <a:pt x="10358" y="20016"/>
                </a:lnTo>
                <a:lnTo>
                  <a:pt x="14508" y="20016"/>
                </a:lnTo>
                <a:lnTo>
                  <a:pt x="14508" y="22528"/>
                </a:lnTo>
                <a:close/>
              </a:path>
              <a:path w="27303" h="27939">
                <a:moveTo>
                  <a:pt x="6219" y="27517"/>
                </a:moveTo>
                <a:lnTo>
                  <a:pt x="0" y="27517"/>
                </a:lnTo>
                <a:lnTo>
                  <a:pt x="0" y="22528"/>
                </a:lnTo>
                <a:lnTo>
                  <a:pt x="2069" y="25017"/>
                </a:lnTo>
                <a:lnTo>
                  <a:pt x="8293" y="25017"/>
                </a:lnTo>
                <a:lnTo>
                  <a:pt x="6219" y="27517"/>
                </a:lnTo>
                <a:close/>
              </a:path>
            </a:pathLst>
          </a:custGeom>
          <a:solidFill>
            <a:srgbClr val="C9CCCC"/>
          </a:solidFill>
        </p:spPr>
        <p:txBody>
          <a:bodyPr wrap="square" lIns="0" tIns="0" rIns="0" bIns="0" rtlCol="0"/>
          <a:lstStyle/>
          <a:p/>
        </p:txBody>
      </p:sp>
      <p:sp>
        <p:nvSpPr>
          <p:cNvPr id="3372" name="object 3372"/>
          <p:cNvSpPr/>
          <p:nvPr/>
        </p:nvSpPr>
        <p:spPr>
          <a:xfrm>
            <a:off x="6955769" y="2361790"/>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373" name="object 3373"/>
          <p:cNvSpPr/>
          <p:nvPr/>
        </p:nvSpPr>
        <p:spPr>
          <a:xfrm>
            <a:off x="7223460" y="2129137"/>
            <a:ext cx="8890" cy="15240"/>
          </a:xfrm>
          <a:custGeom>
            <a:rect l="l" t="t" r="r" b="b"/>
            <a:pathLst>
              <a:path w="8890" h="15239">
                <a:moveTo>
                  <a:pt x="6219" y="7501"/>
                </a:moveTo>
                <a:lnTo>
                  <a:pt x="0" y="7501"/>
                </a:lnTo>
                <a:lnTo>
                  <a:pt x="2069" y="5013"/>
                </a:lnTo>
                <a:lnTo>
                  <a:pt x="0" y="5013"/>
                </a:lnTo>
                <a:lnTo>
                  <a:pt x="0" y="2500"/>
                </a:lnTo>
                <a:lnTo>
                  <a:pt x="2069" y="2500"/>
                </a:lnTo>
                <a:lnTo>
                  <a:pt x="2069" y="0"/>
                </a:lnTo>
                <a:lnTo>
                  <a:pt x="6219" y="0"/>
                </a:lnTo>
                <a:lnTo>
                  <a:pt x="6219" y="7501"/>
                </a:lnTo>
                <a:close/>
              </a:path>
              <a:path w="8890" h="15239">
                <a:moveTo>
                  <a:pt x="6219" y="15003"/>
                </a:moveTo>
                <a:lnTo>
                  <a:pt x="2069" y="15003"/>
                </a:lnTo>
                <a:lnTo>
                  <a:pt x="2069" y="12514"/>
                </a:lnTo>
                <a:lnTo>
                  <a:pt x="0" y="12514"/>
                </a:lnTo>
                <a:lnTo>
                  <a:pt x="2069" y="10026"/>
                </a:lnTo>
                <a:lnTo>
                  <a:pt x="2069" y="7501"/>
                </a:lnTo>
                <a:lnTo>
                  <a:pt x="8288" y="7501"/>
                </a:lnTo>
                <a:lnTo>
                  <a:pt x="8288" y="12514"/>
                </a:lnTo>
                <a:lnTo>
                  <a:pt x="6219" y="15003"/>
                </a:lnTo>
                <a:close/>
              </a:path>
            </a:pathLst>
          </a:custGeom>
          <a:solidFill>
            <a:srgbClr val="C9CCCC"/>
          </a:solidFill>
        </p:spPr>
        <p:txBody>
          <a:bodyPr wrap="square" lIns="0" tIns="0" rIns="0" bIns="0" rtlCol="0"/>
          <a:lstStyle/>
          <a:p/>
        </p:txBody>
      </p:sp>
      <p:sp>
        <p:nvSpPr>
          <p:cNvPr id="3374" name="object 3374"/>
          <p:cNvSpPr/>
          <p:nvPr/>
        </p:nvSpPr>
        <p:spPr>
          <a:xfrm>
            <a:off x="7175724" y="2206695"/>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375" name="object 3375"/>
          <p:cNvSpPr/>
          <p:nvPr/>
        </p:nvSpPr>
        <p:spPr>
          <a:xfrm>
            <a:off x="6961995" y="2356799"/>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376" name="object 3376"/>
          <p:cNvSpPr/>
          <p:nvPr/>
        </p:nvSpPr>
        <p:spPr>
          <a:xfrm>
            <a:off x="7175718" y="2209197"/>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77" name="object 3377"/>
          <p:cNvSpPr/>
          <p:nvPr/>
        </p:nvSpPr>
        <p:spPr>
          <a:xfrm>
            <a:off x="6957850" y="2369316"/>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78" name="object 3378"/>
          <p:cNvSpPr/>
          <p:nvPr/>
        </p:nvSpPr>
        <p:spPr>
          <a:xfrm>
            <a:off x="7237962" y="2119153"/>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379" name="object 3379"/>
          <p:cNvSpPr/>
          <p:nvPr/>
        </p:nvSpPr>
        <p:spPr>
          <a:xfrm>
            <a:off x="7267020" y="1738906"/>
            <a:ext cx="6350" cy="7620"/>
          </a:xfrm>
          <a:custGeom>
            <a:rect l="l" t="t" r="r" b="b"/>
            <a:pathLst>
              <a:path w="6350" h="7619">
                <a:moveTo>
                  <a:pt x="6219" y="7501"/>
                </a:moveTo>
                <a:lnTo>
                  <a:pt x="0" y="7501"/>
                </a:lnTo>
                <a:lnTo>
                  <a:pt x="0" y="0"/>
                </a:lnTo>
                <a:lnTo>
                  <a:pt x="6219" y="0"/>
                </a:lnTo>
                <a:lnTo>
                  <a:pt x="4150" y="2488"/>
                </a:lnTo>
                <a:lnTo>
                  <a:pt x="6219" y="2488"/>
                </a:lnTo>
                <a:lnTo>
                  <a:pt x="6219" y="7501"/>
                </a:lnTo>
                <a:close/>
              </a:path>
            </a:pathLst>
          </a:custGeom>
          <a:solidFill>
            <a:srgbClr val="C9CCCC"/>
          </a:solidFill>
        </p:spPr>
        <p:txBody>
          <a:bodyPr wrap="square" lIns="0" tIns="0" rIns="0" bIns="0" rtlCol="0"/>
          <a:lstStyle/>
          <a:p/>
        </p:txBody>
      </p:sp>
      <p:sp>
        <p:nvSpPr>
          <p:cNvPr id="3380" name="object 3380"/>
          <p:cNvSpPr/>
          <p:nvPr/>
        </p:nvSpPr>
        <p:spPr>
          <a:xfrm>
            <a:off x="7246277" y="170389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81" name="object 3381"/>
          <p:cNvSpPr/>
          <p:nvPr/>
        </p:nvSpPr>
        <p:spPr>
          <a:xfrm>
            <a:off x="7242125" y="2111629"/>
            <a:ext cx="4445" cy="7620"/>
          </a:xfrm>
          <a:custGeom>
            <a:rect l="l" t="t" r="r" b="b"/>
            <a:pathLst>
              <a:path w="4445" h="7619">
                <a:moveTo>
                  <a:pt x="4150" y="7525"/>
                </a:moveTo>
                <a:lnTo>
                  <a:pt x="2069" y="5001"/>
                </a:lnTo>
                <a:lnTo>
                  <a:pt x="0" y="5001"/>
                </a:lnTo>
                <a:lnTo>
                  <a:pt x="0" y="0"/>
                </a:lnTo>
                <a:lnTo>
                  <a:pt x="2069" y="0"/>
                </a:lnTo>
                <a:lnTo>
                  <a:pt x="2069" y="2512"/>
                </a:lnTo>
                <a:lnTo>
                  <a:pt x="4150" y="2512"/>
                </a:lnTo>
                <a:lnTo>
                  <a:pt x="4150" y="7525"/>
                </a:lnTo>
                <a:close/>
              </a:path>
            </a:pathLst>
          </a:custGeom>
          <a:solidFill>
            <a:srgbClr val="C9CCCC"/>
          </a:solidFill>
        </p:spPr>
        <p:txBody>
          <a:bodyPr wrap="square" lIns="0" tIns="0" rIns="0" bIns="0" rtlCol="0"/>
          <a:lstStyle/>
          <a:p/>
        </p:txBody>
      </p:sp>
      <p:sp>
        <p:nvSpPr>
          <p:cNvPr id="3382" name="object 3382"/>
          <p:cNvSpPr/>
          <p:nvPr/>
        </p:nvSpPr>
        <p:spPr>
          <a:xfrm>
            <a:off x="7395655" y="1768922"/>
            <a:ext cx="2540" cy="2540"/>
          </a:xfrm>
          <a:custGeom>
            <a:rect l="l" t="t" r="r" b="b"/>
            <a:pathLst>
              <a:path w="2540"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383" name="object 3383"/>
          <p:cNvSpPr/>
          <p:nvPr/>
        </p:nvSpPr>
        <p:spPr>
          <a:xfrm>
            <a:off x="7264946" y="1743916"/>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84" name="object 3384"/>
          <p:cNvSpPr/>
          <p:nvPr/>
        </p:nvSpPr>
        <p:spPr>
          <a:xfrm>
            <a:off x="7252499" y="1681363"/>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385" name="object 3385"/>
          <p:cNvSpPr/>
          <p:nvPr/>
        </p:nvSpPr>
        <p:spPr>
          <a:xfrm>
            <a:off x="7289837" y="1711397"/>
            <a:ext cx="2540" cy="2540"/>
          </a:xfrm>
          <a:custGeom>
            <a:rect l="l" t="t" r="r" b="b"/>
            <a:pathLst>
              <a:path w="2540"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386" name="object 3386"/>
          <p:cNvSpPr/>
          <p:nvPr/>
        </p:nvSpPr>
        <p:spPr>
          <a:xfrm>
            <a:off x="7240055" y="2104119"/>
            <a:ext cx="4445" cy="5080"/>
          </a:xfrm>
          <a:custGeom>
            <a:rect l="l" t="t" r="r" b="b"/>
            <a:pathLst>
              <a:path w="4445" h="5080">
                <a:moveTo>
                  <a:pt x="4138" y="5013"/>
                </a:moveTo>
                <a:lnTo>
                  <a:pt x="0" y="5013"/>
                </a:lnTo>
                <a:lnTo>
                  <a:pt x="0" y="2524"/>
                </a:lnTo>
                <a:lnTo>
                  <a:pt x="2069" y="2524"/>
                </a:lnTo>
                <a:lnTo>
                  <a:pt x="2069" y="0"/>
                </a:lnTo>
                <a:lnTo>
                  <a:pt x="4138" y="0"/>
                </a:lnTo>
                <a:lnTo>
                  <a:pt x="4138" y="5013"/>
                </a:lnTo>
                <a:close/>
              </a:path>
            </a:pathLst>
          </a:custGeom>
          <a:solidFill>
            <a:srgbClr val="C9CCCC"/>
          </a:solidFill>
        </p:spPr>
        <p:txBody>
          <a:bodyPr wrap="square" lIns="0" tIns="0" rIns="0" bIns="0" rtlCol="0"/>
          <a:lstStyle/>
          <a:p/>
        </p:txBody>
      </p:sp>
      <p:sp>
        <p:nvSpPr>
          <p:cNvPr id="3387" name="object 3387"/>
          <p:cNvSpPr/>
          <p:nvPr/>
        </p:nvSpPr>
        <p:spPr>
          <a:xfrm>
            <a:off x="7242123" y="170389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388" name="object 3388"/>
          <p:cNvSpPr/>
          <p:nvPr/>
        </p:nvSpPr>
        <p:spPr>
          <a:xfrm>
            <a:off x="7240055" y="2109135"/>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389" name="object 3389"/>
          <p:cNvSpPr/>
          <p:nvPr/>
        </p:nvSpPr>
        <p:spPr>
          <a:xfrm>
            <a:off x="7242125" y="2091612"/>
            <a:ext cx="22860" cy="22860"/>
          </a:xfrm>
          <a:custGeom>
            <a:rect l="l" t="t" r="r" b="b"/>
            <a:pathLst>
              <a:path w="22859" h="22860">
                <a:moveTo>
                  <a:pt x="16601" y="12514"/>
                </a:moveTo>
                <a:lnTo>
                  <a:pt x="0" y="12514"/>
                </a:lnTo>
                <a:lnTo>
                  <a:pt x="0" y="10014"/>
                </a:lnTo>
                <a:lnTo>
                  <a:pt x="6219" y="10014"/>
                </a:lnTo>
                <a:lnTo>
                  <a:pt x="6219" y="7525"/>
                </a:lnTo>
                <a:lnTo>
                  <a:pt x="10370" y="7525"/>
                </a:lnTo>
                <a:lnTo>
                  <a:pt x="10370" y="5013"/>
                </a:lnTo>
                <a:lnTo>
                  <a:pt x="16601" y="5013"/>
                </a:lnTo>
                <a:lnTo>
                  <a:pt x="16601" y="2512"/>
                </a:lnTo>
                <a:lnTo>
                  <a:pt x="18670" y="0"/>
                </a:lnTo>
                <a:lnTo>
                  <a:pt x="18670" y="2512"/>
                </a:lnTo>
                <a:lnTo>
                  <a:pt x="20752" y="2512"/>
                </a:lnTo>
                <a:lnTo>
                  <a:pt x="20752" y="5013"/>
                </a:lnTo>
                <a:lnTo>
                  <a:pt x="18670" y="10014"/>
                </a:lnTo>
                <a:lnTo>
                  <a:pt x="16601" y="12514"/>
                </a:lnTo>
                <a:close/>
              </a:path>
              <a:path w="22859" h="22860">
                <a:moveTo>
                  <a:pt x="20752" y="2512"/>
                </a:moveTo>
                <a:lnTo>
                  <a:pt x="18670" y="2512"/>
                </a:lnTo>
                <a:lnTo>
                  <a:pt x="18670" y="0"/>
                </a:lnTo>
                <a:lnTo>
                  <a:pt x="22821" y="0"/>
                </a:lnTo>
                <a:lnTo>
                  <a:pt x="20752" y="2512"/>
                </a:lnTo>
                <a:close/>
              </a:path>
              <a:path w="22859" h="22860">
                <a:moveTo>
                  <a:pt x="8288" y="22528"/>
                </a:moveTo>
                <a:lnTo>
                  <a:pt x="6219" y="22528"/>
                </a:lnTo>
                <a:lnTo>
                  <a:pt x="4150" y="20016"/>
                </a:lnTo>
                <a:lnTo>
                  <a:pt x="4150" y="12514"/>
                </a:lnTo>
                <a:lnTo>
                  <a:pt x="12439" y="12514"/>
                </a:lnTo>
                <a:lnTo>
                  <a:pt x="12439" y="15027"/>
                </a:lnTo>
                <a:lnTo>
                  <a:pt x="14508" y="17515"/>
                </a:lnTo>
                <a:lnTo>
                  <a:pt x="10370" y="17515"/>
                </a:lnTo>
                <a:lnTo>
                  <a:pt x="10370" y="20016"/>
                </a:lnTo>
                <a:lnTo>
                  <a:pt x="8288" y="20016"/>
                </a:lnTo>
                <a:lnTo>
                  <a:pt x="8288" y="22528"/>
                </a:lnTo>
                <a:close/>
              </a:path>
              <a:path w="22859" h="22860">
                <a:moveTo>
                  <a:pt x="10370" y="20016"/>
                </a:moveTo>
                <a:lnTo>
                  <a:pt x="10370" y="17515"/>
                </a:lnTo>
                <a:lnTo>
                  <a:pt x="12439" y="17515"/>
                </a:lnTo>
                <a:lnTo>
                  <a:pt x="10370" y="20016"/>
                </a:lnTo>
                <a:close/>
              </a:path>
            </a:pathLst>
          </a:custGeom>
          <a:solidFill>
            <a:srgbClr val="C9CCCC"/>
          </a:solidFill>
        </p:spPr>
        <p:txBody>
          <a:bodyPr wrap="square" lIns="0" tIns="0" rIns="0" bIns="0" rtlCol="0"/>
          <a:lstStyle/>
          <a:p/>
        </p:txBody>
      </p:sp>
      <p:sp>
        <p:nvSpPr>
          <p:cNvPr id="3390" name="object 3390"/>
          <p:cNvSpPr/>
          <p:nvPr/>
        </p:nvSpPr>
        <p:spPr>
          <a:xfrm>
            <a:off x="7262877" y="2094136"/>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91" name="object 3391"/>
          <p:cNvSpPr/>
          <p:nvPr/>
        </p:nvSpPr>
        <p:spPr>
          <a:xfrm>
            <a:off x="7306439" y="1733902"/>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392" name="object 3392"/>
          <p:cNvSpPr/>
          <p:nvPr/>
        </p:nvSpPr>
        <p:spPr>
          <a:xfrm>
            <a:off x="7258715" y="1783937"/>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393" name="object 3393"/>
          <p:cNvSpPr/>
          <p:nvPr/>
        </p:nvSpPr>
        <p:spPr>
          <a:xfrm>
            <a:off x="7264946" y="2089120"/>
            <a:ext cx="4445" cy="7620"/>
          </a:xfrm>
          <a:custGeom>
            <a:rect l="l" t="t" r="r" b="b"/>
            <a:pathLst>
              <a:path w="4445" h="7619">
                <a:moveTo>
                  <a:pt x="4150" y="7501"/>
                </a:moveTo>
                <a:lnTo>
                  <a:pt x="0" y="7501"/>
                </a:lnTo>
                <a:lnTo>
                  <a:pt x="0" y="5013"/>
                </a:lnTo>
                <a:lnTo>
                  <a:pt x="2069" y="5013"/>
                </a:lnTo>
                <a:lnTo>
                  <a:pt x="2069" y="2488"/>
                </a:lnTo>
                <a:lnTo>
                  <a:pt x="0" y="0"/>
                </a:lnTo>
                <a:lnTo>
                  <a:pt x="4150" y="0"/>
                </a:lnTo>
                <a:lnTo>
                  <a:pt x="4150" y="7501"/>
                </a:lnTo>
                <a:close/>
              </a:path>
            </a:pathLst>
          </a:custGeom>
          <a:solidFill>
            <a:srgbClr val="C9CCCC"/>
          </a:solidFill>
        </p:spPr>
        <p:txBody>
          <a:bodyPr wrap="square" lIns="0" tIns="0" rIns="0" bIns="0" rtlCol="0"/>
          <a:lstStyle/>
          <a:p/>
        </p:txBody>
      </p:sp>
      <p:sp>
        <p:nvSpPr>
          <p:cNvPr id="3394" name="object 3394"/>
          <p:cNvSpPr/>
          <p:nvPr/>
        </p:nvSpPr>
        <p:spPr>
          <a:xfrm>
            <a:off x="7246275" y="2114152"/>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395" name="object 3395"/>
          <p:cNvSpPr/>
          <p:nvPr/>
        </p:nvSpPr>
        <p:spPr>
          <a:xfrm>
            <a:off x="7345850" y="1676378"/>
            <a:ext cx="2540" cy="2540"/>
          </a:xfrm>
          <a:custGeom>
            <a:rect l="l" t="t" r="r" b="b"/>
            <a:pathLst>
              <a:path w="2540" h="2539">
                <a:moveTo>
                  <a:pt x="2093" y="0"/>
                </a:moveTo>
                <a:lnTo>
                  <a:pt x="0" y="0"/>
                </a:lnTo>
                <a:lnTo>
                  <a:pt x="0" y="2488"/>
                </a:lnTo>
                <a:lnTo>
                  <a:pt x="2093" y="2488"/>
                </a:lnTo>
                <a:lnTo>
                  <a:pt x="2093" y="0"/>
                </a:lnTo>
                <a:close/>
              </a:path>
            </a:pathLst>
          </a:custGeom>
          <a:solidFill>
            <a:srgbClr val="C9CCCC"/>
          </a:solidFill>
        </p:spPr>
        <p:txBody>
          <a:bodyPr wrap="square" lIns="0" tIns="0" rIns="0" bIns="0" rtlCol="0"/>
          <a:lstStyle/>
          <a:p/>
        </p:txBody>
      </p:sp>
      <p:sp>
        <p:nvSpPr>
          <p:cNvPr id="3396" name="object 3396"/>
          <p:cNvSpPr/>
          <p:nvPr/>
        </p:nvSpPr>
        <p:spPr>
          <a:xfrm>
            <a:off x="7354162" y="1693881"/>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397" name="object 3397"/>
          <p:cNvSpPr/>
          <p:nvPr/>
        </p:nvSpPr>
        <p:spPr>
          <a:xfrm>
            <a:off x="7244198" y="1681361"/>
            <a:ext cx="12700" cy="22860"/>
          </a:xfrm>
          <a:custGeom>
            <a:rect l="l" t="t" r="r" b="b"/>
            <a:pathLst>
              <a:path w="12700" h="22860">
                <a:moveTo>
                  <a:pt x="12439" y="7501"/>
                </a:moveTo>
                <a:lnTo>
                  <a:pt x="10370" y="5013"/>
                </a:lnTo>
                <a:lnTo>
                  <a:pt x="8300" y="5013"/>
                </a:lnTo>
                <a:lnTo>
                  <a:pt x="8300" y="2512"/>
                </a:lnTo>
                <a:lnTo>
                  <a:pt x="10370" y="2512"/>
                </a:lnTo>
                <a:lnTo>
                  <a:pt x="12439" y="0"/>
                </a:lnTo>
                <a:lnTo>
                  <a:pt x="12439" y="7501"/>
                </a:lnTo>
                <a:close/>
              </a:path>
              <a:path w="12700" h="22860">
                <a:moveTo>
                  <a:pt x="10370" y="7501"/>
                </a:moveTo>
                <a:lnTo>
                  <a:pt x="4150" y="7501"/>
                </a:lnTo>
                <a:lnTo>
                  <a:pt x="4150" y="5013"/>
                </a:lnTo>
                <a:lnTo>
                  <a:pt x="10370" y="5013"/>
                </a:lnTo>
                <a:lnTo>
                  <a:pt x="10370" y="7501"/>
                </a:lnTo>
                <a:close/>
              </a:path>
              <a:path w="12700" h="22860">
                <a:moveTo>
                  <a:pt x="12439" y="12514"/>
                </a:moveTo>
                <a:lnTo>
                  <a:pt x="4150" y="12514"/>
                </a:lnTo>
                <a:lnTo>
                  <a:pt x="4150" y="10014"/>
                </a:lnTo>
                <a:lnTo>
                  <a:pt x="2081" y="10014"/>
                </a:lnTo>
                <a:lnTo>
                  <a:pt x="2081" y="7501"/>
                </a:lnTo>
                <a:lnTo>
                  <a:pt x="12439" y="7501"/>
                </a:lnTo>
                <a:lnTo>
                  <a:pt x="12439" y="12514"/>
                </a:lnTo>
                <a:close/>
              </a:path>
              <a:path w="12700" h="22860">
                <a:moveTo>
                  <a:pt x="6219" y="22528"/>
                </a:moveTo>
                <a:lnTo>
                  <a:pt x="0" y="22528"/>
                </a:lnTo>
                <a:lnTo>
                  <a:pt x="2081" y="20016"/>
                </a:lnTo>
                <a:lnTo>
                  <a:pt x="2081" y="12514"/>
                </a:lnTo>
                <a:lnTo>
                  <a:pt x="10370" y="12514"/>
                </a:lnTo>
                <a:lnTo>
                  <a:pt x="10370" y="15027"/>
                </a:lnTo>
                <a:lnTo>
                  <a:pt x="8300" y="15027"/>
                </a:lnTo>
                <a:lnTo>
                  <a:pt x="8300" y="17515"/>
                </a:lnTo>
                <a:lnTo>
                  <a:pt x="6219" y="17515"/>
                </a:lnTo>
                <a:lnTo>
                  <a:pt x="6219" y="22528"/>
                </a:lnTo>
                <a:close/>
              </a:path>
            </a:pathLst>
          </a:custGeom>
          <a:solidFill>
            <a:srgbClr val="C9CCCC"/>
          </a:solidFill>
        </p:spPr>
        <p:txBody>
          <a:bodyPr wrap="square" lIns="0" tIns="0" rIns="0" bIns="0" rtlCol="0"/>
          <a:lstStyle/>
          <a:p/>
        </p:txBody>
      </p:sp>
      <p:sp>
        <p:nvSpPr>
          <p:cNvPr id="3398" name="object 3398"/>
          <p:cNvSpPr/>
          <p:nvPr/>
        </p:nvSpPr>
        <p:spPr>
          <a:xfrm>
            <a:off x="7250418" y="1698884"/>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399" name="object 3399"/>
          <p:cNvSpPr/>
          <p:nvPr/>
        </p:nvSpPr>
        <p:spPr>
          <a:xfrm>
            <a:off x="7235900" y="1773914"/>
            <a:ext cx="2540" cy="5080"/>
          </a:xfrm>
          <a:custGeom>
            <a:rect l="l" t="t" r="r" b="b"/>
            <a:pathLst>
              <a:path w="2540" h="5080">
                <a:moveTo>
                  <a:pt x="2069" y="5013"/>
                </a:moveTo>
                <a:lnTo>
                  <a:pt x="0" y="5013"/>
                </a:lnTo>
                <a:lnTo>
                  <a:pt x="0" y="2524"/>
                </a:lnTo>
                <a:lnTo>
                  <a:pt x="2069" y="0"/>
                </a:lnTo>
                <a:lnTo>
                  <a:pt x="2069" y="5013"/>
                </a:lnTo>
                <a:close/>
              </a:path>
            </a:pathLst>
          </a:custGeom>
          <a:solidFill>
            <a:srgbClr val="C9CCCC"/>
          </a:solidFill>
        </p:spPr>
        <p:txBody>
          <a:bodyPr wrap="square" lIns="0" tIns="0" rIns="0" bIns="0" rtlCol="0"/>
          <a:lstStyle/>
          <a:p/>
        </p:txBody>
      </p:sp>
      <p:sp>
        <p:nvSpPr>
          <p:cNvPr id="3400" name="object 3400"/>
          <p:cNvSpPr/>
          <p:nvPr/>
        </p:nvSpPr>
        <p:spPr>
          <a:xfrm>
            <a:off x="7250414" y="1701383"/>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01" name="object 3401"/>
          <p:cNvSpPr/>
          <p:nvPr/>
        </p:nvSpPr>
        <p:spPr>
          <a:xfrm>
            <a:off x="7231751" y="1793929"/>
            <a:ext cx="4445" cy="10160"/>
          </a:xfrm>
          <a:custGeom>
            <a:rect l="l" t="t" r="r" b="b"/>
            <a:pathLst>
              <a:path w="4445" h="10160">
                <a:moveTo>
                  <a:pt x="4150" y="10014"/>
                </a:moveTo>
                <a:lnTo>
                  <a:pt x="2069" y="10014"/>
                </a:lnTo>
                <a:lnTo>
                  <a:pt x="2069" y="5013"/>
                </a:lnTo>
                <a:lnTo>
                  <a:pt x="0" y="5013"/>
                </a:lnTo>
                <a:lnTo>
                  <a:pt x="0" y="2512"/>
                </a:lnTo>
                <a:lnTo>
                  <a:pt x="2069" y="2512"/>
                </a:lnTo>
                <a:lnTo>
                  <a:pt x="2069" y="0"/>
                </a:lnTo>
                <a:lnTo>
                  <a:pt x="4150" y="0"/>
                </a:lnTo>
                <a:lnTo>
                  <a:pt x="4150" y="10014"/>
                </a:lnTo>
                <a:close/>
              </a:path>
            </a:pathLst>
          </a:custGeom>
          <a:solidFill>
            <a:srgbClr val="C9CCCC"/>
          </a:solidFill>
        </p:spPr>
        <p:txBody>
          <a:bodyPr wrap="square" lIns="0" tIns="0" rIns="0" bIns="0" rtlCol="0"/>
          <a:lstStyle/>
          <a:p/>
        </p:txBody>
      </p:sp>
      <p:sp>
        <p:nvSpPr>
          <p:cNvPr id="3402" name="object 3402"/>
          <p:cNvSpPr/>
          <p:nvPr/>
        </p:nvSpPr>
        <p:spPr>
          <a:xfrm>
            <a:off x="7233820" y="1788923"/>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403" name="object 3403"/>
          <p:cNvSpPr/>
          <p:nvPr/>
        </p:nvSpPr>
        <p:spPr>
          <a:xfrm>
            <a:off x="7244196" y="1703890"/>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404" name="object 3404"/>
          <p:cNvSpPr/>
          <p:nvPr/>
        </p:nvSpPr>
        <p:spPr>
          <a:xfrm>
            <a:off x="7235893" y="1786437"/>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05" name="object 3405"/>
          <p:cNvSpPr/>
          <p:nvPr/>
        </p:nvSpPr>
        <p:spPr>
          <a:xfrm>
            <a:off x="7233812" y="1778936"/>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06" name="object 3406"/>
          <p:cNvSpPr/>
          <p:nvPr/>
        </p:nvSpPr>
        <p:spPr>
          <a:xfrm>
            <a:off x="7235901" y="177893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407" name="object 3407"/>
          <p:cNvSpPr/>
          <p:nvPr/>
        </p:nvSpPr>
        <p:spPr>
          <a:xfrm>
            <a:off x="7240055" y="2101631"/>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408" name="object 3408"/>
          <p:cNvSpPr/>
          <p:nvPr/>
        </p:nvSpPr>
        <p:spPr>
          <a:xfrm>
            <a:off x="7264945" y="2091617"/>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409" name="object 3409"/>
          <p:cNvSpPr/>
          <p:nvPr/>
        </p:nvSpPr>
        <p:spPr>
          <a:xfrm>
            <a:off x="7248345" y="211414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410" name="object 3410"/>
          <p:cNvSpPr/>
          <p:nvPr/>
        </p:nvSpPr>
        <p:spPr>
          <a:xfrm>
            <a:off x="7244194" y="2109139"/>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11" name="object 3411"/>
          <p:cNvSpPr/>
          <p:nvPr/>
        </p:nvSpPr>
        <p:spPr>
          <a:xfrm>
            <a:off x="7248345" y="1706396"/>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12" name="object 3412"/>
          <p:cNvSpPr/>
          <p:nvPr/>
        </p:nvSpPr>
        <p:spPr>
          <a:xfrm>
            <a:off x="7235900" y="1793935"/>
            <a:ext cx="4445" cy="5080"/>
          </a:xfrm>
          <a:custGeom>
            <a:rect l="l" t="t" r="r" b="b"/>
            <a:pathLst>
              <a:path w="4445" h="5080">
                <a:moveTo>
                  <a:pt x="2069" y="5001"/>
                </a:moveTo>
                <a:lnTo>
                  <a:pt x="0" y="5001"/>
                </a:lnTo>
                <a:lnTo>
                  <a:pt x="0" y="0"/>
                </a:lnTo>
                <a:lnTo>
                  <a:pt x="4150" y="0"/>
                </a:lnTo>
                <a:lnTo>
                  <a:pt x="4150" y="2512"/>
                </a:lnTo>
                <a:lnTo>
                  <a:pt x="2069" y="2512"/>
                </a:lnTo>
                <a:lnTo>
                  <a:pt x="2069" y="5001"/>
                </a:lnTo>
                <a:close/>
              </a:path>
            </a:pathLst>
          </a:custGeom>
          <a:solidFill>
            <a:srgbClr val="C9CCCC"/>
          </a:solidFill>
        </p:spPr>
        <p:txBody>
          <a:bodyPr wrap="square" lIns="0" tIns="0" rIns="0" bIns="0" rtlCol="0"/>
          <a:lstStyle/>
          <a:p/>
        </p:txBody>
      </p:sp>
      <p:sp>
        <p:nvSpPr>
          <p:cNvPr id="3413" name="object 3413"/>
          <p:cNvSpPr/>
          <p:nvPr/>
        </p:nvSpPr>
        <p:spPr>
          <a:xfrm>
            <a:off x="7242125" y="211915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14" name="object 3414"/>
          <p:cNvSpPr/>
          <p:nvPr/>
        </p:nvSpPr>
        <p:spPr>
          <a:xfrm>
            <a:off x="7248348" y="1703890"/>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415" name="object 3415"/>
          <p:cNvSpPr/>
          <p:nvPr/>
        </p:nvSpPr>
        <p:spPr>
          <a:xfrm>
            <a:off x="7267014" y="2014081"/>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416" name="object 3416"/>
          <p:cNvSpPr/>
          <p:nvPr/>
        </p:nvSpPr>
        <p:spPr>
          <a:xfrm>
            <a:off x="7906122" y="1441227"/>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417" name="object 3417"/>
          <p:cNvSpPr/>
          <p:nvPr/>
        </p:nvSpPr>
        <p:spPr>
          <a:xfrm>
            <a:off x="7451700" y="1706387"/>
            <a:ext cx="4445" cy="5080"/>
          </a:xfrm>
          <a:custGeom>
            <a:rect l="l" t="t" r="r" b="b"/>
            <a:pathLst>
              <a:path w="4445" h="5080">
                <a:moveTo>
                  <a:pt x="4150" y="5001"/>
                </a:moveTo>
                <a:lnTo>
                  <a:pt x="0" y="5001"/>
                </a:lnTo>
                <a:lnTo>
                  <a:pt x="0" y="2488"/>
                </a:lnTo>
                <a:lnTo>
                  <a:pt x="2069" y="2488"/>
                </a:lnTo>
                <a:lnTo>
                  <a:pt x="4150" y="0"/>
                </a:lnTo>
                <a:lnTo>
                  <a:pt x="4150" y="5001"/>
                </a:lnTo>
                <a:close/>
              </a:path>
            </a:pathLst>
          </a:custGeom>
          <a:solidFill>
            <a:srgbClr val="C9CCCC"/>
          </a:solidFill>
        </p:spPr>
        <p:txBody>
          <a:bodyPr wrap="square" lIns="0" tIns="0" rIns="0" bIns="0" rtlCol="0"/>
          <a:lstStyle/>
          <a:p/>
        </p:txBody>
      </p:sp>
      <p:sp>
        <p:nvSpPr>
          <p:cNvPr id="3418" name="object 3418"/>
          <p:cNvSpPr/>
          <p:nvPr/>
        </p:nvSpPr>
        <p:spPr>
          <a:xfrm>
            <a:off x="7451692" y="1706384"/>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19" name="object 3419"/>
          <p:cNvSpPr/>
          <p:nvPr/>
        </p:nvSpPr>
        <p:spPr>
          <a:xfrm>
            <a:off x="7439256" y="171139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420" name="object 3420"/>
          <p:cNvSpPr/>
          <p:nvPr/>
        </p:nvSpPr>
        <p:spPr>
          <a:xfrm>
            <a:off x="7441324" y="1708879"/>
            <a:ext cx="4445" cy="5080"/>
          </a:xfrm>
          <a:custGeom>
            <a:rect l="l" t="t" r="r" b="b"/>
            <a:pathLst>
              <a:path w="4445" h="5080">
                <a:moveTo>
                  <a:pt x="2069" y="5001"/>
                </a:moveTo>
                <a:lnTo>
                  <a:pt x="0" y="5001"/>
                </a:lnTo>
                <a:lnTo>
                  <a:pt x="0" y="2512"/>
                </a:lnTo>
                <a:lnTo>
                  <a:pt x="2069" y="2512"/>
                </a:lnTo>
                <a:lnTo>
                  <a:pt x="2069" y="0"/>
                </a:lnTo>
                <a:lnTo>
                  <a:pt x="4150" y="0"/>
                </a:lnTo>
                <a:lnTo>
                  <a:pt x="4150" y="2512"/>
                </a:lnTo>
                <a:lnTo>
                  <a:pt x="2069" y="5001"/>
                </a:lnTo>
                <a:close/>
              </a:path>
            </a:pathLst>
          </a:custGeom>
          <a:solidFill>
            <a:srgbClr val="C9CCCC"/>
          </a:solidFill>
        </p:spPr>
        <p:txBody>
          <a:bodyPr wrap="square" lIns="0" tIns="0" rIns="0" bIns="0" rtlCol="0"/>
          <a:lstStyle/>
          <a:p/>
        </p:txBody>
      </p:sp>
      <p:sp>
        <p:nvSpPr>
          <p:cNvPr id="3421" name="object 3421"/>
          <p:cNvSpPr/>
          <p:nvPr/>
        </p:nvSpPr>
        <p:spPr>
          <a:xfrm>
            <a:off x="7441322" y="1708885"/>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422" name="object 3422"/>
          <p:cNvSpPr/>
          <p:nvPr/>
        </p:nvSpPr>
        <p:spPr>
          <a:xfrm>
            <a:off x="7453771" y="1703890"/>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423" name="object 3423"/>
          <p:cNvSpPr/>
          <p:nvPr/>
        </p:nvSpPr>
        <p:spPr>
          <a:xfrm>
            <a:off x="7430940" y="1713886"/>
            <a:ext cx="2540" cy="2540"/>
          </a:xfrm>
          <a:custGeom>
            <a:rect l="l" t="t" r="r" b="b"/>
            <a:pathLst>
              <a:path w="2540"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424" name="object 3424"/>
          <p:cNvSpPr/>
          <p:nvPr/>
        </p:nvSpPr>
        <p:spPr>
          <a:xfrm>
            <a:off x="7420568" y="1718892"/>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425" name="object 3425"/>
          <p:cNvSpPr/>
          <p:nvPr/>
        </p:nvSpPr>
        <p:spPr>
          <a:xfrm>
            <a:off x="7437171" y="1708885"/>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426" name="object 3426"/>
          <p:cNvSpPr/>
          <p:nvPr/>
        </p:nvSpPr>
        <p:spPr>
          <a:xfrm>
            <a:off x="7414348" y="1711388"/>
            <a:ext cx="6350" cy="7620"/>
          </a:xfrm>
          <a:custGeom>
            <a:rect l="l" t="t" r="r" b="b"/>
            <a:pathLst>
              <a:path w="6350" h="7619">
                <a:moveTo>
                  <a:pt x="4150" y="2500"/>
                </a:moveTo>
                <a:lnTo>
                  <a:pt x="0" y="2500"/>
                </a:lnTo>
                <a:lnTo>
                  <a:pt x="0" y="0"/>
                </a:lnTo>
                <a:lnTo>
                  <a:pt x="4150" y="0"/>
                </a:lnTo>
                <a:lnTo>
                  <a:pt x="4150" y="2500"/>
                </a:lnTo>
                <a:close/>
              </a:path>
              <a:path w="6350" h="7619">
                <a:moveTo>
                  <a:pt x="6219" y="7501"/>
                </a:moveTo>
                <a:lnTo>
                  <a:pt x="4150" y="7501"/>
                </a:lnTo>
                <a:lnTo>
                  <a:pt x="4150" y="5013"/>
                </a:lnTo>
                <a:lnTo>
                  <a:pt x="2081" y="5013"/>
                </a:lnTo>
                <a:lnTo>
                  <a:pt x="2081" y="2500"/>
                </a:lnTo>
                <a:lnTo>
                  <a:pt x="6219" y="2500"/>
                </a:lnTo>
                <a:lnTo>
                  <a:pt x="6219" y="7501"/>
                </a:lnTo>
                <a:close/>
              </a:path>
            </a:pathLst>
          </a:custGeom>
          <a:solidFill>
            <a:srgbClr val="C9CCCC"/>
          </a:solidFill>
        </p:spPr>
        <p:txBody>
          <a:bodyPr wrap="square" lIns="0" tIns="0" rIns="0" bIns="0" rtlCol="0"/>
          <a:lstStyle/>
          <a:p/>
        </p:txBody>
      </p:sp>
      <p:sp>
        <p:nvSpPr>
          <p:cNvPr id="3427" name="object 3427"/>
          <p:cNvSpPr/>
          <p:nvPr/>
        </p:nvSpPr>
        <p:spPr>
          <a:xfrm>
            <a:off x="7455854" y="1708879"/>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428" name="object 3428"/>
          <p:cNvSpPr/>
          <p:nvPr/>
        </p:nvSpPr>
        <p:spPr>
          <a:xfrm>
            <a:off x="7453761" y="1713886"/>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29" name="object 3429"/>
          <p:cNvSpPr/>
          <p:nvPr/>
        </p:nvSpPr>
        <p:spPr>
          <a:xfrm>
            <a:off x="7435102" y="171640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430" name="object 3430"/>
          <p:cNvSpPr/>
          <p:nvPr/>
        </p:nvSpPr>
        <p:spPr>
          <a:xfrm>
            <a:off x="7455855" y="171139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431" name="object 3431"/>
          <p:cNvSpPr/>
          <p:nvPr/>
        </p:nvSpPr>
        <p:spPr>
          <a:xfrm>
            <a:off x="7457923" y="1701373"/>
            <a:ext cx="4445" cy="2540"/>
          </a:xfrm>
          <a:custGeom>
            <a:rect l="l" t="t" r="r" b="b"/>
            <a:pathLst>
              <a:path w="4445" h="2539">
                <a:moveTo>
                  <a:pt x="4150" y="2512"/>
                </a:moveTo>
                <a:lnTo>
                  <a:pt x="0" y="2512"/>
                </a:lnTo>
                <a:lnTo>
                  <a:pt x="0" y="0"/>
                </a:lnTo>
                <a:lnTo>
                  <a:pt x="4150" y="0"/>
                </a:lnTo>
                <a:lnTo>
                  <a:pt x="4150" y="2512"/>
                </a:lnTo>
                <a:close/>
              </a:path>
            </a:pathLst>
          </a:custGeom>
          <a:solidFill>
            <a:srgbClr val="C9CCCC"/>
          </a:solidFill>
        </p:spPr>
        <p:txBody>
          <a:bodyPr wrap="square" lIns="0" tIns="0" rIns="0" bIns="0" rtlCol="0"/>
          <a:lstStyle/>
          <a:p/>
        </p:txBody>
      </p:sp>
      <p:sp>
        <p:nvSpPr>
          <p:cNvPr id="3432" name="object 3432"/>
          <p:cNvSpPr/>
          <p:nvPr/>
        </p:nvSpPr>
        <p:spPr>
          <a:xfrm>
            <a:off x="7455855" y="1703893"/>
            <a:ext cx="4445" cy="7620"/>
          </a:xfrm>
          <a:custGeom>
            <a:rect l="l" t="t" r="r" b="b"/>
            <a:pathLst>
              <a:path w="4445" h="7619">
                <a:moveTo>
                  <a:pt x="4138" y="7501"/>
                </a:moveTo>
                <a:lnTo>
                  <a:pt x="2069" y="7501"/>
                </a:lnTo>
                <a:lnTo>
                  <a:pt x="2069" y="4977"/>
                </a:lnTo>
                <a:lnTo>
                  <a:pt x="0" y="4977"/>
                </a:lnTo>
                <a:lnTo>
                  <a:pt x="0" y="0"/>
                </a:lnTo>
                <a:lnTo>
                  <a:pt x="2069" y="0"/>
                </a:lnTo>
                <a:lnTo>
                  <a:pt x="2069" y="2488"/>
                </a:lnTo>
                <a:lnTo>
                  <a:pt x="4138" y="2488"/>
                </a:lnTo>
                <a:lnTo>
                  <a:pt x="4138" y="7501"/>
                </a:lnTo>
                <a:close/>
              </a:path>
            </a:pathLst>
          </a:custGeom>
          <a:solidFill>
            <a:srgbClr val="C9CCCC"/>
          </a:solidFill>
        </p:spPr>
        <p:txBody>
          <a:bodyPr wrap="square" lIns="0" tIns="0" rIns="0" bIns="0" rtlCol="0"/>
          <a:lstStyle/>
          <a:p/>
        </p:txBody>
      </p:sp>
      <p:sp>
        <p:nvSpPr>
          <p:cNvPr id="3433" name="object 3433"/>
          <p:cNvSpPr/>
          <p:nvPr/>
        </p:nvSpPr>
        <p:spPr>
          <a:xfrm>
            <a:off x="7457923" y="1711394"/>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434" name="object 3434"/>
          <p:cNvSpPr/>
          <p:nvPr/>
        </p:nvSpPr>
        <p:spPr>
          <a:xfrm>
            <a:off x="7451700" y="1713882"/>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435" name="object 3435"/>
          <p:cNvSpPr/>
          <p:nvPr/>
        </p:nvSpPr>
        <p:spPr>
          <a:xfrm>
            <a:off x="7445472" y="1713886"/>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436" name="object 3436"/>
          <p:cNvSpPr/>
          <p:nvPr/>
        </p:nvSpPr>
        <p:spPr>
          <a:xfrm>
            <a:off x="7437169" y="1716401"/>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437" name="object 3437"/>
          <p:cNvSpPr/>
          <p:nvPr/>
        </p:nvSpPr>
        <p:spPr>
          <a:xfrm>
            <a:off x="7447544" y="1708879"/>
            <a:ext cx="4445" cy="5080"/>
          </a:xfrm>
          <a:custGeom>
            <a:rect l="l" t="t" r="r" b="b"/>
            <a:pathLst>
              <a:path w="4445" h="5080">
                <a:moveTo>
                  <a:pt x="4150" y="5001"/>
                </a:moveTo>
                <a:lnTo>
                  <a:pt x="0" y="5001"/>
                </a:lnTo>
                <a:lnTo>
                  <a:pt x="0" y="0"/>
                </a:lnTo>
                <a:lnTo>
                  <a:pt x="2069" y="0"/>
                </a:lnTo>
                <a:lnTo>
                  <a:pt x="2069" y="2512"/>
                </a:lnTo>
                <a:lnTo>
                  <a:pt x="4150" y="2512"/>
                </a:lnTo>
                <a:lnTo>
                  <a:pt x="4150" y="5001"/>
                </a:lnTo>
                <a:close/>
              </a:path>
            </a:pathLst>
          </a:custGeom>
          <a:solidFill>
            <a:srgbClr val="C9CCCC"/>
          </a:solidFill>
        </p:spPr>
        <p:txBody>
          <a:bodyPr wrap="square" lIns="0" tIns="0" rIns="0" bIns="0" rtlCol="0"/>
          <a:lstStyle/>
          <a:p/>
        </p:txBody>
      </p:sp>
      <p:sp>
        <p:nvSpPr>
          <p:cNvPr id="3438" name="object 3438"/>
          <p:cNvSpPr/>
          <p:nvPr/>
        </p:nvSpPr>
        <p:spPr>
          <a:xfrm>
            <a:off x="7812744" y="1333671"/>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39" name="object 3439"/>
          <p:cNvSpPr/>
          <p:nvPr/>
        </p:nvSpPr>
        <p:spPr>
          <a:xfrm>
            <a:off x="7891588" y="1251102"/>
            <a:ext cx="2540" cy="2540"/>
          </a:xfrm>
          <a:custGeom>
            <a:rect l="l" t="t" r="r" b="b"/>
            <a:pathLst>
              <a:path w="2540" h="2540">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440" name="object 3440"/>
          <p:cNvSpPr/>
          <p:nvPr/>
        </p:nvSpPr>
        <p:spPr>
          <a:xfrm>
            <a:off x="7418500" y="1708885"/>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441" name="object 3441"/>
          <p:cNvSpPr/>
          <p:nvPr/>
        </p:nvSpPr>
        <p:spPr>
          <a:xfrm>
            <a:off x="7661264" y="1521272"/>
            <a:ext cx="8890" cy="2540"/>
          </a:xfrm>
          <a:custGeom>
            <a:rect l="l" t="t" r="r" b="b"/>
            <a:pathLst>
              <a:path w="8890" h="2540">
                <a:moveTo>
                  <a:pt x="8300" y="2512"/>
                </a:moveTo>
                <a:lnTo>
                  <a:pt x="0" y="2512"/>
                </a:lnTo>
                <a:lnTo>
                  <a:pt x="0" y="0"/>
                </a:lnTo>
                <a:lnTo>
                  <a:pt x="8300" y="0"/>
                </a:lnTo>
                <a:lnTo>
                  <a:pt x="8300" y="2512"/>
                </a:lnTo>
                <a:close/>
              </a:path>
            </a:pathLst>
          </a:custGeom>
          <a:solidFill>
            <a:srgbClr val="C9CCCC"/>
          </a:solidFill>
        </p:spPr>
        <p:txBody>
          <a:bodyPr wrap="square" lIns="0" tIns="0" rIns="0" bIns="0" rtlCol="0"/>
          <a:lstStyle/>
          <a:p/>
        </p:txBody>
      </p:sp>
      <p:sp>
        <p:nvSpPr>
          <p:cNvPr id="3442" name="object 3442"/>
          <p:cNvSpPr/>
          <p:nvPr/>
        </p:nvSpPr>
        <p:spPr>
          <a:xfrm>
            <a:off x="7939323" y="1356168"/>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443" name="object 3443"/>
          <p:cNvSpPr/>
          <p:nvPr/>
        </p:nvSpPr>
        <p:spPr>
          <a:xfrm>
            <a:off x="7843878" y="1258607"/>
            <a:ext cx="2540" cy="2540"/>
          </a:xfrm>
          <a:custGeom>
            <a:rect l="l" t="t" r="r" b="b"/>
            <a:pathLst>
              <a:path w="2540" h="2540">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444" name="object 3444"/>
          <p:cNvSpPr/>
          <p:nvPr/>
        </p:nvSpPr>
        <p:spPr>
          <a:xfrm>
            <a:off x="7601095" y="1623842"/>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45" name="object 3445"/>
          <p:cNvSpPr/>
          <p:nvPr/>
        </p:nvSpPr>
        <p:spPr>
          <a:xfrm>
            <a:off x="7352093" y="1698882"/>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46" name="object 3446"/>
          <p:cNvSpPr/>
          <p:nvPr/>
        </p:nvSpPr>
        <p:spPr>
          <a:xfrm>
            <a:off x="7360392" y="1693873"/>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447" name="object 3447"/>
          <p:cNvSpPr/>
          <p:nvPr/>
        </p:nvSpPr>
        <p:spPr>
          <a:xfrm>
            <a:off x="7569961" y="1623842"/>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48" name="object 3448"/>
          <p:cNvSpPr/>
          <p:nvPr/>
        </p:nvSpPr>
        <p:spPr>
          <a:xfrm>
            <a:off x="7486964" y="1693881"/>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49" name="object 3449"/>
          <p:cNvSpPr/>
          <p:nvPr/>
        </p:nvSpPr>
        <p:spPr>
          <a:xfrm>
            <a:off x="7928943" y="1318636"/>
            <a:ext cx="2540" cy="2540"/>
          </a:xfrm>
          <a:custGeom>
            <a:rect l="l" t="t" r="r" b="b"/>
            <a:pathLst>
              <a:path w="2540" h="2540">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450" name="object 3450"/>
          <p:cNvSpPr/>
          <p:nvPr/>
        </p:nvSpPr>
        <p:spPr>
          <a:xfrm>
            <a:off x="7385273" y="1728889"/>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51" name="object 3451"/>
          <p:cNvSpPr/>
          <p:nvPr/>
        </p:nvSpPr>
        <p:spPr>
          <a:xfrm>
            <a:off x="7379053" y="1723912"/>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52" name="object 3452"/>
          <p:cNvSpPr/>
          <p:nvPr/>
        </p:nvSpPr>
        <p:spPr>
          <a:xfrm>
            <a:off x="7406036" y="1718898"/>
            <a:ext cx="2540" cy="2540"/>
          </a:xfrm>
          <a:custGeom>
            <a:rect l="l" t="t" r="r" b="b"/>
            <a:pathLst>
              <a:path w="2540" h="2539">
                <a:moveTo>
                  <a:pt x="0" y="2488"/>
                </a:moveTo>
                <a:lnTo>
                  <a:pt x="0" y="0"/>
                </a:lnTo>
                <a:lnTo>
                  <a:pt x="2093" y="0"/>
                </a:lnTo>
                <a:lnTo>
                  <a:pt x="0" y="2488"/>
                </a:lnTo>
                <a:close/>
              </a:path>
            </a:pathLst>
          </a:custGeom>
          <a:solidFill>
            <a:srgbClr val="C9CCCC"/>
          </a:solidFill>
        </p:spPr>
        <p:txBody>
          <a:bodyPr wrap="square" lIns="0" tIns="0" rIns="0" bIns="0" rtlCol="0"/>
          <a:lstStyle/>
          <a:p/>
        </p:txBody>
      </p:sp>
      <p:sp>
        <p:nvSpPr>
          <p:cNvPr id="3453" name="object 3453"/>
          <p:cNvSpPr/>
          <p:nvPr/>
        </p:nvSpPr>
        <p:spPr>
          <a:xfrm>
            <a:off x="7420570" y="1716410"/>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454" name="object 3454"/>
          <p:cNvSpPr/>
          <p:nvPr/>
        </p:nvSpPr>
        <p:spPr>
          <a:xfrm>
            <a:off x="7408118" y="1711397"/>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55" name="object 3455"/>
          <p:cNvSpPr/>
          <p:nvPr/>
        </p:nvSpPr>
        <p:spPr>
          <a:xfrm>
            <a:off x="7592783" y="1626343"/>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56" name="object 3456"/>
          <p:cNvSpPr/>
          <p:nvPr/>
        </p:nvSpPr>
        <p:spPr>
          <a:xfrm>
            <a:off x="7590721" y="1628829"/>
            <a:ext cx="2540" cy="2540"/>
          </a:xfrm>
          <a:custGeom>
            <a:rect l="l" t="t" r="r" b="b"/>
            <a:pathLst>
              <a:path w="2540"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457" name="object 3457"/>
          <p:cNvSpPr/>
          <p:nvPr/>
        </p:nvSpPr>
        <p:spPr>
          <a:xfrm>
            <a:off x="7584494" y="1626343"/>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58" name="object 3458"/>
          <p:cNvSpPr/>
          <p:nvPr/>
        </p:nvSpPr>
        <p:spPr>
          <a:xfrm>
            <a:off x="7457923" y="1623844"/>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459" name="object 3459"/>
          <p:cNvSpPr/>
          <p:nvPr/>
        </p:nvSpPr>
        <p:spPr>
          <a:xfrm>
            <a:off x="7574123" y="1628831"/>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460" name="object 3460"/>
          <p:cNvSpPr/>
          <p:nvPr/>
        </p:nvSpPr>
        <p:spPr>
          <a:xfrm>
            <a:off x="7816902" y="970941"/>
            <a:ext cx="330200" cy="271780"/>
          </a:xfrm>
          <a:custGeom>
            <a:rect l="l" t="t" r="r" b="b"/>
            <a:pathLst>
              <a:path w="330200" h="271780">
                <a:moveTo>
                  <a:pt x="120338" y="3810"/>
                </a:moveTo>
                <a:lnTo>
                  <a:pt x="116176" y="3810"/>
                </a:lnTo>
                <a:lnTo>
                  <a:pt x="116176" y="0"/>
                </a:lnTo>
                <a:lnTo>
                  <a:pt x="120338" y="0"/>
                </a:lnTo>
                <a:lnTo>
                  <a:pt x="120338" y="3810"/>
                </a:lnTo>
                <a:close/>
              </a:path>
              <a:path w="330200" h="271780">
                <a:moveTo>
                  <a:pt x="105818" y="8890"/>
                </a:moveTo>
                <a:lnTo>
                  <a:pt x="101667" y="8890"/>
                </a:lnTo>
                <a:lnTo>
                  <a:pt x="101667" y="3810"/>
                </a:lnTo>
                <a:lnTo>
                  <a:pt x="103736" y="3810"/>
                </a:lnTo>
                <a:lnTo>
                  <a:pt x="103736" y="6350"/>
                </a:lnTo>
                <a:lnTo>
                  <a:pt x="105818" y="6350"/>
                </a:lnTo>
                <a:lnTo>
                  <a:pt x="105818" y="8890"/>
                </a:lnTo>
                <a:close/>
              </a:path>
              <a:path w="330200" h="271780">
                <a:moveTo>
                  <a:pt x="126558" y="8890"/>
                </a:moveTo>
                <a:lnTo>
                  <a:pt x="105818" y="8890"/>
                </a:lnTo>
                <a:lnTo>
                  <a:pt x="107887" y="6350"/>
                </a:lnTo>
                <a:lnTo>
                  <a:pt x="114107" y="6350"/>
                </a:lnTo>
                <a:lnTo>
                  <a:pt x="114107" y="3810"/>
                </a:lnTo>
                <a:lnTo>
                  <a:pt x="122419" y="3810"/>
                </a:lnTo>
                <a:lnTo>
                  <a:pt x="126558" y="8890"/>
                </a:lnTo>
                <a:close/>
              </a:path>
              <a:path w="330200" h="271780">
                <a:moveTo>
                  <a:pt x="136928" y="19050"/>
                </a:moveTo>
                <a:lnTo>
                  <a:pt x="99574" y="19050"/>
                </a:lnTo>
                <a:lnTo>
                  <a:pt x="99574" y="16510"/>
                </a:lnTo>
                <a:lnTo>
                  <a:pt x="101667" y="13970"/>
                </a:lnTo>
                <a:lnTo>
                  <a:pt x="101667" y="11430"/>
                </a:lnTo>
                <a:lnTo>
                  <a:pt x="103736" y="11430"/>
                </a:lnTo>
                <a:lnTo>
                  <a:pt x="103736" y="8890"/>
                </a:lnTo>
                <a:lnTo>
                  <a:pt x="128639" y="8890"/>
                </a:lnTo>
                <a:lnTo>
                  <a:pt x="136928" y="19050"/>
                </a:lnTo>
                <a:close/>
              </a:path>
              <a:path w="330200" h="271780">
                <a:moveTo>
                  <a:pt x="151460" y="34290"/>
                </a:moveTo>
                <a:lnTo>
                  <a:pt x="103736" y="34290"/>
                </a:lnTo>
                <a:lnTo>
                  <a:pt x="103736" y="31750"/>
                </a:lnTo>
                <a:lnTo>
                  <a:pt x="99574" y="21590"/>
                </a:lnTo>
                <a:lnTo>
                  <a:pt x="97505" y="19050"/>
                </a:lnTo>
                <a:lnTo>
                  <a:pt x="139021" y="19050"/>
                </a:lnTo>
                <a:lnTo>
                  <a:pt x="139021" y="21590"/>
                </a:lnTo>
                <a:lnTo>
                  <a:pt x="141090" y="21590"/>
                </a:lnTo>
                <a:lnTo>
                  <a:pt x="147310" y="29210"/>
                </a:lnTo>
                <a:lnTo>
                  <a:pt x="149391" y="29210"/>
                </a:lnTo>
                <a:lnTo>
                  <a:pt x="149391" y="31750"/>
                </a:lnTo>
                <a:lnTo>
                  <a:pt x="151460" y="31750"/>
                </a:lnTo>
                <a:lnTo>
                  <a:pt x="151460" y="34290"/>
                </a:lnTo>
                <a:close/>
              </a:path>
              <a:path w="330200" h="271780">
                <a:moveTo>
                  <a:pt x="197103" y="80010"/>
                </a:moveTo>
                <a:lnTo>
                  <a:pt x="103736" y="80010"/>
                </a:lnTo>
                <a:lnTo>
                  <a:pt x="103736" y="77470"/>
                </a:lnTo>
                <a:lnTo>
                  <a:pt x="105818" y="77470"/>
                </a:lnTo>
                <a:lnTo>
                  <a:pt x="105818" y="74930"/>
                </a:lnTo>
                <a:lnTo>
                  <a:pt x="107887" y="72390"/>
                </a:lnTo>
                <a:lnTo>
                  <a:pt x="107887" y="67310"/>
                </a:lnTo>
                <a:lnTo>
                  <a:pt x="109956" y="67310"/>
                </a:lnTo>
                <a:lnTo>
                  <a:pt x="109956" y="49530"/>
                </a:lnTo>
                <a:lnTo>
                  <a:pt x="107887" y="46990"/>
                </a:lnTo>
                <a:lnTo>
                  <a:pt x="107887" y="39370"/>
                </a:lnTo>
                <a:lnTo>
                  <a:pt x="105818" y="34290"/>
                </a:lnTo>
                <a:lnTo>
                  <a:pt x="153554" y="34290"/>
                </a:lnTo>
                <a:lnTo>
                  <a:pt x="153554" y="39370"/>
                </a:lnTo>
                <a:lnTo>
                  <a:pt x="155623" y="39370"/>
                </a:lnTo>
                <a:lnTo>
                  <a:pt x="155623" y="41910"/>
                </a:lnTo>
                <a:lnTo>
                  <a:pt x="157692" y="41910"/>
                </a:lnTo>
                <a:lnTo>
                  <a:pt x="157692" y="44450"/>
                </a:lnTo>
                <a:lnTo>
                  <a:pt x="159773" y="44450"/>
                </a:lnTo>
                <a:lnTo>
                  <a:pt x="159773" y="46990"/>
                </a:lnTo>
                <a:lnTo>
                  <a:pt x="161842" y="46990"/>
                </a:lnTo>
                <a:lnTo>
                  <a:pt x="161842" y="49530"/>
                </a:lnTo>
                <a:lnTo>
                  <a:pt x="163912" y="52070"/>
                </a:lnTo>
                <a:lnTo>
                  <a:pt x="165993" y="52070"/>
                </a:lnTo>
                <a:lnTo>
                  <a:pt x="165993" y="54610"/>
                </a:lnTo>
                <a:lnTo>
                  <a:pt x="170155" y="54610"/>
                </a:lnTo>
                <a:lnTo>
                  <a:pt x="170155" y="57150"/>
                </a:lnTo>
                <a:lnTo>
                  <a:pt x="172213" y="57150"/>
                </a:lnTo>
                <a:lnTo>
                  <a:pt x="172213" y="59690"/>
                </a:lnTo>
                <a:lnTo>
                  <a:pt x="174282" y="59690"/>
                </a:lnTo>
                <a:lnTo>
                  <a:pt x="174282" y="62230"/>
                </a:lnTo>
                <a:lnTo>
                  <a:pt x="176375" y="62230"/>
                </a:lnTo>
                <a:lnTo>
                  <a:pt x="176375" y="64770"/>
                </a:lnTo>
                <a:lnTo>
                  <a:pt x="180513" y="64770"/>
                </a:lnTo>
                <a:lnTo>
                  <a:pt x="180513" y="67310"/>
                </a:lnTo>
                <a:lnTo>
                  <a:pt x="184664" y="69850"/>
                </a:lnTo>
                <a:lnTo>
                  <a:pt x="186745" y="69850"/>
                </a:lnTo>
                <a:lnTo>
                  <a:pt x="188814" y="72390"/>
                </a:lnTo>
                <a:lnTo>
                  <a:pt x="192977" y="74930"/>
                </a:lnTo>
                <a:lnTo>
                  <a:pt x="195046" y="74930"/>
                </a:lnTo>
                <a:lnTo>
                  <a:pt x="197103" y="77470"/>
                </a:lnTo>
                <a:lnTo>
                  <a:pt x="197103" y="80010"/>
                </a:lnTo>
                <a:close/>
              </a:path>
              <a:path w="330200" h="271780">
                <a:moveTo>
                  <a:pt x="290482" y="111760"/>
                </a:moveTo>
                <a:lnTo>
                  <a:pt x="91285" y="111760"/>
                </a:lnTo>
                <a:lnTo>
                  <a:pt x="91285" y="109220"/>
                </a:lnTo>
                <a:lnTo>
                  <a:pt x="97505" y="109220"/>
                </a:lnTo>
                <a:lnTo>
                  <a:pt x="97505" y="106680"/>
                </a:lnTo>
                <a:lnTo>
                  <a:pt x="99574" y="106680"/>
                </a:lnTo>
                <a:lnTo>
                  <a:pt x="101667" y="104140"/>
                </a:lnTo>
                <a:lnTo>
                  <a:pt x="101667" y="101600"/>
                </a:lnTo>
                <a:lnTo>
                  <a:pt x="103736" y="99060"/>
                </a:lnTo>
                <a:lnTo>
                  <a:pt x="103736" y="81280"/>
                </a:lnTo>
                <a:lnTo>
                  <a:pt x="101667" y="80010"/>
                </a:lnTo>
                <a:lnTo>
                  <a:pt x="199196" y="80010"/>
                </a:lnTo>
                <a:lnTo>
                  <a:pt x="205416" y="81280"/>
                </a:lnTo>
                <a:lnTo>
                  <a:pt x="207485" y="83820"/>
                </a:lnTo>
                <a:lnTo>
                  <a:pt x="211636" y="83820"/>
                </a:lnTo>
                <a:lnTo>
                  <a:pt x="213705" y="86360"/>
                </a:lnTo>
                <a:lnTo>
                  <a:pt x="219949" y="86360"/>
                </a:lnTo>
                <a:lnTo>
                  <a:pt x="219949" y="88900"/>
                </a:lnTo>
                <a:lnTo>
                  <a:pt x="228237" y="88900"/>
                </a:lnTo>
                <a:lnTo>
                  <a:pt x="230307" y="91440"/>
                </a:lnTo>
                <a:lnTo>
                  <a:pt x="244839" y="91440"/>
                </a:lnTo>
                <a:lnTo>
                  <a:pt x="244839" y="96520"/>
                </a:lnTo>
                <a:lnTo>
                  <a:pt x="246908" y="99060"/>
                </a:lnTo>
                <a:lnTo>
                  <a:pt x="246908" y="101600"/>
                </a:lnTo>
                <a:lnTo>
                  <a:pt x="251059" y="101600"/>
                </a:lnTo>
                <a:lnTo>
                  <a:pt x="255221" y="104140"/>
                </a:lnTo>
                <a:lnTo>
                  <a:pt x="290482" y="104140"/>
                </a:lnTo>
                <a:lnTo>
                  <a:pt x="290482" y="111760"/>
                </a:lnTo>
                <a:close/>
              </a:path>
              <a:path w="330200" h="271780">
                <a:moveTo>
                  <a:pt x="302933" y="88900"/>
                </a:moveTo>
                <a:lnTo>
                  <a:pt x="292551" y="88900"/>
                </a:lnTo>
                <a:lnTo>
                  <a:pt x="292551" y="86360"/>
                </a:lnTo>
                <a:lnTo>
                  <a:pt x="296714" y="86360"/>
                </a:lnTo>
                <a:lnTo>
                  <a:pt x="296714" y="83820"/>
                </a:lnTo>
                <a:lnTo>
                  <a:pt x="298795" y="83820"/>
                </a:lnTo>
                <a:lnTo>
                  <a:pt x="298795" y="81280"/>
                </a:lnTo>
                <a:lnTo>
                  <a:pt x="300864" y="81280"/>
                </a:lnTo>
                <a:lnTo>
                  <a:pt x="300864" y="80010"/>
                </a:lnTo>
                <a:lnTo>
                  <a:pt x="305014" y="80010"/>
                </a:lnTo>
                <a:lnTo>
                  <a:pt x="305014" y="83820"/>
                </a:lnTo>
                <a:lnTo>
                  <a:pt x="302933" y="86360"/>
                </a:lnTo>
                <a:lnTo>
                  <a:pt x="302933" y="88900"/>
                </a:lnTo>
                <a:close/>
              </a:path>
              <a:path w="330200" h="271780">
                <a:moveTo>
                  <a:pt x="298795" y="96520"/>
                </a:moveTo>
                <a:lnTo>
                  <a:pt x="284262" y="96520"/>
                </a:lnTo>
                <a:lnTo>
                  <a:pt x="284262" y="93980"/>
                </a:lnTo>
                <a:lnTo>
                  <a:pt x="286332" y="93980"/>
                </a:lnTo>
                <a:lnTo>
                  <a:pt x="286332" y="91440"/>
                </a:lnTo>
                <a:lnTo>
                  <a:pt x="290482" y="91440"/>
                </a:lnTo>
                <a:lnTo>
                  <a:pt x="290482" y="88900"/>
                </a:lnTo>
                <a:lnTo>
                  <a:pt x="300864" y="88900"/>
                </a:lnTo>
                <a:lnTo>
                  <a:pt x="298795" y="91440"/>
                </a:lnTo>
                <a:lnTo>
                  <a:pt x="298795" y="96520"/>
                </a:lnTo>
                <a:close/>
              </a:path>
              <a:path w="330200" h="271780">
                <a:moveTo>
                  <a:pt x="296714" y="99060"/>
                </a:moveTo>
                <a:lnTo>
                  <a:pt x="280112" y="99060"/>
                </a:lnTo>
                <a:lnTo>
                  <a:pt x="282193" y="96520"/>
                </a:lnTo>
                <a:lnTo>
                  <a:pt x="296714" y="96520"/>
                </a:lnTo>
                <a:lnTo>
                  <a:pt x="296714" y="99060"/>
                </a:lnTo>
                <a:close/>
              </a:path>
              <a:path w="330200" h="271780">
                <a:moveTo>
                  <a:pt x="294644" y="101600"/>
                </a:moveTo>
                <a:lnTo>
                  <a:pt x="278043" y="101600"/>
                </a:lnTo>
                <a:lnTo>
                  <a:pt x="278043" y="99060"/>
                </a:lnTo>
                <a:lnTo>
                  <a:pt x="294644" y="99060"/>
                </a:lnTo>
                <a:lnTo>
                  <a:pt x="294644" y="101600"/>
                </a:lnTo>
                <a:close/>
              </a:path>
              <a:path w="330200" h="271780">
                <a:moveTo>
                  <a:pt x="292551" y="104140"/>
                </a:moveTo>
                <a:lnTo>
                  <a:pt x="275949" y="104140"/>
                </a:lnTo>
                <a:lnTo>
                  <a:pt x="275949" y="101600"/>
                </a:lnTo>
                <a:lnTo>
                  <a:pt x="292551" y="101600"/>
                </a:lnTo>
                <a:lnTo>
                  <a:pt x="292551" y="104140"/>
                </a:lnTo>
                <a:close/>
              </a:path>
              <a:path w="330200" h="271780">
                <a:moveTo>
                  <a:pt x="288413" y="116840"/>
                </a:moveTo>
                <a:lnTo>
                  <a:pt x="87135" y="116840"/>
                </a:lnTo>
                <a:lnTo>
                  <a:pt x="87135" y="111760"/>
                </a:lnTo>
                <a:lnTo>
                  <a:pt x="288413" y="111760"/>
                </a:lnTo>
                <a:lnTo>
                  <a:pt x="288413" y="116840"/>
                </a:lnTo>
                <a:close/>
              </a:path>
              <a:path w="330200" h="271780">
                <a:moveTo>
                  <a:pt x="298795" y="144780"/>
                </a:moveTo>
                <a:lnTo>
                  <a:pt x="91285" y="144780"/>
                </a:lnTo>
                <a:lnTo>
                  <a:pt x="91285" y="139700"/>
                </a:lnTo>
                <a:lnTo>
                  <a:pt x="89216" y="137160"/>
                </a:lnTo>
                <a:lnTo>
                  <a:pt x="89216" y="134620"/>
                </a:lnTo>
                <a:lnTo>
                  <a:pt x="87135" y="134620"/>
                </a:lnTo>
                <a:lnTo>
                  <a:pt x="87135" y="129540"/>
                </a:lnTo>
                <a:lnTo>
                  <a:pt x="89216" y="127000"/>
                </a:lnTo>
                <a:lnTo>
                  <a:pt x="87135" y="124460"/>
                </a:lnTo>
                <a:lnTo>
                  <a:pt x="87135" y="121920"/>
                </a:lnTo>
                <a:lnTo>
                  <a:pt x="85065" y="121920"/>
                </a:lnTo>
                <a:lnTo>
                  <a:pt x="85065" y="116840"/>
                </a:lnTo>
                <a:lnTo>
                  <a:pt x="290482" y="116840"/>
                </a:lnTo>
                <a:lnTo>
                  <a:pt x="290482" y="119380"/>
                </a:lnTo>
                <a:lnTo>
                  <a:pt x="292551" y="119380"/>
                </a:lnTo>
                <a:lnTo>
                  <a:pt x="292551" y="121920"/>
                </a:lnTo>
                <a:lnTo>
                  <a:pt x="294644" y="124460"/>
                </a:lnTo>
                <a:lnTo>
                  <a:pt x="296714" y="124460"/>
                </a:lnTo>
                <a:lnTo>
                  <a:pt x="296714" y="129540"/>
                </a:lnTo>
                <a:lnTo>
                  <a:pt x="298795" y="129540"/>
                </a:lnTo>
                <a:lnTo>
                  <a:pt x="298795" y="137160"/>
                </a:lnTo>
                <a:lnTo>
                  <a:pt x="302941" y="142240"/>
                </a:lnTo>
                <a:lnTo>
                  <a:pt x="298795" y="142240"/>
                </a:lnTo>
                <a:lnTo>
                  <a:pt x="298795" y="144780"/>
                </a:lnTo>
                <a:close/>
              </a:path>
              <a:path w="330200" h="271780">
                <a:moveTo>
                  <a:pt x="329905" y="142240"/>
                </a:moveTo>
                <a:lnTo>
                  <a:pt x="319535" y="142240"/>
                </a:lnTo>
                <a:lnTo>
                  <a:pt x="321616" y="139700"/>
                </a:lnTo>
                <a:lnTo>
                  <a:pt x="329905" y="139700"/>
                </a:lnTo>
                <a:lnTo>
                  <a:pt x="329905" y="142240"/>
                </a:lnTo>
                <a:close/>
              </a:path>
              <a:path w="330200" h="271780">
                <a:moveTo>
                  <a:pt x="41492" y="144780"/>
                </a:moveTo>
                <a:lnTo>
                  <a:pt x="37329" y="144780"/>
                </a:lnTo>
                <a:lnTo>
                  <a:pt x="37329" y="142240"/>
                </a:lnTo>
                <a:lnTo>
                  <a:pt x="41492" y="142240"/>
                </a:lnTo>
                <a:lnTo>
                  <a:pt x="41492" y="144780"/>
                </a:lnTo>
                <a:close/>
              </a:path>
              <a:path w="330200" h="271780">
                <a:moveTo>
                  <a:pt x="305014" y="144780"/>
                </a:moveTo>
                <a:lnTo>
                  <a:pt x="302933" y="144780"/>
                </a:lnTo>
                <a:lnTo>
                  <a:pt x="300864" y="142240"/>
                </a:lnTo>
                <a:lnTo>
                  <a:pt x="302941" y="142240"/>
                </a:lnTo>
                <a:lnTo>
                  <a:pt x="305014" y="144780"/>
                </a:lnTo>
                <a:close/>
              </a:path>
              <a:path w="330200" h="271780">
                <a:moveTo>
                  <a:pt x="325755" y="144780"/>
                </a:moveTo>
                <a:lnTo>
                  <a:pt x="317466" y="144780"/>
                </a:lnTo>
                <a:lnTo>
                  <a:pt x="317466" y="142240"/>
                </a:lnTo>
                <a:lnTo>
                  <a:pt x="327836" y="142240"/>
                </a:lnTo>
                <a:lnTo>
                  <a:pt x="325755" y="144780"/>
                </a:lnTo>
                <a:close/>
              </a:path>
              <a:path w="330200" h="271780">
                <a:moveTo>
                  <a:pt x="68464" y="154940"/>
                </a:moveTo>
                <a:lnTo>
                  <a:pt x="31110" y="154940"/>
                </a:lnTo>
                <a:lnTo>
                  <a:pt x="31110" y="144780"/>
                </a:lnTo>
                <a:lnTo>
                  <a:pt x="45642" y="144780"/>
                </a:lnTo>
                <a:lnTo>
                  <a:pt x="45642" y="147320"/>
                </a:lnTo>
                <a:lnTo>
                  <a:pt x="47712" y="147320"/>
                </a:lnTo>
                <a:lnTo>
                  <a:pt x="47712" y="149860"/>
                </a:lnTo>
                <a:lnTo>
                  <a:pt x="53931" y="149860"/>
                </a:lnTo>
                <a:lnTo>
                  <a:pt x="53931" y="152400"/>
                </a:lnTo>
                <a:lnTo>
                  <a:pt x="68464" y="152400"/>
                </a:lnTo>
                <a:lnTo>
                  <a:pt x="68464" y="154940"/>
                </a:lnTo>
                <a:close/>
              </a:path>
              <a:path w="330200" h="271780">
                <a:moveTo>
                  <a:pt x="300864" y="147320"/>
                </a:moveTo>
                <a:lnTo>
                  <a:pt x="89216" y="147320"/>
                </a:lnTo>
                <a:lnTo>
                  <a:pt x="89216" y="144780"/>
                </a:lnTo>
                <a:lnTo>
                  <a:pt x="300864" y="144780"/>
                </a:lnTo>
                <a:lnTo>
                  <a:pt x="300864" y="147320"/>
                </a:lnTo>
                <a:close/>
              </a:path>
              <a:path w="330200" h="271780">
                <a:moveTo>
                  <a:pt x="315397" y="149860"/>
                </a:moveTo>
                <a:lnTo>
                  <a:pt x="313315" y="149860"/>
                </a:lnTo>
                <a:lnTo>
                  <a:pt x="313315" y="144780"/>
                </a:lnTo>
                <a:lnTo>
                  <a:pt x="319535" y="144780"/>
                </a:lnTo>
                <a:lnTo>
                  <a:pt x="319535" y="147320"/>
                </a:lnTo>
                <a:lnTo>
                  <a:pt x="315397" y="147320"/>
                </a:lnTo>
                <a:lnTo>
                  <a:pt x="315397" y="149860"/>
                </a:lnTo>
                <a:close/>
              </a:path>
              <a:path w="330200" h="271780">
                <a:moveTo>
                  <a:pt x="313315" y="154940"/>
                </a:moveTo>
                <a:lnTo>
                  <a:pt x="80903" y="154940"/>
                </a:lnTo>
                <a:lnTo>
                  <a:pt x="82972" y="152400"/>
                </a:lnTo>
                <a:lnTo>
                  <a:pt x="85065" y="152400"/>
                </a:lnTo>
                <a:lnTo>
                  <a:pt x="87135" y="147320"/>
                </a:lnTo>
                <a:lnTo>
                  <a:pt x="305014" y="147320"/>
                </a:lnTo>
                <a:lnTo>
                  <a:pt x="307084" y="149860"/>
                </a:lnTo>
                <a:lnTo>
                  <a:pt x="315397" y="149860"/>
                </a:lnTo>
                <a:lnTo>
                  <a:pt x="315397" y="152400"/>
                </a:lnTo>
                <a:lnTo>
                  <a:pt x="313315" y="154940"/>
                </a:lnTo>
                <a:close/>
              </a:path>
              <a:path w="330200" h="271780">
                <a:moveTo>
                  <a:pt x="56012" y="152400"/>
                </a:moveTo>
                <a:lnTo>
                  <a:pt x="53931" y="152400"/>
                </a:lnTo>
                <a:lnTo>
                  <a:pt x="56012" y="149860"/>
                </a:lnTo>
                <a:lnTo>
                  <a:pt x="56012" y="152400"/>
                </a:lnTo>
                <a:close/>
              </a:path>
              <a:path w="330200" h="271780">
                <a:moveTo>
                  <a:pt x="68464" y="152400"/>
                </a:moveTo>
                <a:lnTo>
                  <a:pt x="64313" y="152400"/>
                </a:lnTo>
                <a:lnTo>
                  <a:pt x="64313" y="149860"/>
                </a:lnTo>
                <a:lnTo>
                  <a:pt x="68464" y="149860"/>
                </a:lnTo>
                <a:lnTo>
                  <a:pt x="68464" y="152400"/>
                </a:lnTo>
                <a:close/>
              </a:path>
              <a:path w="330200" h="271780">
                <a:moveTo>
                  <a:pt x="76753" y="157480"/>
                </a:moveTo>
                <a:lnTo>
                  <a:pt x="35260" y="157480"/>
                </a:lnTo>
                <a:lnTo>
                  <a:pt x="35260" y="154940"/>
                </a:lnTo>
                <a:lnTo>
                  <a:pt x="74683" y="154940"/>
                </a:lnTo>
                <a:lnTo>
                  <a:pt x="76753" y="157480"/>
                </a:lnTo>
                <a:close/>
              </a:path>
              <a:path w="330200" h="271780">
                <a:moveTo>
                  <a:pt x="296714" y="157480"/>
                </a:moveTo>
                <a:lnTo>
                  <a:pt x="76753" y="157480"/>
                </a:lnTo>
                <a:lnTo>
                  <a:pt x="78846" y="154940"/>
                </a:lnTo>
                <a:lnTo>
                  <a:pt x="298795" y="154940"/>
                </a:lnTo>
                <a:lnTo>
                  <a:pt x="296714" y="157480"/>
                </a:lnTo>
                <a:close/>
              </a:path>
              <a:path w="330200" h="271780">
                <a:moveTo>
                  <a:pt x="240689" y="166370"/>
                </a:moveTo>
                <a:lnTo>
                  <a:pt x="41492" y="166370"/>
                </a:lnTo>
                <a:lnTo>
                  <a:pt x="41492" y="163830"/>
                </a:lnTo>
                <a:lnTo>
                  <a:pt x="39423" y="162560"/>
                </a:lnTo>
                <a:lnTo>
                  <a:pt x="37329" y="160020"/>
                </a:lnTo>
                <a:lnTo>
                  <a:pt x="37329" y="157480"/>
                </a:lnTo>
                <a:lnTo>
                  <a:pt x="290482" y="157480"/>
                </a:lnTo>
                <a:lnTo>
                  <a:pt x="290482" y="160020"/>
                </a:lnTo>
                <a:lnTo>
                  <a:pt x="278043" y="160020"/>
                </a:lnTo>
                <a:lnTo>
                  <a:pt x="278043" y="162560"/>
                </a:lnTo>
                <a:lnTo>
                  <a:pt x="271823" y="162560"/>
                </a:lnTo>
                <a:lnTo>
                  <a:pt x="271823" y="163830"/>
                </a:lnTo>
                <a:lnTo>
                  <a:pt x="244839" y="163830"/>
                </a:lnTo>
                <a:lnTo>
                  <a:pt x="240689" y="166370"/>
                </a:lnTo>
                <a:close/>
              </a:path>
              <a:path w="330200" h="271780">
                <a:moveTo>
                  <a:pt x="294644" y="162560"/>
                </a:moveTo>
                <a:lnTo>
                  <a:pt x="278043" y="162560"/>
                </a:lnTo>
                <a:lnTo>
                  <a:pt x="278043" y="160020"/>
                </a:lnTo>
                <a:lnTo>
                  <a:pt x="294644" y="160020"/>
                </a:lnTo>
                <a:lnTo>
                  <a:pt x="294644" y="162560"/>
                </a:lnTo>
                <a:close/>
              </a:path>
              <a:path w="330200" h="271780">
                <a:moveTo>
                  <a:pt x="284262" y="163830"/>
                </a:moveTo>
                <a:lnTo>
                  <a:pt x="282193" y="163830"/>
                </a:lnTo>
                <a:lnTo>
                  <a:pt x="282193" y="162560"/>
                </a:lnTo>
                <a:lnTo>
                  <a:pt x="286332" y="162560"/>
                </a:lnTo>
                <a:lnTo>
                  <a:pt x="284262" y="163830"/>
                </a:lnTo>
                <a:close/>
              </a:path>
              <a:path w="330200" h="271780">
                <a:moveTo>
                  <a:pt x="288413" y="163830"/>
                </a:moveTo>
                <a:lnTo>
                  <a:pt x="286332" y="163830"/>
                </a:lnTo>
                <a:lnTo>
                  <a:pt x="286332" y="162560"/>
                </a:lnTo>
                <a:lnTo>
                  <a:pt x="288413" y="162560"/>
                </a:lnTo>
                <a:lnTo>
                  <a:pt x="288413" y="163830"/>
                </a:lnTo>
                <a:close/>
              </a:path>
              <a:path w="330200" h="271780">
                <a:moveTo>
                  <a:pt x="271823" y="168910"/>
                </a:moveTo>
                <a:lnTo>
                  <a:pt x="253128" y="168910"/>
                </a:lnTo>
                <a:lnTo>
                  <a:pt x="253128" y="166370"/>
                </a:lnTo>
                <a:lnTo>
                  <a:pt x="251059" y="166370"/>
                </a:lnTo>
                <a:lnTo>
                  <a:pt x="249002" y="163830"/>
                </a:lnTo>
                <a:lnTo>
                  <a:pt x="271823" y="163830"/>
                </a:lnTo>
                <a:lnTo>
                  <a:pt x="269730" y="166370"/>
                </a:lnTo>
                <a:lnTo>
                  <a:pt x="271823" y="168910"/>
                </a:lnTo>
                <a:close/>
              </a:path>
              <a:path w="330200" h="271780">
                <a:moveTo>
                  <a:pt x="286332" y="166370"/>
                </a:moveTo>
                <a:lnTo>
                  <a:pt x="278043" y="166370"/>
                </a:lnTo>
                <a:lnTo>
                  <a:pt x="278043" y="163830"/>
                </a:lnTo>
                <a:lnTo>
                  <a:pt x="286332" y="163830"/>
                </a:lnTo>
                <a:lnTo>
                  <a:pt x="286332" y="166370"/>
                </a:lnTo>
                <a:close/>
              </a:path>
              <a:path w="330200" h="271780">
                <a:moveTo>
                  <a:pt x="236526" y="168910"/>
                </a:moveTo>
                <a:lnTo>
                  <a:pt x="37329" y="168910"/>
                </a:lnTo>
                <a:lnTo>
                  <a:pt x="39423" y="166370"/>
                </a:lnTo>
                <a:lnTo>
                  <a:pt x="238620" y="166370"/>
                </a:lnTo>
                <a:lnTo>
                  <a:pt x="236526" y="168910"/>
                </a:lnTo>
                <a:close/>
              </a:path>
              <a:path w="330200" h="271780">
                <a:moveTo>
                  <a:pt x="228237" y="173990"/>
                </a:moveTo>
                <a:lnTo>
                  <a:pt x="33191" y="173990"/>
                </a:lnTo>
                <a:lnTo>
                  <a:pt x="33191" y="171450"/>
                </a:lnTo>
                <a:lnTo>
                  <a:pt x="35260" y="168910"/>
                </a:lnTo>
                <a:lnTo>
                  <a:pt x="232400" y="168910"/>
                </a:lnTo>
                <a:lnTo>
                  <a:pt x="228237" y="173990"/>
                </a:lnTo>
                <a:close/>
              </a:path>
              <a:path w="330200" h="271780">
                <a:moveTo>
                  <a:pt x="217867" y="181610"/>
                </a:moveTo>
                <a:lnTo>
                  <a:pt x="26971" y="181610"/>
                </a:lnTo>
                <a:lnTo>
                  <a:pt x="29041" y="179070"/>
                </a:lnTo>
                <a:lnTo>
                  <a:pt x="29041" y="176530"/>
                </a:lnTo>
                <a:lnTo>
                  <a:pt x="31110" y="176530"/>
                </a:lnTo>
                <a:lnTo>
                  <a:pt x="31110" y="173990"/>
                </a:lnTo>
                <a:lnTo>
                  <a:pt x="224087" y="173990"/>
                </a:lnTo>
                <a:lnTo>
                  <a:pt x="217867" y="181610"/>
                </a:lnTo>
                <a:close/>
              </a:path>
              <a:path w="330200" h="271780">
                <a:moveTo>
                  <a:pt x="26971" y="181610"/>
                </a:moveTo>
                <a:lnTo>
                  <a:pt x="20728" y="181610"/>
                </a:lnTo>
                <a:lnTo>
                  <a:pt x="20728" y="179070"/>
                </a:lnTo>
                <a:lnTo>
                  <a:pt x="22821" y="176530"/>
                </a:lnTo>
                <a:lnTo>
                  <a:pt x="24890" y="176530"/>
                </a:lnTo>
                <a:lnTo>
                  <a:pt x="24890" y="179070"/>
                </a:lnTo>
                <a:lnTo>
                  <a:pt x="26971" y="179070"/>
                </a:lnTo>
                <a:lnTo>
                  <a:pt x="26971" y="181610"/>
                </a:lnTo>
                <a:close/>
              </a:path>
              <a:path w="330200" h="271780">
                <a:moveTo>
                  <a:pt x="211636" y="186690"/>
                </a:moveTo>
                <a:lnTo>
                  <a:pt x="14508" y="186690"/>
                </a:lnTo>
                <a:lnTo>
                  <a:pt x="16601" y="184150"/>
                </a:lnTo>
                <a:lnTo>
                  <a:pt x="16601" y="181610"/>
                </a:lnTo>
                <a:lnTo>
                  <a:pt x="215798" y="181610"/>
                </a:lnTo>
                <a:lnTo>
                  <a:pt x="215798" y="184150"/>
                </a:lnTo>
                <a:lnTo>
                  <a:pt x="211636" y="184150"/>
                </a:lnTo>
                <a:lnTo>
                  <a:pt x="211636" y="186690"/>
                </a:lnTo>
                <a:close/>
              </a:path>
              <a:path w="330200" h="271780">
                <a:moveTo>
                  <a:pt x="31110" y="217170"/>
                </a:moveTo>
                <a:lnTo>
                  <a:pt x="2069" y="217170"/>
                </a:lnTo>
                <a:lnTo>
                  <a:pt x="0" y="214630"/>
                </a:lnTo>
                <a:lnTo>
                  <a:pt x="2069" y="214630"/>
                </a:lnTo>
                <a:lnTo>
                  <a:pt x="0" y="212090"/>
                </a:lnTo>
                <a:lnTo>
                  <a:pt x="0" y="209550"/>
                </a:lnTo>
                <a:lnTo>
                  <a:pt x="4138" y="204470"/>
                </a:lnTo>
                <a:lnTo>
                  <a:pt x="4138" y="189230"/>
                </a:lnTo>
                <a:lnTo>
                  <a:pt x="6219" y="186690"/>
                </a:lnTo>
                <a:lnTo>
                  <a:pt x="209566" y="186690"/>
                </a:lnTo>
                <a:lnTo>
                  <a:pt x="209566" y="189230"/>
                </a:lnTo>
                <a:lnTo>
                  <a:pt x="99574" y="189230"/>
                </a:lnTo>
                <a:lnTo>
                  <a:pt x="97505" y="191770"/>
                </a:lnTo>
                <a:lnTo>
                  <a:pt x="37329" y="191770"/>
                </a:lnTo>
                <a:lnTo>
                  <a:pt x="37329" y="194310"/>
                </a:lnTo>
                <a:lnTo>
                  <a:pt x="33191" y="196850"/>
                </a:lnTo>
                <a:lnTo>
                  <a:pt x="31110" y="201930"/>
                </a:lnTo>
                <a:lnTo>
                  <a:pt x="29041" y="204470"/>
                </a:lnTo>
                <a:lnTo>
                  <a:pt x="29041" y="214630"/>
                </a:lnTo>
                <a:lnTo>
                  <a:pt x="31110" y="217170"/>
                </a:lnTo>
                <a:close/>
              </a:path>
              <a:path w="330200" h="271780">
                <a:moveTo>
                  <a:pt x="195046" y="222250"/>
                </a:moveTo>
                <a:lnTo>
                  <a:pt x="163912" y="222250"/>
                </a:lnTo>
                <a:lnTo>
                  <a:pt x="163912" y="219710"/>
                </a:lnTo>
                <a:lnTo>
                  <a:pt x="157692" y="219710"/>
                </a:lnTo>
                <a:lnTo>
                  <a:pt x="157692" y="217170"/>
                </a:lnTo>
                <a:lnTo>
                  <a:pt x="155623" y="217170"/>
                </a:lnTo>
                <a:lnTo>
                  <a:pt x="153554" y="214630"/>
                </a:lnTo>
                <a:lnTo>
                  <a:pt x="147310" y="214630"/>
                </a:lnTo>
                <a:lnTo>
                  <a:pt x="147310" y="212090"/>
                </a:lnTo>
                <a:lnTo>
                  <a:pt x="143172" y="212090"/>
                </a:lnTo>
                <a:lnTo>
                  <a:pt x="143172" y="209550"/>
                </a:lnTo>
                <a:lnTo>
                  <a:pt x="141090" y="209550"/>
                </a:lnTo>
                <a:lnTo>
                  <a:pt x="139021" y="207010"/>
                </a:lnTo>
                <a:lnTo>
                  <a:pt x="136928" y="207010"/>
                </a:lnTo>
                <a:lnTo>
                  <a:pt x="136928" y="204470"/>
                </a:lnTo>
                <a:lnTo>
                  <a:pt x="134859" y="204470"/>
                </a:lnTo>
                <a:lnTo>
                  <a:pt x="132801" y="201930"/>
                </a:lnTo>
                <a:lnTo>
                  <a:pt x="130708" y="201930"/>
                </a:lnTo>
                <a:lnTo>
                  <a:pt x="128639" y="199390"/>
                </a:lnTo>
                <a:lnTo>
                  <a:pt x="122419" y="199390"/>
                </a:lnTo>
                <a:lnTo>
                  <a:pt x="120338" y="196850"/>
                </a:lnTo>
                <a:lnTo>
                  <a:pt x="116176" y="194310"/>
                </a:lnTo>
                <a:lnTo>
                  <a:pt x="116176" y="191770"/>
                </a:lnTo>
                <a:lnTo>
                  <a:pt x="109956" y="191770"/>
                </a:lnTo>
                <a:lnTo>
                  <a:pt x="107887" y="189230"/>
                </a:lnTo>
                <a:lnTo>
                  <a:pt x="207485" y="189230"/>
                </a:lnTo>
                <a:lnTo>
                  <a:pt x="207485" y="191770"/>
                </a:lnTo>
                <a:lnTo>
                  <a:pt x="203347" y="194310"/>
                </a:lnTo>
                <a:lnTo>
                  <a:pt x="203347" y="196850"/>
                </a:lnTo>
                <a:lnTo>
                  <a:pt x="201266" y="196850"/>
                </a:lnTo>
                <a:lnTo>
                  <a:pt x="197103" y="207010"/>
                </a:lnTo>
                <a:lnTo>
                  <a:pt x="192977" y="212090"/>
                </a:lnTo>
                <a:lnTo>
                  <a:pt x="192977" y="214630"/>
                </a:lnTo>
                <a:lnTo>
                  <a:pt x="195046" y="217170"/>
                </a:lnTo>
                <a:lnTo>
                  <a:pt x="195046" y="222250"/>
                </a:lnTo>
                <a:close/>
              </a:path>
              <a:path w="330200" h="271780">
                <a:moveTo>
                  <a:pt x="45642" y="194310"/>
                </a:moveTo>
                <a:lnTo>
                  <a:pt x="43573" y="194310"/>
                </a:lnTo>
                <a:lnTo>
                  <a:pt x="41492" y="191770"/>
                </a:lnTo>
                <a:lnTo>
                  <a:pt x="47712" y="191770"/>
                </a:lnTo>
                <a:lnTo>
                  <a:pt x="45642" y="194310"/>
                </a:lnTo>
                <a:close/>
              </a:path>
              <a:path w="330200" h="271780">
                <a:moveTo>
                  <a:pt x="91285" y="194310"/>
                </a:moveTo>
                <a:lnTo>
                  <a:pt x="51862" y="194310"/>
                </a:lnTo>
                <a:lnTo>
                  <a:pt x="51862" y="191770"/>
                </a:lnTo>
                <a:lnTo>
                  <a:pt x="95448" y="191770"/>
                </a:lnTo>
                <a:lnTo>
                  <a:pt x="91285" y="194310"/>
                </a:lnTo>
                <a:close/>
              </a:path>
              <a:path w="330200" h="271780">
                <a:moveTo>
                  <a:pt x="82972" y="199390"/>
                </a:moveTo>
                <a:lnTo>
                  <a:pt x="56012" y="199390"/>
                </a:lnTo>
                <a:lnTo>
                  <a:pt x="56012" y="196850"/>
                </a:lnTo>
                <a:lnTo>
                  <a:pt x="53931" y="194310"/>
                </a:lnTo>
                <a:lnTo>
                  <a:pt x="87135" y="194310"/>
                </a:lnTo>
                <a:lnTo>
                  <a:pt x="82972" y="199390"/>
                </a:lnTo>
                <a:close/>
              </a:path>
              <a:path w="330200" h="271780">
                <a:moveTo>
                  <a:pt x="78846" y="201930"/>
                </a:moveTo>
                <a:lnTo>
                  <a:pt x="60151" y="201930"/>
                </a:lnTo>
                <a:lnTo>
                  <a:pt x="60151" y="199390"/>
                </a:lnTo>
                <a:lnTo>
                  <a:pt x="80903" y="199390"/>
                </a:lnTo>
                <a:lnTo>
                  <a:pt x="78846" y="201930"/>
                </a:lnTo>
                <a:close/>
              </a:path>
              <a:path w="330200" h="271780">
                <a:moveTo>
                  <a:pt x="70533" y="209550"/>
                </a:moveTo>
                <a:lnTo>
                  <a:pt x="66383" y="209550"/>
                </a:lnTo>
                <a:lnTo>
                  <a:pt x="66383" y="207010"/>
                </a:lnTo>
                <a:lnTo>
                  <a:pt x="62244" y="207010"/>
                </a:lnTo>
                <a:lnTo>
                  <a:pt x="62244" y="201930"/>
                </a:lnTo>
                <a:lnTo>
                  <a:pt x="74683" y="201930"/>
                </a:lnTo>
                <a:lnTo>
                  <a:pt x="70533" y="207010"/>
                </a:lnTo>
                <a:lnTo>
                  <a:pt x="70533" y="209550"/>
                </a:lnTo>
                <a:close/>
              </a:path>
              <a:path w="330200" h="271780">
                <a:moveTo>
                  <a:pt x="35260" y="219710"/>
                </a:moveTo>
                <a:lnTo>
                  <a:pt x="6219" y="219710"/>
                </a:lnTo>
                <a:lnTo>
                  <a:pt x="6219" y="217170"/>
                </a:lnTo>
                <a:lnTo>
                  <a:pt x="35260" y="217170"/>
                </a:lnTo>
                <a:lnTo>
                  <a:pt x="35260" y="219710"/>
                </a:lnTo>
                <a:close/>
              </a:path>
              <a:path w="330200" h="271780">
                <a:moveTo>
                  <a:pt x="39423" y="222250"/>
                </a:moveTo>
                <a:lnTo>
                  <a:pt x="8288" y="222250"/>
                </a:lnTo>
                <a:lnTo>
                  <a:pt x="8288" y="219710"/>
                </a:lnTo>
                <a:lnTo>
                  <a:pt x="37329" y="219710"/>
                </a:lnTo>
                <a:lnTo>
                  <a:pt x="39423" y="222250"/>
                </a:lnTo>
                <a:close/>
              </a:path>
              <a:path w="330200" h="271780">
                <a:moveTo>
                  <a:pt x="43573" y="224790"/>
                </a:moveTo>
                <a:lnTo>
                  <a:pt x="12439" y="224790"/>
                </a:lnTo>
                <a:lnTo>
                  <a:pt x="12439" y="222250"/>
                </a:lnTo>
                <a:lnTo>
                  <a:pt x="41492" y="222250"/>
                </a:lnTo>
                <a:lnTo>
                  <a:pt x="43573" y="224790"/>
                </a:lnTo>
                <a:close/>
              </a:path>
              <a:path w="330200" h="271780">
                <a:moveTo>
                  <a:pt x="53931" y="224790"/>
                </a:moveTo>
                <a:lnTo>
                  <a:pt x="45642" y="224790"/>
                </a:lnTo>
                <a:lnTo>
                  <a:pt x="47712" y="222250"/>
                </a:lnTo>
                <a:lnTo>
                  <a:pt x="53931" y="222250"/>
                </a:lnTo>
                <a:lnTo>
                  <a:pt x="53931" y="224790"/>
                </a:lnTo>
                <a:close/>
              </a:path>
              <a:path w="330200" h="271780">
                <a:moveTo>
                  <a:pt x="195046" y="224790"/>
                </a:moveTo>
                <a:lnTo>
                  <a:pt x="174282" y="224790"/>
                </a:lnTo>
                <a:lnTo>
                  <a:pt x="172213" y="222250"/>
                </a:lnTo>
                <a:lnTo>
                  <a:pt x="192977" y="222250"/>
                </a:lnTo>
                <a:lnTo>
                  <a:pt x="195046" y="224790"/>
                </a:lnTo>
                <a:close/>
              </a:path>
              <a:path w="330200" h="271780">
                <a:moveTo>
                  <a:pt x="60151" y="232410"/>
                </a:moveTo>
                <a:lnTo>
                  <a:pt x="18659" y="232410"/>
                </a:lnTo>
                <a:lnTo>
                  <a:pt x="18659" y="229870"/>
                </a:lnTo>
                <a:lnTo>
                  <a:pt x="16601" y="227330"/>
                </a:lnTo>
                <a:lnTo>
                  <a:pt x="16601" y="224790"/>
                </a:lnTo>
                <a:lnTo>
                  <a:pt x="56012" y="224790"/>
                </a:lnTo>
                <a:lnTo>
                  <a:pt x="56012" y="227330"/>
                </a:lnTo>
                <a:lnTo>
                  <a:pt x="58082" y="227330"/>
                </a:lnTo>
                <a:lnTo>
                  <a:pt x="58082" y="229870"/>
                </a:lnTo>
                <a:lnTo>
                  <a:pt x="60151" y="229870"/>
                </a:lnTo>
                <a:lnTo>
                  <a:pt x="60151" y="232410"/>
                </a:lnTo>
                <a:close/>
              </a:path>
              <a:path w="330200" h="271780">
                <a:moveTo>
                  <a:pt x="192977" y="229870"/>
                </a:moveTo>
                <a:lnTo>
                  <a:pt x="182595" y="229870"/>
                </a:lnTo>
                <a:lnTo>
                  <a:pt x="182595" y="227330"/>
                </a:lnTo>
                <a:lnTo>
                  <a:pt x="178444" y="227330"/>
                </a:lnTo>
                <a:lnTo>
                  <a:pt x="176375" y="224790"/>
                </a:lnTo>
                <a:lnTo>
                  <a:pt x="192977" y="224790"/>
                </a:lnTo>
                <a:lnTo>
                  <a:pt x="192977" y="229870"/>
                </a:lnTo>
                <a:close/>
              </a:path>
              <a:path w="330200" h="271780">
                <a:moveTo>
                  <a:pt x="188814" y="234950"/>
                </a:moveTo>
                <a:lnTo>
                  <a:pt x="186745" y="234950"/>
                </a:lnTo>
                <a:lnTo>
                  <a:pt x="184664" y="232410"/>
                </a:lnTo>
                <a:lnTo>
                  <a:pt x="184664" y="229870"/>
                </a:lnTo>
                <a:lnTo>
                  <a:pt x="190884" y="229870"/>
                </a:lnTo>
                <a:lnTo>
                  <a:pt x="190884" y="232410"/>
                </a:lnTo>
                <a:lnTo>
                  <a:pt x="188814" y="234950"/>
                </a:lnTo>
                <a:close/>
              </a:path>
              <a:path w="330200" h="271780">
                <a:moveTo>
                  <a:pt x="68464" y="240030"/>
                </a:moveTo>
                <a:lnTo>
                  <a:pt x="20728" y="240030"/>
                </a:lnTo>
                <a:lnTo>
                  <a:pt x="20728" y="232410"/>
                </a:lnTo>
                <a:lnTo>
                  <a:pt x="62244" y="232410"/>
                </a:lnTo>
                <a:lnTo>
                  <a:pt x="62244" y="234950"/>
                </a:lnTo>
                <a:lnTo>
                  <a:pt x="64313" y="234950"/>
                </a:lnTo>
                <a:lnTo>
                  <a:pt x="64313" y="237490"/>
                </a:lnTo>
                <a:lnTo>
                  <a:pt x="68464" y="237490"/>
                </a:lnTo>
                <a:lnTo>
                  <a:pt x="68464" y="240030"/>
                </a:lnTo>
                <a:close/>
              </a:path>
              <a:path w="330200" h="271780">
                <a:moveTo>
                  <a:pt x="70533" y="240030"/>
                </a:moveTo>
                <a:lnTo>
                  <a:pt x="68464" y="240030"/>
                </a:lnTo>
                <a:lnTo>
                  <a:pt x="70533" y="237490"/>
                </a:lnTo>
                <a:lnTo>
                  <a:pt x="70533" y="240030"/>
                </a:lnTo>
                <a:close/>
              </a:path>
              <a:path w="330200" h="271780">
                <a:moveTo>
                  <a:pt x="45642" y="248920"/>
                </a:moveTo>
                <a:lnTo>
                  <a:pt x="16601" y="248920"/>
                </a:lnTo>
                <a:lnTo>
                  <a:pt x="16601" y="245110"/>
                </a:lnTo>
                <a:lnTo>
                  <a:pt x="18659" y="245110"/>
                </a:lnTo>
                <a:lnTo>
                  <a:pt x="20728" y="242570"/>
                </a:lnTo>
                <a:lnTo>
                  <a:pt x="18659" y="240030"/>
                </a:lnTo>
                <a:lnTo>
                  <a:pt x="74683" y="240030"/>
                </a:lnTo>
                <a:lnTo>
                  <a:pt x="76753" y="242570"/>
                </a:lnTo>
                <a:lnTo>
                  <a:pt x="47712" y="242570"/>
                </a:lnTo>
                <a:lnTo>
                  <a:pt x="47712" y="245110"/>
                </a:lnTo>
                <a:lnTo>
                  <a:pt x="45642" y="246380"/>
                </a:lnTo>
                <a:lnTo>
                  <a:pt x="45642" y="248920"/>
                </a:lnTo>
                <a:close/>
              </a:path>
              <a:path w="330200" h="271780">
                <a:moveTo>
                  <a:pt x="70533" y="248920"/>
                </a:moveTo>
                <a:lnTo>
                  <a:pt x="64313" y="248920"/>
                </a:lnTo>
                <a:lnTo>
                  <a:pt x="62244" y="246380"/>
                </a:lnTo>
                <a:lnTo>
                  <a:pt x="51862" y="246380"/>
                </a:lnTo>
                <a:lnTo>
                  <a:pt x="51862" y="245110"/>
                </a:lnTo>
                <a:lnTo>
                  <a:pt x="49781" y="242570"/>
                </a:lnTo>
                <a:lnTo>
                  <a:pt x="76753" y="242570"/>
                </a:lnTo>
                <a:lnTo>
                  <a:pt x="78846" y="245110"/>
                </a:lnTo>
                <a:lnTo>
                  <a:pt x="72614" y="245110"/>
                </a:lnTo>
                <a:lnTo>
                  <a:pt x="72614" y="246380"/>
                </a:lnTo>
                <a:lnTo>
                  <a:pt x="70533" y="248920"/>
                </a:lnTo>
                <a:close/>
              </a:path>
              <a:path w="330200" h="271780">
                <a:moveTo>
                  <a:pt x="41492" y="251460"/>
                </a:moveTo>
                <a:lnTo>
                  <a:pt x="14508" y="251460"/>
                </a:lnTo>
                <a:lnTo>
                  <a:pt x="14508" y="248920"/>
                </a:lnTo>
                <a:lnTo>
                  <a:pt x="43573" y="248920"/>
                </a:lnTo>
                <a:lnTo>
                  <a:pt x="41492" y="251460"/>
                </a:lnTo>
                <a:close/>
              </a:path>
              <a:path w="330200" h="271780">
                <a:moveTo>
                  <a:pt x="24890" y="271780"/>
                </a:moveTo>
                <a:lnTo>
                  <a:pt x="22821" y="271780"/>
                </a:lnTo>
                <a:lnTo>
                  <a:pt x="22821" y="269240"/>
                </a:lnTo>
                <a:lnTo>
                  <a:pt x="16601" y="269240"/>
                </a:lnTo>
                <a:lnTo>
                  <a:pt x="16601" y="266700"/>
                </a:lnTo>
                <a:lnTo>
                  <a:pt x="14508" y="266700"/>
                </a:lnTo>
                <a:lnTo>
                  <a:pt x="14508" y="264160"/>
                </a:lnTo>
                <a:lnTo>
                  <a:pt x="12439" y="261620"/>
                </a:lnTo>
                <a:lnTo>
                  <a:pt x="12439" y="251460"/>
                </a:lnTo>
                <a:lnTo>
                  <a:pt x="37329" y="251460"/>
                </a:lnTo>
                <a:lnTo>
                  <a:pt x="37329" y="261620"/>
                </a:lnTo>
                <a:lnTo>
                  <a:pt x="33191" y="261620"/>
                </a:lnTo>
                <a:lnTo>
                  <a:pt x="33191" y="264160"/>
                </a:lnTo>
                <a:lnTo>
                  <a:pt x="26971" y="264160"/>
                </a:lnTo>
                <a:lnTo>
                  <a:pt x="26971" y="266700"/>
                </a:lnTo>
                <a:lnTo>
                  <a:pt x="24890" y="269240"/>
                </a:lnTo>
                <a:lnTo>
                  <a:pt x="24890" y="271780"/>
                </a:lnTo>
                <a:close/>
              </a:path>
            </a:pathLst>
          </a:custGeom>
          <a:solidFill>
            <a:srgbClr val="C9CCCC"/>
          </a:solidFill>
        </p:spPr>
        <p:txBody>
          <a:bodyPr wrap="square" lIns="0" tIns="0" rIns="0" bIns="0" rtlCol="0"/>
          <a:lstStyle/>
          <a:p/>
        </p:txBody>
      </p:sp>
      <p:sp>
        <p:nvSpPr>
          <p:cNvPr id="3461" name="object 3461"/>
          <p:cNvSpPr/>
          <p:nvPr/>
        </p:nvSpPr>
        <p:spPr>
          <a:xfrm>
            <a:off x="7391517" y="1741404"/>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462" name="object 3462"/>
          <p:cNvSpPr/>
          <p:nvPr/>
        </p:nvSpPr>
        <p:spPr>
          <a:xfrm>
            <a:off x="7947618" y="2211687"/>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463" name="object 3463"/>
          <p:cNvSpPr/>
          <p:nvPr/>
        </p:nvSpPr>
        <p:spPr>
          <a:xfrm>
            <a:off x="7945546" y="2206708"/>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64" name="object 3464"/>
          <p:cNvSpPr/>
          <p:nvPr/>
        </p:nvSpPr>
        <p:spPr>
          <a:xfrm>
            <a:off x="7478677" y="1703890"/>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465" name="object 3465"/>
          <p:cNvSpPr/>
          <p:nvPr/>
        </p:nvSpPr>
        <p:spPr>
          <a:xfrm>
            <a:off x="7949700" y="2181683"/>
            <a:ext cx="2540" cy="5080"/>
          </a:xfrm>
          <a:custGeom>
            <a:rect l="l" t="t" r="r" b="b"/>
            <a:pathLst>
              <a:path w="2540" h="5080">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466" name="object 3466"/>
          <p:cNvSpPr/>
          <p:nvPr/>
        </p:nvSpPr>
        <p:spPr>
          <a:xfrm>
            <a:off x="7947612" y="2184171"/>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467" name="object 3467"/>
          <p:cNvSpPr/>
          <p:nvPr/>
        </p:nvSpPr>
        <p:spPr>
          <a:xfrm>
            <a:off x="7511881" y="1691381"/>
            <a:ext cx="10795" cy="7620"/>
          </a:xfrm>
          <a:custGeom>
            <a:rect l="l" t="t" r="r" b="b"/>
            <a:pathLst>
              <a:path w="10795" h="7619">
                <a:moveTo>
                  <a:pt x="10370" y="7501"/>
                </a:moveTo>
                <a:lnTo>
                  <a:pt x="8288" y="7501"/>
                </a:lnTo>
                <a:lnTo>
                  <a:pt x="8288" y="5013"/>
                </a:lnTo>
                <a:lnTo>
                  <a:pt x="0" y="5013"/>
                </a:lnTo>
                <a:lnTo>
                  <a:pt x="0" y="2488"/>
                </a:lnTo>
                <a:lnTo>
                  <a:pt x="4138" y="2488"/>
                </a:lnTo>
                <a:lnTo>
                  <a:pt x="6219" y="0"/>
                </a:lnTo>
                <a:lnTo>
                  <a:pt x="10370" y="0"/>
                </a:lnTo>
                <a:lnTo>
                  <a:pt x="10370" y="7501"/>
                </a:lnTo>
                <a:close/>
              </a:path>
              <a:path w="10795" h="7619">
                <a:moveTo>
                  <a:pt x="6219" y="7501"/>
                </a:moveTo>
                <a:lnTo>
                  <a:pt x="4138" y="7501"/>
                </a:lnTo>
                <a:lnTo>
                  <a:pt x="4138" y="5013"/>
                </a:lnTo>
                <a:lnTo>
                  <a:pt x="6219" y="5013"/>
                </a:lnTo>
                <a:lnTo>
                  <a:pt x="6219" y="7501"/>
                </a:lnTo>
                <a:close/>
              </a:path>
            </a:pathLst>
          </a:custGeom>
          <a:solidFill>
            <a:srgbClr val="C9CCCC"/>
          </a:solidFill>
        </p:spPr>
        <p:txBody>
          <a:bodyPr wrap="square" lIns="0" tIns="0" rIns="0" bIns="0" rtlCol="0"/>
          <a:lstStyle/>
          <a:p/>
        </p:txBody>
      </p:sp>
      <p:sp>
        <p:nvSpPr>
          <p:cNvPr id="3468" name="object 3468"/>
          <p:cNvSpPr/>
          <p:nvPr/>
        </p:nvSpPr>
        <p:spPr>
          <a:xfrm>
            <a:off x="7516006" y="1681367"/>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69" name="object 3469"/>
          <p:cNvSpPr/>
          <p:nvPr/>
        </p:nvSpPr>
        <p:spPr>
          <a:xfrm>
            <a:off x="7505655" y="1696394"/>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470" name="object 3470"/>
          <p:cNvSpPr/>
          <p:nvPr/>
        </p:nvSpPr>
        <p:spPr>
          <a:xfrm>
            <a:off x="7406025" y="1741404"/>
            <a:ext cx="2540" cy="2540"/>
          </a:xfrm>
          <a:custGeom>
            <a:rect l="l" t="t" r="r" b="b"/>
            <a:pathLst>
              <a:path w="2540" h="2539">
                <a:moveTo>
                  <a:pt x="2093" y="0"/>
                </a:moveTo>
                <a:lnTo>
                  <a:pt x="0" y="0"/>
                </a:lnTo>
                <a:lnTo>
                  <a:pt x="0" y="2512"/>
                </a:lnTo>
                <a:lnTo>
                  <a:pt x="2093" y="2512"/>
                </a:lnTo>
                <a:lnTo>
                  <a:pt x="2093" y="0"/>
                </a:lnTo>
                <a:close/>
              </a:path>
            </a:pathLst>
          </a:custGeom>
          <a:solidFill>
            <a:srgbClr val="C9CCCC"/>
          </a:solidFill>
        </p:spPr>
        <p:txBody>
          <a:bodyPr wrap="square" lIns="0" tIns="0" rIns="0" bIns="0" rtlCol="0"/>
          <a:lstStyle/>
          <a:p/>
        </p:txBody>
      </p:sp>
      <p:sp>
        <p:nvSpPr>
          <p:cNvPr id="3471" name="object 3471"/>
          <p:cNvSpPr/>
          <p:nvPr/>
        </p:nvSpPr>
        <p:spPr>
          <a:xfrm>
            <a:off x="8119840" y="1098512"/>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472" name="object 3472"/>
          <p:cNvSpPr/>
          <p:nvPr/>
        </p:nvSpPr>
        <p:spPr>
          <a:xfrm>
            <a:off x="7528469" y="1683891"/>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73" name="object 3473"/>
          <p:cNvSpPr/>
          <p:nvPr/>
        </p:nvSpPr>
        <p:spPr>
          <a:xfrm>
            <a:off x="7883277" y="1181078"/>
            <a:ext cx="2540" cy="2540"/>
          </a:xfrm>
          <a:custGeom>
            <a:rect l="l" t="t" r="r" b="b"/>
            <a:pathLst>
              <a:path w="2540" h="2540">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74" name="object 3474"/>
          <p:cNvSpPr/>
          <p:nvPr/>
        </p:nvSpPr>
        <p:spPr>
          <a:xfrm>
            <a:off x="8119834" y="1048466"/>
            <a:ext cx="2540" cy="2540"/>
          </a:xfrm>
          <a:custGeom>
            <a:rect l="l" t="t" r="r" b="b"/>
            <a:pathLst>
              <a:path w="2540" h="2540">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475" name="object 3475"/>
          <p:cNvSpPr/>
          <p:nvPr/>
        </p:nvSpPr>
        <p:spPr>
          <a:xfrm>
            <a:off x="8117764" y="1095993"/>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476" name="object 3476"/>
          <p:cNvSpPr/>
          <p:nvPr/>
        </p:nvSpPr>
        <p:spPr>
          <a:xfrm>
            <a:off x="7347946" y="1698883"/>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477" name="object 3477"/>
          <p:cNvSpPr/>
          <p:nvPr/>
        </p:nvSpPr>
        <p:spPr>
          <a:xfrm>
            <a:off x="8005719" y="1206073"/>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478" name="object 3478"/>
          <p:cNvSpPr/>
          <p:nvPr/>
        </p:nvSpPr>
        <p:spPr>
          <a:xfrm>
            <a:off x="7947614" y="2176678"/>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79" name="object 3479"/>
          <p:cNvSpPr/>
          <p:nvPr/>
        </p:nvSpPr>
        <p:spPr>
          <a:xfrm>
            <a:off x="8134367" y="1121014"/>
            <a:ext cx="2540" cy="2540"/>
          </a:xfrm>
          <a:custGeom>
            <a:rect l="l" t="t" r="r" b="b"/>
            <a:pathLst>
              <a:path w="2540" h="2540">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480" name="object 3480"/>
          <p:cNvSpPr/>
          <p:nvPr/>
        </p:nvSpPr>
        <p:spPr>
          <a:xfrm>
            <a:off x="7949696" y="2179190"/>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81" name="object 3481"/>
          <p:cNvSpPr/>
          <p:nvPr/>
        </p:nvSpPr>
        <p:spPr>
          <a:xfrm>
            <a:off x="8092858" y="1133524"/>
            <a:ext cx="2540" cy="2540"/>
          </a:xfrm>
          <a:custGeom>
            <a:rect l="l" t="t" r="r" b="b"/>
            <a:pathLst>
              <a:path w="2540" h="2540">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482" name="object 3482"/>
          <p:cNvSpPr/>
          <p:nvPr/>
        </p:nvSpPr>
        <p:spPr>
          <a:xfrm>
            <a:off x="7476583" y="1718899"/>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83" name="object 3483"/>
          <p:cNvSpPr/>
          <p:nvPr/>
        </p:nvSpPr>
        <p:spPr>
          <a:xfrm>
            <a:off x="7652970" y="1708885"/>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484" name="object 3484"/>
          <p:cNvSpPr/>
          <p:nvPr/>
        </p:nvSpPr>
        <p:spPr>
          <a:xfrm>
            <a:off x="7625986" y="1721387"/>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485" name="object 3485"/>
          <p:cNvSpPr/>
          <p:nvPr/>
        </p:nvSpPr>
        <p:spPr>
          <a:xfrm>
            <a:off x="7331347" y="1233608"/>
            <a:ext cx="610235" cy="532130"/>
          </a:xfrm>
          <a:custGeom>
            <a:rect l="l" t="t" r="r" b="b"/>
            <a:pathLst>
              <a:path w="610234" h="532130">
                <a:moveTo>
                  <a:pt x="558179" y="3810"/>
                </a:moveTo>
                <a:lnTo>
                  <a:pt x="547797" y="3810"/>
                </a:lnTo>
                <a:lnTo>
                  <a:pt x="547797" y="0"/>
                </a:lnTo>
                <a:lnTo>
                  <a:pt x="551935" y="0"/>
                </a:lnTo>
                <a:lnTo>
                  <a:pt x="551935" y="1270"/>
                </a:lnTo>
                <a:lnTo>
                  <a:pt x="558179" y="1270"/>
                </a:lnTo>
                <a:lnTo>
                  <a:pt x="558179" y="3810"/>
                </a:lnTo>
                <a:close/>
              </a:path>
              <a:path w="610234" h="532130">
                <a:moveTo>
                  <a:pt x="560236" y="6350"/>
                </a:moveTo>
                <a:lnTo>
                  <a:pt x="545716" y="6350"/>
                </a:lnTo>
                <a:lnTo>
                  <a:pt x="545716" y="3810"/>
                </a:lnTo>
                <a:lnTo>
                  <a:pt x="560236" y="3810"/>
                </a:lnTo>
                <a:lnTo>
                  <a:pt x="560236" y="6350"/>
                </a:lnTo>
                <a:close/>
              </a:path>
              <a:path w="610234" h="532130">
                <a:moveTo>
                  <a:pt x="566468" y="11430"/>
                </a:moveTo>
                <a:lnTo>
                  <a:pt x="543646" y="11430"/>
                </a:lnTo>
                <a:lnTo>
                  <a:pt x="543646" y="6350"/>
                </a:lnTo>
                <a:lnTo>
                  <a:pt x="562305" y="6350"/>
                </a:lnTo>
                <a:lnTo>
                  <a:pt x="566468" y="11430"/>
                </a:lnTo>
                <a:close/>
              </a:path>
              <a:path w="610234" h="532130">
                <a:moveTo>
                  <a:pt x="558179" y="21590"/>
                </a:moveTo>
                <a:lnTo>
                  <a:pt x="541577" y="21590"/>
                </a:lnTo>
                <a:lnTo>
                  <a:pt x="541577" y="11430"/>
                </a:lnTo>
                <a:lnTo>
                  <a:pt x="570618" y="11430"/>
                </a:lnTo>
                <a:lnTo>
                  <a:pt x="574769" y="8890"/>
                </a:lnTo>
                <a:lnTo>
                  <a:pt x="576838" y="6350"/>
                </a:lnTo>
                <a:lnTo>
                  <a:pt x="578907" y="6350"/>
                </a:lnTo>
                <a:lnTo>
                  <a:pt x="578907" y="8890"/>
                </a:lnTo>
                <a:lnTo>
                  <a:pt x="576838" y="11430"/>
                </a:lnTo>
                <a:lnTo>
                  <a:pt x="576838" y="16510"/>
                </a:lnTo>
                <a:lnTo>
                  <a:pt x="562305" y="16510"/>
                </a:lnTo>
                <a:lnTo>
                  <a:pt x="560236" y="19050"/>
                </a:lnTo>
                <a:lnTo>
                  <a:pt x="558179" y="19050"/>
                </a:lnTo>
                <a:lnTo>
                  <a:pt x="558179" y="21590"/>
                </a:lnTo>
                <a:close/>
              </a:path>
              <a:path w="610234" h="532130">
                <a:moveTo>
                  <a:pt x="581000" y="64770"/>
                </a:moveTo>
                <a:lnTo>
                  <a:pt x="493841" y="64770"/>
                </a:lnTo>
                <a:lnTo>
                  <a:pt x="495934" y="62230"/>
                </a:lnTo>
                <a:lnTo>
                  <a:pt x="491772" y="62230"/>
                </a:lnTo>
                <a:lnTo>
                  <a:pt x="491772" y="59690"/>
                </a:lnTo>
                <a:lnTo>
                  <a:pt x="493841" y="57150"/>
                </a:lnTo>
                <a:lnTo>
                  <a:pt x="495934" y="57150"/>
                </a:lnTo>
                <a:lnTo>
                  <a:pt x="495934" y="54610"/>
                </a:lnTo>
                <a:lnTo>
                  <a:pt x="497992" y="54610"/>
                </a:lnTo>
                <a:lnTo>
                  <a:pt x="497992" y="52070"/>
                </a:lnTo>
                <a:lnTo>
                  <a:pt x="506293" y="52070"/>
                </a:lnTo>
                <a:lnTo>
                  <a:pt x="506293" y="49530"/>
                </a:lnTo>
                <a:lnTo>
                  <a:pt x="512524" y="49530"/>
                </a:lnTo>
                <a:lnTo>
                  <a:pt x="512524" y="46990"/>
                </a:lnTo>
                <a:lnTo>
                  <a:pt x="514593" y="44450"/>
                </a:lnTo>
                <a:lnTo>
                  <a:pt x="514593" y="36830"/>
                </a:lnTo>
                <a:lnTo>
                  <a:pt x="516663" y="34290"/>
                </a:lnTo>
                <a:lnTo>
                  <a:pt x="516663" y="29210"/>
                </a:lnTo>
                <a:lnTo>
                  <a:pt x="514593" y="26670"/>
                </a:lnTo>
                <a:lnTo>
                  <a:pt x="514593" y="24130"/>
                </a:lnTo>
                <a:lnTo>
                  <a:pt x="516663" y="24130"/>
                </a:lnTo>
                <a:lnTo>
                  <a:pt x="516663" y="16510"/>
                </a:lnTo>
                <a:lnTo>
                  <a:pt x="518756" y="16510"/>
                </a:lnTo>
                <a:lnTo>
                  <a:pt x="518756" y="19050"/>
                </a:lnTo>
                <a:lnTo>
                  <a:pt x="520825" y="19050"/>
                </a:lnTo>
                <a:lnTo>
                  <a:pt x="522882" y="21590"/>
                </a:lnTo>
                <a:lnTo>
                  <a:pt x="533264" y="21590"/>
                </a:lnTo>
                <a:lnTo>
                  <a:pt x="533264" y="31750"/>
                </a:lnTo>
                <a:lnTo>
                  <a:pt x="535334" y="39370"/>
                </a:lnTo>
                <a:lnTo>
                  <a:pt x="535334" y="41910"/>
                </a:lnTo>
                <a:lnTo>
                  <a:pt x="537415" y="44450"/>
                </a:lnTo>
                <a:lnTo>
                  <a:pt x="574769" y="44450"/>
                </a:lnTo>
                <a:lnTo>
                  <a:pt x="574769" y="46990"/>
                </a:lnTo>
                <a:lnTo>
                  <a:pt x="576838" y="52070"/>
                </a:lnTo>
                <a:lnTo>
                  <a:pt x="576838" y="57150"/>
                </a:lnTo>
                <a:lnTo>
                  <a:pt x="578907" y="59690"/>
                </a:lnTo>
                <a:lnTo>
                  <a:pt x="581000" y="64770"/>
                </a:lnTo>
                <a:close/>
              </a:path>
              <a:path w="610234" h="532130">
                <a:moveTo>
                  <a:pt x="574769" y="44450"/>
                </a:moveTo>
                <a:lnTo>
                  <a:pt x="543646" y="44450"/>
                </a:lnTo>
                <a:lnTo>
                  <a:pt x="543646" y="41910"/>
                </a:lnTo>
                <a:lnTo>
                  <a:pt x="562305" y="41910"/>
                </a:lnTo>
                <a:lnTo>
                  <a:pt x="564399" y="39370"/>
                </a:lnTo>
                <a:lnTo>
                  <a:pt x="564399" y="34290"/>
                </a:lnTo>
                <a:lnTo>
                  <a:pt x="566468" y="34290"/>
                </a:lnTo>
                <a:lnTo>
                  <a:pt x="566468" y="26670"/>
                </a:lnTo>
                <a:lnTo>
                  <a:pt x="568537" y="26670"/>
                </a:lnTo>
                <a:lnTo>
                  <a:pt x="568537" y="21590"/>
                </a:lnTo>
                <a:lnTo>
                  <a:pt x="564399" y="16510"/>
                </a:lnTo>
                <a:lnTo>
                  <a:pt x="576838" y="16510"/>
                </a:lnTo>
                <a:lnTo>
                  <a:pt x="574769" y="19050"/>
                </a:lnTo>
                <a:lnTo>
                  <a:pt x="574769" y="44450"/>
                </a:lnTo>
                <a:close/>
              </a:path>
              <a:path w="610234" h="532130">
                <a:moveTo>
                  <a:pt x="531195" y="21590"/>
                </a:moveTo>
                <a:lnTo>
                  <a:pt x="527045" y="21590"/>
                </a:lnTo>
                <a:lnTo>
                  <a:pt x="527045" y="19050"/>
                </a:lnTo>
                <a:lnTo>
                  <a:pt x="531195" y="19050"/>
                </a:lnTo>
                <a:lnTo>
                  <a:pt x="531195" y="21590"/>
                </a:lnTo>
                <a:close/>
              </a:path>
              <a:path w="610234" h="532130">
                <a:moveTo>
                  <a:pt x="547797" y="24130"/>
                </a:moveTo>
                <a:lnTo>
                  <a:pt x="539484" y="24130"/>
                </a:lnTo>
                <a:lnTo>
                  <a:pt x="539484" y="21590"/>
                </a:lnTo>
                <a:lnTo>
                  <a:pt x="549866" y="21590"/>
                </a:lnTo>
                <a:lnTo>
                  <a:pt x="547797" y="24130"/>
                </a:lnTo>
                <a:close/>
              </a:path>
              <a:path w="610234" h="532130">
                <a:moveTo>
                  <a:pt x="543646" y="26670"/>
                </a:moveTo>
                <a:lnTo>
                  <a:pt x="541577" y="26670"/>
                </a:lnTo>
                <a:lnTo>
                  <a:pt x="541577" y="24130"/>
                </a:lnTo>
                <a:lnTo>
                  <a:pt x="543646" y="24130"/>
                </a:lnTo>
                <a:lnTo>
                  <a:pt x="543646" y="26670"/>
                </a:lnTo>
                <a:close/>
              </a:path>
              <a:path w="610234" h="532130">
                <a:moveTo>
                  <a:pt x="558179" y="41910"/>
                </a:moveTo>
                <a:lnTo>
                  <a:pt x="545716" y="41910"/>
                </a:lnTo>
                <a:lnTo>
                  <a:pt x="545716" y="34290"/>
                </a:lnTo>
                <a:lnTo>
                  <a:pt x="549866" y="34290"/>
                </a:lnTo>
                <a:lnTo>
                  <a:pt x="549866" y="36830"/>
                </a:lnTo>
                <a:lnTo>
                  <a:pt x="551935" y="36830"/>
                </a:lnTo>
                <a:lnTo>
                  <a:pt x="551935" y="39370"/>
                </a:lnTo>
                <a:lnTo>
                  <a:pt x="556086" y="39370"/>
                </a:lnTo>
                <a:lnTo>
                  <a:pt x="558179" y="41910"/>
                </a:lnTo>
                <a:close/>
              </a:path>
              <a:path w="610234" h="532130">
                <a:moveTo>
                  <a:pt x="504223" y="52070"/>
                </a:moveTo>
                <a:lnTo>
                  <a:pt x="500061" y="52070"/>
                </a:lnTo>
                <a:lnTo>
                  <a:pt x="500061" y="49530"/>
                </a:lnTo>
                <a:lnTo>
                  <a:pt x="504223" y="49530"/>
                </a:lnTo>
                <a:lnTo>
                  <a:pt x="504223" y="52070"/>
                </a:lnTo>
                <a:close/>
              </a:path>
              <a:path w="610234" h="532130">
                <a:moveTo>
                  <a:pt x="599659" y="96520"/>
                </a:moveTo>
                <a:lnTo>
                  <a:pt x="495934" y="96520"/>
                </a:lnTo>
                <a:lnTo>
                  <a:pt x="495934" y="93980"/>
                </a:lnTo>
                <a:lnTo>
                  <a:pt x="497992" y="91440"/>
                </a:lnTo>
                <a:lnTo>
                  <a:pt x="497992" y="83820"/>
                </a:lnTo>
                <a:lnTo>
                  <a:pt x="500061" y="83820"/>
                </a:lnTo>
                <a:lnTo>
                  <a:pt x="500061" y="74930"/>
                </a:lnTo>
                <a:lnTo>
                  <a:pt x="495934" y="74930"/>
                </a:lnTo>
                <a:lnTo>
                  <a:pt x="495934" y="64770"/>
                </a:lnTo>
                <a:lnTo>
                  <a:pt x="585127" y="64770"/>
                </a:lnTo>
                <a:lnTo>
                  <a:pt x="585127" y="67310"/>
                </a:lnTo>
                <a:lnTo>
                  <a:pt x="587220" y="67310"/>
                </a:lnTo>
                <a:lnTo>
                  <a:pt x="587220" y="69850"/>
                </a:lnTo>
                <a:lnTo>
                  <a:pt x="591370" y="69850"/>
                </a:lnTo>
                <a:lnTo>
                  <a:pt x="591370" y="72390"/>
                </a:lnTo>
                <a:lnTo>
                  <a:pt x="593440" y="74930"/>
                </a:lnTo>
                <a:lnTo>
                  <a:pt x="593440" y="77470"/>
                </a:lnTo>
                <a:lnTo>
                  <a:pt x="595509" y="77470"/>
                </a:lnTo>
                <a:lnTo>
                  <a:pt x="595509" y="80010"/>
                </a:lnTo>
                <a:lnTo>
                  <a:pt x="597590" y="80010"/>
                </a:lnTo>
                <a:lnTo>
                  <a:pt x="597590" y="88900"/>
                </a:lnTo>
                <a:lnTo>
                  <a:pt x="601729" y="88900"/>
                </a:lnTo>
                <a:lnTo>
                  <a:pt x="601729" y="91440"/>
                </a:lnTo>
                <a:lnTo>
                  <a:pt x="597590" y="91440"/>
                </a:lnTo>
                <a:lnTo>
                  <a:pt x="597590" y="93980"/>
                </a:lnTo>
                <a:lnTo>
                  <a:pt x="599659" y="93980"/>
                </a:lnTo>
                <a:lnTo>
                  <a:pt x="599659" y="96520"/>
                </a:lnTo>
                <a:close/>
              </a:path>
              <a:path w="610234" h="532130">
                <a:moveTo>
                  <a:pt x="603822" y="106680"/>
                </a:moveTo>
                <a:lnTo>
                  <a:pt x="483459" y="106680"/>
                </a:lnTo>
                <a:lnTo>
                  <a:pt x="483459" y="101600"/>
                </a:lnTo>
                <a:lnTo>
                  <a:pt x="491772" y="101600"/>
                </a:lnTo>
                <a:lnTo>
                  <a:pt x="491772" y="99060"/>
                </a:lnTo>
                <a:lnTo>
                  <a:pt x="493841" y="99060"/>
                </a:lnTo>
                <a:lnTo>
                  <a:pt x="493841" y="96520"/>
                </a:lnTo>
                <a:lnTo>
                  <a:pt x="601729" y="96520"/>
                </a:lnTo>
                <a:lnTo>
                  <a:pt x="605891" y="101600"/>
                </a:lnTo>
                <a:lnTo>
                  <a:pt x="605891" y="104140"/>
                </a:lnTo>
                <a:lnTo>
                  <a:pt x="603822" y="104140"/>
                </a:lnTo>
                <a:lnTo>
                  <a:pt x="603822" y="106680"/>
                </a:lnTo>
                <a:close/>
              </a:path>
              <a:path w="610234" h="532130">
                <a:moveTo>
                  <a:pt x="489691" y="109220"/>
                </a:moveTo>
                <a:lnTo>
                  <a:pt x="485552" y="109220"/>
                </a:lnTo>
                <a:lnTo>
                  <a:pt x="485552" y="106680"/>
                </a:lnTo>
                <a:lnTo>
                  <a:pt x="489691" y="106680"/>
                </a:lnTo>
                <a:lnTo>
                  <a:pt x="489691" y="109220"/>
                </a:lnTo>
                <a:close/>
              </a:path>
              <a:path w="610234" h="532130">
                <a:moveTo>
                  <a:pt x="603822" y="142240"/>
                </a:moveTo>
                <a:lnTo>
                  <a:pt x="500061" y="142240"/>
                </a:lnTo>
                <a:lnTo>
                  <a:pt x="500061" y="137160"/>
                </a:lnTo>
                <a:lnTo>
                  <a:pt x="502154" y="132080"/>
                </a:lnTo>
                <a:lnTo>
                  <a:pt x="502154" y="114300"/>
                </a:lnTo>
                <a:lnTo>
                  <a:pt x="500061" y="114300"/>
                </a:lnTo>
                <a:lnTo>
                  <a:pt x="500061" y="109220"/>
                </a:lnTo>
                <a:lnTo>
                  <a:pt x="497992" y="109220"/>
                </a:lnTo>
                <a:lnTo>
                  <a:pt x="495934" y="106680"/>
                </a:lnTo>
                <a:lnTo>
                  <a:pt x="605891" y="106680"/>
                </a:lnTo>
                <a:lnTo>
                  <a:pt x="605891" y="111760"/>
                </a:lnTo>
                <a:lnTo>
                  <a:pt x="607972" y="114300"/>
                </a:lnTo>
                <a:lnTo>
                  <a:pt x="607972" y="116840"/>
                </a:lnTo>
                <a:lnTo>
                  <a:pt x="605891" y="116840"/>
                </a:lnTo>
                <a:lnTo>
                  <a:pt x="605891" y="119380"/>
                </a:lnTo>
                <a:lnTo>
                  <a:pt x="607972" y="119380"/>
                </a:lnTo>
                <a:lnTo>
                  <a:pt x="605891" y="121920"/>
                </a:lnTo>
                <a:lnTo>
                  <a:pt x="605891" y="127000"/>
                </a:lnTo>
                <a:lnTo>
                  <a:pt x="610041" y="127000"/>
                </a:lnTo>
                <a:lnTo>
                  <a:pt x="610041" y="132080"/>
                </a:lnTo>
                <a:lnTo>
                  <a:pt x="607972" y="132080"/>
                </a:lnTo>
                <a:lnTo>
                  <a:pt x="607972" y="134620"/>
                </a:lnTo>
                <a:lnTo>
                  <a:pt x="605891" y="134620"/>
                </a:lnTo>
                <a:lnTo>
                  <a:pt x="605891" y="139700"/>
                </a:lnTo>
                <a:lnTo>
                  <a:pt x="603822" y="139700"/>
                </a:lnTo>
                <a:lnTo>
                  <a:pt x="603822" y="142240"/>
                </a:lnTo>
                <a:close/>
              </a:path>
              <a:path w="610234" h="532130">
                <a:moveTo>
                  <a:pt x="610041" y="127000"/>
                </a:moveTo>
                <a:lnTo>
                  <a:pt x="605891" y="127000"/>
                </a:lnTo>
                <a:lnTo>
                  <a:pt x="607972" y="124460"/>
                </a:lnTo>
                <a:lnTo>
                  <a:pt x="610041" y="124460"/>
                </a:lnTo>
                <a:lnTo>
                  <a:pt x="610041" y="127000"/>
                </a:lnTo>
                <a:close/>
              </a:path>
              <a:path w="610234" h="532130">
                <a:moveTo>
                  <a:pt x="605891" y="152400"/>
                </a:moveTo>
                <a:lnTo>
                  <a:pt x="491772" y="152400"/>
                </a:lnTo>
                <a:lnTo>
                  <a:pt x="493841" y="149860"/>
                </a:lnTo>
                <a:lnTo>
                  <a:pt x="493841" y="147320"/>
                </a:lnTo>
                <a:lnTo>
                  <a:pt x="497992" y="147320"/>
                </a:lnTo>
                <a:lnTo>
                  <a:pt x="497992" y="142240"/>
                </a:lnTo>
                <a:lnTo>
                  <a:pt x="601729" y="142240"/>
                </a:lnTo>
                <a:lnTo>
                  <a:pt x="601729" y="149860"/>
                </a:lnTo>
                <a:lnTo>
                  <a:pt x="605891" y="149860"/>
                </a:lnTo>
                <a:lnTo>
                  <a:pt x="605891" y="152400"/>
                </a:lnTo>
                <a:close/>
              </a:path>
              <a:path w="610234" h="532130">
                <a:moveTo>
                  <a:pt x="601729" y="154940"/>
                </a:moveTo>
                <a:lnTo>
                  <a:pt x="493841" y="154940"/>
                </a:lnTo>
                <a:lnTo>
                  <a:pt x="493841" y="152400"/>
                </a:lnTo>
                <a:lnTo>
                  <a:pt x="601729" y="152400"/>
                </a:lnTo>
                <a:lnTo>
                  <a:pt x="601729" y="154940"/>
                </a:lnTo>
                <a:close/>
              </a:path>
              <a:path w="610234" h="532130">
                <a:moveTo>
                  <a:pt x="589289" y="173990"/>
                </a:moveTo>
                <a:lnTo>
                  <a:pt x="587220" y="173990"/>
                </a:lnTo>
                <a:lnTo>
                  <a:pt x="587220" y="171450"/>
                </a:lnTo>
                <a:lnTo>
                  <a:pt x="489691" y="171450"/>
                </a:lnTo>
                <a:lnTo>
                  <a:pt x="489691" y="166370"/>
                </a:lnTo>
                <a:lnTo>
                  <a:pt x="491772" y="163830"/>
                </a:lnTo>
                <a:lnTo>
                  <a:pt x="491772" y="154940"/>
                </a:lnTo>
                <a:lnTo>
                  <a:pt x="599659" y="154940"/>
                </a:lnTo>
                <a:lnTo>
                  <a:pt x="599659" y="157480"/>
                </a:lnTo>
                <a:lnTo>
                  <a:pt x="597590" y="157480"/>
                </a:lnTo>
                <a:lnTo>
                  <a:pt x="597590" y="160020"/>
                </a:lnTo>
                <a:lnTo>
                  <a:pt x="599659" y="160020"/>
                </a:lnTo>
                <a:lnTo>
                  <a:pt x="599659" y="162560"/>
                </a:lnTo>
                <a:lnTo>
                  <a:pt x="593440" y="162560"/>
                </a:lnTo>
                <a:lnTo>
                  <a:pt x="591370" y="163830"/>
                </a:lnTo>
                <a:lnTo>
                  <a:pt x="587220" y="163830"/>
                </a:lnTo>
                <a:lnTo>
                  <a:pt x="587220" y="168910"/>
                </a:lnTo>
                <a:lnTo>
                  <a:pt x="589289" y="168910"/>
                </a:lnTo>
                <a:lnTo>
                  <a:pt x="589289" y="173990"/>
                </a:lnTo>
                <a:close/>
              </a:path>
              <a:path w="610234" h="532130">
                <a:moveTo>
                  <a:pt x="603822" y="160020"/>
                </a:moveTo>
                <a:lnTo>
                  <a:pt x="599659" y="160020"/>
                </a:lnTo>
                <a:lnTo>
                  <a:pt x="597590" y="157480"/>
                </a:lnTo>
                <a:lnTo>
                  <a:pt x="601729" y="157480"/>
                </a:lnTo>
                <a:lnTo>
                  <a:pt x="603822" y="160020"/>
                </a:lnTo>
                <a:close/>
              </a:path>
              <a:path w="610234" h="532130">
                <a:moveTo>
                  <a:pt x="595509" y="163830"/>
                </a:moveTo>
                <a:lnTo>
                  <a:pt x="593440" y="163830"/>
                </a:lnTo>
                <a:lnTo>
                  <a:pt x="593440" y="162560"/>
                </a:lnTo>
                <a:lnTo>
                  <a:pt x="595509" y="162560"/>
                </a:lnTo>
                <a:lnTo>
                  <a:pt x="595509" y="163830"/>
                </a:lnTo>
                <a:close/>
              </a:path>
              <a:path w="610234" h="532130">
                <a:moveTo>
                  <a:pt x="599659" y="163830"/>
                </a:moveTo>
                <a:lnTo>
                  <a:pt x="595509" y="163830"/>
                </a:lnTo>
                <a:lnTo>
                  <a:pt x="595509" y="162560"/>
                </a:lnTo>
                <a:lnTo>
                  <a:pt x="599659" y="162560"/>
                </a:lnTo>
                <a:lnTo>
                  <a:pt x="599659" y="163830"/>
                </a:lnTo>
                <a:close/>
              </a:path>
              <a:path w="610234" h="532130">
                <a:moveTo>
                  <a:pt x="593440" y="166370"/>
                </a:moveTo>
                <a:lnTo>
                  <a:pt x="591370" y="166370"/>
                </a:lnTo>
                <a:lnTo>
                  <a:pt x="589289" y="163830"/>
                </a:lnTo>
                <a:lnTo>
                  <a:pt x="593440" y="163830"/>
                </a:lnTo>
                <a:lnTo>
                  <a:pt x="593440" y="166370"/>
                </a:lnTo>
                <a:close/>
              </a:path>
              <a:path w="610234" h="532130">
                <a:moveTo>
                  <a:pt x="583070" y="184150"/>
                </a:moveTo>
                <a:lnTo>
                  <a:pt x="481402" y="184150"/>
                </a:lnTo>
                <a:lnTo>
                  <a:pt x="483459" y="181610"/>
                </a:lnTo>
                <a:lnTo>
                  <a:pt x="485552" y="179070"/>
                </a:lnTo>
                <a:lnTo>
                  <a:pt x="487622" y="173990"/>
                </a:lnTo>
                <a:lnTo>
                  <a:pt x="487622" y="171450"/>
                </a:lnTo>
                <a:lnTo>
                  <a:pt x="585127" y="171450"/>
                </a:lnTo>
                <a:lnTo>
                  <a:pt x="585127" y="176530"/>
                </a:lnTo>
                <a:lnTo>
                  <a:pt x="583070" y="176530"/>
                </a:lnTo>
                <a:lnTo>
                  <a:pt x="583070" y="179070"/>
                </a:lnTo>
                <a:lnTo>
                  <a:pt x="581000" y="179070"/>
                </a:lnTo>
                <a:lnTo>
                  <a:pt x="581000" y="181610"/>
                </a:lnTo>
                <a:lnTo>
                  <a:pt x="583070" y="181610"/>
                </a:lnTo>
                <a:lnTo>
                  <a:pt x="583070" y="184150"/>
                </a:lnTo>
                <a:close/>
              </a:path>
              <a:path w="610234" h="532130">
                <a:moveTo>
                  <a:pt x="585127" y="173990"/>
                </a:moveTo>
                <a:lnTo>
                  <a:pt x="585127" y="171450"/>
                </a:lnTo>
                <a:lnTo>
                  <a:pt x="587220" y="171450"/>
                </a:lnTo>
                <a:lnTo>
                  <a:pt x="585127" y="173990"/>
                </a:lnTo>
                <a:close/>
              </a:path>
              <a:path w="610234" h="532130">
                <a:moveTo>
                  <a:pt x="581000" y="186690"/>
                </a:moveTo>
                <a:lnTo>
                  <a:pt x="479333" y="186690"/>
                </a:lnTo>
                <a:lnTo>
                  <a:pt x="479333" y="184150"/>
                </a:lnTo>
                <a:lnTo>
                  <a:pt x="581000" y="184150"/>
                </a:lnTo>
                <a:lnTo>
                  <a:pt x="581000" y="186690"/>
                </a:lnTo>
                <a:close/>
              </a:path>
              <a:path w="610234" h="532130">
                <a:moveTo>
                  <a:pt x="576838" y="189230"/>
                </a:moveTo>
                <a:lnTo>
                  <a:pt x="477240" y="189230"/>
                </a:lnTo>
                <a:lnTo>
                  <a:pt x="477240" y="186690"/>
                </a:lnTo>
                <a:lnTo>
                  <a:pt x="576838" y="186690"/>
                </a:lnTo>
                <a:lnTo>
                  <a:pt x="576838" y="189230"/>
                </a:lnTo>
                <a:close/>
              </a:path>
              <a:path w="610234" h="532130">
                <a:moveTo>
                  <a:pt x="549866" y="229870"/>
                </a:moveTo>
                <a:lnTo>
                  <a:pt x="460638" y="229870"/>
                </a:lnTo>
                <a:lnTo>
                  <a:pt x="466869" y="222250"/>
                </a:lnTo>
                <a:lnTo>
                  <a:pt x="466869" y="217170"/>
                </a:lnTo>
                <a:lnTo>
                  <a:pt x="468951" y="214630"/>
                </a:lnTo>
                <a:lnTo>
                  <a:pt x="468951" y="201930"/>
                </a:lnTo>
                <a:lnTo>
                  <a:pt x="471020" y="201930"/>
                </a:lnTo>
                <a:lnTo>
                  <a:pt x="471020" y="199390"/>
                </a:lnTo>
                <a:lnTo>
                  <a:pt x="473089" y="196850"/>
                </a:lnTo>
                <a:lnTo>
                  <a:pt x="473089" y="194310"/>
                </a:lnTo>
                <a:lnTo>
                  <a:pt x="475170" y="194310"/>
                </a:lnTo>
                <a:lnTo>
                  <a:pt x="475170" y="189230"/>
                </a:lnTo>
                <a:lnTo>
                  <a:pt x="581000" y="189230"/>
                </a:lnTo>
                <a:lnTo>
                  <a:pt x="581000" y="191770"/>
                </a:lnTo>
                <a:lnTo>
                  <a:pt x="578907" y="191770"/>
                </a:lnTo>
                <a:lnTo>
                  <a:pt x="578907" y="196850"/>
                </a:lnTo>
                <a:lnTo>
                  <a:pt x="581000" y="199390"/>
                </a:lnTo>
                <a:lnTo>
                  <a:pt x="578907" y="199390"/>
                </a:lnTo>
                <a:lnTo>
                  <a:pt x="578907" y="204470"/>
                </a:lnTo>
                <a:lnTo>
                  <a:pt x="558179" y="204470"/>
                </a:lnTo>
                <a:lnTo>
                  <a:pt x="558179" y="207010"/>
                </a:lnTo>
                <a:lnTo>
                  <a:pt x="556086" y="207010"/>
                </a:lnTo>
                <a:lnTo>
                  <a:pt x="556086" y="212090"/>
                </a:lnTo>
                <a:lnTo>
                  <a:pt x="554017" y="212090"/>
                </a:lnTo>
                <a:lnTo>
                  <a:pt x="554017" y="214630"/>
                </a:lnTo>
                <a:lnTo>
                  <a:pt x="551935" y="217170"/>
                </a:lnTo>
                <a:lnTo>
                  <a:pt x="551935" y="219710"/>
                </a:lnTo>
                <a:lnTo>
                  <a:pt x="549866" y="219710"/>
                </a:lnTo>
                <a:lnTo>
                  <a:pt x="549866" y="229870"/>
                </a:lnTo>
                <a:close/>
              </a:path>
              <a:path w="610234" h="532130">
                <a:moveTo>
                  <a:pt x="562305" y="207010"/>
                </a:moveTo>
                <a:lnTo>
                  <a:pt x="558179" y="207010"/>
                </a:lnTo>
                <a:lnTo>
                  <a:pt x="558179" y="204470"/>
                </a:lnTo>
                <a:lnTo>
                  <a:pt x="564399" y="204470"/>
                </a:lnTo>
                <a:lnTo>
                  <a:pt x="562305" y="207010"/>
                </a:lnTo>
                <a:close/>
              </a:path>
              <a:path w="610234" h="532130">
                <a:moveTo>
                  <a:pt x="574769" y="207010"/>
                </a:moveTo>
                <a:lnTo>
                  <a:pt x="572688" y="207010"/>
                </a:lnTo>
                <a:lnTo>
                  <a:pt x="572688" y="204470"/>
                </a:lnTo>
                <a:lnTo>
                  <a:pt x="574769" y="204470"/>
                </a:lnTo>
                <a:lnTo>
                  <a:pt x="574769" y="207010"/>
                </a:lnTo>
                <a:close/>
              </a:path>
              <a:path w="610234" h="532130">
                <a:moveTo>
                  <a:pt x="581000" y="207010"/>
                </a:moveTo>
                <a:lnTo>
                  <a:pt x="576838" y="207010"/>
                </a:lnTo>
                <a:lnTo>
                  <a:pt x="576838" y="204470"/>
                </a:lnTo>
                <a:lnTo>
                  <a:pt x="581000" y="204470"/>
                </a:lnTo>
                <a:lnTo>
                  <a:pt x="581000" y="207010"/>
                </a:lnTo>
                <a:close/>
              </a:path>
              <a:path w="610234" h="532130">
                <a:moveTo>
                  <a:pt x="556086" y="214630"/>
                </a:moveTo>
                <a:lnTo>
                  <a:pt x="554017" y="214630"/>
                </a:lnTo>
                <a:lnTo>
                  <a:pt x="554017" y="212090"/>
                </a:lnTo>
                <a:lnTo>
                  <a:pt x="556086" y="212090"/>
                </a:lnTo>
                <a:lnTo>
                  <a:pt x="556086" y="214630"/>
                </a:lnTo>
                <a:close/>
              </a:path>
              <a:path w="610234" h="532130">
                <a:moveTo>
                  <a:pt x="547797" y="237490"/>
                </a:moveTo>
                <a:lnTo>
                  <a:pt x="446129" y="237490"/>
                </a:lnTo>
                <a:lnTo>
                  <a:pt x="446129" y="234950"/>
                </a:lnTo>
                <a:lnTo>
                  <a:pt x="452349" y="234950"/>
                </a:lnTo>
                <a:lnTo>
                  <a:pt x="454418" y="232410"/>
                </a:lnTo>
                <a:lnTo>
                  <a:pt x="456487" y="232410"/>
                </a:lnTo>
                <a:lnTo>
                  <a:pt x="458569" y="229870"/>
                </a:lnTo>
                <a:lnTo>
                  <a:pt x="547797" y="229870"/>
                </a:lnTo>
                <a:lnTo>
                  <a:pt x="547797" y="232410"/>
                </a:lnTo>
                <a:lnTo>
                  <a:pt x="549866" y="234950"/>
                </a:lnTo>
                <a:lnTo>
                  <a:pt x="547797" y="237490"/>
                </a:lnTo>
                <a:close/>
              </a:path>
              <a:path w="610234" h="532130">
                <a:moveTo>
                  <a:pt x="554017" y="264160"/>
                </a:moveTo>
                <a:lnTo>
                  <a:pt x="425377" y="264160"/>
                </a:lnTo>
                <a:lnTo>
                  <a:pt x="425377" y="261620"/>
                </a:lnTo>
                <a:lnTo>
                  <a:pt x="427446" y="261620"/>
                </a:lnTo>
                <a:lnTo>
                  <a:pt x="429527" y="259080"/>
                </a:lnTo>
                <a:lnTo>
                  <a:pt x="429527" y="256540"/>
                </a:lnTo>
                <a:lnTo>
                  <a:pt x="431597" y="256540"/>
                </a:lnTo>
                <a:lnTo>
                  <a:pt x="431597" y="251460"/>
                </a:lnTo>
                <a:lnTo>
                  <a:pt x="433666" y="248920"/>
                </a:lnTo>
                <a:lnTo>
                  <a:pt x="433666" y="245110"/>
                </a:lnTo>
                <a:lnTo>
                  <a:pt x="437816" y="242570"/>
                </a:lnTo>
                <a:lnTo>
                  <a:pt x="441979" y="237490"/>
                </a:lnTo>
                <a:lnTo>
                  <a:pt x="549866" y="237490"/>
                </a:lnTo>
                <a:lnTo>
                  <a:pt x="549866" y="242570"/>
                </a:lnTo>
                <a:lnTo>
                  <a:pt x="551935" y="242570"/>
                </a:lnTo>
                <a:lnTo>
                  <a:pt x="551935" y="246380"/>
                </a:lnTo>
                <a:lnTo>
                  <a:pt x="554017" y="246380"/>
                </a:lnTo>
                <a:lnTo>
                  <a:pt x="554017" y="264160"/>
                </a:lnTo>
                <a:close/>
              </a:path>
              <a:path w="610234" h="532130">
                <a:moveTo>
                  <a:pt x="354820" y="266700"/>
                </a:moveTo>
                <a:lnTo>
                  <a:pt x="340287" y="266700"/>
                </a:lnTo>
                <a:lnTo>
                  <a:pt x="340287" y="264160"/>
                </a:lnTo>
                <a:lnTo>
                  <a:pt x="346507" y="264160"/>
                </a:lnTo>
                <a:lnTo>
                  <a:pt x="346507" y="261620"/>
                </a:lnTo>
                <a:lnTo>
                  <a:pt x="352750" y="261620"/>
                </a:lnTo>
                <a:lnTo>
                  <a:pt x="354820" y="264160"/>
                </a:lnTo>
                <a:lnTo>
                  <a:pt x="354820" y="266700"/>
                </a:lnTo>
                <a:close/>
              </a:path>
              <a:path w="610234" h="532130">
                <a:moveTo>
                  <a:pt x="554017" y="271780"/>
                </a:moveTo>
                <a:lnTo>
                  <a:pt x="421215" y="271780"/>
                </a:lnTo>
                <a:lnTo>
                  <a:pt x="421215" y="269240"/>
                </a:lnTo>
                <a:lnTo>
                  <a:pt x="423284" y="266700"/>
                </a:lnTo>
                <a:lnTo>
                  <a:pt x="423284" y="264160"/>
                </a:lnTo>
                <a:lnTo>
                  <a:pt x="556086" y="264160"/>
                </a:lnTo>
                <a:lnTo>
                  <a:pt x="556086" y="266700"/>
                </a:lnTo>
                <a:lnTo>
                  <a:pt x="554017" y="269240"/>
                </a:lnTo>
                <a:lnTo>
                  <a:pt x="554017" y="271780"/>
                </a:lnTo>
                <a:close/>
              </a:path>
              <a:path w="610234" h="532130">
                <a:moveTo>
                  <a:pt x="350669" y="269240"/>
                </a:moveTo>
                <a:lnTo>
                  <a:pt x="336137" y="269240"/>
                </a:lnTo>
                <a:lnTo>
                  <a:pt x="338218" y="266700"/>
                </a:lnTo>
                <a:lnTo>
                  <a:pt x="350669" y="266700"/>
                </a:lnTo>
                <a:lnTo>
                  <a:pt x="350669" y="269240"/>
                </a:lnTo>
                <a:close/>
              </a:path>
              <a:path w="610234" h="532130">
                <a:moveTo>
                  <a:pt x="352750" y="269240"/>
                </a:moveTo>
                <a:lnTo>
                  <a:pt x="350669" y="266700"/>
                </a:lnTo>
                <a:lnTo>
                  <a:pt x="352750" y="266700"/>
                </a:lnTo>
                <a:lnTo>
                  <a:pt x="352750" y="269240"/>
                </a:lnTo>
                <a:close/>
              </a:path>
              <a:path w="610234" h="532130">
                <a:moveTo>
                  <a:pt x="329905" y="271780"/>
                </a:moveTo>
                <a:lnTo>
                  <a:pt x="325779" y="271780"/>
                </a:lnTo>
                <a:lnTo>
                  <a:pt x="327836" y="269240"/>
                </a:lnTo>
                <a:lnTo>
                  <a:pt x="329905" y="269240"/>
                </a:lnTo>
                <a:lnTo>
                  <a:pt x="329905" y="271780"/>
                </a:lnTo>
                <a:close/>
              </a:path>
              <a:path w="610234" h="532130">
                <a:moveTo>
                  <a:pt x="348600" y="276860"/>
                </a:moveTo>
                <a:lnTo>
                  <a:pt x="319547" y="276860"/>
                </a:lnTo>
                <a:lnTo>
                  <a:pt x="319547" y="274320"/>
                </a:lnTo>
                <a:lnTo>
                  <a:pt x="321616" y="274320"/>
                </a:lnTo>
                <a:lnTo>
                  <a:pt x="321616" y="271780"/>
                </a:lnTo>
                <a:lnTo>
                  <a:pt x="331998" y="271780"/>
                </a:lnTo>
                <a:lnTo>
                  <a:pt x="331998" y="269240"/>
                </a:lnTo>
                <a:lnTo>
                  <a:pt x="348600" y="269240"/>
                </a:lnTo>
                <a:lnTo>
                  <a:pt x="348600" y="276860"/>
                </a:lnTo>
                <a:close/>
              </a:path>
              <a:path w="610234" h="532130">
                <a:moveTo>
                  <a:pt x="554017" y="289560"/>
                </a:moveTo>
                <a:lnTo>
                  <a:pt x="392174" y="289560"/>
                </a:lnTo>
                <a:lnTo>
                  <a:pt x="392174" y="287020"/>
                </a:lnTo>
                <a:lnTo>
                  <a:pt x="400462" y="287020"/>
                </a:lnTo>
                <a:lnTo>
                  <a:pt x="402556" y="284480"/>
                </a:lnTo>
                <a:lnTo>
                  <a:pt x="404625" y="284480"/>
                </a:lnTo>
                <a:lnTo>
                  <a:pt x="408775" y="279400"/>
                </a:lnTo>
                <a:lnTo>
                  <a:pt x="410845" y="279400"/>
                </a:lnTo>
                <a:lnTo>
                  <a:pt x="412926" y="274320"/>
                </a:lnTo>
                <a:lnTo>
                  <a:pt x="417064" y="274320"/>
                </a:lnTo>
                <a:lnTo>
                  <a:pt x="419157" y="271780"/>
                </a:lnTo>
                <a:lnTo>
                  <a:pt x="556086" y="271780"/>
                </a:lnTo>
                <a:lnTo>
                  <a:pt x="554017" y="274320"/>
                </a:lnTo>
                <a:lnTo>
                  <a:pt x="554017" y="289560"/>
                </a:lnTo>
                <a:close/>
              </a:path>
              <a:path w="610234" h="532130">
                <a:moveTo>
                  <a:pt x="340287" y="281940"/>
                </a:moveTo>
                <a:lnTo>
                  <a:pt x="319547" y="281940"/>
                </a:lnTo>
                <a:lnTo>
                  <a:pt x="319547" y="279400"/>
                </a:lnTo>
                <a:lnTo>
                  <a:pt x="321616" y="276860"/>
                </a:lnTo>
                <a:lnTo>
                  <a:pt x="342380" y="276860"/>
                </a:lnTo>
                <a:lnTo>
                  <a:pt x="340287" y="279400"/>
                </a:lnTo>
                <a:lnTo>
                  <a:pt x="340287" y="281940"/>
                </a:lnTo>
                <a:close/>
              </a:path>
              <a:path w="610234" h="532130">
                <a:moveTo>
                  <a:pt x="331998" y="294640"/>
                </a:moveTo>
                <a:lnTo>
                  <a:pt x="319547" y="294640"/>
                </a:lnTo>
                <a:lnTo>
                  <a:pt x="319547" y="287020"/>
                </a:lnTo>
                <a:lnTo>
                  <a:pt x="317466" y="287020"/>
                </a:lnTo>
                <a:lnTo>
                  <a:pt x="317466" y="281940"/>
                </a:lnTo>
                <a:lnTo>
                  <a:pt x="329905" y="281940"/>
                </a:lnTo>
                <a:lnTo>
                  <a:pt x="331998" y="284480"/>
                </a:lnTo>
                <a:lnTo>
                  <a:pt x="329905" y="284480"/>
                </a:lnTo>
                <a:lnTo>
                  <a:pt x="329905" y="289560"/>
                </a:lnTo>
                <a:lnTo>
                  <a:pt x="327836" y="289560"/>
                </a:lnTo>
                <a:lnTo>
                  <a:pt x="327836" y="292100"/>
                </a:lnTo>
                <a:lnTo>
                  <a:pt x="331998" y="292100"/>
                </a:lnTo>
                <a:lnTo>
                  <a:pt x="331998" y="294640"/>
                </a:lnTo>
                <a:close/>
              </a:path>
              <a:path w="610234" h="532130">
                <a:moveTo>
                  <a:pt x="338218" y="284480"/>
                </a:moveTo>
                <a:lnTo>
                  <a:pt x="334068" y="284480"/>
                </a:lnTo>
                <a:lnTo>
                  <a:pt x="331998" y="281940"/>
                </a:lnTo>
                <a:lnTo>
                  <a:pt x="338218" y="281940"/>
                </a:lnTo>
                <a:lnTo>
                  <a:pt x="338218" y="284480"/>
                </a:lnTo>
                <a:close/>
              </a:path>
              <a:path w="610234" h="532130">
                <a:moveTo>
                  <a:pt x="398393" y="287020"/>
                </a:moveTo>
                <a:lnTo>
                  <a:pt x="394243" y="287020"/>
                </a:lnTo>
                <a:lnTo>
                  <a:pt x="394243" y="284480"/>
                </a:lnTo>
                <a:lnTo>
                  <a:pt x="396324" y="284480"/>
                </a:lnTo>
                <a:lnTo>
                  <a:pt x="398393" y="287020"/>
                </a:lnTo>
                <a:close/>
              </a:path>
              <a:path w="610234" h="532130">
                <a:moveTo>
                  <a:pt x="400462" y="287020"/>
                </a:moveTo>
                <a:lnTo>
                  <a:pt x="398393" y="287020"/>
                </a:lnTo>
                <a:lnTo>
                  <a:pt x="400462" y="284480"/>
                </a:lnTo>
                <a:lnTo>
                  <a:pt x="400462" y="287020"/>
                </a:lnTo>
                <a:close/>
              </a:path>
              <a:path w="610234" h="532130">
                <a:moveTo>
                  <a:pt x="346507" y="314960"/>
                </a:moveTo>
                <a:lnTo>
                  <a:pt x="319547" y="314960"/>
                </a:lnTo>
                <a:lnTo>
                  <a:pt x="319547" y="309880"/>
                </a:lnTo>
                <a:lnTo>
                  <a:pt x="321616" y="307340"/>
                </a:lnTo>
                <a:lnTo>
                  <a:pt x="321616" y="294640"/>
                </a:lnTo>
                <a:lnTo>
                  <a:pt x="334068" y="294640"/>
                </a:lnTo>
                <a:lnTo>
                  <a:pt x="334068" y="292100"/>
                </a:lnTo>
                <a:lnTo>
                  <a:pt x="336137" y="292100"/>
                </a:lnTo>
                <a:lnTo>
                  <a:pt x="336137" y="289560"/>
                </a:lnTo>
                <a:lnTo>
                  <a:pt x="338218" y="289560"/>
                </a:lnTo>
                <a:lnTo>
                  <a:pt x="338218" y="299720"/>
                </a:lnTo>
                <a:lnTo>
                  <a:pt x="336137" y="299720"/>
                </a:lnTo>
                <a:lnTo>
                  <a:pt x="336137" y="304800"/>
                </a:lnTo>
                <a:lnTo>
                  <a:pt x="334068" y="304800"/>
                </a:lnTo>
                <a:lnTo>
                  <a:pt x="334068" y="307340"/>
                </a:lnTo>
                <a:lnTo>
                  <a:pt x="336137" y="307340"/>
                </a:lnTo>
                <a:lnTo>
                  <a:pt x="336137" y="309880"/>
                </a:lnTo>
                <a:lnTo>
                  <a:pt x="338218" y="309880"/>
                </a:lnTo>
                <a:lnTo>
                  <a:pt x="338218" y="312420"/>
                </a:lnTo>
                <a:lnTo>
                  <a:pt x="346507" y="312420"/>
                </a:lnTo>
                <a:lnTo>
                  <a:pt x="346507" y="314960"/>
                </a:lnTo>
                <a:close/>
              </a:path>
              <a:path w="610234" h="532130">
                <a:moveTo>
                  <a:pt x="551935" y="299720"/>
                </a:moveTo>
                <a:lnTo>
                  <a:pt x="367283" y="299720"/>
                </a:lnTo>
                <a:lnTo>
                  <a:pt x="369352" y="297180"/>
                </a:lnTo>
                <a:lnTo>
                  <a:pt x="375572" y="297180"/>
                </a:lnTo>
                <a:lnTo>
                  <a:pt x="377641" y="294640"/>
                </a:lnTo>
                <a:lnTo>
                  <a:pt x="383885" y="294640"/>
                </a:lnTo>
                <a:lnTo>
                  <a:pt x="383885" y="292100"/>
                </a:lnTo>
                <a:lnTo>
                  <a:pt x="388023" y="292100"/>
                </a:lnTo>
                <a:lnTo>
                  <a:pt x="388023" y="289560"/>
                </a:lnTo>
                <a:lnTo>
                  <a:pt x="551935" y="289560"/>
                </a:lnTo>
                <a:lnTo>
                  <a:pt x="551935" y="299720"/>
                </a:lnTo>
                <a:close/>
              </a:path>
              <a:path w="610234" h="532130">
                <a:moveTo>
                  <a:pt x="547797" y="302260"/>
                </a:moveTo>
                <a:lnTo>
                  <a:pt x="358970" y="302260"/>
                </a:lnTo>
                <a:lnTo>
                  <a:pt x="361039" y="299720"/>
                </a:lnTo>
                <a:lnTo>
                  <a:pt x="547797" y="299720"/>
                </a:lnTo>
                <a:lnTo>
                  <a:pt x="547797" y="302260"/>
                </a:lnTo>
                <a:close/>
              </a:path>
              <a:path w="610234" h="532130">
                <a:moveTo>
                  <a:pt x="549866" y="302260"/>
                </a:moveTo>
                <a:lnTo>
                  <a:pt x="547797" y="302260"/>
                </a:lnTo>
                <a:lnTo>
                  <a:pt x="547797" y="299720"/>
                </a:lnTo>
                <a:lnTo>
                  <a:pt x="549866" y="299720"/>
                </a:lnTo>
                <a:lnTo>
                  <a:pt x="549866" y="302260"/>
                </a:lnTo>
                <a:close/>
              </a:path>
              <a:path w="610234" h="532130">
                <a:moveTo>
                  <a:pt x="539484" y="314960"/>
                </a:moveTo>
                <a:lnTo>
                  <a:pt x="346507" y="314960"/>
                </a:lnTo>
                <a:lnTo>
                  <a:pt x="348600" y="312420"/>
                </a:lnTo>
                <a:lnTo>
                  <a:pt x="354820" y="312420"/>
                </a:lnTo>
                <a:lnTo>
                  <a:pt x="356901" y="309880"/>
                </a:lnTo>
                <a:lnTo>
                  <a:pt x="356901" y="302260"/>
                </a:lnTo>
                <a:lnTo>
                  <a:pt x="358970" y="302260"/>
                </a:lnTo>
                <a:lnTo>
                  <a:pt x="361039" y="304800"/>
                </a:lnTo>
                <a:lnTo>
                  <a:pt x="541577" y="304800"/>
                </a:lnTo>
                <a:lnTo>
                  <a:pt x="541577" y="309880"/>
                </a:lnTo>
                <a:lnTo>
                  <a:pt x="539484" y="309880"/>
                </a:lnTo>
                <a:lnTo>
                  <a:pt x="539484" y="314960"/>
                </a:lnTo>
                <a:close/>
              </a:path>
              <a:path w="610234" h="532130">
                <a:moveTo>
                  <a:pt x="541577" y="304800"/>
                </a:moveTo>
                <a:lnTo>
                  <a:pt x="361039" y="304800"/>
                </a:lnTo>
                <a:lnTo>
                  <a:pt x="361039" y="302260"/>
                </a:lnTo>
                <a:lnTo>
                  <a:pt x="543646" y="302260"/>
                </a:lnTo>
                <a:lnTo>
                  <a:pt x="541577" y="304800"/>
                </a:lnTo>
                <a:close/>
              </a:path>
              <a:path w="610234" h="532130">
                <a:moveTo>
                  <a:pt x="340287" y="312420"/>
                </a:moveTo>
                <a:lnTo>
                  <a:pt x="338218" y="312420"/>
                </a:lnTo>
                <a:lnTo>
                  <a:pt x="340287" y="309880"/>
                </a:lnTo>
                <a:lnTo>
                  <a:pt x="340287" y="312420"/>
                </a:lnTo>
                <a:close/>
              </a:path>
              <a:path w="610234" h="532130">
                <a:moveTo>
                  <a:pt x="531195" y="336550"/>
                </a:moveTo>
                <a:lnTo>
                  <a:pt x="302957" y="336550"/>
                </a:lnTo>
                <a:lnTo>
                  <a:pt x="302957" y="334010"/>
                </a:lnTo>
                <a:lnTo>
                  <a:pt x="305014" y="334010"/>
                </a:lnTo>
                <a:lnTo>
                  <a:pt x="307084" y="331470"/>
                </a:lnTo>
                <a:lnTo>
                  <a:pt x="307084" y="330200"/>
                </a:lnTo>
                <a:lnTo>
                  <a:pt x="309177" y="330200"/>
                </a:lnTo>
                <a:lnTo>
                  <a:pt x="309177" y="327660"/>
                </a:lnTo>
                <a:lnTo>
                  <a:pt x="315397" y="320040"/>
                </a:lnTo>
                <a:lnTo>
                  <a:pt x="315397" y="317500"/>
                </a:lnTo>
                <a:lnTo>
                  <a:pt x="317466" y="317500"/>
                </a:lnTo>
                <a:lnTo>
                  <a:pt x="317466" y="314960"/>
                </a:lnTo>
                <a:lnTo>
                  <a:pt x="537415" y="314960"/>
                </a:lnTo>
                <a:lnTo>
                  <a:pt x="537415" y="320040"/>
                </a:lnTo>
                <a:lnTo>
                  <a:pt x="535334" y="322580"/>
                </a:lnTo>
                <a:lnTo>
                  <a:pt x="535334" y="325120"/>
                </a:lnTo>
                <a:lnTo>
                  <a:pt x="533264" y="325120"/>
                </a:lnTo>
                <a:lnTo>
                  <a:pt x="533264" y="331470"/>
                </a:lnTo>
                <a:lnTo>
                  <a:pt x="531195" y="331470"/>
                </a:lnTo>
                <a:lnTo>
                  <a:pt x="531195" y="336550"/>
                </a:lnTo>
                <a:close/>
              </a:path>
              <a:path w="610234" h="532130">
                <a:moveTo>
                  <a:pt x="533264" y="339090"/>
                </a:moveTo>
                <a:lnTo>
                  <a:pt x="298795" y="339090"/>
                </a:lnTo>
                <a:lnTo>
                  <a:pt x="300864" y="336550"/>
                </a:lnTo>
                <a:lnTo>
                  <a:pt x="533264" y="336550"/>
                </a:lnTo>
                <a:lnTo>
                  <a:pt x="533264" y="339090"/>
                </a:lnTo>
                <a:close/>
              </a:path>
              <a:path w="610234" h="532130">
                <a:moveTo>
                  <a:pt x="531195" y="341630"/>
                </a:moveTo>
                <a:lnTo>
                  <a:pt x="296714" y="341630"/>
                </a:lnTo>
                <a:lnTo>
                  <a:pt x="296714" y="339090"/>
                </a:lnTo>
                <a:lnTo>
                  <a:pt x="531195" y="339090"/>
                </a:lnTo>
                <a:lnTo>
                  <a:pt x="531195" y="341630"/>
                </a:lnTo>
                <a:close/>
              </a:path>
              <a:path w="610234" h="532130">
                <a:moveTo>
                  <a:pt x="533264" y="361950"/>
                </a:moveTo>
                <a:lnTo>
                  <a:pt x="280112" y="361950"/>
                </a:lnTo>
                <a:lnTo>
                  <a:pt x="282193" y="359410"/>
                </a:lnTo>
                <a:lnTo>
                  <a:pt x="282193" y="356870"/>
                </a:lnTo>
                <a:lnTo>
                  <a:pt x="288425" y="349250"/>
                </a:lnTo>
                <a:lnTo>
                  <a:pt x="288425" y="346710"/>
                </a:lnTo>
                <a:lnTo>
                  <a:pt x="290482" y="346710"/>
                </a:lnTo>
                <a:lnTo>
                  <a:pt x="290482" y="344170"/>
                </a:lnTo>
                <a:lnTo>
                  <a:pt x="292575" y="344170"/>
                </a:lnTo>
                <a:lnTo>
                  <a:pt x="294644" y="341630"/>
                </a:lnTo>
                <a:lnTo>
                  <a:pt x="529126" y="341630"/>
                </a:lnTo>
                <a:lnTo>
                  <a:pt x="529126" y="351790"/>
                </a:lnTo>
                <a:lnTo>
                  <a:pt x="531195" y="354330"/>
                </a:lnTo>
                <a:lnTo>
                  <a:pt x="531195" y="356870"/>
                </a:lnTo>
                <a:lnTo>
                  <a:pt x="533264" y="359410"/>
                </a:lnTo>
                <a:lnTo>
                  <a:pt x="533264" y="361950"/>
                </a:lnTo>
                <a:close/>
              </a:path>
              <a:path w="610234" h="532130">
                <a:moveTo>
                  <a:pt x="535334" y="364490"/>
                </a:moveTo>
                <a:lnTo>
                  <a:pt x="278043" y="364490"/>
                </a:lnTo>
                <a:lnTo>
                  <a:pt x="278043" y="361950"/>
                </a:lnTo>
                <a:lnTo>
                  <a:pt x="535334" y="361950"/>
                </a:lnTo>
                <a:lnTo>
                  <a:pt x="535334" y="364490"/>
                </a:lnTo>
                <a:close/>
              </a:path>
              <a:path w="610234" h="532130">
                <a:moveTo>
                  <a:pt x="545716" y="382270"/>
                </a:moveTo>
                <a:lnTo>
                  <a:pt x="286355" y="382270"/>
                </a:lnTo>
                <a:lnTo>
                  <a:pt x="286355" y="377190"/>
                </a:lnTo>
                <a:lnTo>
                  <a:pt x="280112" y="369570"/>
                </a:lnTo>
                <a:lnTo>
                  <a:pt x="280112" y="364490"/>
                </a:lnTo>
                <a:lnTo>
                  <a:pt x="537415" y="364490"/>
                </a:lnTo>
                <a:lnTo>
                  <a:pt x="537415" y="367030"/>
                </a:lnTo>
                <a:lnTo>
                  <a:pt x="535334" y="367030"/>
                </a:lnTo>
                <a:lnTo>
                  <a:pt x="535334" y="369570"/>
                </a:lnTo>
                <a:lnTo>
                  <a:pt x="537415" y="369570"/>
                </a:lnTo>
                <a:lnTo>
                  <a:pt x="543646" y="377190"/>
                </a:lnTo>
                <a:lnTo>
                  <a:pt x="543646" y="379730"/>
                </a:lnTo>
                <a:lnTo>
                  <a:pt x="545716" y="379730"/>
                </a:lnTo>
                <a:lnTo>
                  <a:pt x="545716" y="382270"/>
                </a:lnTo>
                <a:close/>
              </a:path>
              <a:path w="610234" h="532130">
                <a:moveTo>
                  <a:pt x="238620" y="379730"/>
                </a:moveTo>
                <a:lnTo>
                  <a:pt x="236550" y="379730"/>
                </a:lnTo>
                <a:lnTo>
                  <a:pt x="236550" y="377190"/>
                </a:lnTo>
                <a:lnTo>
                  <a:pt x="238620" y="377190"/>
                </a:lnTo>
                <a:lnTo>
                  <a:pt x="238620" y="379730"/>
                </a:lnTo>
                <a:close/>
              </a:path>
              <a:path w="610234" h="532130">
                <a:moveTo>
                  <a:pt x="242770" y="384810"/>
                </a:moveTo>
                <a:lnTo>
                  <a:pt x="224087" y="384810"/>
                </a:lnTo>
                <a:lnTo>
                  <a:pt x="226180" y="382270"/>
                </a:lnTo>
                <a:lnTo>
                  <a:pt x="230331" y="382270"/>
                </a:lnTo>
                <a:lnTo>
                  <a:pt x="230331" y="379730"/>
                </a:lnTo>
                <a:lnTo>
                  <a:pt x="242770" y="379730"/>
                </a:lnTo>
                <a:lnTo>
                  <a:pt x="242770" y="384810"/>
                </a:lnTo>
                <a:close/>
              </a:path>
              <a:path w="610234" h="532130">
                <a:moveTo>
                  <a:pt x="282193" y="384810"/>
                </a:moveTo>
                <a:lnTo>
                  <a:pt x="280112" y="384810"/>
                </a:lnTo>
                <a:lnTo>
                  <a:pt x="280112" y="382270"/>
                </a:lnTo>
                <a:lnTo>
                  <a:pt x="278043" y="382270"/>
                </a:lnTo>
                <a:lnTo>
                  <a:pt x="278043" y="379730"/>
                </a:lnTo>
                <a:lnTo>
                  <a:pt x="282193" y="379730"/>
                </a:lnTo>
                <a:lnTo>
                  <a:pt x="282193" y="384810"/>
                </a:lnTo>
                <a:close/>
              </a:path>
              <a:path w="610234" h="532130">
                <a:moveTo>
                  <a:pt x="495934" y="384810"/>
                </a:moveTo>
                <a:lnTo>
                  <a:pt x="284262" y="384810"/>
                </a:lnTo>
                <a:lnTo>
                  <a:pt x="284262" y="382270"/>
                </a:lnTo>
                <a:lnTo>
                  <a:pt x="495934" y="382270"/>
                </a:lnTo>
                <a:lnTo>
                  <a:pt x="495934" y="384810"/>
                </a:lnTo>
                <a:close/>
              </a:path>
              <a:path w="610234" h="532130">
                <a:moveTo>
                  <a:pt x="497992" y="384810"/>
                </a:moveTo>
                <a:lnTo>
                  <a:pt x="495934" y="384810"/>
                </a:lnTo>
                <a:lnTo>
                  <a:pt x="495934" y="382270"/>
                </a:lnTo>
                <a:lnTo>
                  <a:pt x="497992" y="382270"/>
                </a:lnTo>
                <a:lnTo>
                  <a:pt x="497992" y="384810"/>
                </a:lnTo>
                <a:close/>
              </a:path>
              <a:path w="610234" h="532130">
                <a:moveTo>
                  <a:pt x="527045" y="389890"/>
                </a:moveTo>
                <a:lnTo>
                  <a:pt x="504223" y="389890"/>
                </a:lnTo>
                <a:lnTo>
                  <a:pt x="504223" y="387350"/>
                </a:lnTo>
                <a:lnTo>
                  <a:pt x="500061" y="387350"/>
                </a:lnTo>
                <a:lnTo>
                  <a:pt x="500061" y="384810"/>
                </a:lnTo>
                <a:lnTo>
                  <a:pt x="497992" y="384810"/>
                </a:lnTo>
                <a:lnTo>
                  <a:pt x="497992" y="382270"/>
                </a:lnTo>
                <a:lnTo>
                  <a:pt x="535334" y="382270"/>
                </a:lnTo>
                <a:lnTo>
                  <a:pt x="531195" y="384810"/>
                </a:lnTo>
                <a:lnTo>
                  <a:pt x="529120" y="387350"/>
                </a:lnTo>
                <a:lnTo>
                  <a:pt x="504223" y="387350"/>
                </a:lnTo>
                <a:lnTo>
                  <a:pt x="504223" y="389890"/>
                </a:lnTo>
                <a:lnTo>
                  <a:pt x="527045" y="389890"/>
                </a:lnTo>
                <a:close/>
              </a:path>
              <a:path w="610234" h="532130">
                <a:moveTo>
                  <a:pt x="205416" y="387350"/>
                </a:moveTo>
                <a:lnTo>
                  <a:pt x="197127" y="387350"/>
                </a:lnTo>
                <a:lnTo>
                  <a:pt x="199196" y="384810"/>
                </a:lnTo>
                <a:lnTo>
                  <a:pt x="205416" y="384810"/>
                </a:lnTo>
                <a:lnTo>
                  <a:pt x="205416" y="387350"/>
                </a:lnTo>
                <a:close/>
              </a:path>
              <a:path w="610234" h="532130">
                <a:moveTo>
                  <a:pt x="207485" y="387350"/>
                </a:moveTo>
                <a:lnTo>
                  <a:pt x="205416" y="387350"/>
                </a:lnTo>
                <a:lnTo>
                  <a:pt x="205416" y="384810"/>
                </a:lnTo>
                <a:lnTo>
                  <a:pt x="207485" y="387350"/>
                </a:lnTo>
                <a:close/>
              </a:path>
              <a:path w="610234" h="532130">
                <a:moveTo>
                  <a:pt x="217867" y="387350"/>
                </a:moveTo>
                <a:lnTo>
                  <a:pt x="207485" y="387350"/>
                </a:lnTo>
                <a:lnTo>
                  <a:pt x="207485" y="384810"/>
                </a:lnTo>
                <a:lnTo>
                  <a:pt x="217867" y="384810"/>
                </a:lnTo>
                <a:lnTo>
                  <a:pt x="217867" y="387350"/>
                </a:lnTo>
                <a:close/>
              </a:path>
              <a:path w="610234" h="532130">
                <a:moveTo>
                  <a:pt x="219949" y="387350"/>
                </a:moveTo>
                <a:lnTo>
                  <a:pt x="217867" y="387350"/>
                </a:lnTo>
                <a:lnTo>
                  <a:pt x="217867" y="384810"/>
                </a:lnTo>
                <a:lnTo>
                  <a:pt x="219949" y="384810"/>
                </a:lnTo>
                <a:lnTo>
                  <a:pt x="219949" y="387350"/>
                </a:lnTo>
                <a:close/>
              </a:path>
              <a:path w="610234" h="532130">
                <a:moveTo>
                  <a:pt x="222018" y="387350"/>
                </a:moveTo>
                <a:lnTo>
                  <a:pt x="219949" y="387350"/>
                </a:lnTo>
                <a:lnTo>
                  <a:pt x="219949" y="384810"/>
                </a:lnTo>
                <a:lnTo>
                  <a:pt x="222018" y="387350"/>
                </a:lnTo>
                <a:close/>
              </a:path>
              <a:path w="610234" h="532130">
                <a:moveTo>
                  <a:pt x="240689" y="387350"/>
                </a:moveTo>
                <a:lnTo>
                  <a:pt x="222018" y="387350"/>
                </a:lnTo>
                <a:lnTo>
                  <a:pt x="222018" y="384810"/>
                </a:lnTo>
                <a:lnTo>
                  <a:pt x="240689" y="384810"/>
                </a:lnTo>
                <a:lnTo>
                  <a:pt x="240689" y="387350"/>
                </a:lnTo>
                <a:close/>
              </a:path>
              <a:path w="610234" h="532130">
                <a:moveTo>
                  <a:pt x="485552" y="394970"/>
                </a:moveTo>
                <a:lnTo>
                  <a:pt x="269754" y="394970"/>
                </a:lnTo>
                <a:lnTo>
                  <a:pt x="269754" y="392430"/>
                </a:lnTo>
                <a:lnTo>
                  <a:pt x="271823" y="392430"/>
                </a:lnTo>
                <a:lnTo>
                  <a:pt x="271823" y="387350"/>
                </a:lnTo>
                <a:lnTo>
                  <a:pt x="280112" y="387350"/>
                </a:lnTo>
                <a:lnTo>
                  <a:pt x="278043" y="384810"/>
                </a:lnTo>
                <a:lnTo>
                  <a:pt x="485552" y="384810"/>
                </a:lnTo>
                <a:lnTo>
                  <a:pt x="485552" y="394970"/>
                </a:lnTo>
                <a:close/>
              </a:path>
              <a:path w="610234" h="532130">
                <a:moveTo>
                  <a:pt x="491772" y="387350"/>
                </a:moveTo>
                <a:lnTo>
                  <a:pt x="489691" y="387350"/>
                </a:lnTo>
                <a:lnTo>
                  <a:pt x="489691" y="384810"/>
                </a:lnTo>
                <a:lnTo>
                  <a:pt x="491772" y="384810"/>
                </a:lnTo>
                <a:lnTo>
                  <a:pt x="491772" y="387350"/>
                </a:lnTo>
                <a:close/>
              </a:path>
              <a:path w="610234" h="532130">
                <a:moveTo>
                  <a:pt x="495934" y="387350"/>
                </a:moveTo>
                <a:lnTo>
                  <a:pt x="491772" y="387350"/>
                </a:lnTo>
                <a:lnTo>
                  <a:pt x="491772" y="384810"/>
                </a:lnTo>
                <a:lnTo>
                  <a:pt x="493841" y="384810"/>
                </a:lnTo>
                <a:lnTo>
                  <a:pt x="495934" y="387350"/>
                </a:lnTo>
                <a:close/>
              </a:path>
              <a:path w="610234" h="532130">
                <a:moveTo>
                  <a:pt x="236550" y="392430"/>
                </a:moveTo>
                <a:lnTo>
                  <a:pt x="186757" y="392430"/>
                </a:lnTo>
                <a:lnTo>
                  <a:pt x="186757" y="389890"/>
                </a:lnTo>
                <a:lnTo>
                  <a:pt x="190907" y="389890"/>
                </a:lnTo>
                <a:lnTo>
                  <a:pt x="192977" y="387350"/>
                </a:lnTo>
                <a:lnTo>
                  <a:pt x="238620" y="387350"/>
                </a:lnTo>
                <a:lnTo>
                  <a:pt x="238620" y="389890"/>
                </a:lnTo>
                <a:lnTo>
                  <a:pt x="236550" y="392430"/>
                </a:lnTo>
                <a:close/>
              </a:path>
              <a:path w="610234" h="532130">
                <a:moveTo>
                  <a:pt x="124513" y="392430"/>
                </a:moveTo>
                <a:lnTo>
                  <a:pt x="120350" y="392430"/>
                </a:lnTo>
                <a:lnTo>
                  <a:pt x="120350" y="389890"/>
                </a:lnTo>
                <a:lnTo>
                  <a:pt x="124513" y="389890"/>
                </a:lnTo>
                <a:lnTo>
                  <a:pt x="124513" y="392430"/>
                </a:lnTo>
                <a:close/>
              </a:path>
              <a:path w="610234" h="532130">
                <a:moveTo>
                  <a:pt x="134871" y="392430"/>
                </a:moveTo>
                <a:lnTo>
                  <a:pt x="128639" y="392430"/>
                </a:lnTo>
                <a:lnTo>
                  <a:pt x="128639" y="389890"/>
                </a:lnTo>
                <a:lnTo>
                  <a:pt x="134871" y="389890"/>
                </a:lnTo>
                <a:lnTo>
                  <a:pt x="134871" y="392430"/>
                </a:lnTo>
                <a:close/>
              </a:path>
              <a:path w="610234" h="532130">
                <a:moveTo>
                  <a:pt x="251071" y="394970"/>
                </a:moveTo>
                <a:lnTo>
                  <a:pt x="244839" y="394970"/>
                </a:lnTo>
                <a:lnTo>
                  <a:pt x="244839" y="392430"/>
                </a:lnTo>
                <a:lnTo>
                  <a:pt x="249002" y="392430"/>
                </a:lnTo>
                <a:lnTo>
                  <a:pt x="249002" y="389890"/>
                </a:lnTo>
                <a:lnTo>
                  <a:pt x="251071" y="389890"/>
                </a:lnTo>
                <a:lnTo>
                  <a:pt x="251071" y="394970"/>
                </a:lnTo>
                <a:close/>
              </a:path>
              <a:path w="610234" h="532130">
                <a:moveTo>
                  <a:pt x="524975" y="392430"/>
                </a:moveTo>
                <a:lnTo>
                  <a:pt x="504223" y="392430"/>
                </a:lnTo>
                <a:lnTo>
                  <a:pt x="506293" y="389890"/>
                </a:lnTo>
                <a:lnTo>
                  <a:pt x="524975" y="389890"/>
                </a:lnTo>
                <a:lnTo>
                  <a:pt x="524975" y="392430"/>
                </a:lnTo>
                <a:close/>
              </a:path>
              <a:path w="610234" h="532130">
                <a:moveTo>
                  <a:pt x="132801" y="397510"/>
                </a:moveTo>
                <a:lnTo>
                  <a:pt x="105818" y="397510"/>
                </a:lnTo>
                <a:lnTo>
                  <a:pt x="107911" y="394970"/>
                </a:lnTo>
                <a:lnTo>
                  <a:pt x="116200" y="394970"/>
                </a:lnTo>
                <a:lnTo>
                  <a:pt x="116200" y="392430"/>
                </a:lnTo>
                <a:lnTo>
                  <a:pt x="130732" y="392430"/>
                </a:lnTo>
                <a:lnTo>
                  <a:pt x="130732" y="394970"/>
                </a:lnTo>
                <a:lnTo>
                  <a:pt x="132801" y="397510"/>
                </a:lnTo>
                <a:close/>
              </a:path>
              <a:path w="610234" h="532130">
                <a:moveTo>
                  <a:pt x="240689" y="394970"/>
                </a:moveTo>
                <a:lnTo>
                  <a:pt x="180525" y="394970"/>
                </a:lnTo>
                <a:lnTo>
                  <a:pt x="182595" y="392430"/>
                </a:lnTo>
                <a:lnTo>
                  <a:pt x="238620" y="392430"/>
                </a:lnTo>
                <a:lnTo>
                  <a:pt x="240689" y="394970"/>
                </a:lnTo>
                <a:close/>
              </a:path>
              <a:path w="610234" h="532130">
                <a:moveTo>
                  <a:pt x="253152" y="394970"/>
                </a:moveTo>
                <a:lnTo>
                  <a:pt x="251071" y="394970"/>
                </a:lnTo>
                <a:lnTo>
                  <a:pt x="253152" y="392430"/>
                </a:lnTo>
                <a:lnTo>
                  <a:pt x="253152" y="394970"/>
                </a:lnTo>
                <a:close/>
              </a:path>
              <a:path w="610234" h="532130">
                <a:moveTo>
                  <a:pt x="269754" y="394970"/>
                </a:moveTo>
                <a:lnTo>
                  <a:pt x="267661" y="394970"/>
                </a:lnTo>
                <a:lnTo>
                  <a:pt x="267661" y="392430"/>
                </a:lnTo>
                <a:lnTo>
                  <a:pt x="269754" y="392430"/>
                </a:lnTo>
                <a:lnTo>
                  <a:pt x="269754" y="394970"/>
                </a:lnTo>
                <a:close/>
              </a:path>
              <a:path w="610234" h="532130">
                <a:moveTo>
                  <a:pt x="518756" y="405130"/>
                </a:moveTo>
                <a:lnTo>
                  <a:pt x="493841" y="405130"/>
                </a:lnTo>
                <a:lnTo>
                  <a:pt x="493841" y="400050"/>
                </a:lnTo>
                <a:lnTo>
                  <a:pt x="497992" y="400050"/>
                </a:lnTo>
                <a:lnTo>
                  <a:pt x="497992" y="397510"/>
                </a:lnTo>
                <a:lnTo>
                  <a:pt x="500061" y="397510"/>
                </a:lnTo>
                <a:lnTo>
                  <a:pt x="500061" y="394970"/>
                </a:lnTo>
                <a:lnTo>
                  <a:pt x="502154" y="394970"/>
                </a:lnTo>
                <a:lnTo>
                  <a:pt x="502154" y="392430"/>
                </a:lnTo>
                <a:lnTo>
                  <a:pt x="522882" y="392430"/>
                </a:lnTo>
                <a:lnTo>
                  <a:pt x="522882" y="394970"/>
                </a:lnTo>
                <a:lnTo>
                  <a:pt x="520825" y="397510"/>
                </a:lnTo>
                <a:lnTo>
                  <a:pt x="520825" y="402590"/>
                </a:lnTo>
                <a:lnTo>
                  <a:pt x="518756" y="405130"/>
                </a:lnTo>
                <a:close/>
              </a:path>
              <a:path w="610234" h="532130">
                <a:moveTo>
                  <a:pt x="242770" y="400050"/>
                </a:moveTo>
                <a:lnTo>
                  <a:pt x="139021" y="400050"/>
                </a:lnTo>
                <a:lnTo>
                  <a:pt x="143172" y="394970"/>
                </a:lnTo>
                <a:lnTo>
                  <a:pt x="242770" y="394970"/>
                </a:lnTo>
                <a:lnTo>
                  <a:pt x="240689" y="397510"/>
                </a:lnTo>
                <a:lnTo>
                  <a:pt x="242770" y="397510"/>
                </a:lnTo>
                <a:lnTo>
                  <a:pt x="242770" y="400050"/>
                </a:lnTo>
                <a:close/>
              </a:path>
              <a:path w="610234" h="532130">
                <a:moveTo>
                  <a:pt x="255221" y="397510"/>
                </a:moveTo>
                <a:lnTo>
                  <a:pt x="246908" y="397510"/>
                </a:lnTo>
                <a:lnTo>
                  <a:pt x="249002" y="394970"/>
                </a:lnTo>
                <a:lnTo>
                  <a:pt x="255221" y="394970"/>
                </a:lnTo>
                <a:lnTo>
                  <a:pt x="255221" y="397510"/>
                </a:lnTo>
                <a:close/>
              </a:path>
              <a:path w="610234" h="532130">
                <a:moveTo>
                  <a:pt x="257290" y="397510"/>
                </a:moveTo>
                <a:lnTo>
                  <a:pt x="255221" y="397510"/>
                </a:lnTo>
                <a:lnTo>
                  <a:pt x="255221" y="394970"/>
                </a:lnTo>
                <a:lnTo>
                  <a:pt x="257290" y="397510"/>
                </a:lnTo>
                <a:close/>
              </a:path>
              <a:path w="610234" h="532130">
                <a:moveTo>
                  <a:pt x="481402" y="397510"/>
                </a:moveTo>
                <a:lnTo>
                  <a:pt x="265591" y="397510"/>
                </a:lnTo>
                <a:lnTo>
                  <a:pt x="265591" y="394970"/>
                </a:lnTo>
                <a:lnTo>
                  <a:pt x="483459" y="394970"/>
                </a:lnTo>
                <a:lnTo>
                  <a:pt x="481402" y="397510"/>
                </a:lnTo>
                <a:close/>
              </a:path>
              <a:path w="610234" h="532130">
                <a:moveTo>
                  <a:pt x="139021" y="400050"/>
                </a:moveTo>
                <a:lnTo>
                  <a:pt x="103748" y="400050"/>
                </a:lnTo>
                <a:lnTo>
                  <a:pt x="103748" y="397510"/>
                </a:lnTo>
                <a:lnTo>
                  <a:pt x="136952" y="397510"/>
                </a:lnTo>
                <a:lnTo>
                  <a:pt x="139021" y="400050"/>
                </a:lnTo>
                <a:close/>
              </a:path>
              <a:path w="610234" h="532130">
                <a:moveTo>
                  <a:pt x="479333" y="400050"/>
                </a:moveTo>
                <a:lnTo>
                  <a:pt x="242770" y="400050"/>
                </a:lnTo>
                <a:lnTo>
                  <a:pt x="244839" y="397510"/>
                </a:lnTo>
                <a:lnTo>
                  <a:pt x="479333" y="397510"/>
                </a:lnTo>
                <a:lnTo>
                  <a:pt x="479333" y="400050"/>
                </a:lnTo>
                <a:close/>
              </a:path>
              <a:path w="610234" h="532130">
                <a:moveTo>
                  <a:pt x="481402" y="402590"/>
                </a:moveTo>
                <a:lnTo>
                  <a:pt x="97529" y="402590"/>
                </a:lnTo>
                <a:lnTo>
                  <a:pt x="97529" y="400050"/>
                </a:lnTo>
                <a:lnTo>
                  <a:pt x="481402" y="400050"/>
                </a:lnTo>
                <a:lnTo>
                  <a:pt x="481402" y="402590"/>
                </a:lnTo>
                <a:close/>
              </a:path>
              <a:path w="610234" h="532130">
                <a:moveTo>
                  <a:pt x="481402" y="411480"/>
                </a:moveTo>
                <a:lnTo>
                  <a:pt x="475170" y="411480"/>
                </a:lnTo>
                <a:lnTo>
                  <a:pt x="475170" y="410210"/>
                </a:lnTo>
                <a:lnTo>
                  <a:pt x="473089" y="407670"/>
                </a:lnTo>
                <a:lnTo>
                  <a:pt x="99598" y="407670"/>
                </a:lnTo>
                <a:lnTo>
                  <a:pt x="99598" y="402590"/>
                </a:lnTo>
                <a:lnTo>
                  <a:pt x="479333" y="402590"/>
                </a:lnTo>
                <a:lnTo>
                  <a:pt x="479333" y="410210"/>
                </a:lnTo>
                <a:lnTo>
                  <a:pt x="481402" y="410210"/>
                </a:lnTo>
                <a:lnTo>
                  <a:pt x="481402" y="411480"/>
                </a:lnTo>
                <a:close/>
              </a:path>
              <a:path w="610234" h="532130">
                <a:moveTo>
                  <a:pt x="504223" y="424180"/>
                </a:moveTo>
                <a:lnTo>
                  <a:pt x="489691" y="424180"/>
                </a:lnTo>
                <a:lnTo>
                  <a:pt x="489691" y="414020"/>
                </a:lnTo>
                <a:lnTo>
                  <a:pt x="491772" y="414020"/>
                </a:lnTo>
                <a:lnTo>
                  <a:pt x="491772" y="411480"/>
                </a:lnTo>
                <a:lnTo>
                  <a:pt x="487622" y="407670"/>
                </a:lnTo>
                <a:lnTo>
                  <a:pt x="489691" y="407670"/>
                </a:lnTo>
                <a:lnTo>
                  <a:pt x="489691" y="405130"/>
                </a:lnTo>
                <a:lnTo>
                  <a:pt x="518756" y="405130"/>
                </a:lnTo>
                <a:lnTo>
                  <a:pt x="520825" y="402590"/>
                </a:lnTo>
                <a:lnTo>
                  <a:pt x="520825" y="414020"/>
                </a:lnTo>
                <a:lnTo>
                  <a:pt x="518756" y="416560"/>
                </a:lnTo>
                <a:lnTo>
                  <a:pt x="516663" y="416560"/>
                </a:lnTo>
                <a:lnTo>
                  <a:pt x="516663" y="419100"/>
                </a:lnTo>
                <a:lnTo>
                  <a:pt x="506293" y="419100"/>
                </a:lnTo>
                <a:lnTo>
                  <a:pt x="504223" y="421640"/>
                </a:lnTo>
                <a:lnTo>
                  <a:pt x="504223" y="424180"/>
                </a:lnTo>
                <a:close/>
              </a:path>
              <a:path w="610234" h="532130">
                <a:moveTo>
                  <a:pt x="458569" y="410210"/>
                </a:moveTo>
                <a:lnTo>
                  <a:pt x="97529" y="410210"/>
                </a:lnTo>
                <a:lnTo>
                  <a:pt x="97529" y="407670"/>
                </a:lnTo>
                <a:lnTo>
                  <a:pt x="462731" y="407670"/>
                </a:lnTo>
                <a:lnTo>
                  <a:pt x="458569" y="410210"/>
                </a:lnTo>
                <a:close/>
              </a:path>
              <a:path w="610234" h="532130">
                <a:moveTo>
                  <a:pt x="473089" y="410210"/>
                </a:moveTo>
                <a:lnTo>
                  <a:pt x="471020" y="407670"/>
                </a:lnTo>
                <a:lnTo>
                  <a:pt x="473089" y="407670"/>
                </a:lnTo>
                <a:lnTo>
                  <a:pt x="473089" y="410210"/>
                </a:lnTo>
                <a:close/>
              </a:path>
              <a:path w="610234" h="532130">
                <a:moveTo>
                  <a:pt x="454418" y="411480"/>
                </a:moveTo>
                <a:lnTo>
                  <a:pt x="93378" y="411480"/>
                </a:lnTo>
                <a:lnTo>
                  <a:pt x="93378" y="410210"/>
                </a:lnTo>
                <a:lnTo>
                  <a:pt x="456487" y="410210"/>
                </a:lnTo>
                <a:lnTo>
                  <a:pt x="454418" y="411480"/>
                </a:lnTo>
                <a:close/>
              </a:path>
              <a:path w="610234" h="532130">
                <a:moveTo>
                  <a:pt x="452349" y="419100"/>
                </a:moveTo>
                <a:lnTo>
                  <a:pt x="85089" y="419100"/>
                </a:lnTo>
                <a:lnTo>
                  <a:pt x="85089" y="416560"/>
                </a:lnTo>
                <a:lnTo>
                  <a:pt x="87147" y="414020"/>
                </a:lnTo>
                <a:lnTo>
                  <a:pt x="89216" y="414020"/>
                </a:lnTo>
                <a:lnTo>
                  <a:pt x="91309" y="411480"/>
                </a:lnTo>
                <a:lnTo>
                  <a:pt x="452349" y="411480"/>
                </a:lnTo>
                <a:lnTo>
                  <a:pt x="452349" y="419100"/>
                </a:lnTo>
                <a:close/>
              </a:path>
              <a:path w="610234" h="532130">
                <a:moveTo>
                  <a:pt x="479333" y="416560"/>
                </a:moveTo>
                <a:lnTo>
                  <a:pt x="477240" y="416560"/>
                </a:lnTo>
                <a:lnTo>
                  <a:pt x="477240" y="411480"/>
                </a:lnTo>
                <a:lnTo>
                  <a:pt x="483459" y="411480"/>
                </a:lnTo>
                <a:lnTo>
                  <a:pt x="483459" y="414020"/>
                </a:lnTo>
                <a:lnTo>
                  <a:pt x="481402" y="414020"/>
                </a:lnTo>
                <a:lnTo>
                  <a:pt x="479333" y="416560"/>
                </a:lnTo>
                <a:close/>
              </a:path>
              <a:path w="610234" h="532130">
                <a:moveTo>
                  <a:pt x="421215" y="421640"/>
                </a:moveTo>
                <a:lnTo>
                  <a:pt x="82996" y="421640"/>
                </a:lnTo>
                <a:lnTo>
                  <a:pt x="82996" y="419100"/>
                </a:lnTo>
                <a:lnTo>
                  <a:pt x="423284" y="419100"/>
                </a:lnTo>
                <a:lnTo>
                  <a:pt x="421215" y="421640"/>
                </a:lnTo>
                <a:close/>
              </a:path>
              <a:path w="610234" h="532130">
                <a:moveTo>
                  <a:pt x="448198" y="424180"/>
                </a:moveTo>
                <a:lnTo>
                  <a:pt x="435747" y="424180"/>
                </a:lnTo>
                <a:lnTo>
                  <a:pt x="435747" y="421640"/>
                </a:lnTo>
                <a:lnTo>
                  <a:pt x="433666" y="419100"/>
                </a:lnTo>
                <a:lnTo>
                  <a:pt x="450268" y="419100"/>
                </a:lnTo>
                <a:lnTo>
                  <a:pt x="448198" y="421640"/>
                </a:lnTo>
                <a:lnTo>
                  <a:pt x="448198" y="424180"/>
                </a:lnTo>
                <a:close/>
              </a:path>
              <a:path w="610234" h="532130">
                <a:moveTo>
                  <a:pt x="325779" y="424180"/>
                </a:moveTo>
                <a:lnTo>
                  <a:pt x="80927" y="424180"/>
                </a:lnTo>
                <a:lnTo>
                  <a:pt x="80927" y="421640"/>
                </a:lnTo>
                <a:lnTo>
                  <a:pt x="325779" y="421640"/>
                </a:lnTo>
                <a:lnTo>
                  <a:pt x="325779" y="424180"/>
                </a:lnTo>
                <a:close/>
              </a:path>
              <a:path w="610234" h="532130">
                <a:moveTo>
                  <a:pt x="331998" y="441960"/>
                </a:moveTo>
                <a:lnTo>
                  <a:pt x="327836" y="441960"/>
                </a:lnTo>
                <a:lnTo>
                  <a:pt x="327836" y="436880"/>
                </a:lnTo>
                <a:lnTo>
                  <a:pt x="325779" y="434340"/>
                </a:lnTo>
                <a:lnTo>
                  <a:pt x="325779" y="429260"/>
                </a:lnTo>
                <a:lnTo>
                  <a:pt x="327836" y="426720"/>
                </a:lnTo>
                <a:lnTo>
                  <a:pt x="327836" y="421640"/>
                </a:lnTo>
                <a:lnTo>
                  <a:pt x="419157" y="421640"/>
                </a:lnTo>
                <a:lnTo>
                  <a:pt x="419157" y="424180"/>
                </a:lnTo>
                <a:lnTo>
                  <a:pt x="417064" y="424180"/>
                </a:lnTo>
                <a:lnTo>
                  <a:pt x="417064" y="429260"/>
                </a:lnTo>
                <a:lnTo>
                  <a:pt x="414995" y="431800"/>
                </a:lnTo>
                <a:lnTo>
                  <a:pt x="410845" y="431800"/>
                </a:lnTo>
                <a:lnTo>
                  <a:pt x="410845" y="434340"/>
                </a:lnTo>
                <a:lnTo>
                  <a:pt x="331998" y="434340"/>
                </a:lnTo>
                <a:lnTo>
                  <a:pt x="331998" y="441960"/>
                </a:lnTo>
                <a:close/>
              </a:path>
              <a:path w="610234" h="532130">
                <a:moveTo>
                  <a:pt x="319547" y="426720"/>
                </a:moveTo>
                <a:lnTo>
                  <a:pt x="76777" y="426720"/>
                </a:lnTo>
                <a:lnTo>
                  <a:pt x="78846" y="424180"/>
                </a:lnTo>
                <a:lnTo>
                  <a:pt x="319547" y="424180"/>
                </a:lnTo>
                <a:lnTo>
                  <a:pt x="319547" y="426720"/>
                </a:lnTo>
                <a:close/>
              </a:path>
              <a:path w="610234" h="532130">
                <a:moveTo>
                  <a:pt x="323685" y="426720"/>
                </a:moveTo>
                <a:lnTo>
                  <a:pt x="321616" y="424180"/>
                </a:lnTo>
                <a:lnTo>
                  <a:pt x="323685" y="424180"/>
                </a:lnTo>
                <a:lnTo>
                  <a:pt x="323685" y="426720"/>
                </a:lnTo>
                <a:close/>
              </a:path>
              <a:path w="610234" h="532130">
                <a:moveTo>
                  <a:pt x="450268" y="426720"/>
                </a:moveTo>
                <a:lnTo>
                  <a:pt x="437816" y="426720"/>
                </a:lnTo>
                <a:lnTo>
                  <a:pt x="439886" y="424180"/>
                </a:lnTo>
                <a:lnTo>
                  <a:pt x="450268" y="424180"/>
                </a:lnTo>
                <a:lnTo>
                  <a:pt x="450268" y="426720"/>
                </a:lnTo>
                <a:close/>
              </a:path>
              <a:path w="610234" h="532130">
                <a:moveTo>
                  <a:pt x="497992" y="429260"/>
                </a:moveTo>
                <a:lnTo>
                  <a:pt x="491772" y="429260"/>
                </a:lnTo>
                <a:lnTo>
                  <a:pt x="491772" y="426720"/>
                </a:lnTo>
                <a:lnTo>
                  <a:pt x="489691" y="426720"/>
                </a:lnTo>
                <a:lnTo>
                  <a:pt x="487622" y="424180"/>
                </a:lnTo>
                <a:lnTo>
                  <a:pt x="502154" y="424180"/>
                </a:lnTo>
                <a:lnTo>
                  <a:pt x="497992" y="426720"/>
                </a:lnTo>
                <a:lnTo>
                  <a:pt x="497992" y="429260"/>
                </a:lnTo>
                <a:close/>
              </a:path>
              <a:path w="610234" h="532130">
                <a:moveTo>
                  <a:pt x="315397" y="436880"/>
                </a:moveTo>
                <a:lnTo>
                  <a:pt x="66394" y="436880"/>
                </a:lnTo>
                <a:lnTo>
                  <a:pt x="66394" y="431800"/>
                </a:lnTo>
                <a:lnTo>
                  <a:pt x="68464" y="431800"/>
                </a:lnTo>
                <a:lnTo>
                  <a:pt x="70557" y="429260"/>
                </a:lnTo>
                <a:lnTo>
                  <a:pt x="72626" y="429260"/>
                </a:lnTo>
                <a:lnTo>
                  <a:pt x="72626" y="426720"/>
                </a:lnTo>
                <a:lnTo>
                  <a:pt x="317466" y="426720"/>
                </a:lnTo>
                <a:lnTo>
                  <a:pt x="317466" y="429260"/>
                </a:lnTo>
                <a:lnTo>
                  <a:pt x="315397" y="431800"/>
                </a:lnTo>
                <a:lnTo>
                  <a:pt x="317466" y="434340"/>
                </a:lnTo>
                <a:lnTo>
                  <a:pt x="315397" y="434340"/>
                </a:lnTo>
                <a:lnTo>
                  <a:pt x="315397" y="436880"/>
                </a:lnTo>
                <a:close/>
              </a:path>
              <a:path w="610234" h="532130">
                <a:moveTo>
                  <a:pt x="444036" y="449580"/>
                </a:moveTo>
                <a:lnTo>
                  <a:pt x="429527" y="449580"/>
                </a:lnTo>
                <a:lnTo>
                  <a:pt x="429527" y="447040"/>
                </a:lnTo>
                <a:lnTo>
                  <a:pt x="431597" y="444500"/>
                </a:lnTo>
                <a:lnTo>
                  <a:pt x="431597" y="426720"/>
                </a:lnTo>
                <a:lnTo>
                  <a:pt x="448198" y="426720"/>
                </a:lnTo>
                <a:lnTo>
                  <a:pt x="450268" y="429260"/>
                </a:lnTo>
                <a:lnTo>
                  <a:pt x="452349" y="429260"/>
                </a:lnTo>
                <a:lnTo>
                  <a:pt x="452349" y="436880"/>
                </a:lnTo>
                <a:lnTo>
                  <a:pt x="448198" y="436880"/>
                </a:lnTo>
                <a:lnTo>
                  <a:pt x="448198" y="441960"/>
                </a:lnTo>
                <a:lnTo>
                  <a:pt x="446129" y="444500"/>
                </a:lnTo>
                <a:lnTo>
                  <a:pt x="444036" y="444500"/>
                </a:lnTo>
                <a:lnTo>
                  <a:pt x="444036" y="449580"/>
                </a:lnTo>
                <a:close/>
              </a:path>
              <a:path w="610234" h="532130">
                <a:moveTo>
                  <a:pt x="495934" y="434340"/>
                </a:moveTo>
                <a:lnTo>
                  <a:pt x="489691" y="434340"/>
                </a:lnTo>
                <a:lnTo>
                  <a:pt x="489691" y="431800"/>
                </a:lnTo>
                <a:lnTo>
                  <a:pt x="485552" y="431800"/>
                </a:lnTo>
                <a:lnTo>
                  <a:pt x="485552" y="429260"/>
                </a:lnTo>
                <a:lnTo>
                  <a:pt x="495934" y="429260"/>
                </a:lnTo>
                <a:lnTo>
                  <a:pt x="495934" y="434340"/>
                </a:lnTo>
                <a:close/>
              </a:path>
              <a:path w="610234" h="532130">
                <a:moveTo>
                  <a:pt x="408775" y="439420"/>
                </a:moveTo>
                <a:lnTo>
                  <a:pt x="334068" y="439420"/>
                </a:lnTo>
                <a:lnTo>
                  <a:pt x="334068" y="434340"/>
                </a:lnTo>
                <a:lnTo>
                  <a:pt x="408775" y="434340"/>
                </a:lnTo>
                <a:lnTo>
                  <a:pt x="408775" y="436880"/>
                </a:lnTo>
                <a:lnTo>
                  <a:pt x="406706" y="436880"/>
                </a:lnTo>
                <a:lnTo>
                  <a:pt x="408775" y="439420"/>
                </a:lnTo>
                <a:close/>
              </a:path>
              <a:path w="610234" h="532130">
                <a:moveTo>
                  <a:pt x="313315" y="439420"/>
                </a:moveTo>
                <a:lnTo>
                  <a:pt x="62244" y="439420"/>
                </a:lnTo>
                <a:lnTo>
                  <a:pt x="64313" y="436880"/>
                </a:lnTo>
                <a:lnTo>
                  <a:pt x="313315" y="436880"/>
                </a:lnTo>
                <a:lnTo>
                  <a:pt x="313315" y="439420"/>
                </a:lnTo>
                <a:close/>
              </a:path>
              <a:path w="610234" h="532130">
                <a:moveTo>
                  <a:pt x="309177" y="449580"/>
                </a:moveTo>
                <a:lnTo>
                  <a:pt x="251071" y="449580"/>
                </a:lnTo>
                <a:lnTo>
                  <a:pt x="251071" y="447040"/>
                </a:lnTo>
                <a:lnTo>
                  <a:pt x="215798" y="447040"/>
                </a:lnTo>
                <a:lnTo>
                  <a:pt x="215798" y="444500"/>
                </a:lnTo>
                <a:lnTo>
                  <a:pt x="213729" y="444500"/>
                </a:lnTo>
                <a:lnTo>
                  <a:pt x="211648" y="441960"/>
                </a:lnTo>
                <a:lnTo>
                  <a:pt x="60175" y="441960"/>
                </a:lnTo>
                <a:lnTo>
                  <a:pt x="60175" y="439420"/>
                </a:lnTo>
                <a:lnTo>
                  <a:pt x="311246" y="439420"/>
                </a:lnTo>
                <a:lnTo>
                  <a:pt x="311246" y="441960"/>
                </a:lnTo>
                <a:lnTo>
                  <a:pt x="309177" y="444500"/>
                </a:lnTo>
                <a:lnTo>
                  <a:pt x="309177" y="449580"/>
                </a:lnTo>
                <a:close/>
              </a:path>
              <a:path w="610234" h="532130">
                <a:moveTo>
                  <a:pt x="344438" y="444500"/>
                </a:moveTo>
                <a:lnTo>
                  <a:pt x="344438" y="441960"/>
                </a:lnTo>
                <a:lnTo>
                  <a:pt x="336137" y="441960"/>
                </a:lnTo>
                <a:lnTo>
                  <a:pt x="336137" y="439420"/>
                </a:lnTo>
                <a:lnTo>
                  <a:pt x="346507" y="439420"/>
                </a:lnTo>
                <a:lnTo>
                  <a:pt x="346507" y="441960"/>
                </a:lnTo>
                <a:lnTo>
                  <a:pt x="344438" y="444500"/>
                </a:lnTo>
                <a:close/>
              </a:path>
              <a:path w="610234" h="532130">
                <a:moveTo>
                  <a:pt x="348600" y="441960"/>
                </a:moveTo>
                <a:lnTo>
                  <a:pt x="348600" y="439420"/>
                </a:lnTo>
                <a:lnTo>
                  <a:pt x="350669" y="439420"/>
                </a:lnTo>
                <a:lnTo>
                  <a:pt x="348600" y="441960"/>
                </a:lnTo>
                <a:close/>
              </a:path>
              <a:path w="610234" h="532130">
                <a:moveTo>
                  <a:pt x="406706" y="444500"/>
                </a:moveTo>
                <a:lnTo>
                  <a:pt x="352750" y="444500"/>
                </a:lnTo>
                <a:lnTo>
                  <a:pt x="352750" y="441960"/>
                </a:lnTo>
                <a:lnTo>
                  <a:pt x="350669" y="439420"/>
                </a:lnTo>
                <a:lnTo>
                  <a:pt x="406706" y="439420"/>
                </a:lnTo>
                <a:lnTo>
                  <a:pt x="406706" y="444500"/>
                </a:lnTo>
                <a:close/>
              </a:path>
              <a:path w="610234" h="532130">
                <a:moveTo>
                  <a:pt x="182595" y="447040"/>
                </a:moveTo>
                <a:lnTo>
                  <a:pt x="56024" y="447040"/>
                </a:lnTo>
                <a:lnTo>
                  <a:pt x="56024" y="441960"/>
                </a:lnTo>
                <a:lnTo>
                  <a:pt x="197127" y="441960"/>
                </a:lnTo>
                <a:lnTo>
                  <a:pt x="197127" y="444500"/>
                </a:lnTo>
                <a:lnTo>
                  <a:pt x="182595" y="444500"/>
                </a:lnTo>
                <a:lnTo>
                  <a:pt x="182595" y="447040"/>
                </a:lnTo>
                <a:close/>
              </a:path>
              <a:path w="610234" h="532130">
                <a:moveTo>
                  <a:pt x="199196" y="444500"/>
                </a:moveTo>
                <a:lnTo>
                  <a:pt x="197127" y="444500"/>
                </a:lnTo>
                <a:lnTo>
                  <a:pt x="197127" y="441960"/>
                </a:lnTo>
                <a:lnTo>
                  <a:pt x="199196" y="441960"/>
                </a:lnTo>
                <a:lnTo>
                  <a:pt x="199196" y="444500"/>
                </a:lnTo>
                <a:close/>
              </a:path>
              <a:path w="610234" h="532130">
                <a:moveTo>
                  <a:pt x="199196" y="444500"/>
                </a:moveTo>
                <a:lnTo>
                  <a:pt x="199196" y="441960"/>
                </a:lnTo>
                <a:lnTo>
                  <a:pt x="201266" y="441960"/>
                </a:lnTo>
                <a:lnTo>
                  <a:pt x="199196" y="444500"/>
                </a:lnTo>
                <a:close/>
              </a:path>
              <a:path w="610234" h="532130">
                <a:moveTo>
                  <a:pt x="203347" y="444500"/>
                </a:moveTo>
                <a:lnTo>
                  <a:pt x="201266" y="441960"/>
                </a:lnTo>
                <a:lnTo>
                  <a:pt x="203347" y="441960"/>
                </a:lnTo>
                <a:lnTo>
                  <a:pt x="203347" y="444500"/>
                </a:lnTo>
                <a:close/>
              </a:path>
              <a:path w="610234" h="532130">
                <a:moveTo>
                  <a:pt x="334068" y="447040"/>
                </a:moveTo>
                <a:lnTo>
                  <a:pt x="327836" y="447040"/>
                </a:lnTo>
                <a:lnTo>
                  <a:pt x="327836" y="444500"/>
                </a:lnTo>
                <a:lnTo>
                  <a:pt x="325779" y="444500"/>
                </a:lnTo>
                <a:lnTo>
                  <a:pt x="325779" y="441960"/>
                </a:lnTo>
                <a:lnTo>
                  <a:pt x="329905" y="441960"/>
                </a:lnTo>
                <a:lnTo>
                  <a:pt x="334068" y="447040"/>
                </a:lnTo>
                <a:close/>
              </a:path>
              <a:path w="610234" h="532130">
                <a:moveTo>
                  <a:pt x="186757" y="447040"/>
                </a:moveTo>
                <a:lnTo>
                  <a:pt x="182595" y="447040"/>
                </a:lnTo>
                <a:lnTo>
                  <a:pt x="182595" y="444500"/>
                </a:lnTo>
                <a:lnTo>
                  <a:pt x="186757" y="444500"/>
                </a:lnTo>
                <a:lnTo>
                  <a:pt x="186757" y="447040"/>
                </a:lnTo>
                <a:close/>
              </a:path>
              <a:path w="610234" h="532130">
                <a:moveTo>
                  <a:pt x="188826" y="447040"/>
                </a:moveTo>
                <a:lnTo>
                  <a:pt x="188826" y="444500"/>
                </a:lnTo>
                <a:lnTo>
                  <a:pt x="190907" y="444500"/>
                </a:lnTo>
                <a:lnTo>
                  <a:pt x="188826" y="447040"/>
                </a:lnTo>
                <a:close/>
              </a:path>
              <a:path w="610234" h="532130">
                <a:moveTo>
                  <a:pt x="195046" y="447040"/>
                </a:moveTo>
                <a:lnTo>
                  <a:pt x="192977" y="447040"/>
                </a:lnTo>
                <a:lnTo>
                  <a:pt x="192977" y="444500"/>
                </a:lnTo>
                <a:lnTo>
                  <a:pt x="195046" y="444500"/>
                </a:lnTo>
                <a:lnTo>
                  <a:pt x="195046" y="447040"/>
                </a:lnTo>
                <a:close/>
              </a:path>
              <a:path w="610234" h="532130">
                <a:moveTo>
                  <a:pt x="400462" y="454660"/>
                </a:moveTo>
                <a:lnTo>
                  <a:pt x="398393" y="454660"/>
                </a:lnTo>
                <a:lnTo>
                  <a:pt x="396324" y="452120"/>
                </a:lnTo>
                <a:lnTo>
                  <a:pt x="392174" y="452120"/>
                </a:lnTo>
                <a:lnTo>
                  <a:pt x="388023" y="449580"/>
                </a:lnTo>
                <a:lnTo>
                  <a:pt x="352750" y="449580"/>
                </a:lnTo>
                <a:lnTo>
                  <a:pt x="352750" y="447040"/>
                </a:lnTo>
                <a:lnTo>
                  <a:pt x="354820" y="444500"/>
                </a:lnTo>
                <a:lnTo>
                  <a:pt x="354820" y="447040"/>
                </a:lnTo>
                <a:lnTo>
                  <a:pt x="402556" y="447040"/>
                </a:lnTo>
                <a:lnTo>
                  <a:pt x="400462" y="449580"/>
                </a:lnTo>
                <a:lnTo>
                  <a:pt x="400462" y="454660"/>
                </a:lnTo>
                <a:close/>
              </a:path>
              <a:path w="610234" h="532130">
                <a:moveTo>
                  <a:pt x="402556" y="447040"/>
                </a:moveTo>
                <a:lnTo>
                  <a:pt x="354820" y="447040"/>
                </a:lnTo>
                <a:lnTo>
                  <a:pt x="354820" y="444500"/>
                </a:lnTo>
                <a:lnTo>
                  <a:pt x="402556" y="444500"/>
                </a:lnTo>
                <a:lnTo>
                  <a:pt x="402556" y="447040"/>
                </a:lnTo>
                <a:close/>
              </a:path>
              <a:path w="610234" h="532130">
                <a:moveTo>
                  <a:pt x="184664" y="449580"/>
                </a:moveTo>
                <a:lnTo>
                  <a:pt x="51862" y="449580"/>
                </a:lnTo>
                <a:lnTo>
                  <a:pt x="53931" y="447040"/>
                </a:lnTo>
                <a:lnTo>
                  <a:pt x="184664" y="447040"/>
                </a:lnTo>
                <a:lnTo>
                  <a:pt x="184664" y="449580"/>
                </a:lnTo>
                <a:close/>
              </a:path>
              <a:path w="610234" h="532130">
                <a:moveTo>
                  <a:pt x="238620" y="449580"/>
                </a:moveTo>
                <a:lnTo>
                  <a:pt x="219949" y="449580"/>
                </a:lnTo>
                <a:lnTo>
                  <a:pt x="219949" y="447040"/>
                </a:lnTo>
                <a:lnTo>
                  <a:pt x="238620" y="447040"/>
                </a:lnTo>
                <a:lnTo>
                  <a:pt x="238620" y="449580"/>
                </a:lnTo>
                <a:close/>
              </a:path>
              <a:path w="610234" h="532130">
                <a:moveTo>
                  <a:pt x="311246" y="452120"/>
                </a:moveTo>
                <a:lnTo>
                  <a:pt x="249002" y="452120"/>
                </a:lnTo>
                <a:lnTo>
                  <a:pt x="249002" y="447040"/>
                </a:lnTo>
                <a:lnTo>
                  <a:pt x="251071" y="447040"/>
                </a:lnTo>
                <a:lnTo>
                  <a:pt x="251071" y="449580"/>
                </a:lnTo>
                <a:lnTo>
                  <a:pt x="311246" y="449580"/>
                </a:lnTo>
                <a:lnTo>
                  <a:pt x="311246" y="452120"/>
                </a:lnTo>
                <a:close/>
              </a:path>
              <a:path w="610234" h="532130">
                <a:moveTo>
                  <a:pt x="350669" y="449580"/>
                </a:moveTo>
                <a:lnTo>
                  <a:pt x="348600" y="449580"/>
                </a:lnTo>
                <a:lnTo>
                  <a:pt x="350669" y="447040"/>
                </a:lnTo>
                <a:lnTo>
                  <a:pt x="350669" y="449580"/>
                </a:lnTo>
                <a:close/>
              </a:path>
              <a:path w="610234" h="532130">
                <a:moveTo>
                  <a:pt x="43573" y="452120"/>
                </a:moveTo>
                <a:lnTo>
                  <a:pt x="41492" y="452120"/>
                </a:lnTo>
                <a:lnTo>
                  <a:pt x="41492" y="449580"/>
                </a:lnTo>
                <a:lnTo>
                  <a:pt x="43573" y="449580"/>
                </a:lnTo>
                <a:lnTo>
                  <a:pt x="43573" y="452120"/>
                </a:lnTo>
                <a:close/>
              </a:path>
              <a:path w="610234" h="532130">
                <a:moveTo>
                  <a:pt x="180525" y="454660"/>
                </a:moveTo>
                <a:lnTo>
                  <a:pt x="39423" y="454660"/>
                </a:lnTo>
                <a:lnTo>
                  <a:pt x="39423" y="452120"/>
                </a:lnTo>
                <a:lnTo>
                  <a:pt x="43573" y="452120"/>
                </a:lnTo>
                <a:lnTo>
                  <a:pt x="45642" y="449580"/>
                </a:lnTo>
                <a:lnTo>
                  <a:pt x="180525" y="449580"/>
                </a:lnTo>
                <a:lnTo>
                  <a:pt x="180525" y="454660"/>
                </a:lnTo>
                <a:close/>
              </a:path>
              <a:path w="610234" h="532130">
                <a:moveTo>
                  <a:pt x="182595" y="452120"/>
                </a:moveTo>
                <a:lnTo>
                  <a:pt x="180525" y="449580"/>
                </a:lnTo>
                <a:lnTo>
                  <a:pt x="182595" y="449580"/>
                </a:lnTo>
                <a:lnTo>
                  <a:pt x="182595" y="452120"/>
                </a:lnTo>
                <a:close/>
              </a:path>
              <a:path w="610234" h="532130">
                <a:moveTo>
                  <a:pt x="236550" y="452120"/>
                </a:moveTo>
                <a:lnTo>
                  <a:pt x="224087" y="452120"/>
                </a:lnTo>
                <a:lnTo>
                  <a:pt x="222018" y="449580"/>
                </a:lnTo>
                <a:lnTo>
                  <a:pt x="236550" y="449580"/>
                </a:lnTo>
                <a:lnTo>
                  <a:pt x="236550" y="452120"/>
                </a:lnTo>
                <a:close/>
              </a:path>
              <a:path w="610234" h="532130">
                <a:moveTo>
                  <a:pt x="338218" y="457200"/>
                </a:moveTo>
                <a:lnTo>
                  <a:pt x="336137" y="454660"/>
                </a:lnTo>
                <a:lnTo>
                  <a:pt x="338218" y="452120"/>
                </a:lnTo>
                <a:lnTo>
                  <a:pt x="338218" y="449580"/>
                </a:lnTo>
                <a:lnTo>
                  <a:pt x="340287" y="449580"/>
                </a:lnTo>
                <a:lnTo>
                  <a:pt x="342380" y="452120"/>
                </a:lnTo>
                <a:lnTo>
                  <a:pt x="350669" y="452120"/>
                </a:lnTo>
                <a:lnTo>
                  <a:pt x="348600" y="454660"/>
                </a:lnTo>
                <a:lnTo>
                  <a:pt x="340287" y="454660"/>
                </a:lnTo>
                <a:lnTo>
                  <a:pt x="338218" y="457200"/>
                </a:lnTo>
                <a:close/>
              </a:path>
              <a:path w="610234" h="532130">
                <a:moveTo>
                  <a:pt x="354820" y="452120"/>
                </a:moveTo>
                <a:lnTo>
                  <a:pt x="342380" y="452120"/>
                </a:lnTo>
                <a:lnTo>
                  <a:pt x="342380" y="449580"/>
                </a:lnTo>
                <a:lnTo>
                  <a:pt x="358970" y="449580"/>
                </a:lnTo>
                <a:lnTo>
                  <a:pt x="354820" y="452120"/>
                </a:lnTo>
                <a:close/>
              </a:path>
              <a:path w="610234" h="532130">
                <a:moveTo>
                  <a:pt x="377641" y="452120"/>
                </a:moveTo>
                <a:lnTo>
                  <a:pt x="375572" y="452120"/>
                </a:lnTo>
                <a:lnTo>
                  <a:pt x="375572" y="449580"/>
                </a:lnTo>
                <a:lnTo>
                  <a:pt x="377641" y="449580"/>
                </a:lnTo>
                <a:lnTo>
                  <a:pt x="377641" y="452120"/>
                </a:lnTo>
                <a:close/>
              </a:path>
              <a:path w="610234" h="532130">
                <a:moveTo>
                  <a:pt x="379734" y="452120"/>
                </a:moveTo>
                <a:lnTo>
                  <a:pt x="377641" y="452120"/>
                </a:lnTo>
                <a:lnTo>
                  <a:pt x="377641" y="449580"/>
                </a:lnTo>
                <a:lnTo>
                  <a:pt x="381792" y="449580"/>
                </a:lnTo>
                <a:lnTo>
                  <a:pt x="379734" y="452120"/>
                </a:lnTo>
                <a:close/>
              </a:path>
              <a:path w="610234" h="532130">
                <a:moveTo>
                  <a:pt x="439886" y="452120"/>
                </a:moveTo>
                <a:lnTo>
                  <a:pt x="431597" y="452120"/>
                </a:lnTo>
                <a:lnTo>
                  <a:pt x="433666" y="449580"/>
                </a:lnTo>
                <a:lnTo>
                  <a:pt x="439886" y="449580"/>
                </a:lnTo>
                <a:lnTo>
                  <a:pt x="439886" y="452120"/>
                </a:lnTo>
                <a:close/>
              </a:path>
              <a:path w="610234" h="532130">
                <a:moveTo>
                  <a:pt x="319547" y="459740"/>
                </a:moveTo>
                <a:lnTo>
                  <a:pt x="251071" y="459740"/>
                </a:lnTo>
                <a:lnTo>
                  <a:pt x="251071" y="452120"/>
                </a:lnTo>
                <a:lnTo>
                  <a:pt x="309177" y="452120"/>
                </a:lnTo>
                <a:lnTo>
                  <a:pt x="309177" y="454660"/>
                </a:lnTo>
                <a:lnTo>
                  <a:pt x="315397" y="454660"/>
                </a:lnTo>
                <a:lnTo>
                  <a:pt x="317466" y="457200"/>
                </a:lnTo>
                <a:lnTo>
                  <a:pt x="319547" y="457200"/>
                </a:lnTo>
                <a:lnTo>
                  <a:pt x="319547" y="459740"/>
                </a:lnTo>
                <a:close/>
              </a:path>
              <a:path w="610234" h="532130">
                <a:moveTo>
                  <a:pt x="437816" y="454660"/>
                </a:moveTo>
                <a:lnTo>
                  <a:pt x="433666" y="454660"/>
                </a:lnTo>
                <a:lnTo>
                  <a:pt x="433666" y="452120"/>
                </a:lnTo>
                <a:lnTo>
                  <a:pt x="437816" y="452120"/>
                </a:lnTo>
                <a:lnTo>
                  <a:pt x="437816" y="454660"/>
                </a:lnTo>
                <a:close/>
              </a:path>
              <a:path w="610234" h="532130">
                <a:moveTo>
                  <a:pt x="168062" y="457200"/>
                </a:moveTo>
                <a:lnTo>
                  <a:pt x="37329" y="457200"/>
                </a:lnTo>
                <a:lnTo>
                  <a:pt x="37329" y="454660"/>
                </a:lnTo>
                <a:lnTo>
                  <a:pt x="168062" y="454660"/>
                </a:lnTo>
                <a:lnTo>
                  <a:pt x="168062" y="457200"/>
                </a:lnTo>
                <a:close/>
              </a:path>
              <a:path w="610234" h="532130">
                <a:moveTo>
                  <a:pt x="174306" y="457200"/>
                </a:moveTo>
                <a:lnTo>
                  <a:pt x="170155" y="457200"/>
                </a:lnTo>
                <a:lnTo>
                  <a:pt x="170155" y="454660"/>
                </a:lnTo>
                <a:lnTo>
                  <a:pt x="174306" y="454660"/>
                </a:lnTo>
                <a:lnTo>
                  <a:pt x="174306" y="457200"/>
                </a:lnTo>
                <a:close/>
              </a:path>
              <a:path w="610234" h="532130">
                <a:moveTo>
                  <a:pt x="176375" y="457200"/>
                </a:moveTo>
                <a:lnTo>
                  <a:pt x="176375" y="454660"/>
                </a:lnTo>
                <a:lnTo>
                  <a:pt x="178444" y="454660"/>
                </a:lnTo>
                <a:lnTo>
                  <a:pt x="176375" y="457200"/>
                </a:lnTo>
                <a:close/>
              </a:path>
              <a:path w="610234" h="532130">
                <a:moveTo>
                  <a:pt x="155623" y="459740"/>
                </a:moveTo>
                <a:lnTo>
                  <a:pt x="35260" y="459740"/>
                </a:lnTo>
                <a:lnTo>
                  <a:pt x="35260" y="457200"/>
                </a:lnTo>
                <a:lnTo>
                  <a:pt x="155623" y="457200"/>
                </a:lnTo>
                <a:lnTo>
                  <a:pt x="155623" y="459740"/>
                </a:lnTo>
                <a:close/>
              </a:path>
              <a:path w="610234" h="532130">
                <a:moveTo>
                  <a:pt x="172225" y="459740"/>
                </a:moveTo>
                <a:lnTo>
                  <a:pt x="155623" y="459740"/>
                </a:lnTo>
                <a:lnTo>
                  <a:pt x="155623" y="457200"/>
                </a:lnTo>
                <a:lnTo>
                  <a:pt x="172225" y="457200"/>
                </a:lnTo>
                <a:lnTo>
                  <a:pt x="172225" y="459740"/>
                </a:lnTo>
                <a:close/>
              </a:path>
              <a:path w="610234" h="532130">
                <a:moveTo>
                  <a:pt x="143172" y="462280"/>
                </a:moveTo>
                <a:lnTo>
                  <a:pt x="33203" y="462280"/>
                </a:lnTo>
                <a:lnTo>
                  <a:pt x="33203" y="459740"/>
                </a:lnTo>
                <a:lnTo>
                  <a:pt x="143172" y="459740"/>
                </a:lnTo>
                <a:lnTo>
                  <a:pt x="143172" y="462280"/>
                </a:lnTo>
                <a:close/>
              </a:path>
              <a:path w="610234" h="532130">
                <a:moveTo>
                  <a:pt x="143172" y="462280"/>
                </a:moveTo>
                <a:lnTo>
                  <a:pt x="143172" y="459740"/>
                </a:lnTo>
                <a:lnTo>
                  <a:pt x="145241" y="459740"/>
                </a:lnTo>
                <a:lnTo>
                  <a:pt x="143172" y="462280"/>
                </a:lnTo>
                <a:close/>
              </a:path>
              <a:path w="610234" h="532130">
                <a:moveTo>
                  <a:pt x="149391" y="464820"/>
                </a:moveTo>
                <a:lnTo>
                  <a:pt x="147334" y="464820"/>
                </a:lnTo>
                <a:lnTo>
                  <a:pt x="145241" y="462280"/>
                </a:lnTo>
                <a:lnTo>
                  <a:pt x="145241" y="459740"/>
                </a:lnTo>
                <a:lnTo>
                  <a:pt x="153554" y="459740"/>
                </a:lnTo>
                <a:lnTo>
                  <a:pt x="151460" y="462280"/>
                </a:lnTo>
                <a:lnTo>
                  <a:pt x="149391" y="462280"/>
                </a:lnTo>
                <a:lnTo>
                  <a:pt x="149391" y="464820"/>
                </a:lnTo>
                <a:close/>
              </a:path>
              <a:path w="610234" h="532130">
                <a:moveTo>
                  <a:pt x="161842" y="464820"/>
                </a:moveTo>
                <a:lnTo>
                  <a:pt x="159773" y="464820"/>
                </a:lnTo>
                <a:lnTo>
                  <a:pt x="159773" y="459740"/>
                </a:lnTo>
                <a:lnTo>
                  <a:pt x="170155" y="459740"/>
                </a:lnTo>
                <a:lnTo>
                  <a:pt x="170155" y="462280"/>
                </a:lnTo>
                <a:lnTo>
                  <a:pt x="161842" y="462280"/>
                </a:lnTo>
                <a:lnTo>
                  <a:pt x="161842" y="464820"/>
                </a:lnTo>
                <a:close/>
              </a:path>
              <a:path w="610234" h="532130">
                <a:moveTo>
                  <a:pt x="327836" y="472440"/>
                </a:moveTo>
                <a:lnTo>
                  <a:pt x="238620" y="472440"/>
                </a:lnTo>
                <a:lnTo>
                  <a:pt x="238620" y="469900"/>
                </a:lnTo>
                <a:lnTo>
                  <a:pt x="240689" y="469900"/>
                </a:lnTo>
                <a:lnTo>
                  <a:pt x="242770" y="467360"/>
                </a:lnTo>
                <a:lnTo>
                  <a:pt x="244839" y="467360"/>
                </a:lnTo>
                <a:lnTo>
                  <a:pt x="244839" y="464820"/>
                </a:lnTo>
                <a:lnTo>
                  <a:pt x="246908" y="462280"/>
                </a:lnTo>
                <a:lnTo>
                  <a:pt x="246908" y="459740"/>
                </a:lnTo>
                <a:lnTo>
                  <a:pt x="325779" y="459740"/>
                </a:lnTo>
                <a:lnTo>
                  <a:pt x="325779" y="462280"/>
                </a:lnTo>
                <a:lnTo>
                  <a:pt x="327836" y="462280"/>
                </a:lnTo>
                <a:lnTo>
                  <a:pt x="327836" y="472440"/>
                </a:lnTo>
                <a:close/>
              </a:path>
              <a:path w="610234" h="532130">
                <a:moveTo>
                  <a:pt x="130732" y="467360"/>
                </a:moveTo>
                <a:lnTo>
                  <a:pt x="31110" y="467360"/>
                </a:lnTo>
                <a:lnTo>
                  <a:pt x="31110" y="462280"/>
                </a:lnTo>
                <a:lnTo>
                  <a:pt x="141102" y="462280"/>
                </a:lnTo>
                <a:lnTo>
                  <a:pt x="141102" y="464820"/>
                </a:lnTo>
                <a:lnTo>
                  <a:pt x="130732" y="464820"/>
                </a:lnTo>
                <a:lnTo>
                  <a:pt x="130732" y="467360"/>
                </a:lnTo>
                <a:close/>
              </a:path>
              <a:path w="610234" h="532130">
                <a:moveTo>
                  <a:pt x="168062" y="464820"/>
                </a:moveTo>
                <a:lnTo>
                  <a:pt x="163936" y="464820"/>
                </a:lnTo>
                <a:lnTo>
                  <a:pt x="163936" y="462280"/>
                </a:lnTo>
                <a:lnTo>
                  <a:pt x="168062" y="462280"/>
                </a:lnTo>
                <a:lnTo>
                  <a:pt x="168062" y="464820"/>
                </a:lnTo>
                <a:close/>
              </a:path>
              <a:path w="610234" h="532130">
                <a:moveTo>
                  <a:pt x="139021" y="469900"/>
                </a:moveTo>
                <a:lnTo>
                  <a:pt x="132801" y="469900"/>
                </a:lnTo>
                <a:lnTo>
                  <a:pt x="132801" y="467360"/>
                </a:lnTo>
                <a:lnTo>
                  <a:pt x="130732" y="464820"/>
                </a:lnTo>
                <a:lnTo>
                  <a:pt x="139021" y="464820"/>
                </a:lnTo>
                <a:lnTo>
                  <a:pt x="139021" y="469900"/>
                </a:lnTo>
                <a:close/>
              </a:path>
              <a:path w="610234" h="532130">
                <a:moveTo>
                  <a:pt x="16601" y="469900"/>
                </a:moveTo>
                <a:lnTo>
                  <a:pt x="8288" y="469900"/>
                </a:lnTo>
                <a:lnTo>
                  <a:pt x="8288" y="467360"/>
                </a:lnTo>
                <a:lnTo>
                  <a:pt x="16601" y="467360"/>
                </a:lnTo>
                <a:lnTo>
                  <a:pt x="16601" y="469900"/>
                </a:lnTo>
                <a:close/>
              </a:path>
              <a:path w="610234" h="532130">
                <a:moveTo>
                  <a:pt x="122419" y="472440"/>
                </a:moveTo>
                <a:lnTo>
                  <a:pt x="91309" y="472440"/>
                </a:lnTo>
                <a:lnTo>
                  <a:pt x="91309" y="469900"/>
                </a:lnTo>
                <a:lnTo>
                  <a:pt x="24890" y="469900"/>
                </a:lnTo>
                <a:lnTo>
                  <a:pt x="26971" y="467360"/>
                </a:lnTo>
                <a:lnTo>
                  <a:pt x="122419" y="467360"/>
                </a:lnTo>
                <a:lnTo>
                  <a:pt x="122419" y="472440"/>
                </a:lnTo>
                <a:close/>
              </a:path>
              <a:path w="610234" h="532130">
                <a:moveTo>
                  <a:pt x="124513" y="469900"/>
                </a:moveTo>
                <a:lnTo>
                  <a:pt x="122419" y="469900"/>
                </a:lnTo>
                <a:lnTo>
                  <a:pt x="122419" y="467360"/>
                </a:lnTo>
                <a:lnTo>
                  <a:pt x="126570" y="467360"/>
                </a:lnTo>
                <a:lnTo>
                  <a:pt x="124513" y="469900"/>
                </a:lnTo>
                <a:close/>
              </a:path>
              <a:path w="610234" h="532130">
                <a:moveTo>
                  <a:pt x="76777" y="477520"/>
                </a:moveTo>
                <a:lnTo>
                  <a:pt x="2069" y="477520"/>
                </a:lnTo>
                <a:lnTo>
                  <a:pt x="2069" y="469900"/>
                </a:lnTo>
                <a:lnTo>
                  <a:pt x="4150" y="469900"/>
                </a:lnTo>
                <a:lnTo>
                  <a:pt x="4150" y="472440"/>
                </a:lnTo>
                <a:lnTo>
                  <a:pt x="80927" y="472440"/>
                </a:lnTo>
                <a:lnTo>
                  <a:pt x="78846" y="474980"/>
                </a:lnTo>
                <a:lnTo>
                  <a:pt x="76777" y="474980"/>
                </a:lnTo>
                <a:lnTo>
                  <a:pt x="76777" y="477520"/>
                </a:lnTo>
                <a:close/>
              </a:path>
              <a:path w="610234" h="532130">
                <a:moveTo>
                  <a:pt x="6219" y="472440"/>
                </a:moveTo>
                <a:lnTo>
                  <a:pt x="4150" y="472440"/>
                </a:lnTo>
                <a:lnTo>
                  <a:pt x="6219" y="469900"/>
                </a:lnTo>
                <a:lnTo>
                  <a:pt x="6219" y="472440"/>
                </a:lnTo>
                <a:close/>
              </a:path>
              <a:path w="610234" h="532130">
                <a:moveTo>
                  <a:pt x="80927" y="472440"/>
                </a:moveTo>
                <a:lnTo>
                  <a:pt x="6219" y="472440"/>
                </a:lnTo>
                <a:lnTo>
                  <a:pt x="6219" y="469900"/>
                </a:lnTo>
                <a:lnTo>
                  <a:pt x="80927" y="469900"/>
                </a:lnTo>
                <a:lnTo>
                  <a:pt x="80927" y="472440"/>
                </a:lnTo>
                <a:close/>
              </a:path>
              <a:path w="610234" h="532130">
                <a:moveTo>
                  <a:pt x="87147" y="472440"/>
                </a:moveTo>
                <a:lnTo>
                  <a:pt x="85089" y="469900"/>
                </a:lnTo>
                <a:lnTo>
                  <a:pt x="87147" y="469900"/>
                </a:lnTo>
                <a:lnTo>
                  <a:pt x="87147" y="472440"/>
                </a:lnTo>
                <a:close/>
              </a:path>
              <a:path w="610234" h="532130">
                <a:moveTo>
                  <a:pt x="89216" y="472440"/>
                </a:moveTo>
                <a:lnTo>
                  <a:pt x="87147" y="472440"/>
                </a:lnTo>
                <a:lnTo>
                  <a:pt x="87147" y="469900"/>
                </a:lnTo>
                <a:lnTo>
                  <a:pt x="89216" y="469900"/>
                </a:lnTo>
                <a:lnTo>
                  <a:pt x="89216" y="472440"/>
                </a:lnTo>
                <a:close/>
              </a:path>
              <a:path w="610234" h="532130">
                <a:moveTo>
                  <a:pt x="107911" y="474980"/>
                </a:moveTo>
                <a:lnTo>
                  <a:pt x="89216" y="474980"/>
                </a:lnTo>
                <a:lnTo>
                  <a:pt x="89216" y="472440"/>
                </a:lnTo>
                <a:lnTo>
                  <a:pt x="107911" y="472440"/>
                </a:lnTo>
                <a:lnTo>
                  <a:pt x="107911" y="474980"/>
                </a:lnTo>
                <a:close/>
              </a:path>
              <a:path w="610234" h="532130">
                <a:moveTo>
                  <a:pt x="109980" y="474980"/>
                </a:moveTo>
                <a:lnTo>
                  <a:pt x="107911" y="474980"/>
                </a:lnTo>
                <a:lnTo>
                  <a:pt x="107911" y="472440"/>
                </a:lnTo>
                <a:lnTo>
                  <a:pt x="109980" y="472440"/>
                </a:lnTo>
                <a:lnTo>
                  <a:pt x="109980" y="474980"/>
                </a:lnTo>
                <a:close/>
              </a:path>
              <a:path w="610234" h="532130">
                <a:moveTo>
                  <a:pt x="112037" y="474980"/>
                </a:moveTo>
                <a:lnTo>
                  <a:pt x="109980" y="472440"/>
                </a:lnTo>
                <a:lnTo>
                  <a:pt x="112037" y="472440"/>
                </a:lnTo>
                <a:lnTo>
                  <a:pt x="112037" y="474980"/>
                </a:lnTo>
                <a:close/>
              </a:path>
              <a:path w="610234" h="532130">
                <a:moveTo>
                  <a:pt x="309177" y="477520"/>
                </a:moveTo>
                <a:lnTo>
                  <a:pt x="230331" y="477520"/>
                </a:lnTo>
                <a:lnTo>
                  <a:pt x="230331" y="474980"/>
                </a:lnTo>
                <a:lnTo>
                  <a:pt x="232400" y="472440"/>
                </a:lnTo>
                <a:lnTo>
                  <a:pt x="315397" y="472440"/>
                </a:lnTo>
                <a:lnTo>
                  <a:pt x="315397" y="474980"/>
                </a:lnTo>
                <a:lnTo>
                  <a:pt x="307084" y="474980"/>
                </a:lnTo>
                <a:lnTo>
                  <a:pt x="309177" y="477520"/>
                </a:lnTo>
                <a:close/>
              </a:path>
              <a:path w="610234" h="532130">
                <a:moveTo>
                  <a:pt x="321616" y="474980"/>
                </a:moveTo>
                <a:lnTo>
                  <a:pt x="319547" y="474980"/>
                </a:lnTo>
                <a:lnTo>
                  <a:pt x="317466" y="472440"/>
                </a:lnTo>
                <a:lnTo>
                  <a:pt x="321616" y="472440"/>
                </a:lnTo>
                <a:lnTo>
                  <a:pt x="321616" y="474980"/>
                </a:lnTo>
                <a:close/>
              </a:path>
              <a:path w="610234" h="532130">
                <a:moveTo>
                  <a:pt x="323685" y="474980"/>
                </a:moveTo>
                <a:lnTo>
                  <a:pt x="321616" y="474980"/>
                </a:lnTo>
                <a:lnTo>
                  <a:pt x="321616" y="472440"/>
                </a:lnTo>
                <a:lnTo>
                  <a:pt x="323685" y="472440"/>
                </a:lnTo>
                <a:lnTo>
                  <a:pt x="323685" y="474980"/>
                </a:lnTo>
                <a:close/>
              </a:path>
              <a:path w="610234" h="532130">
                <a:moveTo>
                  <a:pt x="329905" y="477520"/>
                </a:moveTo>
                <a:lnTo>
                  <a:pt x="327836" y="477520"/>
                </a:lnTo>
                <a:lnTo>
                  <a:pt x="327836" y="474980"/>
                </a:lnTo>
                <a:lnTo>
                  <a:pt x="323685" y="474980"/>
                </a:lnTo>
                <a:lnTo>
                  <a:pt x="323685" y="472440"/>
                </a:lnTo>
                <a:lnTo>
                  <a:pt x="329905" y="472440"/>
                </a:lnTo>
                <a:lnTo>
                  <a:pt x="329905" y="477520"/>
                </a:lnTo>
                <a:close/>
              </a:path>
              <a:path w="610234" h="532130">
                <a:moveTo>
                  <a:pt x="93378" y="482600"/>
                </a:moveTo>
                <a:lnTo>
                  <a:pt x="91309" y="482600"/>
                </a:lnTo>
                <a:lnTo>
                  <a:pt x="93378" y="480060"/>
                </a:lnTo>
                <a:lnTo>
                  <a:pt x="93378" y="477520"/>
                </a:lnTo>
                <a:lnTo>
                  <a:pt x="91309" y="477520"/>
                </a:lnTo>
                <a:lnTo>
                  <a:pt x="91309" y="474980"/>
                </a:lnTo>
                <a:lnTo>
                  <a:pt x="103748" y="474980"/>
                </a:lnTo>
                <a:lnTo>
                  <a:pt x="103748" y="477520"/>
                </a:lnTo>
                <a:lnTo>
                  <a:pt x="101679" y="480060"/>
                </a:lnTo>
                <a:lnTo>
                  <a:pt x="95448" y="480060"/>
                </a:lnTo>
                <a:lnTo>
                  <a:pt x="93378" y="482600"/>
                </a:lnTo>
                <a:close/>
              </a:path>
              <a:path w="610234" h="532130">
                <a:moveTo>
                  <a:pt x="315397" y="477520"/>
                </a:moveTo>
                <a:lnTo>
                  <a:pt x="313315" y="477520"/>
                </a:lnTo>
                <a:lnTo>
                  <a:pt x="311246" y="474980"/>
                </a:lnTo>
                <a:lnTo>
                  <a:pt x="315397" y="474980"/>
                </a:lnTo>
                <a:lnTo>
                  <a:pt x="315397" y="477520"/>
                </a:lnTo>
                <a:close/>
              </a:path>
              <a:path w="610234" h="532130">
                <a:moveTo>
                  <a:pt x="76777" y="485140"/>
                </a:moveTo>
                <a:lnTo>
                  <a:pt x="4150" y="485140"/>
                </a:lnTo>
                <a:lnTo>
                  <a:pt x="4150" y="477520"/>
                </a:lnTo>
                <a:lnTo>
                  <a:pt x="74683" y="477520"/>
                </a:lnTo>
                <a:lnTo>
                  <a:pt x="74683" y="480060"/>
                </a:lnTo>
                <a:lnTo>
                  <a:pt x="76777" y="480060"/>
                </a:lnTo>
                <a:lnTo>
                  <a:pt x="76777" y="485140"/>
                </a:lnTo>
                <a:close/>
              </a:path>
              <a:path w="610234" h="532130">
                <a:moveTo>
                  <a:pt x="298795" y="482600"/>
                </a:moveTo>
                <a:lnTo>
                  <a:pt x="234469" y="482600"/>
                </a:lnTo>
                <a:lnTo>
                  <a:pt x="234469" y="480060"/>
                </a:lnTo>
                <a:lnTo>
                  <a:pt x="232400" y="477520"/>
                </a:lnTo>
                <a:lnTo>
                  <a:pt x="305014" y="477520"/>
                </a:lnTo>
                <a:lnTo>
                  <a:pt x="305014" y="480060"/>
                </a:lnTo>
                <a:lnTo>
                  <a:pt x="298795" y="480060"/>
                </a:lnTo>
                <a:lnTo>
                  <a:pt x="298795" y="482600"/>
                </a:lnTo>
                <a:close/>
              </a:path>
              <a:path w="610234" h="532130">
                <a:moveTo>
                  <a:pt x="307084" y="480060"/>
                </a:moveTo>
                <a:lnTo>
                  <a:pt x="305014" y="480060"/>
                </a:lnTo>
                <a:lnTo>
                  <a:pt x="305014" y="477520"/>
                </a:lnTo>
                <a:lnTo>
                  <a:pt x="307084" y="477520"/>
                </a:lnTo>
                <a:lnTo>
                  <a:pt x="307084" y="480060"/>
                </a:lnTo>
                <a:close/>
              </a:path>
              <a:path w="610234" h="532130">
                <a:moveTo>
                  <a:pt x="300864" y="482600"/>
                </a:moveTo>
                <a:lnTo>
                  <a:pt x="298795" y="482600"/>
                </a:lnTo>
                <a:lnTo>
                  <a:pt x="300864" y="480060"/>
                </a:lnTo>
                <a:lnTo>
                  <a:pt x="302957" y="480060"/>
                </a:lnTo>
                <a:lnTo>
                  <a:pt x="300864" y="482600"/>
                </a:lnTo>
                <a:close/>
              </a:path>
              <a:path w="610234" h="532130">
                <a:moveTo>
                  <a:pt x="292575" y="490220"/>
                </a:moveTo>
                <a:lnTo>
                  <a:pt x="232400" y="490220"/>
                </a:lnTo>
                <a:lnTo>
                  <a:pt x="232400" y="485140"/>
                </a:lnTo>
                <a:lnTo>
                  <a:pt x="236550" y="485140"/>
                </a:lnTo>
                <a:lnTo>
                  <a:pt x="236550" y="482600"/>
                </a:lnTo>
                <a:lnTo>
                  <a:pt x="296714" y="482600"/>
                </a:lnTo>
                <a:lnTo>
                  <a:pt x="296714" y="487680"/>
                </a:lnTo>
                <a:lnTo>
                  <a:pt x="294644" y="487680"/>
                </a:lnTo>
                <a:lnTo>
                  <a:pt x="292575" y="490220"/>
                </a:lnTo>
                <a:close/>
              </a:path>
              <a:path w="610234" h="532130">
                <a:moveTo>
                  <a:pt x="74683" y="487680"/>
                </a:moveTo>
                <a:lnTo>
                  <a:pt x="0" y="487680"/>
                </a:lnTo>
                <a:lnTo>
                  <a:pt x="0" y="485140"/>
                </a:lnTo>
                <a:lnTo>
                  <a:pt x="74683" y="485140"/>
                </a:lnTo>
                <a:lnTo>
                  <a:pt x="74683" y="487680"/>
                </a:lnTo>
                <a:close/>
              </a:path>
              <a:path w="610234" h="532130">
                <a:moveTo>
                  <a:pt x="74683" y="494030"/>
                </a:moveTo>
                <a:lnTo>
                  <a:pt x="51862" y="494030"/>
                </a:lnTo>
                <a:lnTo>
                  <a:pt x="51862" y="490220"/>
                </a:lnTo>
                <a:lnTo>
                  <a:pt x="2069" y="490220"/>
                </a:lnTo>
                <a:lnTo>
                  <a:pt x="2069" y="487680"/>
                </a:lnTo>
                <a:lnTo>
                  <a:pt x="72626" y="487680"/>
                </a:lnTo>
                <a:lnTo>
                  <a:pt x="74683" y="490220"/>
                </a:lnTo>
                <a:lnTo>
                  <a:pt x="74683" y="494030"/>
                </a:lnTo>
                <a:close/>
              </a:path>
              <a:path w="610234" h="532130">
                <a:moveTo>
                  <a:pt x="6219" y="496570"/>
                </a:moveTo>
                <a:lnTo>
                  <a:pt x="4150" y="496570"/>
                </a:lnTo>
                <a:lnTo>
                  <a:pt x="4150" y="490220"/>
                </a:lnTo>
                <a:lnTo>
                  <a:pt x="10382" y="490220"/>
                </a:lnTo>
                <a:lnTo>
                  <a:pt x="10382" y="492760"/>
                </a:lnTo>
                <a:lnTo>
                  <a:pt x="8288" y="492760"/>
                </a:lnTo>
                <a:lnTo>
                  <a:pt x="8288" y="494030"/>
                </a:lnTo>
                <a:lnTo>
                  <a:pt x="6219" y="496570"/>
                </a:lnTo>
                <a:close/>
              </a:path>
              <a:path w="610234" h="532130">
                <a:moveTo>
                  <a:pt x="18670" y="499110"/>
                </a:moveTo>
                <a:lnTo>
                  <a:pt x="16601" y="496570"/>
                </a:lnTo>
                <a:lnTo>
                  <a:pt x="16601" y="492760"/>
                </a:lnTo>
                <a:lnTo>
                  <a:pt x="10382" y="492760"/>
                </a:lnTo>
                <a:lnTo>
                  <a:pt x="10382" y="490220"/>
                </a:lnTo>
                <a:lnTo>
                  <a:pt x="29041" y="490220"/>
                </a:lnTo>
                <a:lnTo>
                  <a:pt x="29041" y="494030"/>
                </a:lnTo>
                <a:lnTo>
                  <a:pt x="26971" y="494030"/>
                </a:lnTo>
                <a:lnTo>
                  <a:pt x="26971" y="496570"/>
                </a:lnTo>
                <a:lnTo>
                  <a:pt x="18670" y="496570"/>
                </a:lnTo>
                <a:lnTo>
                  <a:pt x="18670" y="499110"/>
                </a:lnTo>
                <a:close/>
              </a:path>
              <a:path w="610234" h="532130">
                <a:moveTo>
                  <a:pt x="35260" y="494030"/>
                </a:moveTo>
                <a:lnTo>
                  <a:pt x="31110" y="494030"/>
                </a:lnTo>
                <a:lnTo>
                  <a:pt x="31110" y="492760"/>
                </a:lnTo>
                <a:lnTo>
                  <a:pt x="29041" y="490220"/>
                </a:lnTo>
                <a:lnTo>
                  <a:pt x="45642" y="490220"/>
                </a:lnTo>
                <a:lnTo>
                  <a:pt x="45642" y="492760"/>
                </a:lnTo>
                <a:lnTo>
                  <a:pt x="35260" y="492760"/>
                </a:lnTo>
                <a:lnTo>
                  <a:pt x="35260" y="494030"/>
                </a:lnTo>
                <a:close/>
              </a:path>
              <a:path w="610234" h="532130">
                <a:moveTo>
                  <a:pt x="294644" y="494030"/>
                </a:moveTo>
                <a:lnTo>
                  <a:pt x="234469" y="494030"/>
                </a:lnTo>
                <a:lnTo>
                  <a:pt x="234469" y="490220"/>
                </a:lnTo>
                <a:lnTo>
                  <a:pt x="294644" y="490220"/>
                </a:lnTo>
                <a:lnTo>
                  <a:pt x="294644" y="494030"/>
                </a:lnTo>
                <a:close/>
              </a:path>
              <a:path w="610234" h="532130">
                <a:moveTo>
                  <a:pt x="16601" y="494030"/>
                </a:moveTo>
                <a:lnTo>
                  <a:pt x="14508" y="494030"/>
                </a:lnTo>
                <a:lnTo>
                  <a:pt x="14508" y="492760"/>
                </a:lnTo>
                <a:lnTo>
                  <a:pt x="16601" y="492760"/>
                </a:lnTo>
                <a:lnTo>
                  <a:pt x="16601" y="494030"/>
                </a:lnTo>
                <a:close/>
              </a:path>
              <a:path w="610234" h="532130">
                <a:moveTo>
                  <a:pt x="37329" y="494030"/>
                </a:moveTo>
                <a:lnTo>
                  <a:pt x="35260" y="494030"/>
                </a:lnTo>
                <a:lnTo>
                  <a:pt x="35260" y="492760"/>
                </a:lnTo>
                <a:lnTo>
                  <a:pt x="39423" y="492760"/>
                </a:lnTo>
                <a:lnTo>
                  <a:pt x="37329" y="494030"/>
                </a:lnTo>
                <a:close/>
              </a:path>
              <a:path w="610234" h="532130">
                <a:moveTo>
                  <a:pt x="72626" y="496570"/>
                </a:moveTo>
                <a:lnTo>
                  <a:pt x="58094" y="496570"/>
                </a:lnTo>
                <a:lnTo>
                  <a:pt x="56024" y="494030"/>
                </a:lnTo>
                <a:lnTo>
                  <a:pt x="72626" y="494030"/>
                </a:lnTo>
                <a:lnTo>
                  <a:pt x="72626" y="496570"/>
                </a:lnTo>
                <a:close/>
              </a:path>
              <a:path w="610234" h="532130">
                <a:moveTo>
                  <a:pt x="286355" y="501650"/>
                </a:moveTo>
                <a:lnTo>
                  <a:pt x="230331" y="501650"/>
                </a:lnTo>
                <a:lnTo>
                  <a:pt x="230331" y="494030"/>
                </a:lnTo>
                <a:lnTo>
                  <a:pt x="288425" y="494030"/>
                </a:lnTo>
                <a:lnTo>
                  <a:pt x="288425" y="496570"/>
                </a:lnTo>
                <a:lnTo>
                  <a:pt x="290482" y="496570"/>
                </a:lnTo>
                <a:lnTo>
                  <a:pt x="290482" y="499110"/>
                </a:lnTo>
                <a:lnTo>
                  <a:pt x="286355" y="499110"/>
                </a:lnTo>
                <a:lnTo>
                  <a:pt x="286355" y="501650"/>
                </a:lnTo>
                <a:close/>
              </a:path>
              <a:path w="610234" h="532130">
                <a:moveTo>
                  <a:pt x="290482" y="496570"/>
                </a:moveTo>
                <a:lnTo>
                  <a:pt x="288425" y="496570"/>
                </a:lnTo>
                <a:lnTo>
                  <a:pt x="290482" y="494030"/>
                </a:lnTo>
                <a:lnTo>
                  <a:pt x="290482" y="496570"/>
                </a:lnTo>
                <a:close/>
              </a:path>
              <a:path w="610234" h="532130">
                <a:moveTo>
                  <a:pt x="20752" y="499110"/>
                </a:moveTo>
                <a:lnTo>
                  <a:pt x="18670" y="499110"/>
                </a:lnTo>
                <a:lnTo>
                  <a:pt x="18670" y="496570"/>
                </a:lnTo>
                <a:lnTo>
                  <a:pt x="20752" y="496570"/>
                </a:lnTo>
                <a:lnTo>
                  <a:pt x="20752" y="499110"/>
                </a:lnTo>
                <a:close/>
              </a:path>
              <a:path w="610234" h="532130">
                <a:moveTo>
                  <a:pt x="24890" y="499110"/>
                </a:moveTo>
                <a:lnTo>
                  <a:pt x="20752" y="499110"/>
                </a:lnTo>
                <a:lnTo>
                  <a:pt x="20752" y="496570"/>
                </a:lnTo>
                <a:lnTo>
                  <a:pt x="24890" y="496570"/>
                </a:lnTo>
                <a:lnTo>
                  <a:pt x="24890" y="499110"/>
                </a:lnTo>
                <a:close/>
              </a:path>
              <a:path w="610234" h="532130">
                <a:moveTo>
                  <a:pt x="70557" y="504190"/>
                </a:moveTo>
                <a:lnTo>
                  <a:pt x="68464" y="504190"/>
                </a:lnTo>
                <a:lnTo>
                  <a:pt x="68464" y="501650"/>
                </a:lnTo>
                <a:lnTo>
                  <a:pt x="66394" y="501650"/>
                </a:lnTo>
                <a:lnTo>
                  <a:pt x="66394" y="499110"/>
                </a:lnTo>
                <a:lnTo>
                  <a:pt x="60175" y="499110"/>
                </a:lnTo>
                <a:lnTo>
                  <a:pt x="60175" y="496570"/>
                </a:lnTo>
                <a:lnTo>
                  <a:pt x="70557" y="496570"/>
                </a:lnTo>
                <a:lnTo>
                  <a:pt x="70557" y="504190"/>
                </a:lnTo>
                <a:close/>
              </a:path>
              <a:path w="610234" h="532130">
                <a:moveTo>
                  <a:pt x="288425" y="501650"/>
                </a:moveTo>
                <a:lnTo>
                  <a:pt x="286355" y="499110"/>
                </a:lnTo>
                <a:lnTo>
                  <a:pt x="288425" y="499110"/>
                </a:lnTo>
                <a:lnTo>
                  <a:pt x="288425" y="501650"/>
                </a:lnTo>
                <a:close/>
              </a:path>
              <a:path w="610234" h="532130">
                <a:moveTo>
                  <a:pt x="282193" y="511810"/>
                </a:moveTo>
                <a:lnTo>
                  <a:pt x="244839" y="511810"/>
                </a:lnTo>
                <a:lnTo>
                  <a:pt x="244839" y="509270"/>
                </a:lnTo>
                <a:lnTo>
                  <a:pt x="240689" y="509270"/>
                </a:lnTo>
                <a:lnTo>
                  <a:pt x="240689" y="506730"/>
                </a:lnTo>
                <a:lnTo>
                  <a:pt x="238620" y="506730"/>
                </a:lnTo>
                <a:lnTo>
                  <a:pt x="236550" y="504190"/>
                </a:lnTo>
                <a:lnTo>
                  <a:pt x="234469" y="504190"/>
                </a:lnTo>
                <a:lnTo>
                  <a:pt x="234469" y="501650"/>
                </a:lnTo>
                <a:lnTo>
                  <a:pt x="284262" y="501650"/>
                </a:lnTo>
                <a:lnTo>
                  <a:pt x="284262" y="506730"/>
                </a:lnTo>
                <a:lnTo>
                  <a:pt x="240689" y="506730"/>
                </a:lnTo>
                <a:lnTo>
                  <a:pt x="238620" y="509270"/>
                </a:lnTo>
                <a:lnTo>
                  <a:pt x="282193" y="509270"/>
                </a:lnTo>
                <a:lnTo>
                  <a:pt x="282193" y="511810"/>
                </a:lnTo>
                <a:close/>
              </a:path>
              <a:path w="610234" h="532130">
                <a:moveTo>
                  <a:pt x="280112" y="516890"/>
                </a:moveTo>
                <a:lnTo>
                  <a:pt x="244839" y="516890"/>
                </a:lnTo>
                <a:lnTo>
                  <a:pt x="244839" y="514350"/>
                </a:lnTo>
                <a:lnTo>
                  <a:pt x="246908" y="514350"/>
                </a:lnTo>
                <a:lnTo>
                  <a:pt x="246908" y="511810"/>
                </a:lnTo>
                <a:lnTo>
                  <a:pt x="280112" y="511810"/>
                </a:lnTo>
                <a:lnTo>
                  <a:pt x="280112" y="516890"/>
                </a:lnTo>
                <a:close/>
              </a:path>
              <a:path w="610234" h="532130">
                <a:moveTo>
                  <a:pt x="278043" y="521970"/>
                </a:moveTo>
                <a:lnTo>
                  <a:pt x="246908" y="521970"/>
                </a:lnTo>
                <a:lnTo>
                  <a:pt x="246908" y="516890"/>
                </a:lnTo>
                <a:lnTo>
                  <a:pt x="278043" y="516890"/>
                </a:lnTo>
                <a:lnTo>
                  <a:pt x="278043" y="521970"/>
                </a:lnTo>
                <a:close/>
              </a:path>
              <a:path w="610234" h="532130">
                <a:moveTo>
                  <a:pt x="275973" y="524510"/>
                </a:moveTo>
                <a:lnTo>
                  <a:pt x="251071" y="524510"/>
                </a:lnTo>
                <a:lnTo>
                  <a:pt x="251071" y="521970"/>
                </a:lnTo>
                <a:lnTo>
                  <a:pt x="275973" y="521970"/>
                </a:lnTo>
                <a:lnTo>
                  <a:pt x="275973" y="524510"/>
                </a:lnTo>
                <a:close/>
              </a:path>
              <a:path w="610234" h="532130">
                <a:moveTo>
                  <a:pt x="271823" y="527050"/>
                </a:moveTo>
                <a:lnTo>
                  <a:pt x="257290" y="527050"/>
                </a:lnTo>
                <a:lnTo>
                  <a:pt x="257290" y="524510"/>
                </a:lnTo>
                <a:lnTo>
                  <a:pt x="271823" y="524510"/>
                </a:lnTo>
                <a:lnTo>
                  <a:pt x="271823" y="527050"/>
                </a:lnTo>
                <a:close/>
              </a:path>
              <a:path w="610234" h="532130">
                <a:moveTo>
                  <a:pt x="269754" y="532130"/>
                </a:moveTo>
                <a:lnTo>
                  <a:pt x="267661" y="529590"/>
                </a:lnTo>
                <a:lnTo>
                  <a:pt x="267661" y="527050"/>
                </a:lnTo>
                <a:lnTo>
                  <a:pt x="269754" y="527050"/>
                </a:lnTo>
                <a:lnTo>
                  <a:pt x="269754" y="532130"/>
                </a:lnTo>
                <a:close/>
              </a:path>
            </a:pathLst>
          </a:custGeom>
          <a:solidFill>
            <a:srgbClr val="C9CCCC"/>
          </a:solidFill>
        </p:spPr>
        <p:txBody>
          <a:bodyPr wrap="square" lIns="0" tIns="0" rIns="0" bIns="0" rtlCol="0"/>
          <a:lstStyle/>
          <a:p/>
        </p:txBody>
      </p:sp>
      <p:sp>
        <p:nvSpPr>
          <p:cNvPr id="3486" name="object 3486"/>
          <p:cNvSpPr/>
          <p:nvPr/>
        </p:nvSpPr>
        <p:spPr>
          <a:xfrm>
            <a:off x="7659189" y="1698884"/>
            <a:ext cx="4445" cy="2540"/>
          </a:xfrm>
          <a:custGeom>
            <a:rect l="l" t="t" r="r" b="b"/>
            <a:pathLst>
              <a:path w="4445" h="2539">
                <a:moveTo>
                  <a:pt x="4150" y="2488"/>
                </a:moveTo>
                <a:lnTo>
                  <a:pt x="0" y="2488"/>
                </a:lnTo>
                <a:lnTo>
                  <a:pt x="2069" y="0"/>
                </a:lnTo>
                <a:lnTo>
                  <a:pt x="4150" y="0"/>
                </a:lnTo>
                <a:lnTo>
                  <a:pt x="4150" y="2488"/>
                </a:lnTo>
                <a:close/>
              </a:path>
            </a:pathLst>
          </a:custGeom>
          <a:solidFill>
            <a:srgbClr val="C9CCCC"/>
          </a:solidFill>
        </p:spPr>
        <p:txBody>
          <a:bodyPr wrap="square" lIns="0" tIns="0" rIns="0" bIns="0" rtlCol="0"/>
          <a:lstStyle/>
          <a:p/>
        </p:txBody>
      </p:sp>
      <p:sp>
        <p:nvSpPr>
          <p:cNvPr id="3487" name="object 3487"/>
          <p:cNvSpPr/>
          <p:nvPr/>
        </p:nvSpPr>
        <p:spPr>
          <a:xfrm>
            <a:off x="7399814" y="1766417"/>
            <a:ext cx="4445" cy="5080"/>
          </a:xfrm>
          <a:custGeom>
            <a:rect l="l" t="t" r="r" b="b"/>
            <a:pathLst>
              <a:path w="4445" h="5080">
                <a:moveTo>
                  <a:pt x="2081" y="5013"/>
                </a:moveTo>
                <a:lnTo>
                  <a:pt x="0" y="5013"/>
                </a:lnTo>
                <a:lnTo>
                  <a:pt x="0" y="0"/>
                </a:lnTo>
                <a:lnTo>
                  <a:pt x="4150" y="0"/>
                </a:lnTo>
                <a:lnTo>
                  <a:pt x="4150" y="2488"/>
                </a:lnTo>
                <a:lnTo>
                  <a:pt x="2081" y="2488"/>
                </a:lnTo>
                <a:lnTo>
                  <a:pt x="2081" y="5013"/>
                </a:lnTo>
                <a:close/>
              </a:path>
            </a:pathLst>
          </a:custGeom>
          <a:solidFill>
            <a:srgbClr val="C9CCCC"/>
          </a:solidFill>
        </p:spPr>
        <p:txBody>
          <a:bodyPr wrap="square" lIns="0" tIns="0" rIns="0" bIns="0" rtlCol="0"/>
          <a:lstStyle/>
          <a:p/>
        </p:txBody>
      </p:sp>
      <p:sp>
        <p:nvSpPr>
          <p:cNvPr id="3488" name="object 3488"/>
          <p:cNvSpPr/>
          <p:nvPr/>
        </p:nvSpPr>
        <p:spPr>
          <a:xfrm>
            <a:off x="7655035" y="1708879"/>
            <a:ext cx="2540" cy="2540"/>
          </a:xfrm>
          <a:custGeom>
            <a:rect l="l" t="t" r="r" b="b"/>
            <a:pathLst>
              <a:path w="2540" h="2539">
                <a:moveTo>
                  <a:pt x="2081" y="2512"/>
                </a:moveTo>
                <a:lnTo>
                  <a:pt x="0" y="2512"/>
                </a:lnTo>
                <a:lnTo>
                  <a:pt x="0" y="0"/>
                </a:lnTo>
                <a:lnTo>
                  <a:pt x="2081" y="2512"/>
                </a:lnTo>
                <a:close/>
              </a:path>
            </a:pathLst>
          </a:custGeom>
          <a:solidFill>
            <a:srgbClr val="C9CCCC"/>
          </a:solidFill>
        </p:spPr>
        <p:txBody>
          <a:bodyPr wrap="square" lIns="0" tIns="0" rIns="0" bIns="0" rtlCol="0"/>
          <a:lstStyle/>
          <a:p/>
        </p:txBody>
      </p:sp>
      <p:sp>
        <p:nvSpPr>
          <p:cNvPr id="3489" name="object 3489"/>
          <p:cNvSpPr/>
          <p:nvPr/>
        </p:nvSpPr>
        <p:spPr>
          <a:xfrm>
            <a:off x="7580345" y="1691379"/>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490" name="object 3490"/>
          <p:cNvSpPr/>
          <p:nvPr/>
        </p:nvSpPr>
        <p:spPr>
          <a:xfrm>
            <a:off x="7580343" y="1686380"/>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491" name="object 3491"/>
          <p:cNvSpPr/>
          <p:nvPr/>
        </p:nvSpPr>
        <p:spPr>
          <a:xfrm>
            <a:off x="7549209" y="1681367"/>
            <a:ext cx="2540" cy="2540"/>
          </a:xfrm>
          <a:custGeom>
            <a:rect l="l" t="t" r="r" b="b"/>
            <a:pathLst>
              <a:path w="2540"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492" name="object 3492"/>
          <p:cNvSpPr/>
          <p:nvPr/>
        </p:nvSpPr>
        <p:spPr>
          <a:xfrm>
            <a:off x="7580343" y="1688868"/>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493" name="object 3493"/>
          <p:cNvSpPr/>
          <p:nvPr/>
        </p:nvSpPr>
        <p:spPr>
          <a:xfrm>
            <a:off x="7646747" y="1706387"/>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494" name="object 3494"/>
          <p:cNvSpPr/>
          <p:nvPr/>
        </p:nvSpPr>
        <p:spPr>
          <a:xfrm>
            <a:off x="7891590" y="1441231"/>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95" name="object 3495"/>
          <p:cNvSpPr/>
          <p:nvPr/>
        </p:nvSpPr>
        <p:spPr>
          <a:xfrm>
            <a:off x="7887427" y="1443719"/>
            <a:ext cx="2540" cy="2540"/>
          </a:xfrm>
          <a:custGeom>
            <a:rect l="l" t="t" r="r" b="b"/>
            <a:pathLst>
              <a:path w="2540" h="2540">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496" name="object 3496"/>
          <p:cNvSpPr/>
          <p:nvPr/>
        </p:nvSpPr>
        <p:spPr>
          <a:xfrm>
            <a:off x="7908192" y="1441231"/>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497" name="object 3497"/>
          <p:cNvSpPr/>
          <p:nvPr/>
        </p:nvSpPr>
        <p:spPr>
          <a:xfrm>
            <a:off x="7937233" y="1371180"/>
            <a:ext cx="2540" cy="2540"/>
          </a:xfrm>
          <a:custGeom>
            <a:rect l="l" t="t" r="r" b="b"/>
            <a:pathLst>
              <a:path w="2540" h="2540">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498" name="object 3498"/>
          <p:cNvSpPr/>
          <p:nvPr/>
        </p:nvSpPr>
        <p:spPr>
          <a:xfrm>
            <a:off x="7910257" y="1441227"/>
            <a:ext cx="4445" cy="5080"/>
          </a:xfrm>
          <a:custGeom>
            <a:rect l="l" t="t" r="r" b="b"/>
            <a:pathLst>
              <a:path w="4445" h="5080">
                <a:moveTo>
                  <a:pt x="4150" y="4977"/>
                </a:moveTo>
                <a:lnTo>
                  <a:pt x="0" y="4977"/>
                </a:lnTo>
                <a:lnTo>
                  <a:pt x="0" y="0"/>
                </a:lnTo>
                <a:lnTo>
                  <a:pt x="2093" y="0"/>
                </a:lnTo>
                <a:lnTo>
                  <a:pt x="2093" y="2488"/>
                </a:lnTo>
                <a:lnTo>
                  <a:pt x="4150" y="2488"/>
                </a:lnTo>
                <a:lnTo>
                  <a:pt x="4150" y="4977"/>
                </a:lnTo>
                <a:close/>
              </a:path>
            </a:pathLst>
          </a:custGeom>
          <a:solidFill>
            <a:srgbClr val="C9CCCC"/>
          </a:solidFill>
        </p:spPr>
        <p:txBody>
          <a:bodyPr wrap="square" lIns="0" tIns="0" rIns="0" bIns="0" rtlCol="0"/>
          <a:lstStyle/>
          <a:p/>
        </p:txBody>
      </p:sp>
      <p:sp>
        <p:nvSpPr>
          <p:cNvPr id="3499" name="object 3499"/>
          <p:cNvSpPr/>
          <p:nvPr/>
        </p:nvSpPr>
        <p:spPr>
          <a:xfrm>
            <a:off x="7650901" y="1658862"/>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00" name="object 3500"/>
          <p:cNvSpPr/>
          <p:nvPr/>
        </p:nvSpPr>
        <p:spPr>
          <a:xfrm>
            <a:off x="7657123" y="1658860"/>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501" name="object 3501"/>
          <p:cNvSpPr/>
          <p:nvPr/>
        </p:nvSpPr>
        <p:spPr>
          <a:xfrm>
            <a:off x="7881214" y="1453737"/>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02" name="object 3502"/>
          <p:cNvSpPr/>
          <p:nvPr/>
        </p:nvSpPr>
        <p:spPr>
          <a:xfrm>
            <a:off x="7818967" y="1621331"/>
            <a:ext cx="2540" cy="2540"/>
          </a:xfrm>
          <a:custGeom>
            <a:rect l="l" t="t" r="r" b="b"/>
            <a:pathLst>
              <a:path w="2540" h="2540">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503" name="object 3503"/>
          <p:cNvSpPr/>
          <p:nvPr/>
        </p:nvSpPr>
        <p:spPr>
          <a:xfrm>
            <a:off x="7831418" y="1626335"/>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504" name="object 3504"/>
          <p:cNvSpPr/>
          <p:nvPr/>
        </p:nvSpPr>
        <p:spPr>
          <a:xfrm>
            <a:off x="7659189" y="1703893"/>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05" name="object 3505"/>
          <p:cNvSpPr/>
          <p:nvPr/>
        </p:nvSpPr>
        <p:spPr>
          <a:xfrm>
            <a:off x="7403969" y="1731399"/>
            <a:ext cx="6350" cy="5080"/>
          </a:xfrm>
          <a:custGeom>
            <a:rect l="l" t="t" r="r" b="b"/>
            <a:pathLst>
              <a:path w="6350" h="5080">
                <a:moveTo>
                  <a:pt x="4150" y="5013"/>
                </a:moveTo>
                <a:lnTo>
                  <a:pt x="0" y="5013"/>
                </a:lnTo>
                <a:lnTo>
                  <a:pt x="0" y="0"/>
                </a:lnTo>
                <a:lnTo>
                  <a:pt x="6219" y="0"/>
                </a:lnTo>
                <a:lnTo>
                  <a:pt x="6219" y="2500"/>
                </a:lnTo>
                <a:lnTo>
                  <a:pt x="4150" y="5013"/>
                </a:lnTo>
                <a:close/>
              </a:path>
            </a:pathLst>
          </a:custGeom>
          <a:solidFill>
            <a:srgbClr val="C9CCCC"/>
          </a:solidFill>
        </p:spPr>
        <p:txBody>
          <a:bodyPr wrap="square" lIns="0" tIns="0" rIns="0" bIns="0" rtlCol="0"/>
          <a:lstStyle/>
          <a:p/>
        </p:txBody>
      </p:sp>
      <p:sp>
        <p:nvSpPr>
          <p:cNvPr id="3506" name="object 3506"/>
          <p:cNvSpPr/>
          <p:nvPr/>
        </p:nvSpPr>
        <p:spPr>
          <a:xfrm>
            <a:off x="7397748" y="1738915"/>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07" name="object 3507"/>
          <p:cNvSpPr/>
          <p:nvPr/>
        </p:nvSpPr>
        <p:spPr>
          <a:xfrm>
            <a:off x="7395660" y="1733900"/>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3508" name="object 3508"/>
          <p:cNvSpPr/>
          <p:nvPr/>
        </p:nvSpPr>
        <p:spPr>
          <a:xfrm>
            <a:off x="7381147" y="1728889"/>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09" name="object 3509"/>
          <p:cNvSpPr/>
          <p:nvPr/>
        </p:nvSpPr>
        <p:spPr>
          <a:xfrm>
            <a:off x="7383216" y="173141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10" name="object 3510"/>
          <p:cNvSpPr/>
          <p:nvPr/>
        </p:nvSpPr>
        <p:spPr>
          <a:xfrm>
            <a:off x="7410197" y="1733900"/>
            <a:ext cx="4445" cy="2540"/>
          </a:xfrm>
          <a:custGeom>
            <a:rect l="l" t="t" r="r" b="b"/>
            <a:pathLst>
              <a:path w="4445" h="2539">
                <a:moveTo>
                  <a:pt x="4150" y="2512"/>
                </a:moveTo>
                <a:lnTo>
                  <a:pt x="0" y="2512"/>
                </a:lnTo>
                <a:lnTo>
                  <a:pt x="0" y="0"/>
                </a:lnTo>
                <a:lnTo>
                  <a:pt x="4150" y="0"/>
                </a:lnTo>
                <a:lnTo>
                  <a:pt x="4150" y="2512"/>
                </a:lnTo>
                <a:close/>
              </a:path>
            </a:pathLst>
          </a:custGeom>
          <a:solidFill>
            <a:srgbClr val="C9CCCC"/>
          </a:solidFill>
        </p:spPr>
        <p:txBody>
          <a:bodyPr wrap="square" lIns="0" tIns="0" rIns="0" bIns="0" rtlCol="0"/>
          <a:lstStyle/>
          <a:p/>
        </p:txBody>
      </p:sp>
      <p:sp>
        <p:nvSpPr>
          <p:cNvPr id="3511" name="object 3511"/>
          <p:cNvSpPr/>
          <p:nvPr/>
        </p:nvSpPr>
        <p:spPr>
          <a:xfrm>
            <a:off x="7416431" y="1731402"/>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512" name="object 3512"/>
          <p:cNvSpPr/>
          <p:nvPr/>
        </p:nvSpPr>
        <p:spPr>
          <a:xfrm>
            <a:off x="7422651" y="1728889"/>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513" name="object 3513"/>
          <p:cNvSpPr/>
          <p:nvPr/>
        </p:nvSpPr>
        <p:spPr>
          <a:xfrm>
            <a:off x="7424729" y="1728890"/>
            <a:ext cx="4445" cy="2540"/>
          </a:xfrm>
          <a:custGeom>
            <a:rect l="l" t="t" r="r" b="b"/>
            <a:pathLst>
              <a:path w="4445" h="2539">
                <a:moveTo>
                  <a:pt x="4150" y="2512"/>
                </a:moveTo>
                <a:lnTo>
                  <a:pt x="0" y="2512"/>
                </a:lnTo>
                <a:lnTo>
                  <a:pt x="2069" y="0"/>
                </a:lnTo>
                <a:lnTo>
                  <a:pt x="4150" y="0"/>
                </a:lnTo>
                <a:lnTo>
                  <a:pt x="4150" y="2512"/>
                </a:lnTo>
                <a:close/>
              </a:path>
            </a:pathLst>
          </a:custGeom>
          <a:solidFill>
            <a:srgbClr val="C9CCCC"/>
          </a:solidFill>
        </p:spPr>
        <p:txBody>
          <a:bodyPr wrap="square" lIns="0" tIns="0" rIns="0" bIns="0" rtlCol="0"/>
          <a:lstStyle/>
          <a:p/>
        </p:txBody>
      </p:sp>
      <p:sp>
        <p:nvSpPr>
          <p:cNvPr id="3514" name="object 3514"/>
          <p:cNvSpPr/>
          <p:nvPr/>
        </p:nvSpPr>
        <p:spPr>
          <a:xfrm>
            <a:off x="7420557" y="1728889"/>
            <a:ext cx="2540" cy="2540"/>
          </a:xfrm>
          <a:custGeom>
            <a:rect l="l" t="t" r="r" b="b"/>
            <a:pathLst>
              <a:path w="2540" h="2539">
                <a:moveTo>
                  <a:pt x="2093" y="0"/>
                </a:moveTo>
                <a:lnTo>
                  <a:pt x="0" y="0"/>
                </a:lnTo>
                <a:lnTo>
                  <a:pt x="0" y="2512"/>
                </a:lnTo>
                <a:lnTo>
                  <a:pt x="2093" y="2512"/>
                </a:lnTo>
                <a:lnTo>
                  <a:pt x="2093" y="0"/>
                </a:lnTo>
                <a:close/>
              </a:path>
            </a:pathLst>
          </a:custGeom>
          <a:solidFill>
            <a:srgbClr val="C9CCCC"/>
          </a:solidFill>
        </p:spPr>
        <p:txBody>
          <a:bodyPr wrap="square" lIns="0" tIns="0" rIns="0" bIns="0" rtlCol="0"/>
          <a:lstStyle/>
          <a:p/>
        </p:txBody>
      </p:sp>
      <p:sp>
        <p:nvSpPr>
          <p:cNvPr id="3515" name="object 3515"/>
          <p:cNvSpPr/>
          <p:nvPr/>
        </p:nvSpPr>
        <p:spPr>
          <a:xfrm>
            <a:off x="7285698" y="1823970"/>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16" name="object 3516"/>
          <p:cNvSpPr/>
          <p:nvPr/>
        </p:nvSpPr>
        <p:spPr>
          <a:xfrm>
            <a:off x="7376984" y="1726400"/>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17" name="object 3517"/>
          <p:cNvSpPr/>
          <p:nvPr/>
        </p:nvSpPr>
        <p:spPr>
          <a:xfrm>
            <a:off x="7374922" y="1828948"/>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518" name="object 3518"/>
          <p:cNvSpPr/>
          <p:nvPr/>
        </p:nvSpPr>
        <p:spPr>
          <a:xfrm>
            <a:off x="7285701" y="1846469"/>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519" name="object 3519"/>
          <p:cNvSpPr/>
          <p:nvPr/>
        </p:nvSpPr>
        <p:spPr>
          <a:xfrm>
            <a:off x="7291918" y="1896509"/>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20" name="object 3520"/>
          <p:cNvSpPr/>
          <p:nvPr/>
        </p:nvSpPr>
        <p:spPr>
          <a:xfrm>
            <a:off x="7430947" y="1728888"/>
            <a:ext cx="2540" cy="2540"/>
          </a:xfrm>
          <a:custGeom>
            <a:rect l="l" t="t" r="r" b="b"/>
            <a:pathLst>
              <a:path w="2540" h="2539">
                <a:moveTo>
                  <a:pt x="2093" y="2512"/>
                </a:moveTo>
                <a:lnTo>
                  <a:pt x="0" y="2512"/>
                </a:lnTo>
                <a:lnTo>
                  <a:pt x="0" y="0"/>
                </a:lnTo>
                <a:lnTo>
                  <a:pt x="2093" y="2512"/>
                </a:lnTo>
                <a:close/>
              </a:path>
            </a:pathLst>
          </a:custGeom>
          <a:solidFill>
            <a:srgbClr val="C9CCCC"/>
          </a:solidFill>
        </p:spPr>
        <p:txBody>
          <a:bodyPr wrap="square" lIns="0" tIns="0" rIns="0" bIns="0" rtlCol="0"/>
          <a:lstStyle/>
          <a:p/>
        </p:txBody>
      </p:sp>
      <p:sp>
        <p:nvSpPr>
          <p:cNvPr id="3521" name="object 3521"/>
          <p:cNvSpPr/>
          <p:nvPr/>
        </p:nvSpPr>
        <p:spPr>
          <a:xfrm>
            <a:off x="7374922" y="1831467"/>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522" name="object 3522"/>
          <p:cNvSpPr/>
          <p:nvPr/>
        </p:nvSpPr>
        <p:spPr>
          <a:xfrm>
            <a:off x="7370764" y="1726400"/>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23" name="object 3523"/>
          <p:cNvSpPr/>
          <p:nvPr/>
        </p:nvSpPr>
        <p:spPr>
          <a:xfrm>
            <a:off x="7376993" y="1776436"/>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524" name="object 3524"/>
          <p:cNvSpPr/>
          <p:nvPr/>
        </p:nvSpPr>
        <p:spPr>
          <a:xfrm>
            <a:off x="7387369" y="1776436"/>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25" name="object 3525"/>
          <p:cNvSpPr/>
          <p:nvPr/>
        </p:nvSpPr>
        <p:spPr>
          <a:xfrm>
            <a:off x="7337561" y="1698882"/>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526" name="object 3526"/>
          <p:cNvSpPr/>
          <p:nvPr/>
        </p:nvSpPr>
        <p:spPr>
          <a:xfrm>
            <a:off x="7395655" y="1796451"/>
            <a:ext cx="2540" cy="2540"/>
          </a:xfrm>
          <a:custGeom>
            <a:rect l="l" t="t" r="r" b="b"/>
            <a:pathLst>
              <a:path w="2540" h="2539">
                <a:moveTo>
                  <a:pt x="2093" y="0"/>
                </a:moveTo>
                <a:lnTo>
                  <a:pt x="0" y="0"/>
                </a:lnTo>
                <a:lnTo>
                  <a:pt x="0" y="2488"/>
                </a:lnTo>
                <a:lnTo>
                  <a:pt x="2093" y="2488"/>
                </a:lnTo>
                <a:lnTo>
                  <a:pt x="2093" y="0"/>
                </a:lnTo>
                <a:close/>
              </a:path>
            </a:pathLst>
          </a:custGeom>
          <a:solidFill>
            <a:srgbClr val="C9CCCC"/>
          </a:solidFill>
        </p:spPr>
        <p:txBody>
          <a:bodyPr wrap="square" lIns="0" tIns="0" rIns="0" bIns="0" rtlCol="0"/>
          <a:lstStyle/>
          <a:p/>
        </p:txBody>
      </p:sp>
      <p:sp>
        <p:nvSpPr>
          <p:cNvPr id="3527" name="object 3527"/>
          <p:cNvSpPr/>
          <p:nvPr/>
        </p:nvSpPr>
        <p:spPr>
          <a:xfrm>
            <a:off x="7493196" y="1703895"/>
            <a:ext cx="2540" cy="2540"/>
          </a:xfrm>
          <a:custGeom>
            <a:rect l="l" t="t" r="r" b="b"/>
            <a:pathLst>
              <a:path w="2540"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528" name="object 3528"/>
          <p:cNvSpPr/>
          <p:nvPr/>
        </p:nvSpPr>
        <p:spPr>
          <a:xfrm>
            <a:off x="7414338" y="1763933"/>
            <a:ext cx="2540" cy="2540"/>
          </a:xfrm>
          <a:custGeom>
            <a:rect l="l" t="t" r="r" b="b"/>
            <a:pathLst>
              <a:path w="2540" h="2539">
                <a:moveTo>
                  <a:pt x="2093" y="0"/>
                </a:moveTo>
                <a:lnTo>
                  <a:pt x="0" y="0"/>
                </a:lnTo>
                <a:lnTo>
                  <a:pt x="0" y="2488"/>
                </a:lnTo>
                <a:lnTo>
                  <a:pt x="2093" y="2488"/>
                </a:lnTo>
                <a:lnTo>
                  <a:pt x="2093" y="0"/>
                </a:lnTo>
                <a:close/>
              </a:path>
            </a:pathLst>
          </a:custGeom>
          <a:solidFill>
            <a:srgbClr val="C9CCCC"/>
          </a:solidFill>
        </p:spPr>
        <p:txBody>
          <a:bodyPr wrap="square" lIns="0" tIns="0" rIns="0" bIns="0" rtlCol="0"/>
          <a:lstStyle/>
          <a:p/>
        </p:txBody>
      </p:sp>
      <p:sp>
        <p:nvSpPr>
          <p:cNvPr id="3529" name="object 3529"/>
          <p:cNvSpPr/>
          <p:nvPr/>
        </p:nvSpPr>
        <p:spPr>
          <a:xfrm>
            <a:off x="7418499" y="1781421"/>
            <a:ext cx="2540" cy="5080"/>
          </a:xfrm>
          <a:custGeom>
            <a:rect l="l" t="t" r="r" b="b"/>
            <a:pathLst>
              <a:path w="2540" h="5080">
                <a:moveTo>
                  <a:pt x="2069" y="5013"/>
                </a:moveTo>
                <a:lnTo>
                  <a:pt x="0" y="2512"/>
                </a:lnTo>
                <a:lnTo>
                  <a:pt x="0" y="0"/>
                </a:lnTo>
                <a:lnTo>
                  <a:pt x="2069" y="0"/>
                </a:lnTo>
                <a:lnTo>
                  <a:pt x="2069" y="5013"/>
                </a:lnTo>
                <a:close/>
              </a:path>
            </a:pathLst>
          </a:custGeom>
          <a:solidFill>
            <a:srgbClr val="C9CCCC"/>
          </a:solidFill>
        </p:spPr>
        <p:txBody>
          <a:bodyPr wrap="square" lIns="0" tIns="0" rIns="0" bIns="0" rtlCol="0"/>
          <a:lstStyle/>
          <a:p/>
        </p:txBody>
      </p:sp>
      <p:sp>
        <p:nvSpPr>
          <p:cNvPr id="3530" name="object 3530"/>
          <p:cNvSpPr/>
          <p:nvPr/>
        </p:nvSpPr>
        <p:spPr>
          <a:xfrm>
            <a:off x="7534701" y="1721387"/>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31" name="object 3531"/>
          <p:cNvSpPr/>
          <p:nvPr/>
        </p:nvSpPr>
        <p:spPr>
          <a:xfrm>
            <a:off x="7414346" y="1701374"/>
            <a:ext cx="128905" cy="110489"/>
          </a:xfrm>
          <a:custGeom>
            <a:rect l="l" t="t" r="r" b="b"/>
            <a:pathLst>
              <a:path w="128904" h="110488">
                <a:moveTo>
                  <a:pt x="97529" y="5013"/>
                </a:moveTo>
                <a:lnTo>
                  <a:pt x="93378" y="5013"/>
                </a:lnTo>
                <a:lnTo>
                  <a:pt x="93378" y="2512"/>
                </a:lnTo>
                <a:lnTo>
                  <a:pt x="95448" y="2512"/>
                </a:lnTo>
                <a:lnTo>
                  <a:pt x="95448" y="0"/>
                </a:lnTo>
                <a:lnTo>
                  <a:pt x="97529" y="0"/>
                </a:lnTo>
                <a:lnTo>
                  <a:pt x="97529" y="5013"/>
                </a:lnTo>
                <a:close/>
              </a:path>
              <a:path w="128904" h="110488">
                <a:moveTo>
                  <a:pt x="89228" y="5013"/>
                </a:moveTo>
                <a:lnTo>
                  <a:pt x="80927" y="5013"/>
                </a:lnTo>
                <a:lnTo>
                  <a:pt x="82996" y="2512"/>
                </a:lnTo>
                <a:lnTo>
                  <a:pt x="89228" y="2512"/>
                </a:lnTo>
                <a:lnTo>
                  <a:pt x="89228" y="5013"/>
                </a:lnTo>
                <a:close/>
              </a:path>
              <a:path w="128904" h="110488">
                <a:moveTo>
                  <a:pt x="101667" y="5013"/>
                </a:moveTo>
                <a:lnTo>
                  <a:pt x="99598" y="5013"/>
                </a:lnTo>
                <a:lnTo>
                  <a:pt x="99598" y="2512"/>
                </a:lnTo>
                <a:lnTo>
                  <a:pt x="101667" y="5013"/>
                </a:lnTo>
                <a:close/>
              </a:path>
              <a:path w="128904" h="110488">
                <a:moveTo>
                  <a:pt x="101667" y="7501"/>
                </a:moveTo>
                <a:lnTo>
                  <a:pt x="78846" y="7501"/>
                </a:lnTo>
                <a:lnTo>
                  <a:pt x="78846" y="5013"/>
                </a:lnTo>
                <a:lnTo>
                  <a:pt x="103760" y="5013"/>
                </a:lnTo>
                <a:lnTo>
                  <a:pt x="101667" y="7501"/>
                </a:lnTo>
                <a:close/>
              </a:path>
              <a:path w="128904" h="110488">
                <a:moveTo>
                  <a:pt x="103760" y="10014"/>
                </a:moveTo>
                <a:lnTo>
                  <a:pt x="74707" y="10014"/>
                </a:lnTo>
                <a:lnTo>
                  <a:pt x="74707" y="7501"/>
                </a:lnTo>
                <a:lnTo>
                  <a:pt x="103760" y="7501"/>
                </a:lnTo>
                <a:lnTo>
                  <a:pt x="103760" y="10014"/>
                </a:lnTo>
                <a:close/>
              </a:path>
              <a:path w="128904" h="110488">
                <a:moveTo>
                  <a:pt x="109980" y="12514"/>
                </a:moveTo>
                <a:lnTo>
                  <a:pt x="72626" y="12514"/>
                </a:lnTo>
                <a:lnTo>
                  <a:pt x="72626" y="10014"/>
                </a:lnTo>
                <a:lnTo>
                  <a:pt x="109980" y="10014"/>
                </a:lnTo>
                <a:lnTo>
                  <a:pt x="109980" y="12514"/>
                </a:lnTo>
                <a:close/>
              </a:path>
              <a:path w="128904" h="110488">
                <a:moveTo>
                  <a:pt x="118269" y="25017"/>
                </a:moveTo>
                <a:lnTo>
                  <a:pt x="68464" y="25017"/>
                </a:lnTo>
                <a:lnTo>
                  <a:pt x="68464" y="12514"/>
                </a:lnTo>
                <a:lnTo>
                  <a:pt x="120350" y="12514"/>
                </a:lnTo>
                <a:lnTo>
                  <a:pt x="120350" y="15027"/>
                </a:lnTo>
                <a:lnTo>
                  <a:pt x="124489" y="15027"/>
                </a:lnTo>
                <a:lnTo>
                  <a:pt x="122419" y="17515"/>
                </a:lnTo>
                <a:lnTo>
                  <a:pt x="122419" y="20016"/>
                </a:lnTo>
                <a:lnTo>
                  <a:pt x="120350" y="20016"/>
                </a:lnTo>
                <a:lnTo>
                  <a:pt x="120350" y="22528"/>
                </a:lnTo>
                <a:lnTo>
                  <a:pt x="118269" y="25017"/>
                </a:lnTo>
                <a:close/>
              </a:path>
              <a:path w="128904" h="110488">
                <a:moveTo>
                  <a:pt x="33203" y="22528"/>
                </a:moveTo>
                <a:lnTo>
                  <a:pt x="31134" y="22528"/>
                </a:lnTo>
                <a:lnTo>
                  <a:pt x="31134" y="20016"/>
                </a:lnTo>
                <a:lnTo>
                  <a:pt x="33203" y="20016"/>
                </a:lnTo>
                <a:lnTo>
                  <a:pt x="33203" y="22528"/>
                </a:lnTo>
                <a:close/>
              </a:path>
              <a:path w="128904" h="110488">
                <a:moveTo>
                  <a:pt x="35272" y="25017"/>
                </a:moveTo>
                <a:lnTo>
                  <a:pt x="26983" y="25017"/>
                </a:lnTo>
                <a:lnTo>
                  <a:pt x="26983" y="22528"/>
                </a:lnTo>
                <a:lnTo>
                  <a:pt x="35272" y="22528"/>
                </a:lnTo>
                <a:lnTo>
                  <a:pt x="35272" y="25017"/>
                </a:lnTo>
                <a:close/>
              </a:path>
              <a:path w="128904" h="110488">
                <a:moveTo>
                  <a:pt x="122419" y="42533"/>
                </a:moveTo>
                <a:lnTo>
                  <a:pt x="18682" y="42533"/>
                </a:lnTo>
                <a:lnTo>
                  <a:pt x="16601" y="40020"/>
                </a:lnTo>
                <a:lnTo>
                  <a:pt x="18682" y="37532"/>
                </a:lnTo>
                <a:lnTo>
                  <a:pt x="18682" y="35031"/>
                </a:lnTo>
                <a:lnTo>
                  <a:pt x="20752" y="32519"/>
                </a:lnTo>
                <a:lnTo>
                  <a:pt x="20752" y="30030"/>
                </a:lnTo>
                <a:lnTo>
                  <a:pt x="22821" y="27517"/>
                </a:lnTo>
                <a:lnTo>
                  <a:pt x="22821" y="25017"/>
                </a:lnTo>
                <a:lnTo>
                  <a:pt x="37353" y="25017"/>
                </a:lnTo>
                <a:lnTo>
                  <a:pt x="37353" y="30030"/>
                </a:lnTo>
                <a:lnTo>
                  <a:pt x="39423" y="30030"/>
                </a:lnTo>
                <a:lnTo>
                  <a:pt x="39423" y="32519"/>
                </a:lnTo>
                <a:lnTo>
                  <a:pt x="126582" y="32519"/>
                </a:lnTo>
                <a:lnTo>
                  <a:pt x="126582" y="35031"/>
                </a:lnTo>
                <a:lnTo>
                  <a:pt x="122419" y="35031"/>
                </a:lnTo>
                <a:lnTo>
                  <a:pt x="122419" y="37532"/>
                </a:lnTo>
                <a:lnTo>
                  <a:pt x="128651" y="37532"/>
                </a:lnTo>
                <a:lnTo>
                  <a:pt x="126582" y="40020"/>
                </a:lnTo>
                <a:lnTo>
                  <a:pt x="122419" y="40020"/>
                </a:lnTo>
                <a:lnTo>
                  <a:pt x="122419" y="42533"/>
                </a:lnTo>
                <a:close/>
              </a:path>
              <a:path w="128904" h="110488">
                <a:moveTo>
                  <a:pt x="124489" y="30030"/>
                </a:moveTo>
                <a:lnTo>
                  <a:pt x="62244" y="30030"/>
                </a:lnTo>
                <a:lnTo>
                  <a:pt x="64337" y="27517"/>
                </a:lnTo>
                <a:lnTo>
                  <a:pt x="64337" y="25017"/>
                </a:lnTo>
                <a:lnTo>
                  <a:pt x="120350" y="25017"/>
                </a:lnTo>
                <a:lnTo>
                  <a:pt x="120350" y="27517"/>
                </a:lnTo>
                <a:lnTo>
                  <a:pt x="124489" y="27517"/>
                </a:lnTo>
                <a:lnTo>
                  <a:pt x="124489" y="30030"/>
                </a:lnTo>
                <a:close/>
              </a:path>
              <a:path w="128904" h="110488">
                <a:moveTo>
                  <a:pt x="60175" y="30030"/>
                </a:moveTo>
                <a:lnTo>
                  <a:pt x="49805" y="30030"/>
                </a:lnTo>
                <a:lnTo>
                  <a:pt x="49805" y="27517"/>
                </a:lnTo>
                <a:lnTo>
                  <a:pt x="60175" y="27517"/>
                </a:lnTo>
                <a:lnTo>
                  <a:pt x="60175" y="30030"/>
                </a:lnTo>
                <a:close/>
              </a:path>
              <a:path w="128904" h="110488">
                <a:moveTo>
                  <a:pt x="45642" y="32519"/>
                </a:moveTo>
                <a:lnTo>
                  <a:pt x="43573" y="32519"/>
                </a:lnTo>
                <a:lnTo>
                  <a:pt x="43573" y="30030"/>
                </a:lnTo>
                <a:lnTo>
                  <a:pt x="45642" y="32519"/>
                </a:lnTo>
                <a:close/>
              </a:path>
              <a:path w="128904" h="110488">
                <a:moveTo>
                  <a:pt x="124489" y="32519"/>
                </a:moveTo>
                <a:lnTo>
                  <a:pt x="45642" y="32519"/>
                </a:lnTo>
                <a:lnTo>
                  <a:pt x="45642" y="30030"/>
                </a:lnTo>
                <a:lnTo>
                  <a:pt x="126582" y="30030"/>
                </a:lnTo>
                <a:lnTo>
                  <a:pt x="124489" y="32519"/>
                </a:lnTo>
                <a:close/>
              </a:path>
              <a:path w="128904" h="110488">
                <a:moveTo>
                  <a:pt x="124489" y="37532"/>
                </a:moveTo>
                <a:lnTo>
                  <a:pt x="122419" y="37532"/>
                </a:lnTo>
                <a:lnTo>
                  <a:pt x="124489" y="35031"/>
                </a:lnTo>
                <a:lnTo>
                  <a:pt x="124489" y="37532"/>
                </a:lnTo>
                <a:close/>
              </a:path>
              <a:path w="128904" h="110488">
                <a:moveTo>
                  <a:pt x="124489" y="42533"/>
                </a:moveTo>
                <a:lnTo>
                  <a:pt x="122419" y="40020"/>
                </a:lnTo>
                <a:lnTo>
                  <a:pt x="124489" y="40020"/>
                </a:lnTo>
                <a:lnTo>
                  <a:pt x="124489" y="42533"/>
                </a:lnTo>
                <a:close/>
              </a:path>
              <a:path w="128904" h="110488">
                <a:moveTo>
                  <a:pt x="116200" y="47522"/>
                </a:moveTo>
                <a:lnTo>
                  <a:pt x="14532" y="47522"/>
                </a:lnTo>
                <a:lnTo>
                  <a:pt x="16601" y="45033"/>
                </a:lnTo>
                <a:lnTo>
                  <a:pt x="16601" y="42533"/>
                </a:lnTo>
                <a:lnTo>
                  <a:pt x="120350" y="42533"/>
                </a:lnTo>
                <a:lnTo>
                  <a:pt x="120350" y="45033"/>
                </a:lnTo>
                <a:lnTo>
                  <a:pt x="118269" y="45033"/>
                </a:lnTo>
                <a:lnTo>
                  <a:pt x="116200" y="47522"/>
                </a:lnTo>
                <a:close/>
              </a:path>
              <a:path w="128904" h="110488">
                <a:moveTo>
                  <a:pt x="112049" y="50034"/>
                </a:moveTo>
                <a:lnTo>
                  <a:pt x="12451" y="50034"/>
                </a:lnTo>
                <a:lnTo>
                  <a:pt x="12451" y="47522"/>
                </a:lnTo>
                <a:lnTo>
                  <a:pt x="114130" y="47522"/>
                </a:lnTo>
                <a:lnTo>
                  <a:pt x="112049" y="50034"/>
                </a:lnTo>
                <a:close/>
              </a:path>
              <a:path w="128904" h="110488">
                <a:moveTo>
                  <a:pt x="107911" y="55047"/>
                </a:moveTo>
                <a:lnTo>
                  <a:pt x="4150" y="55047"/>
                </a:lnTo>
                <a:lnTo>
                  <a:pt x="4150" y="52535"/>
                </a:lnTo>
                <a:lnTo>
                  <a:pt x="6219" y="52535"/>
                </a:lnTo>
                <a:lnTo>
                  <a:pt x="8312" y="50034"/>
                </a:lnTo>
                <a:lnTo>
                  <a:pt x="107911" y="50034"/>
                </a:lnTo>
                <a:lnTo>
                  <a:pt x="107911" y="55047"/>
                </a:lnTo>
                <a:close/>
              </a:path>
              <a:path w="128904" h="110488">
                <a:moveTo>
                  <a:pt x="105818" y="57536"/>
                </a:moveTo>
                <a:lnTo>
                  <a:pt x="2093" y="57536"/>
                </a:lnTo>
                <a:lnTo>
                  <a:pt x="2093" y="55047"/>
                </a:lnTo>
                <a:lnTo>
                  <a:pt x="105818" y="55047"/>
                </a:lnTo>
                <a:lnTo>
                  <a:pt x="105818" y="57536"/>
                </a:lnTo>
                <a:close/>
              </a:path>
              <a:path w="128904" h="110488">
                <a:moveTo>
                  <a:pt x="60175" y="62549"/>
                </a:moveTo>
                <a:lnTo>
                  <a:pt x="0" y="62549"/>
                </a:lnTo>
                <a:lnTo>
                  <a:pt x="0" y="57536"/>
                </a:lnTo>
                <a:lnTo>
                  <a:pt x="68464" y="57536"/>
                </a:lnTo>
                <a:lnTo>
                  <a:pt x="66394" y="60036"/>
                </a:lnTo>
                <a:lnTo>
                  <a:pt x="64337" y="60036"/>
                </a:lnTo>
                <a:lnTo>
                  <a:pt x="60175" y="62549"/>
                </a:lnTo>
                <a:close/>
              </a:path>
              <a:path w="128904" h="110488">
                <a:moveTo>
                  <a:pt x="103760" y="60036"/>
                </a:moveTo>
                <a:lnTo>
                  <a:pt x="74707" y="60036"/>
                </a:lnTo>
                <a:lnTo>
                  <a:pt x="74707" y="57536"/>
                </a:lnTo>
                <a:lnTo>
                  <a:pt x="103760" y="57536"/>
                </a:lnTo>
                <a:lnTo>
                  <a:pt x="103760" y="60036"/>
                </a:lnTo>
                <a:close/>
              </a:path>
              <a:path w="128904" h="110488">
                <a:moveTo>
                  <a:pt x="97529" y="77552"/>
                </a:moveTo>
                <a:lnTo>
                  <a:pt x="97529" y="75064"/>
                </a:lnTo>
                <a:lnTo>
                  <a:pt x="95448" y="72539"/>
                </a:lnTo>
                <a:lnTo>
                  <a:pt x="93378" y="72539"/>
                </a:lnTo>
                <a:lnTo>
                  <a:pt x="93378" y="70051"/>
                </a:lnTo>
                <a:lnTo>
                  <a:pt x="91309" y="70051"/>
                </a:lnTo>
                <a:lnTo>
                  <a:pt x="91309" y="65038"/>
                </a:lnTo>
                <a:lnTo>
                  <a:pt x="87159" y="65038"/>
                </a:lnTo>
                <a:lnTo>
                  <a:pt x="85065" y="62549"/>
                </a:lnTo>
                <a:lnTo>
                  <a:pt x="85065" y="60036"/>
                </a:lnTo>
                <a:lnTo>
                  <a:pt x="101667" y="60036"/>
                </a:lnTo>
                <a:lnTo>
                  <a:pt x="101667" y="65038"/>
                </a:lnTo>
                <a:lnTo>
                  <a:pt x="99598" y="67538"/>
                </a:lnTo>
                <a:lnTo>
                  <a:pt x="99598" y="75064"/>
                </a:lnTo>
                <a:lnTo>
                  <a:pt x="97529" y="77552"/>
                </a:lnTo>
                <a:close/>
              </a:path>
              <a:path w="128904" h="110488">
                <a:moveTo>
                  <a:pt x="56024" y="67538"/>
                </a:moveTo>
                <a:lnTo>
                  <a:pt x="49805" y="67538"/>
                </a:lnTo>
                <a:lnTo>
                  <a:pt x="49805" y="65038"/>
                </a:lnTo>
                <a:lnTo>
                  <a:pt x="2093" y="65038"/>
                </a:lnTo>
                <a:lnTo>
                  <a:pt x="2093" y="62549"/>
                </a:lnTo>
                <a:lnTo>
                  <a:pt x="56024" y="62549"/>
                </a:lnTo>
                <a:lnTo>
                  <a:pt x="56024" y="67538"/>
                </a:lnTo>
                <a:close/>
              </a:path>
              <a:path w="128904" h="110488">
                <a:moveTo>
                  <a:pt x="45642" y="82565"/>
                </a:moveTo>
                <a:lnTo>
                  <a:pt x="8312" y="82565"/>
                </a:lnTo>
                <a:lnTo>
                  <a:pt x="8312" y="75064"/>
                </a:lnTo>
                <a:lnTo>
                  <a:pt x="6219" y="75064"/>
                </a:lnTo>
                <a:lnTo>
                  <a:pt x="6219" y="72539"/>
                </a:lnTo>
                <a:lnTo>
                  <a:pt x="0" y="72539"/>
                </a:lnTo>
                <a:lnTo>
                  <a:pt x="0" y="70051"/>
                </a:lnTo>
                <a:lnTo>
                  <a:pt x="2093" y="70051"/>
                </a:lnTo>
                <a:lnTo>
                  <a:pt x="2093" y="67538"/>
                </a:lnTo>
                <a:lnTo>
                  <a:pt x="0" y="65038"/>
                </a:lnTo>
                <a:lnTo>
                  <a:pt x="49805" y="65038"/>
                </a:lnTo>
                <a:lnTo>
                  <a:pt x="49805" y="67538"/>
                </a:lnTo>
                <a:lnTo>
                  <a:pt x="47735" y="67538"/>
                </a:lnTo>
                <a:lnTo>
                  <a:pt x="47735" y="80041"/>
                </a:lnTo>
                <a:lnTo>
                  <a:pt x="45642" y="80041"/>
                </a:lnTo>
                <a:lnTo>
                  <a:pt x="45642" y="82565"/>
                </a:lnTo>
                <a:close/>
              </a:path>
              <a:path w="128904" h="110488">
                <a:moveTo>
                  <a:pt x="35272" y="95068"/>
                </a:moveTo>
                <a:lnTo>
                  <a:pt x="8312" y="95068"/>
                </a:lnTo>
                <a:lnTo>
                  <a:pt x="6219" y="92556"/>
                </a:lnTo>
                <a:lnTo>
                  <a:pt x="6219" y="82565"/>
                </a:lnTo>
                <a:lnTo>
                  <a:pt x="43573" y="82565"/>
                </a:lnTo>
                <a:lnTo>
                  <a:pt x="43573" y="85054"/>
                </a:lnTo>
                <a:lnTo>
                  <a:pt x="41516" y="87542"/>
                </a:lnTo>
                <a:lnTo>
                  <a:pt x="39423" y="87542"/>
                </a:lnTo>
                <a:lnTo>
                  <a:pt x="39423" y="90067"/>
                </a:lnTo>
                <a:lnTo>
                  <a:pt x="35272" y="90067"/>
                </a:lnTo>
                <a:lnTo>
                  <a:pt x="35272" y="92556"/>
                </a:lnTo>
                <a:lnTo>
                  <a:pt x="33203" y="92556"/>
                </a:lnTo>
                <a:lnTo>
                  <a:pt x="35272" y="95068"/>
                </a:lnTo>
                <a:close/>
              </a:path>
              <a:path w="128904" h="110488">
                <a:moveTo>
                  <a:pt x="39423" y="92556"/>
                </a:moveTo>
                <a:lnTo>
                  <a:pt x="37353" y="90067"/>
                </a:lnTo>
                <a:lnTo>
                  <a:pt x="39423" y="90067"/>
                </a:lnTo>
                <a:lnTo>
                  <a:pt x="39423" y="92556"/>
                </a:lnTo>
                <a:close/>
              </a:path>
              <a:path w="128904" h="110488">
                <a:moveTo>
                  <a:pt x="33203" y="97569"/>
                </a:moveTo>
                <a:lnTo>
                  <a:pt x="6219" y="97569"/>
                </a:lnTo>
                <a:lnTo>
                  <a:pt x="6219" y="95068"/>
                </a:lnTo>
                <a:lnTo>
                  <a:pt x="33203" y="95068"/>
                </a:lnTo>
                <a:lnTo>
                  <a:pt x="33203" y="97569"/>
                </a:lnTo>
                <a:close/>
              </a:path>
              <a:path w="128904" h="110488">
                <a:moveTo>
                  <a:pt x="12451" y="100057"/>
                </a:moveTo>
                <a:lnTo>
                  <a:pt x="12451" y="97569"/>
                </a:lnTo>
                <a:lnTo>
                  <a:pt x="14532" y="97569"/>
                </a:lnTo>
                <a:lnTo>
                  <a:pt x="12451" y="100057"/>
                </a:lnTo>
                <a:close/>
              </a:path>
              <a:path w="128904" h="110488">
                <a:moveTo>
                  <a:pt x="31134" y="105070"/>
                </a:moveTo>
                <a:lnTo>
                  <a:pt x="16601" y="105070"/>
                </a:lnTo>
                <a:lnTo>
                  <a:pt x="16601" y="100057"/>
                </a:lnTo>
                <a:lnTo>
                  <a:pt x="18682" y="100057"/>
                </a:lnTo>
                <a:lnTo>
                  <a:pt x="18682" y="97569"/>
                </a:lnTo>
                <a:lnTo>
                  <a:pt x="35272" y="97569"/>
                </a:lnTo>
                <a:lnTo>
                  <a:pt x="35272" y="100057"/>
                </a:lnTo>
                <a:lnTo>
                  <a:pt x="33203" y="102570"/>
                </a:lnTo>
                <a:lnTo>
                  <a:pt x="31134" y="102570"/>
                </a:lnTo>
                <a:lnTo>
                  <a:pt x="31134" y="105070"/>
                </a:lnTo>
                <a:close/>
              </a:path>
              <a:path w="128904" h="110488">
                <a:moveTo>
                  <a:pt x="18682" y="107559"/>
                </a:moveTo>
                <a:lnTo>
                  <a:pt x="14532" y="107559"/>
                </a:lnTo>
                <a:lnTo>
                  <a:pt x="14532" y="105070"/>
                </a:lnTo>
                <a:lnTo>
                  <a:pt x="18682" y="105070"/>
                </a:lnTo>
                <a:lnTo>
                  <a:pt x="18682" y="107559"/>
                </a:lnTo>
                <a:close/>
              </a:path>
              <a:path w="128904" h="110488">
                <a:moveTo>
                  <a:pt x="33203" y="107559"/>
                </a:moveTo>
                <a:lnTo>
                  <a:pt x="18682" y="107559"/>
                </a:lnTo>
                <a:lnTo>
                  <a:pt x="18682" y="105070"/>
                </a:lnTo>
                <a:lnTo>
                  <a:pt x="33203" y="105070"/>
                </a:lnTo>
                <a:lnTo>
                  <a:pt x="33203" y="107559"/>
                </a:lnTo>
                <a:close/>
              </a:path>
              <a:path w="128904" h="110488">
                <a:moveTo>
                  <a:pt x="24914" y="110071"/>
                </a:moveTo>
                <a:lnTo>
                  <a:pt x="22821" y="110071"/>
                </a:lnTo>
                <a:lnTo>
                  <a:pt x="22821" y="107559"/>
                </a:lnTo>
                <a:lnTo>
                  <a:pt x="24914" y="107559"/>
                </a:lnTo>
                <a:lnTo>
                  <a:pt x="24914" y="110071"/>
                </a:lnTo>
                <a:close/>
              </a:path>
            </a:pathLst>
          </a:custGeom>
          <a:solidFill>
            <a:srgbClr val="C9CCCC"/>
          </a:solidFill>
        </p:spPr>
        <p:txBody>
          <a:bodyPr wrap="square" lIns="0" tIns="0" rIns="0" bIns="0" rtlCol="0"/>
          <a:lstStyle/>
          <a:p/>
        </p:txBody>
      </p:sp>
      <p:sp>
        <p:nvSpPr>
          <p:cNvPr id="3532" name="object 3532"/>
          <p:cNvSpPr/>
          <p:nvPr/>
        </p:nvSpPr>
        <p:spPr>
          <a:xfrm>
            <a:off x="7430940" y="1798940"/>
            <a:ext cx="2540" cy="2540"/>
          </a:xfrm>
          <a:custGeom>
            <a:rect l="l" t="t" r="r" b="b"/>
            <a:pathLst>
              <a:path w="2540" h="2539">
                <a:moveTo>
                  <a:pt x="2093" y="0"/>
                </a:moveTo>
                <a:lnTo>
                  <a:pt x="0" y="0"/>
                </a:lnTo>
                <a:lnTo>
                  <a:pt x="0" y="2488"/>
                </a:lnTo>
                <a:lnTo>
                  <a:pt x="2093" y="2488"/>
                </a:lnTo>
                <a:lnTo>
                  <a:pt x="2093" y="0"/>
                </a:lnTo>
                <a:close/>
              </a:path>
            </a:pathLst>
          </a:custGeom>
          <a:solidFill>
            <a:srgbClr val="C9CCCC"/>
          </a:solidFill>
        </p:spPr>
        <p:txBody>
          <a:bodyPr wrap="square" lIns="0" tIns="0" rIns="0" bIns="0" rtlCol="0"/>
          <a:lstStyle/>
          <a:p/>
        </p:txBody>
      </p:sp>
      <p:sp>
        <p:nvSpPr>
          <p:cNvPr id="3533" name="object 3533"/>
          <p:cNvSpPr/>
          <p:nvPr/>
        </p:nvSpPr>
        <p:spPr>
          <a:xfrm>
            <a:off x="7482819" y="1708875"/>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534" name="object 3534"/>
          <p:cNvSpPr/>
          <p:nvPr/>
        </p:nvSpPr>
        <p:spPr>
          <a:xfrm>
            <a:off x="7403969" y="1763924"/>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535" name="object 3535"/>
          <p:cNvSpPr/>
          <p:nvPr/>
        </p:nvSpPr>
        <p:spPr>
          <a:xfrm>
            <a:off x="7410188" y="1761420"/>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536" name="object 3536"/>
          <p:cNvSpPr/>
          <p:nvPr/>
        </p:nvSpPr>
        <p:spPr>
          <a:xfrm>
            <a:off x="7478677" y="1711392"/>
            <a:ext cx="4445" cy="2540"/>
          </a:xfrm>
          <a:custGeom>
            <a:rect l="l" t="t" r="r" b="b"/>
            <a:pathLst>
              <a:path w="4445" h="2539">
                <a:moveTo>
                  <a:pt x="4138" y="2488"/>
                </a:moveTo>
                <a:lnTo>
                  <a:pt x="2069" y="2488"/>
                </a:lnTo>
                <a:lnTo>
                  <a:pt x="0" y="0"/>
                </a:lnTo>
                <a:lnTo>
                  <a:pt x="4138" y="0"/>
                </a:lnTo>
                <a:lnTo>
                  <a:pt x="4138" y="2488"/>
                </a:lnTo>
                <a:close/>
              </a:path>
            </a:pathLst>
          </a:custGeom>
          <a:solidFill>
            <a:srgbClr val="C9CCCC"/>
          </a:solidFill>
        </p:spPr>
        <p:txBody>
          <a:bodyPr wrap="square" lIns="0" tIns="0" rIns="0" bIns="0" rtlCol="0"/>
          <a:lstStyle/>
          <a:p/>
        </p:txBody>
      </p:sp>
      <p:sp>
        <p:nvSpPr>
          <p:cNvPr id="3537" name="object 3537"/>
          <p:cNvSpPr/>
          <p:nvPr/>
        </p:nvSpPr>
        <p:spPr>
          <a:xfrm>
            <a:off x="7418500" y="1721387"/>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38" name="object 3538"/>
          <p:cNvSpPr/>
          <p:nvPr/>
        </p:nvSpPr>
        <p:spPr>
          <a:xfrm>
            <a:off x="7464143" y="1703895"/>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39" name="object 3539"/>
          <p:cNvSpPr/>
          <p:nvPr/>
        </p:nvSpPr>
        <p:spPr>
          <a:xfrm>
            <a:off x="7459993" y="1708885"/>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540" name="object 3540"/>
          <p:cNvSpPr/>
          <p:nvPr/>
        </p:nvSpPr>
        <p:spPr>
          <a:xfrm>
            <a:off x="7449613" y="1716401"/>
            <a:ext cx="4445" cy="5080"/>
          </a:xfrm>
          <a:custGeom>
            <a:rect l="l" t="t" r="r" b="b"/>
            <a:pathLst>
              <a:path w="4445" h="5080">
                <a:moveTo>
                  <a:pt x="2081" y="4989"/>
                </a:moveTo>
                <a:lnTo>
                  <a:pt x="0" y="4989"/>
                </a:lnTo>
                <a:lnTo>
                  <a:pt x="0" y="0"/>
                </a:lnTo>
                <a:lnTo>
                  <a:pt x="4150" y="0"/>
                </a:lnTo>
                <a:lnTo>
                  <a:pt x="4150" y="2488"/>
                </a:lnTo>
                <a:lnTo>
                  <a:pt x="2081" y="2488"/>
                </a:lnTo>
                <a:lnTo>
                  <a:pt x="2081" y="4989"/>
                </a:lnTo>
                <a:close/>
              </a:path>
            </a:pathLst>
          </a:custGeom>
          <a:solidFill>
            <a:srgbClr val="C9CCCC"/>
          </a:solidFill>
        </p:spPr>
        <p:txBody>
          <a:bodyPr wrap="square" lIns="0" tIns="0" rIns="0" bIns="0" rtlCol="0"/>
          <a:lstStyle/>
          <a:p/>
        </p:txBody>
      </p:sp>
      <p:sp>
        <p:nvSpPr>
          <p:cNvPr id="3541" name="object 3541"/>
          <p:cNvSpPr/>
          <p:nvPr/>
        </p:nvSpPr>
        <p:spPr>
          <a:xfrm>
            <a:off x="7410188" y="1708885"/>
            <a:ext cx="2540" cy="2540"/>
          </a:xfrm>
          <a:custGeom>
            <a:rect l="l" t="t" r="r" b="b"/>
            <a:pathLst>
              <a:path w="2540" h="2539">
                <a:moveTo>
                  <a:pt x="2081" y="0"/>
                </a:moveTo>
                <a:lnTo>
                  <a:pt x="0" y="0"/>
                </a:lnTo>
                <a:lnTo>
                  <a:pt x="0" y="2512"/>
                </a:lnTo>
                <a:lnTo>
                  <a:pt x="2081" y="2512"/>
                </a:lnTo>
                <a:lnTo>
                  <a:pt x="2081" y="0"/>
                </a:lnTo>
                <a:close/>
              </a:path>
            </a:pathLst>
          </a:custGeom>
          <a:solidFill>
            <a:srgbClr val="C9CCCC"/>
          </a:solidFill>
        </p:spPr>
        <p:txBody>
          <a:bodyPr wrap="square" lIns="0" tIns="0" rIns="0" bIns="0" rtlCol="0"/>
          <a:lstStyle/>
          <a:p/>
        </p:txBody>
      </p:sp>
      <p:sp>
        <p:nvSpPr>
          <p:cNvPr id="3542" name="object 3542"/>
          <p:cNvSpPr/>
          <p:nvPr/>
        </p:nvSpPr>
        <p:spPr>
          <a:xfrm>
            <a:off x="7414338" y="1716410"/>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543" name="object 3543"/>
          <p:cNvSpPr/>
          <p:nvPr/>
        </p:nvSpPr>
        <p:spPr>
          <a:xfrm>
            <a:off x="7470375" y="1698884"/>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544" name="object 3544"/>
          <p:cNvSpPr/>
          <p:nvPr/>
        </p:nvSpPr>
        <p:spPr>
          <a:xfrm>
            <a:off x="7476597" y="1701373"/>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545" name="object 3545"/>
          <p:cNvSpPr/>
          <p:nvPr/>
        </p:nvSpPr>
        <p:spPr>
          <a:xfrm>
            <a:off x="7489053" y="1698884"/>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546" name="object 3546"/>
          <p:cNvSpPr/>
          <p:nvPr/>
        </p:nvSpPr>
        <p:spPr>
          <a:xfrm>
            <a:off x="7489056" y="1701377"/>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547" name="object 3547"/>
          <p:cNvSpPr/>
          <p:nvPr/>
        </p:nvSpPr>
        <p:spPr>
          <a:xfrm>
            <a:off x="7462077" y="1703893"/>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548" name="object 3548"/>
          <p:cNvSpPr/>
          <p:nvPr/>
        </p:nvSpPr>
        <p:spPr>
          <a:xfrm>
            <a:off x="7393591" y="1786431"/>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49" name="object 3549"/>
          <p:cNvSpPr/>
          <p:nvPr/>
        </p:nvSpPr>
        <p:spPr>
          <a:xfrm>
            <a:off x="7310591" y="1821446"/>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550" name="object 3550"/>
          <p:cNvSpPr/>
          <p:nvPr/>
        </p:nvSpPr>
        <p:spPr>
          <a:xfrm>
            <a:off x="7273238" y="1766417"/>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551" name="object 3551"/>
          <p:cNvSpPr/>
          <p:nvPr/>
        </p:nvSpPr>
        <p:spPr>
          <a:xfrm>
            <a:off x="7296068" y="1841461"/>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552" name="object 3552"/>
          <p:cNvSpPr/>
          <p:nvPr/>
        </p:nvSpPr>
        <p:spPr>
          <a:xfrm>
            <a:off x="7310589" y="1818956"/>
            <a:ext cx="2540" cy="2540"/>
          </a:xfrm>
          <a:custGeom>
            <a:rect l="l" t="t" r="r" b="b"/>
            <a:pathLst>
              <a:path w="2540"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553" name="object 3553"/>
          <p:cNvSpPr/>
          <p:nvPr/>
        </p:nvSpPr>
        <p:spPr>
          <a:xfrm>
            <a:off x="7271168" y="1818956"/>
            <a:ext cx="4445" cy="2540"/>
          </a:xfrm>
          <a:custGeom>
            <a:rect l="l" t="t" r="r" b="b"/>
            <a:pathLst>
              <a:path w="4445" h="2539">
                <a:moveTo>
                  <a:pt x="4150" y="2488"/>
                </a:moveTo>
                <a:lnTo>
                  <a:pt x="0" y="2488"/>
                </a:lnTo>
                <a:lnTo>
                  <a:pt x="2069" y="0"/>
                </a:lnTo>
                <a:lnTo>
                  <a:pt x="4150" y="0"/>
                </a:lnTo>
                <a:lnTo>
                  <a:pt x="4150" y="2488"/>
                </a:lnTo>
                <a:close/>
              </a:path>
            </a:pathLst>
          </a:custGeom>
          <a:solidFill>
            <a:srgbClr val="C9CCCC"/>
          </a:solidFill>
        </p:spPr>
        <p:txBody>
          <a:bodyPr wrap="square" lIns="0" tIns="0" rIns="0" bIns="0" rtlCol="0"/>
          <a:lstStyle/>
          <a:p/>
        </p:txBody>
      </p:sp>
      <p:sp>
        <p:nvSpPr>
          <p:cNvPr id="3554" name="object 3554"/>
          <p:cNvSpPr/>
          <p:nvPr/>
        </p:nvSpPr>
        <p:spPr>
          <a:xfrm>
            <a:off x="7271166" y="1788926"/>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555" name="object 3555"/>
          <p:cNvSpPr/>
          <p:nvPr/>
        </p:nvSpPr>
        <p:spPr>
          <a:xfrm>
            <a:off x="7269097" y="1783937"/>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556" name="object 3556"/>
          <p:cNvSpPr/>
          <p:nvPr/>
        </p:nvSpPr>
        <p:spPr>
          <a:xfrm>
            <a:off x="7275324" y="176891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557" name="object 3557"/>
          <p:cNvSpPr/>
          <p:nvPr/>
        </p:nvSpPr>
        <p:spPr>
          <a:xfrm>
            <a:off x="7298146" y="1781421"/>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558" name="object 3558"/>
          <p:cNvSpPr/>
          <p:nvPr/>
        </p:nvSpPr>
        <p:spPr>
          <a:xfrm>
            <a:off x="7306442" y="1821444"/>
            <a:ext cx="4445" cy="2540"/>
          </a:xfrm>
          <a:custGeom>
            <a:rect l="l" t="t" r="r" b="b"/>
            <a:pathLst>
              <a:path w="4445" h="2539">
                <a:moveTo>
                  <a:pt x="4150" y="2512"/>
                </a:moveTo>
                <a:lnTo>
                  <a:pt x="0" y="2512"/>
                </a:lnTo>
                <a:lnTo>
                  <a:pt x="0" y="0"/>
                </a:lnTo>
                <a:lnTo>
                  <a:pt x="2081" y="0"/>
                </a:lnTo>
                <a:lnTo>
                  <a:pt x="4150" y="2512"/>
                </a:lnTo>
                <a:close/>
              </a:path>
            </a:pathLst>
          </a:custGeom>
          <a:solidFill>
            <a:srgbClr val="C9CCCC"/>
          </a:solidFill>
        </p:spPr>
        <p:txBody>
          <a:bodyPr wrap="square" lIns="0" tIns="0" rIns="0" bIns="0" rtlCol="0"/>
          <a:lstStyle/>
          <a:p/>
        </p:txBody>
      </p:sp>
      <p:sp>
        <p:nvSpPr>
          <p:cNvPr id="3559" name="object 3559"/>
          <p:cNvSpPr/>
          <p:nvPr/>
        </p:nvSpPr>
        <p:spPr>
          <a:xfrm>
            <a:off x="7298138" y="1838961"/>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560" name="object 3560"/>
          <p:cNvSpPr/>
          <p:nvPr/>
        </p:nvSpPr>
        <p:spPr>
          <a:xfrm>
            <a:off x="7391517" y="1806454"/>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61" name="object 3561"/>
          <p:cNvSpPr/>
          <p:nvPr/>
        </p:nvSpPr>
        <p:spPr>
          <a:xfrm>
            <a:off x="7376991" y="1818953"/>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62" name="object 3562"/>
          <p:cNvSpPr/>
          <p:nvPr/>
        </p:nvSpPr>
        <p:spPr>
          <a:xfrm>
            <a:off x="7260794" y="1731399"/>
            <a:ext cx="135255" cy="194310"/>
          </a:xfrm>
          <a:custGeom>
            <a:rect l="l" t="t" r="r" b="b"/>
            <a:pathLst>
              <a:path w="135254" h="194310">
                <a:moveTo>
                  <a:pt x="64325" y="1270"/>
                </a:moveTo>
                <a:lnTo>
                  <a:pt x="62244" y="1270"/>
                </a:lnTo>
                <a:lnTo>
                  <a:pt x="62244" y="0"/>
                </a:lnTo>
                <a:lnTo>
                  <a:pt x="64325" y="0"/>
                </a:lnTo>
                <a:lnTo>
                  <a:pt x="64325" y="1270"/>
                </a:lnTo>
                <a:close/>
              </a:path>
              <a:path w="135254" h="194310">
                <a:moveTo>
                  <a:pt x="68488" y="3810"/>
                </a:moveTo>
                <a:lnTo>
                  <a:pt x="60175" y="3810"/>
                </a:lnTo>
                <a:lnTo>
                  <a:pt x="60175" y="1270"/>
                </a:lnTo>
                <a:lnTo>
                  <a:pt x="66394" y="1270"/>
                </a:lnTo>
                <a:lnTo>
                  <a:pt x="66394" y="0"/>
                </a:lnTo>
                <a:lnTo>
                  <a:pt x="70557" y="0"/>
                </a:lnTo>
                <a:lnTo>
                  <a:pt x="68488" y="1270"/>
                </a:lnTo>
                <a:lnTo>
                  <a:pt x="68488" y="3810"/>
                </a:lnTo>
                <a:close/>
              </a:path>
              <a:path w="135254" h="194310">
                <a:moveTo>
                  <a:pt x="78846" y="3810"/>
                </a:moveTo>
                <a:lnTo>
                  <a:pt x="74707" y="3810"/>
                </a:lnTo>
                <a:lnTo>
                  <a:pt x="74707" y="1270"/>
                </a:lnTo>
                <a:lnTo>
                  <a:pt x="76777" y="0"/>
                </a:lnTo>
                <a:lnTo>
                  <a:pt x="78846" y="0"/>
                </a:lnTo>
                <a:lnTo>
                  <a:pt x="78846" y="3810"/>
                </a:lnTo>
                <a:close/>
              </a:path>
              <a:path w="135254" h="194310">
                <a:moveTo>
                  <a:pt x="70557" y="3810"/>
                </a:moveTo>
                <a:lnTo>
                  <a:pt x="68488" y="3810"/>
                </a:lnTo>
                <a:lnTo>
                  <a:pt x="68488" y="1270"/>
                </a:lnTo>
                <a:lnTo>
                  <a:pt x="70557" y="1270"/>
                </a:lnTo>
                <a:lnTo>
                  <a:pt x="70557" y="3810"/>
                </a:lnTo>
                <a:close/>
              </a:path>
              <a:path w="135254" h="194310">
                <a:moveTo>
                  <a:pt x="78846" y="6350"/>
                </a:moveTo>
                <a:lnTo>
                  <a:pt x="51886" y="6350"/>
                </a:lnTo>
                <a:lnTo>
                  <a:pt x="51886" y="3810"/>
                </a:lnTo>
                <a:lnTo>
                  <a:pt x="76777" y="3810"/>
                </a:lnTo>
                <a:lnTo>
                  <a:pt x="78846" y="6350"/>
                </a:lnTo>
                <a:close/>
              </a:path>
              <a:path w="135254" h="194310">
                <a:moveTo>
                  <a:pt x="85065" y="21590"/>
                </a:moveTo>
                <a:lnTo>
                  <a:pt x="47735" y="21590"/>
                </a:lnTo>
                <a:lnTo>
                  <a:pt x="47735" y="13970"/>
                </a:lnTo>
                <a:lnTo>
                  <a:pt x="49793" y="13970"/>
                </a:lnTo>
                <a:lnTo>
                  <a:pt x="49793" y="6350"/>
                </a:lnTo>
                <a:lnTo>
                  <a:pt x="76777" y="6350"/>
                </a:lnTo>
                <a:lnTo>
                  <a:pt x="76777" y="8890"/>
                </a:lnTo>
                <a:lnTo>
                  <a:pt x="78846" y="8890"/>
                </a:lnTo>
                <a:lnTo>
                  <a:pt x="78846" y="11430"/>
                </a:lnTo>
                <a:lnTo>
                  <a:pt x="80927" y="11430"/>
                </a:lnTo>
                <a:lnTo>
                  <a:pt x="80927" y="16510"/>
                </a:lnTo>
                <a:lnTo>
                  <a:pt x="82996" y="16510"/>
                </a:lnTo>
                <a:lnTo>
                  <a:pt x="82996" y="19050"/>
                </a:lnTo>
                <a:lnTo>
                  <a:pt x="85065" y="21590"/>
                </a:lnTo>
                <a:close/>
              </a:path>
              <a:path w="135254" h="194310">
                <a:moveTo>
                  <a:pt x="107887" y="19050"/>
                </a:moveTo>
                <a:lnTo>
                  <a:pt x="105818" y="19050"/>
                </a:lnTo>
                <a:lnTo>
                  <a:pt x="105818" y="16510"/>
                </a:lnTo>
                <a:lnTo>
                  <a:pt x="107887" y="19050"/>
                </a:lnTo>
                <a:close/>
              </a:path>
              <a:path w="135254" h="194310">
                <a:moveTo>
                  <a:pt x="114130" y="19050"/>
                </a:moveTo>
                <a:lnTo>
                  <a:pt x="107887" y="19050"/>
                </a:lnTo>
                <a:lnTo>
                  <a:pt x="107887" y="16510"/>
                </a:lnTo>
                <a:lnTo>
                  <a:pt x="114130" y="16510"/>
                </a:lnTo>
                <a:lnTo>
                  <a:pt x="114130" y="19050"/>
                </a:lnTo>
                <a:close/>
              </a:path>
              <a:path w="135254" h="194310">
                <a:moveTo>
                  <a:pt x="118269" y="34290"/>
                </a:moveTo>
                <a:lnTo>
                  <a:pt x="22821" y="34290"/>
                </a:lnTo>
                <a:lnTo>
                  <a:pt x="22821" y="31750"/>
                </a:lnTo>
                <a:lnTo>
                  <a:pt x="26971" y="31750"/>
                </a:lnTo>
                <a:lnTo>
                  <a:pt x="26971" y="29210"/>
                </a:lnTo>
                <a:lnTo>
                  <a:pt x="31134" y="29210"/>
                </a:lnTo>
                <a:lnTo>
                  <a:pt x="31134" y="24130"/>
                </a:lnTo>
                <a:lnTo>
                  <a:pt x="35284" y="19050"/>
                </a:lnTo>
                <a:lnTo>
                  <a:pt x="37353" y="19050"/>
                </a:lnTo>
                <a:lnTo>
                  <a:pt x="37353" y="21590"/>
                </a:lnTo>
                <a:lnTo>
                  <a:pt x="39423" y="21590"/>
                </a:lnTo>
                <a:lnTo>
                  <a:pt x="39423" y="24130"/>
                </a:lnTo>
                <a:lnTo>
                  <a:pt x="33203" y="24130"/>
                </a:lnTo>
                <a:lnTo>
                  <a:pt x="33203" y="26670"/>
                </a:lnTo>
                <a:lnTo>
                  <a:pt x="118269" y="26670"/>
                </a:lnTo>
                <a:lnTo>
                  <a:pt x="118269" y="34290"/>
                </a:lnTo>
                <a:close/>
              </a:path>
              <a:path w="135254" h="194310">
                <a:moveTo>
                  <a:pt x="118269" y="26670"/>
                </a:moveTo>
                <a:lnTo>
                  <a:pt x="33203" y="26670"/>
                </a:lnTo>
                <a:lnTo>
                  <a:pt x="33203" y="24130"/>
                </a:lnTo>
                <a:lnTo>
                  <a:pt x="101667" y="24130"/>
                </a:lnTo>
                <a:lnTo>
                  <a:pt x="103748" y="21590"/>
                </a:lnTo>
                <a:lnTo>
                  <a:pt x="103748" y="19050"/>
                </a:lnTo>
                <a:lnTo>
                  <a:pt x="116200" y="19050"/>
                </a:lnTo>
                <a:lnTo>
                  <a:pt x="116200" y="21590"/>
                </a:lnTo>
                <a:lnTo>
                  <a:pt x="118269" y="21590"/>
                </a:lnTo>
                <a:lnTo>
                  <a:pt x="118269" y="26670"/>
                </a:lnTo>
                <a:close/>
              </a:path>
              <a:path w="135254" h="194310">
                <a:moveTo>
                  <a:pt x="43573" y="24130"/>
                </a:moveTo>
                <a:lnTo>
                  <a:pt x="41504" y="24130"/>
                </a:lnTo>
                <a:lnTo>
                  <a:pt x="41504" y="21590"/>
                </a:lnTo>
                <a:lnTo>
                  <a:pt x="43573" y="21590"/>
                </a:lnTo>
                <a:lnTo>
                  <a:pt x="43573" y="24130"/>
                </a:lnTo>
                <a:close/>
              </a:path>
              <a:path w="135254" h="194310">
                <a:moveTo>
                  <a:pt x="45642" y="24130"/>
                </a:moveTo>
                <a:lnTo>
                  <a:pt x="43573" y="24130"/>
                </a:lnTo>
                <a:lnTo>
                  <a:pt x="43573" y="21590"/>
                </a:lnTo>
                <a:lnTo>
                  <a:pt x="45642" y="21590"/>
                </a:lnTo>
                <a:lnTo>
                  <a:pt x="45642" y="24130"/>
                </a:lnTo>
                <a:close/>
              </a:path>
              <a:path w="135254" h="194310">
                <a:moveTo>
                  <a:pt x="93378" y="24130"/>
                </a:moveTo>
                <a:lnTo>
                  <a:pt x="45642" y="24130"/>
                </a:lnTo>
                <a:lnTo>
                  <a:pt x="45642" y="21590"/>
                </a:lnTo>
                <a:lnTo>
                  <a:pt x="93378" y="21590"/>
                </a:lnTo>
                <a:lnTo>
                  <a:pt x="93378" y="24130"/>
                </a:lnTo>
                <a:close/>
              </a:path>
              <a:path w="135254" h="194310">
                <a:moveTo>
                  <a:pt x="20752" y="31750"/>
                </a:moveTo>
                <a:lnTo>
                  <a:pt x="14532" y="31750"/>
                </a:lnTo>
                <a:lnTo>
                  <a:pt x="16601" y="29210"/>
                </a:lnTo>
                <a:lnTo>
                  <a:pt x="16601" y="26670"/>
                </a:lnTo>
                <a:lnTo>
                  <a:pt x="22821" y="26670"/>
                </a:lnTo>
                <a:lnTo>
                  <a:pt x="22821" y="29210"/>
                </a:lnTo>
                <a:lnTo>
                  <a:pt x="20752" y="29210"/>
                </a:lnTo>
                <a:lnTo>
                  <a:pt x="20752" y="31750"/>
                </a:lnTo>
                <a:close/>
              </a:path>
              <a:path w="135254" h="194310">
                <a:moveTo>
                  <a:pt x="22821" y="34290"/>
                </a:moveTo>
                <a:lnTo>
                  <a:pt x="14532" y="34290"/>
                </a:lnTo>
                <a:lnTo>
                  <a:pt x="12439" y="31750"/>
                </a:lnTo>
                <a:lnTo>
                  <a:pt x="22821" y="31750"/>
                </a:lnTo>
                <a:lnTo>
                  <a:pt x="22821" y="34290"/>
                </a:lnTo>
                <a:close/>
              </a:path>
              <a:path w="135254" h="194310">
                <a:moveTo>
                  <a:pt x="105818" y="44450"/>
                </a:moveTo>
                <a:lnTo>
                  <a:pt x="16601" y="44450"/>
                </a:lnTo>
                <a:lnTo>
                  <a:pt x="16601" y="41910"/>
                </a:lnTo>
                <a:lnTo>
                  <a:pt x="14532" y="41910"/>
                </a:lnTo>
                <a:lnTo>
                  <a:pt x="16601" y="39370"/>
                </a:lnTo>
                <a:lnTo>
                  <a:pt x="16601" y="34290"/>
                </a:lnTo>
                <a:lnTo>
                  <a:pt x="114130" y="34290"/>
                </a:lnTo>
                <a:lnTo>
                  <a:pt x="114130" y="36830"/>
                </a:lnTo>
                <a:lnTo>
                  <a:pt x="107887" y="36830"/>
                </a:lnTo>
                <a:lnTo>
                  <a:pt x="107887" y="39370"/>
                </a:lnTo>
                <a:lnTo>
                  <a:pt x="105818" y="39370"/>
                </a:lnTo>
                <a:lnTo>
                  <a:pt x="105818" y="44450"/>
                </a:lnTo>
                <a:close/>
              </a:path>
              <a:path w="135254" h="194310">
                <a:moveTo>
                  <a:pt x="4150" y="39370"/>
                </a:moveTo>
                <a:lnTo>
                  <a:pt x="2081" y="39370"/>
                </a:lnTo>
                <a:lnTo>
                  <a:pt x="0" y="36830"/>
                </a:lnTo>
                <a:lnTo>
                  <a:pt x="4150" y="36830"/>
                </a:lnTo>
                <a:lnTo>
                  <a:pt x="4150" y="39370"/>
                </a:lnTo>
                <a:close/>
              </a:path>
              <a:path w="135254" h="194310">
                <a:moveTo>
                  <a:pt x="6219" y="39370"/>
                </a:moveTo>
                <a:lnTo>
                  <a:pt x="4150" y="39370"/>
                </a:lnTo>
                <a:lnTo>
                  <a:pt x="4150" y="36830"/>
                </a:lnTo>
                <a:lnTo>
                  <a:pt x="6219" y="36830"/>
                </a:lnTo>
                <a:lnTo>
                  <a:pt x="6219" y="39370"/>
                </a:lnTo>
                <a:close/>
              </a:path>
              <a:path w="135254" h="194310">
                <a:moveTo>
                  <a:pt x="14532" y="44450"/>
                </a:moveTo>
                <a:lnTo>
                  <a:pt x="2081" y="44450"/>
                </a:lnTo>
                <a:lnTo>
                  <a:pt x="2081" y="41910"/>
                </a:lnTo>
                <a:lnTo>
                  <a:pt x="0" y="41910"/>
                </a:lnTo>
                <a:lnTo>
                  <a:pt x="0" y="39370"/>
                </a:lnTo>
                <a:lnTo>
                  <a:pt x="8312" y="39370"/>
                </a:lnTo>
                <a:lnTo>
                  <a:pt x="10370" y="36830"/>
                </a:lnTo>
                <a:lnTo>
                  <a:pt x="14532" y="41910"/>
                </a:lnTo>
                <a:lnTo>
                  <a:pt x="14532" y="44450"/>
                </a:lnTo>
                <a:close/>
              </a:path>
              <a:path w="135254" h="194310">
                <a:moveTo>
                  <a:pt x="112049" y="39370"/>
                </a:moveTo>
                <a:lnTo>
                  <a:pt x="107887" y="39370"/>
                </a:lnTo>
                <a:lnTo>
                  <a:pt x="107887" y="36830"/>
                </a:lnTo>
                <a:lnTo>
                  <a:pt x="112049" y="36830"/>
                </a:lnTo>
                <a:lnTo>
                  <a:pt x="112049" y="39370"/>
                </a:lnTo>
                <a:close/>
              </a:path>
              <a:path w="135254" h="194310">
                <a:moveTo>
                  <a:pt x="16601" y="44450"/>
                </a:moveTo>
                <a:lnTo>
                  <a:pt x="14532" y="44450"/>
                </a:lnTo>
                <a:lnTo>
                  <a:pt x="16601" y="41910"/>
                </a:lnTo>
                <a:lnTo>
                  <a:pt x="16601" y="44450"/>
                </a:lnTo>
                <a:close/>
              </a:path>
              <a:path w="135254" h="194310">
                <a:moveTo>
                  <a:pt x="0" y="49530"/>
                </a:moveTo>
                <a:lnTo>
                  <a:pt x="0" y="44450"/>
                </a:lnTo>
                <a:lnTo>
                  <a:pt x="109980" y="44450"/>
                </a:lnTo>
                <a:lnTo>
                  <a:pt x="109980" y="46990"/>
                </a:lnTo>
                <a:lnTo>
                  <a:pt x="2081" y="46990"/>
                </a:lnTo>
                <a:lnTo>
                  <a:pt x="0" y="49530"/>
                </a:lnTo>
                <a:close/>
              </a:path>
              <a:path w="135254" h="194310">
                <a:moveTo>
                  <a:pt x="116200" y="46990"/>
                </a:moveTo>
                <a:lnTo>
                  <a:pt x="112049" y="46990"/>
                </a:lnTo>
                <a:lnTo>
                  <a:pt x="112049" y="44450"/>
                </a:lnTo>
                <a:lnTo>
                  <a:pt x="116200" y="44450"/>
                </a:lnTo>
                <a:lnTo>
                  <a:pt x="116200" y="46990"/>
                </a:lnTo>
                <a:close/>
              </a:path>
              <a:path w="135254" h="194310">
                <a:moveTo>
                  <a:pt x="37353" y="52070"/>
                </a:moveTo>
                <a:lnTo>
                  <a:pt x="4150" y="52070"/>
                </a:lnTo>
                <a:lnTo>
                  <a:pt x="4150" y="46990"/>
                </a:lnTo>
                <a:lnTo>
                  <a:pt x="124489" y="46990"/>
                </a:lnTo>
                <a:lnTo>
                  <a:pt x="124489" y="44450"/>
                </a:lnTo>
                <a:lnTo>
                  <a:pt x="126570" y="44450"/>
                </a:lnTo>
                <a:lnTo>
                  <a:pt x="126570" y="49530"/>
                </a:lnTo>
                <a:lnTo>
                  <a:pt x="37353" y="49530"/>
                </a:lnTo>
                <a:lnTo>
                  <a:pt x="37353" y="52070"/>
                </a:lnTo>
                <a:close/>
              </a:path>
              <a:path w="135254" h="194310">
                <a:moveTo>
                  <a:pt x="4150" y="49530"/>
                </a:moveTo>
                <a:lnTo>
                  <a:pt x="2081" y="49530"/>
                </a:lnTo>
                <a:lnTo>
                  <a:pt x="2081" y="46990"/>
                </a:lnTo>
                <a:lnTo>
                  <a:pt x="4150" y="46990"/>
                </a:lnTo>
                <a:lnTo>
                  <a:pt x="4150" y="49530"/>
                </a:lnTo>
                <a:close/>
              </a:path>
              <a:path w="135254" h="194310">
                <a:moveTo>
                  <a:pt x="47735" y="57150"/>
                </a:moveTo>
                <a:lnTo>
                  <a:pt x="45642" y="57150"/>
                </a:lnTo>
                <a:lnTo>
                  <a:pt x="45642" y="54610"/>
                </a:lnTo>
                <a:lnTo>
                  <a:pt x="43573" y="52070"/>
                </a:lnTo>
                <a:lnTo>
                  <a:pt x="39423" y="52070"/>
                </a:lnTo>
                <a:lnTo>
                  <a:pt x="39423" y="49530"/>
                </a:lnTo>
                <a:lnTo>
                  <a:pt x="124489" y="49530"/>
                </a:lnTo>
                <a:lnTo>
                  <a:pt x="124489" y="52070"/>
                </a:lnTo>
                <a:lnTo>
                  <a:pt x="122419" y="54610"/>
                </a:lnTo>
                <a:lnTo>
                  <a:pt x="47735" y="54610"/>
                </a:lnTo>
                <a:lnTo>
                  <a:pt x="47735" y="57150"/>
                </a:lnTo>
                <a:close/>
              </a:path>
              <a:path w="135254" h="194310">
                <a:moveTo>
                  <a:pt x="31134" y="57150"/>
                </a:moveTo>
                <a:lnTo>
                  <a:pt x="10370" y="57150"/>
                </a:lnTo>
                <a:lnTo>
                  <a:pt x="10370" y="54610"/>
                </a:lnTo>
                <a:lnTo>
                  <a:pt x="12439" y="52070"/>
                </a:lnTo>
                <a:lnTo>
                  <a:pt x="35284" y="52070"/>
                </a:lnTo>
                <a:lnTo>
                  <a:pt x="35284" y="54610"/>
                </a:lnTo>
                <a:lnTo>
                  <a:pt x="31134" y="54610"/>
                </a:lnTo>
                <a:lnTo>
                  <a:pt x="31134" y="57150"/>
                </a:lnTo>
                <a:close/>
              </a:path>
              <a:path w="135254" h="194310">
                <a:moveTo>
                  <a:pt x="128639" y="67310"/>
                </a:moveTo>
                <a:lnTo>
                  <a:pt x="47735" y="67310"/>
                </a:lnTo>
                <a:lnTo>
                  <a:pt x="47735" y="62230"/>
                </a:lnTo>
                <a:lnTo>
                  <a:pt x="45642" y="62230"/>
                </a:lnTo>
                <a:lnTo>
                  <a:pt x="47735" y="59690"/>
                </a:lnTo>
                <a:lnTo>
                  <a:pt x="47735" y="54610"/>
                </a:lnTo>
                <a:lnTo>
                  <a:pt x="126570" y="54610"/>
                </a:lnTo>
                <a:lnTo>
                  <a:pt x="126570" y="57150"/>
                </a:lnTo>
                <a:lnTo>
                  <a:pt x="132801" y="57150"/>
                </a:lnTo>
                <a:lnTo>
                  <a:pt x="134871" y="59690"/>
                </a:lnTo>
                <a:lnTo>
                  <a:pt x="128639" y="59690"/>
                </a:lnTo>
                <a:lnTo>
                  <a:pt x="128639" y="67310"/>
                </a:lnTo>
                <a:close/>
              </a:path>
              <a:path w="135254" h="194310">
                <a:moveTo>
                  <a:pt x="12439" y="72390"/>
                </a:moveTo>
                <a:lnTo>
                  <a:pt x="6219" y="72390"/>
                </a:lnTo>
                <a:lnTo>
                  <a:pt x="6219" y="67310"/>
                </a:lnTo>
                <a:lnTo>
                  <a:pt x="4150" y="67310"/>
                </a:lnTo>
                <a:lnTo>
                  <a:pt x="4150" y="59690"/>
                </a:lnTo>
                <a:lnTo>
                  <a:pt x="6219" y="59690"/>
                </a:lnTo>
                <a:lnTo>
                  <a:pt x="6219" y="57150"/>
                </a:lnTo>
                <a:lnTo>
                  <a:pt x="10370" y="57150"/>
                </a:lnTo>
                <a:lnTo>
                  <a:pt x="10370" y="62230"/>
                </a:lnTo>
                <a:lnTo>
                  <a:pt x="14532" y="62230"/>
                </a:lnTo>
                <a:lnTo>
                  <a:pt x="14532" y="64770"/>
                </a:lnTo>
                <a:lnTo>
                  <a:pt x="12439" y="64770"/>
                </a:lnTo>
                <a:lnTo>
                  <a:pt x="12439" y="72390"/>
                </a:lnTo>
                <a:close/>
              </a:path>
              <a:path w="135254" h="194310">
                <a:moveTo>
                  <a:pt x="33203" y="69850"/>
                </a:moveTo>
                <a:lnTo>
                  <a:pt x="20752" y="69850"/>
                </a:lnTo>
                <a:lnTo>
                  <a:pt x="20752" y="59690"/>
                </a:lnTo>
                <a:lnTo>
                  <a:pt x="14532" y="59690"/>
                </a:lnTo>
                <a:lnTo>
                  <a:pt x="14532" y="57150"/>
                </a:lnTo>
                <a:lnTo>
                  <a:pt x="33203" y="57150"/>
                </a:lnTo>
                <a:lnTo>
                  <a:pt x="33203" y="59690"/>
                </a:lnTo>
                <a:lnTo>
                  <a:pt x="35284" y="62230"/>
                </a:lnTo>
                <a:lnTo>
                  <a:pt x="35284" y="67310"/>
                </a:lnTo>
                <a:lnTo>
                  <a:pt x="33203" y="67310"/>
                </a:lnTo>
                <a:lnTo>
                  <a:pt x="33203" y="69850"/>
                </a:lnTo>
                <a:close/>
              </a:path>
              <a:path w="135254" h="194310">
                <a:moveTo>
                  <a:pt x="14532" y="67310"/>
                </a:moveTo>
                <a:lnTo>
                  <a:pt x="12439" y="67310"/>
                </a:lnTo>
                <a:lnTo>
                  <a:pt x="12439" y="64770"/>
                </a:lnTo>
                <a:lnTo>
                  <a:pt x="14532" y="64770"/>
                </a:lnTo>
                <a:lnTo>
                  <a:pt x="14532" y="67310"/>
                </a:lnTo>
                <a:close/>
              </a:path>
              <a:path w="135254" h="194310">
                <a:moveTo>
                  <a:pt x="130732" y="67310"/>
                </a:moveTo>
                <a:lnTo>
                  <a:pt x="128639" y="67310"/>
                </a:lnTo>
                <a:lnTo>
                  <a:pt x="128639" y="64770"/>
                </a:lnTo>
                <a:lnTo>
                  <a:pt x="130732" y="64770"/>
                </a:lnTo>
                <a:lnTo>
                  <a:pt x="130732" y="67310"/>
                </a:lnTo>
                <a:close/>
              </a:path>
              <a:path w="135254" h="194310">
                <a:moveTo>
                  <a:pt x="132801" y="72390"/>
                </a:moveTo>
                <a:lnTo>
                  <a:pt x="53955" y="72390"/>
                </a:lnTo>
                <a:lnTo>
                  <a:pt x="53955" y="69850"/>
                </a:lnTo>
                <a:lnTo>
                  <a:pt x="51886" y="69850"/>
                </a:lnTo>
                <a:lnTo>
                  <a:pt x="49793" y="67310"/>
                </a:lnTo>
                <a:lnTo>
                  <a:pt x="130732" y="67310"/>
                </a:lnTo>
                <a:lnTo>
                  <a:pt x="130732" y="64770"/>
                </a:lnTo>
                <a:lnTo>
                  <a:pt x="132801" y="64770"/>
                </a:lnTo>
                <a:lnTo>
                  <a:pt x="132801" y="72390"/>
                </a:lnTo>
                <a:close/>
              </a:path>
              <a:path w="135254" h="194310">
                <a:moveTo>
                  <a:pt x="29041" y="72390"/>
                </a:moveTo>
                <a:lnTo>
                  <a:pt x="22821" y="72390"/>
                </a:lnTo>
                <a:lnTo>
                  <a:pt x="22821" y="69850"/>
                </a:lnTo>
                <a:lnTo>
                  <a:pt x="31134" y="69850"/>
                </a:lnTo>
                <a:lnTo>
                  <a:pt x="29041" y="72390"/>
                </a:lnTo>
                <a:close/>
              </a:path>
              <a:path w="135254" h="194310">
                <a:moveTo>
                  <a:pt x="41504" y="72390"/>
                </a:moveTo>
                <a:lnTo>
                  <a:pt x="37353" y="72390"/>
                </a:lnTo>
                <a:lnTo>
                  <a:pt x="37353" y="69850"/>
                </a:lnTo>
                <a:lnTo>
                  <a:pt x="41504" y="69850"/>
                </a:lnTo>
                <a:lnTo>
                  <a:pt x="41504" y="72390"/>
                </a:lnTo>
                <a:close/>
              </a:path>
              <a:path w="135254" h="194310">
                <a:moveTo>
                  <a:pt x="16601" y="74930"/>
                </a:moveTo>
                <a:lnTo>
                  <a:pt x="8312" y="74930"/>
                </a:lnTo>
                <a:lnTo>
                  <a:pt x="8312" y="72390"/>
                </a:lnTo>
                <a:lnTo>
                  <a:pt x="16601" y="72390"/>
                </a:lnTo>
                <a:lnTo>
                  <a:pt x="16601" y="74930"/>
                </a:lnTo>
                <a:close/>
              </a:path>
              <a:path w="135254" h="194310">
                <a:moveTo>
                  <a:pt x="24902" y="74930"/>
                </a:moveTo>
                <a:lnTo>
                  <a:pt x="16601" y="74930"/>
                </a:lnTo>
                <a:lnTo>
                  <a:pt x="16601" y="72390"/>
                </a:lnTo>
                <a:lnTo>
                  <a:pt x="24902" y="72390"/>
                </a:lnTo>
                <a:lnTo>
                  <a:pt x="24902" y="74930"/>
                </a:lnTo>
                <a:close/>
              </a:path>
              <a:path w="135254" h="194310">
                <a:moveTo>
                  <a:pt x="33203" y="74930"/>
                </a:moveTo>
                <a:lnTo>
                  <a:pt x="24902" y="74930"/>
                </a:lnTo>
                <a:lnTo>
                  <a:pt x="24902" y="72390"/>
                </a:lnTo>
                <a:lnTo>
                  <a:pt x="33203" y="72390"/>
                </a:lnTo>
                <a:lnTo>
                  <a:pt x="33203" y="74930"/>
                </a:lnTo>
                <a:close/>
              </a:path>
              <a:path w="135254" h="194310">
                <a:moveTo>
                  <a:pt x="39423" y="86360"/>
                </a:moveTo>
                <a:lnTo>
                  <a:pt x="31134" y="86360"/>
                </a:lnTo>
                <a:lnTo>
                  <a:pt x="31134" y="83820"/>
                </a:lnTo>
                <a:lnTo>
                  <a:pt x="33203" y="81280"/>
                </a:lnTo>
                <a:lnTo>
                  <a:pt x="35284" y="81280"/>
                </a:lnTo>
                <a:lnTo>
                  <a:pt x="35284" y="77470"/>
                </a:lnTo>
                <a:lnTo>
                  <a:pt x="12439" y="77470"/>
                </a:lnTo>
                <a:lnTo>
                  <a:pt x="12439" y="74930"/>
                </a:lnTo>
                <a:lnTo>
                  <a:pt x="33203" y="74930"/>
                </a:lnTo>
                <a:lnTo>
                  <a:pt x="33203" y="72390"/>
                </a:lnTo>
                <a:lnTo>
                  <a:pt x="43573" y="72390"/>
                </a:lnTo>
                <a:lnTo>
                  <a:pt x="43573" y="74930"/>
                </a:lnTo>
                <a:lnTo>
                  <a:pt x="45642" y="77470"/>
                </a:lnTo>
                <a:lnTo>
                  <a:pt x="45642" y="80010"/>
                </a:lnTo>
                <a:lnTo>
                  <a:pt x="43573" y="80010"/>
                </a:lnTo>
                <a:lnTo>
                  <a:pt x="43573" y="83820"/>
                </a:lnTo>
                <a:lnTo>
                  <a:pt x="39423" y="83820"/>
                </a:lnTo>
                <a:lnTo>
                  <a:pt x="39423" y="86360"/>
                </a:lnTo>
                <a:close/>
              </a:path>
              <a:path w="135254" h="194310">
                <a:moveTo>
                  <a:pt x="130732" y="77470"/>
                </a:moveTo>
                <a:lnTo>
                  <a:pt x="128639" y="77470"/>
                </a:lnTo>
                <a:lnTo>
                  <a:pt x="128639" y="74930"/>
                </a:lnTo>
                <a:lnTo>
                  <a:pt x="56024" y="74930"/>
                </a:lnTo>
                <a:lnTo>
                  <a:pt x="56024" y="72390"/>
                </a:lnTo>
                <a:lnTo>
                  <a:pt x="130732" y="72390"/>
                </a:lnTo>
                <a:lnTo>
                  <a:pt x="130732" y="77470"/>
                </a:lnTo>
                <a:close/>
              </a:path>
              <a:path w="135254" h="194310">
                <a:moveTo>
                  <a:pt x="124489" y="81280"/>
                </a:moveTo>
                <a:lnTo>
                  <a:pt x="58106" y="81280"/>
                </a:lnTo>
                <a:lnTo>
                  <a:pt x="58106" y="80010"/>
                </a:lnTo>
                <a:lnTo>
                  <a:pt x="56024" y="77470"/>
                </a:lnTo>
                <a:lnTo>
                  <a:pt x="58106" y="77470"/>
                </a:lnTo>
                <a:lnTo>
                  <a:pt x="58106" y="74930"/>
                </a:lnTo>
                <a:lnTo>
                  <a:pt x="126570" y="74930"/>
                </a:lnTo>
                <a:lnTo>
                  <a:pt x="126570" y="80010"/>
                </a:lnTo>
                <a:lnTo>
                  <a:pt x="124489" y="80010"/>
                </a:lnTo>
                <a:lnTo>
                  <a:pt x="124489" y="81280"/>
                </a:lnTo>
                <a:close/>
              </a:path>
              <a:path w="135254" h="194310">
                <a:moveTo>
                  <a:pt x="16601" y="80010"/>
                </a:moveTo>
                <a:lnTo>
                  <a:pt x="14532" y="80010"/>
                </a:lnTo>
                <a:lnTo>
                  <a:pt x="14532" y="77470"/>
                </a:lnTo>
                <a:lnTo>
                  <a:pt x="16601" y="77470"/>
                </a:lnTo>
                <a:lnTo>
                  <a:pt x="16601" y="80010"/>
                </a:lnTo>
                <a:close/>
              </a:path>
              <a:path w="135254" h="194310">
                <a:moveTo>
                  <a:pt x="20752" y="81280"/>
                </a:moveTo>
                <a:lnTo>
                  <a:pt x="16601" y="81280"/>
                </a:lnTo>
                <a:lnTo>
                  <a:pt x="16601" y="77470"/>
                </a:lnTo>
                <a:lnTo>
                  <a:pt x="20752" y="77470"/>
                </a:lnTo>
                <a:lnTo>
                  <a:pt x="20752" y="81280"/>
                </a:lnTo>
                <a:close/>
              </a:path>
              <a:path w="135254" h="194310">
                <a:moveTo>
                  <a:pt x="24902" y="80010"/>
                </a:moveTo>
                <a:lnTo>
                  <a:pt x="22821" y="77470"/>
                </a:lnTo>
                <a:lnTo>
                  <a:pt x="26971" y="77470"/>
                </a:lnTo>
                <a:lnTo>
                  <a:pt x="24902" y="80010"/>
                </a:lnTo>
                <a:close/>
              </a:path>
              <a:path w="135254" h="194310">
                <a:moveTo>
                  <a:pt x="16601" y="86360"/>
                </a:moveTo>
                <a:lnTo>
                  <a:pt x="14532" y="86360"/>
                </a:lnTo>
                <a:lnTo>
                  <a:pt x="14532" y="81280"/>
                </a:lnTo>
                <a:lnTo>
                  <a:pt x="18682" y="81280"/>
                </a:lnTo>
                <a:lnTo>
                  <a:pt x="18682" y="83820"/>
                </a:lnTo>
                <a:lnTo>
                  <a:pt x="16601" y="83820"/>
                </a:lnTo>
                <a:lnTo>
                  <a:pt x="16601" y="86360"/>
                </a:lnTo>
                <a:close/>
              </a:path>
              <a:path w="135254" h="194310">
                <a:moveTo>
                  <a:pt x="122419" y="83820"/>
                </a:moveTo>
                <a:lnTo>
                  <a:pt x="53955" y="83820"/>
                </a:lnTo>
                <a:lnTo>
                  <a:pt x="53955" y="81280"/>
                </a:lnTo>
                <a:lnTo>
                  <a:pt x="122419" y="81280"/>
                </a:lnTo>
                <a:lnTo>
                  <a:pt x="122419" y="83820"/>
                </a:lnTo>
                <a:close/>
              </a:path>
              <a:path w="135254" h="194310">
                <a:moveTo>
                  <a:pt x="120350" y="88900"/>
                </a:moveTo>
                <a:lnTo>
                  <a:pt x="118269" y="88900"/>
                </a:lnTo>
                <a:lnTo>
                  <a:pt x="118269" y="86360"/>
                </a:lnTo>
                <a:lnTo>
                  <a:pt x="49793" y="86360"/>
                </a:lnTo>
                <a:lnTo>
                  <a:pt x="51886" y="83820"/>
                </a:lnTo>
                <a:lnTo>
                  <a:pt x="120350" y="83820"/>
                </a:lnTo>
                <a:lnTo>
                  <a:pt x="120350" y="88900"/>
                </a:lnTo>
                <a:close/>
              </a:path>
              <a:path w="135254" h="194310">
                <a:moveTo>
                  <a:pt x="35284" y="88900"/>
                </a:moveTo>
                <a:lnTo>
                  <a:pt x="33203" y="88900"/>
                </a:lnTo>
                <a:lnTo>
                  <a:pt x="33203" y="86360"/>
                </a:lnTo>
                <a:lnTo>
                  <a:pt x="35284" y="86360"/>
                </a:lnTo>
                <a:lnTo>
                  <a:pt x="35284" y="88900"/>
                </a:lnTo>
                <a:close/>
              </a:path>
              <a:path w="135254" h="194310">
                <a:moveTo>
                  <a:pt x="118269" y="96520"/>
                </a:moveTo>
                <a:lnTo>
                  <a:pt x="53955" y="96520"/>
                </a:lnTo>
                <a:lnTo>
                  <a:pt x="53955" y="91440"/>
                </a:lnTo>
                <a:lnTo>
                  <a:pt x="56024" y="91440"/>
                </a:lnTo>
                <a:lnTo>
                  <a:pt x="56024" y="88900"/>
                </a:lnTo>
                <a:lnTo>
                  <a:pt x="60175" y="88900"/>
                </a:lnTo>
                <a:lnTo>
                  <a:pt x="60175" y="86360"/>
                </a:lnTo>
                <a:lnTo>
                  <a:pt x="116200" y="86360"/>
                </a:lnTo>
                <a:lnTo>
                  <a:pt x="116200" y="93980"/>
                </a:lnTo>
                <a:lnTo>
                  <a:pt x="118269" y="93980"/>
                </a:lnTo>
                <a:lnTo>
                  <a:pt x="118269" y="96520"/>
                </a:lnTo>
                <a:close/>
              </a:path>
              <a:path w="135254" h="194310">
                <a:moveTo>
                  <a:pt x="114130" y="104140"/>
                </a:moveTo>
                <a:lnTo>
                  <a:pt x="51886" y="104140"/>
                </a:lnTo>
                <a:lnTo>
                  <a:pt x="51886" y="101600"/>
                </a:lnTo>
                <a:lnTo>
                  <a:pt x="53955" y="101600"/>
                </a:lnTo>
                <a:lnTo>
                  <a:pt x="53955" y="99060"/>
                </a:lnTo>
                <a:lnTo>
                  <a:pt x="56024" y="99060"/>
                </a:lnTo>
                <a:lnTo>
                  <a:pt x="56024" y="96520"/>
                </a:lnTo>
                <a:lnTo>
                  <a:pt x="114130" y="96520"/>
                </a:lnTo>
                <a:lnTo>
                  <a:pt x="114130" y="104140"/>
                </a:lnTo>
                <a:close/>
              </a:path>
              <a:path w="135254" h="194310">
                <a:moveTo>
                  <a:pt x="109980" y="116840"/>
                </a:moveTo>
                <a:lnTo>
                  <a:pt x="45642" y="116840"/>
                </a:lnTo>
                <a:lnTo>
                  <a:pt x="45642" y="111760"/>
                </a:lnTo>
                <a:lnTo>
                  <a:pt x="47735" y="111760"/>
                </a:lnTo>
                <a:lnTo>
                  <a:pt x="47735" y="109220"/>
                </a:lnTo>
                <a:lnTo>
                  <a:pt x="49793" y="109220"/>
                </a:lnTo>
                <a:lnTo>
                  <a:pt x="49793" y="104140"/>
                </a:lnTo>
                <a:lnTo>
                  <a:pt x="112049" y="104140"/>
                </a:lnTo>
                <a:lnTo>
                  <a:pt x="112049" y="106680"/>
                </a:lnTo>
                <a:lnTo>
                  <a:pt x="109980" y="109220"/>
                </a:lnTo>
                <a:lnTo>
                  <a:pt x="109980" y="116840"/>
                </a:lnTo>
                <a:close/>
              </a:path>
              <a:path w="135254" h="194310">
                <a:moveTo>
                  <a:pt x="105818" y="144780"/>
                </a:moveTo>
                <a:lnTo>
                  <a:pt x="35284" y="144780"/>
                </a:lnTo>
                <a:lnTo>
                  <a:pt x="33203" y="142240"/>
                </a:lnTo>
                <a:lnTo>
                  <a:pt x="33203" y="139700"/>
                </a:lnTo>
                <a:lnTo>
                  <a:pt x="37353" y="139700"/>
                </a:lnTo>
                <a:lnTo>
                  <a:pt x="35284" y="137160"/>
                </a:lnTo>
                <a:lnTo>
                  <a:pt x="35284" y="129540"/>
                </a:lnTo>
                <a:lnTo>
                  <a:pt x="33203" y="129540"/>
                </a:lnTo>
                <a:lnTo>
                  <a:pt x="33203" y="127000"/>
                </a:lnTo>
                <a:lnTo>
                  <a:pt x="35284" y="127000"/>
                </a:lnTo>
                <a:lnTo>
                  <a:pt x="35284" y="121920"/>
                </a:lnTo>
                <a:lnTo>
                  <a:pt x="41504" y="121920"/>
                </a:lnTo>
                <a:lnTo>
                  <a:pt x="41504" y="119380"/>
                </a:lnTo>
                <a:lnTo>
                  <a:pt x="43573" y="119380"/>
                </a:lnTo>
                <a:lnTo>
                  <a:pt x="43573" y="116840"/>
                </a:lnTo>
                <a:lnTo>
                  <a:pt x="107887" y="116840"/>
                </a:lnTo>
                <a:lnTo>
                  <a:pt x="107887" y="124460"/>
                </a:lnTo>
                <a:lnTo>
                  <a:pt x="105818" y="124460"/>
                </a:lnTo>
                <a:lnTo>
                  <a:pt x="105818" y="127000"/>
                </a:lnTo>
                <a:lnTo>
                  <a:pt x="103748" y="132080"/>
                </a:lnTo>
                <a:lnTo>
                  <a:pt x="103748" y="142240"/>
                </a:lnTo>
                <a:lnTo>
                  <a:pt x="105818" y="142240"/>
                </a:lnTo>
                <a:lnTo>
                  <a:pt x="105818" y="144780"/>
                </a:lnTo>
                <a:close/>
              </a:path>
              <a:path w="135254" h="194310">
                <a:moveTo>
                  <a:pt x="39423" y="121920"/>
                </a:moveTo>
                <a:lnTo>
                  <a:pt x="33203" y="121920"/>
                </a:lnTo>
                <a:lnTo>
                  <a:pt x="35284" y="119380"/>
                </a:lnTo>
                <a:lnTo>
                  <a:pt x="39423" y="119380"/>
                </a:lnTo>
                <a:lnTo>
                  <a:pt x="39423" y="121920"/>
                </a:lnTo>
                <a:close/>
              </a:path>
              <a:path w="135254" h="194310">
                <a:moveTo>
                  <a:pt x="82996" y="165100"/>
                </a:moveTo>
                <a:lnTo>
                  <a:pt x="62244" y="165100"/>
                </a:lnTo>
                <a:lnTo>
                  <a:pt x="62244" y="157480"/>
                </a:lnTo>
                <a:lnTo>
                  <a:pt x="66394" y="157480"/>
                </a:lnTo>
                <a:lnTo>
                  <a:pt x="66394" y="154940"/>
                </a:lnTo>
                <a:lnTo>
                  <a:pt x="68488" y="152400"/>
                </a:lnTo>
                <a:lnTo>
                  <a:pt x="68488" y="147320"/>
                </a:lnTo>
                <a:lnTo>
                  <a:pt x="37353" y="147320"/>
                </a:lnTo>
                <a:lnTo>
                  <a:pt x="37353" y="144780"/>
                </a:lnTo>
                <a:lnTo>
                  <a:pt x="103748" y="144780"/>
                </a:lnTo>
                <a:lnTo>
                  <a:pt x="103748" y="154940"/>
                </a:lnTo>
                <a:lnTo>
                  <a:pt x="101667" y="154940"/>
                </a:lnTo>
                <a:lnTo>
                  <a:pt x="99598" y="157480"/>
                </a:lnTo>
                <a:lnTo>
                  <a:pt x="99598" y="162560"/>
                </a:lnTo>
                <a:lnTo>
                  <a:pt x="82996" y="162560"/>
                </a:lnTo>
                <a:lnTo>
                  <a:pt x="82996" y="165100"/>
                </a:lnTo>
                <a:close/>
              </a:path>
              <a:path w="135254" h="194310">
                <a:moveTo>
                  <a:pt x="56024" y="173990"/>
                </a:moveTo>
                <a:lnTo>
                  <a:pt x="35284" y="173990"/>
                </a:lnTo>
                <a:lnTo>
                  <a:pt x="35284" y="168910"/>
                </a:lnTo>
                <a:lnTo>
                  <a:pt x="37353" y="168910"/>
                </a:lnTo>
                <a:lnTo>
                  <a:pt x="37353" y="166370"/>
                </a:lnTo>
                <a:lnTo>
                  <a:pt x="39423" y="166370"/>
                </a:lnTo>
                <a:lnTo>
                  <a:pt x="39423" y="165100"/>
                </a:lnTo>
                <a:lnTo>
                  <a:pt x="41504" y="162560"/>
                </a:lnTo>
                <a:lnTo>
                  <a:pt x="41504" y="149860"/>
                </a:lnTo>
                <a:lnTo>
                  <a:pt x="39423" y="149860"/>
                </a:lnTo>
                <a:lnTo>
                  <a:pt x="39423" y="147320"/>
                </a:lnTo>
                <a:lnTo>
                  <a:pt x="58106" y="147320"/>
                </a:lnTo>
                <a:lnTo>
                  <a:pt x="58106" y="152400"/>
                </a:lnTo>
                <a:lnTo>
                  <a:pt x="56024" y="152400"/>
                </a:lnTo>
                <a:lnTo>
                  <a:pt x="56024" y="154940"/>
                </a:lnTo>
                <a:lnTo>
                  <a:pt x="53955" y="157480"/>
                </a:lnTo>
                <a:lnTo>
                  <a:pt x="53955" y="160020"/>
                </a:lnTo>
                <a:lnTo>
                  <a:pt x="51886" y="160020"/>
                </a:lnTo>
                <a:lnTo>
                  <a:pt x="51886" y="165100"/>
                </a:lnTo>
                <a:lnTo>
                  <a:pt x="53955" y="166370"/>
                </a:lnTo>
                <a:lnTo>
                  <a:pt x="53955" y="171450"/>
                </a:lnTo>
                <a:lnTo>
                  <a:pt x="56024" y="171450"/>
                </a:lnTo>
                <a:lnTo>
                  <a:pt x="56024" y="173990"/>
                </a:lnTo>
                <a:close/>
              </a:path>
              <a:path w="135254" h="194310">
                <a:moveTo>
                  <a:pt x="97529" y="165100"/>
                </a:moveTo>
                <a:lnTo>
                  <a:pt x="85065" y="165100"/>
                </a:lnTo>
                <a:lnTo>
                  <a:pt x="85065" y="162560"/>
                </a:lnTo>
                <a:lnTo>
                  <a:pt x="97529" y="162560"/>
                </a:lnTo>
                <a:lnTo>
                  <a:pt x="97529" y="165100"/>
                </a:lnTo>
                <a:close/>
              </a:path>
              <a:path w="135254" h="194310">
                <a:moveTo>
                  <a:pt x="82996" y="179070"/>
                </a:moveTo>
                <a:lnTo>
                  <a:pt x="66394" y="179070"/>
                </a:lnTo>
                <a:lnTo>
                  <a:pt x="66394" y="176530"/>
                </a:lnTo>
                <a:lnTo>
                  <a:pt x="68488" y="173990"/>
                </a:lnTo>
                <a:lnTo>
                  <a:pt x="66394" y="173990"/>
                </a:lnTo>
                <a:lnTo>
                  <a:pt x="68488" y="171450"/>
                </a:lnTo>
                <a:lnTo>
                  <a:pt x="66394" y="168910"/>
                </a:lnTo>
                <a:lnTo>
                  <a:pt x="66394" y="166370"/>
                </a:lnTo>
                <a:lnTo>
                  <a:pt x="64325" y="166370"/>
                </a:lnTo>
                <a:lnTo>
                  <a:pt x="64325" y="165100"/>
                </a:lnTo>
                <a:lnTo>
                  <a:pt x="80927" y="165100"/>
                </a:lnTo>
                <a:lnTo>
                  <a:pt x="80927" y="166370"/>
                </a:lnTo>
                <a:lnTo>
                  <a:pt x="78846" y="168910"/>
                </a:lnTo>
                <a:lnTo>
                  <a:pt x="80927" y="168910"/>
                </a:lnTo>
                <a:lnTo>
                  <a:pt x="80927" y="171450"/>
                </a:lnTo>
                <a:lnTo>
                  <a:pt x="85065" y="171450"/>
                </a:lnTo>
                <a:lnTo>
                  <a:pt x="85065" y="176530"/>
                </a:lnTo>
                <a:lnTo>
                  <a:pt x="82996" y="176530"/>
                </a:lnTo>
                <a:lnTo>
                  <a:pt x="82996" y="179070"/>
                </a:lnTo>
                <a:close/>
              </a:path>
              <a:path w="135254" h="194310">
                <a:moveTo>
                  <a:pt x="97529" y="168910"/>
                </a:moveTo>
                <a:lnTo>
                  <a:pt x="93378" y="168910"/>
                </a:lnTo>
                <a:lnTo>
                  <a:pt x="91309" y="166370"/>
                </a:lnTo>
                <a:lnTo>
                  <a:pt x="91309" y="165100"/>
                </a:lnTo>
                <a:lnTo>
                  <a:pt x="99598" y="165100"/>
                </a:lnTo>
                <a:lnTo>
                  <a:pt x="99598" y="166370"/>
                </a:lnTo>
                <a:lnTo>
                  <a:pt x="97529" y="166370"/>
                </a:lnTo>
                <a:lnTo>
                  <a:pt x="97529" y="168910"/>
                </a:lnTo>
                <a:close/>
              </a:path>
              <a:path w="135254" h="194310">
                <a:moveTo>
                  <a:pt x="37353" y="168910"/>
                </a:moveTo>
                <a:lnTo>
                  <a:pt x="33203" y="168910"/>
                </a:lnTo>
                <a:lnTo>
                  <a:pt x="33203" y="166370"/>
                </a:lnTo>
                <a:lnTo>
                  <a:pt x="35284" y="166370"/>
                </a:lnTo>
                <a:lnTo>
                  <a:pt x="37353" y="168910"/>
                </a:lnTo>
                <a:close/>
              </a:path>
              <a:path w="135254" h="194310">
                <a:moveTo>
                  <a:pt x="58106" y="176530"/>
                </a:moveTo>
                <a:lnTo>
                  <a:pt x="35284" y="176530"/>
                </a:lnTo>
                <a:lnTo>
                  <a:pt x="37353" y="173990"/>
                </a:lnTo>
                <a:lnTo>
                  <a:pt x="58106" y="173990"/>
                </a:lnTo>
                <a:lnTo>
                  <a:pt x="58106" y="176530"/>
                </a:lnTo>
                <a:close/>
              </a:path>
              <a:path w="135254" h="194310">
                <a:moveTo>
                  <a:pt x="58106" y="181610"/>
                </a:moveTo>
                <a:lnTo>
                  <a:pt x="51886" y="181610"/>
                </a:lnTo>
                <a:lnTo>
                  <a:pt x="51886" y="179070"/>
                </a:lnTo>
                <a:lnTo>
                  <a:pt x="49793" y="176530"/>
                </a:lnTo>
                <a:lnTo>
                  <a:pt x="60175" y="176530"/>
                </a:lnTo>
                <a:lnTo>
                  <a:pt x="60175" y="179070"/>
                </a:lnTo>
                <a:lnTo>
                  <a:pt x="58106" y="181610"/>
                </a:lnTo>
                <a:close/>
              </a:path>
              <a:path w="135254" h="194310">
                <a:moveTo>
                  <a:pt x="74707" y="186690"/>
                </a:moveTo>
                <a:lnTo>
                  <a:pt x="64325" y="186690"/>
                </a:lnTo>
                <a:lnTo>
                  <a:pt x="64325" y="184150"/>
                </a:lnTo>
                <a:lnTo>
                  <a:pt x="66394" y="181610"/>
                </a:lnTo>
                <a:lnTo>
                  <a:pt x="64325" y="179070"/>
                </a:lnTo>
                <a:lnTo>
                  <a:pt x="78846" y="179070"/>
                </a:lnTo>
                <a:lnTo>
                  <a:pt x="78846" y="181610"/>
                </a:lnTo>
                <a:lnTo>
                  <a:pt x="76777" y="181610"/>
                </a:lnTo>
                <a:lnTo>
                  <a:pt x="76777" y="184150"/>
                </a:lnTo>
                <a:lnTo>
                  <a:pt x="74707" y="184150"/>
                </a:lnTo>
                <a:lnTo>
                  <a:pt x="74707" y="186690"/>
                </a:lnTo>
                <a:close/>
              </a:path>
              <a:path w="135254" h="194310">
                <a:moveTo>
                  <a:pt x="56024" y="184150"/>
                </a:moveTo>
                <a:lnTo>
                  <a:pt x="53955" y="181610"/>
                </a:lnTo>
                <a:lnTo>
                  <a:pt x="56024" y="181610"/>
                </a:lnTo>
                <a:lnTo>
                  <a:pt x="56024" y="184150"/>
                </a:lnTo>
                <a:close/>
              </a:path>
              <a:path w="135254" h="194310">
                <a:moveTo>
                  <a:pt x="62244" y="194310"/>
                </a:moveTo>
                <a:lnTo>
                  <a:pt x="60175" y="194310"/>
                </a:lnTo>
                <a:lnTo>
                  <a:pt x="60175" y="186690"/>
                </a:lnTo>
                <a:lnTo>
                  <a:pt x="68488" y="186690"/>
                </a:lnTo>
                <a:lnTo>
                  <a:pt x="68488" y="189230"/>
                </a:lnTo>
                <a:lnTo>
                  <a:pt x="64325" y="189230"/>
                </a:lnTo>
                <a:lnTo>
                  <a:pt x="64325" y="191770"/>
                </a:lnTo>
                <a:lnTo>
                  <a:pt x="62244" y="191770"/>
                </a:lnTo>
                <a:lnTo>
                  <a:pt x="62244" y="194310"/>
                </a:lnTo>
                <a:close/>
              </a:path>
            </a:pathLst>
          </a:custGeom>
          <a:solidFill>
            <a:srgbClr val="C9CCCC"/>
          </a:solidFill>
        </p:spPr>
        <p:txBody>
          <a:bodyPr wrap="square" lIns="0" tIns="0" rIns="0" bIns="0" rtlCol="0"/>
          <a:lstStyle/>
          <a:p/>
        </p:txBody>
      </p:sp>
      <p:sp>
        <p:nvSpPr>
          <p:cNvPr id="3563" name="object 3563"/>
          <p:cNvSpPr/>
          <p:nvPr/>
        </p:nvSpPr>
        <p:spPr>
          <a:xfrm>
            <a:off x="7335501" y="1701373"/>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564" name="object 3564"/>
          <p:cNvSpPr/>
          <p:nvPr/>
        </p:nvSpPr>
        <p:spPr>
          <a:xfrm>
            <a:off x="7331347" y="1703893"/>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65" name="object 3565"/>
          <p:cNvSpPr/>
          <p:nvPr/>
        </p:nvSpPr>
        <p:spPr>
          <a:xfrm>
            <a:off x="7283612" y="1823958"/>
            <a:ext cx="14604" cy="22860"/>
          </a:xfrm>
          <a:custGeom>
            <a:rect l="l" t="t" r="r" b="b"/>
            <a:pathLst>
              <a:path w="14604" h="22860">
                <a:moveTo>
                  <a:pt x="12463" y="15003"/>
                </a:moveTo>
                <a:lnTo>
                  <a:pt x="0" y="15003"/>
                </a:lnTo>
                <a:lnTo>
                  <a:pt x="0" y="12514"/>
                </a:lnTo>
                <a:lnTo>
                  <a:pt x="2093" y="10002"/>
                </a:lnTo>
                <a:lnTo>
                  <a:pt x="2093" y="7501"/>
                </a:lnTo>
                <a:lnTo>
                  <a:pt x="4162" y="4989"/>
                </a:lnTo>
                <a:lnTo>
                  <a:pt x="4162" y="2500"/>
                </a:lnTo>
                <a:lnTo>
                  <a:pt x="6231" y="2500"/>
                </a:lnTo>
                <a:lnTo>
                  <a:pt x="6231" y="0"/>
                </a:lnTo>
                <a:lnTo>
                  <a:pt x="12463" y="0"/>
                </a:lnTo>
                <a:lnTo>
                  <a:pt x="12463" y="10002"/>
                </a:lnTo>
                <a:lnTo>
                  <a:pt x="14532" y="12514"/>
                </a:lnTo>
                <a:lnTo>
                  <a:pt x="12463" y="12514"/>
                </a:lnTo>
                <a:lnTo>
                  <a:pt x="12463" y="15003"/>
                </a:lnTo>
                <a:close/>
              </a:path>
              <a:path w="14604" h="22860">
                <a:moveTo>
                  <a:pt x="10382" y="17503"/>
                </a:moveTo>
                <a:lnTo>
                  <a:pt x="6231" y="17503"/>
                </a:lnTo>
                <a:lnTo>
                  <a:pt x="6231" y="15003"/>
                </a:lnTo>
                <a:lnTo>
                  <a:pt x="10382" y="15003"/>
                </a:lnTo>
                <a:lnTo>
                  <a:pt x="10382" y="17503"/>
                </a:lnTo>
                <a:close/>
              </a:path>
              <a:path w="14604" h="22860">
                <a:moveTo>
                  <a:pt x="8312" y="20016"/>
                </a:moveTo>
                <a:lnTo>
                  <a:pt x="0" y="20016"/>
                </a:lnTo>
                <a:lnTo>
                  <a:pt x="0" y="17503"/>
                </a:lnTo>
                <a:lnTo>
                  <a:pt x="8312" y="17503"/>
                </a:lnTo>
                <a:lnTo>
                  <a:pt x="8312" y="20016"/>
                </a:lnTo>
                <a:close/>
              </a:path>
              <a:path w="14604" h="22860">
                <a:moveTo>
                  <a:pt x="6231" y="22504"/>
                </a:moveTo>
                <a:lnTo>
                  <a:pt x="2093" y="22504"/>
                </a:lnTo>
                <a:lnTo>
                  <a:pt x="2093" y="20016"/>
                </a:lnTo>
                <a:lnTo>
                  <a:pt x="6231" y="20016"/>
                </a:lnTo>
                <a:lnTo>
                  <a:pt x="6231" y="22504"/>
                </a:lnTo>
                <a:close/>
              </a:path>
            </a:pathLst>
          </a:custGeom>
          <a:solidFill>
            <a:srgbClr val="C9CCCC"/>
          </a:solidFill>
        </p:spPr>
        <p:txBody>
          <a:bodyPr wrap="square" lIns="0" tIns="0" rIns="0" bIns="0" rtlCol="0"/>
          <a:lstStyle/>
          <a:p/>
        </p:txBody>
      </p:sp>
      <p:sp>
        <p:nvSpPr>
          <p:cNvPr id="3566" name="object 3566"/>
          <p:cNvSpPr/>
          <p:nvPr/>
        </p:nvSpPr>
        <p:spPr>
          <a:xfrm>
            <a:off x="7302300" y="1836474"/>
            <a:ext cx="4445" cy="2540"/>
          </a:xfrm>
          <a:custGeom>
            <a:rect l="l" t="t" r="r" b="b"/>
            <a:pathLst>
              <a:path w="4445" h="2539">
                <a:moveTo>
                  <a:pt x="2069" y="2488"/>
                </a:moveTo>
                <a:lnTo>
                  <a:pt x="0" y="2488"/>
                </a:lnTo>
                <a:lnTo>
                  <a:pt x="2069" y="0"/>
                </a:lnTo>
                <a:lnTo>
                  <a:pt x="4138" y="0"/>
                </a:lnTo>
                <a:lnTo>
                  <a:pt x="2069" y="2488"/>
                </a:lnTo>
                <a:close/>
              </a:path>
            </a:pathLst>
          </a:custGeom>
          <a:solidFill>
            <a:srgbClr val="C9CCCC"/>
          </a:solidFill>
        </p:spPr>
        <p:txBody>
          <a:bodyPr wrap="square" lIns="0" tIns="0" rIns="0" bIns="0" rtlCol="0"/>
          <a:lstStyle/>
          <a:p/>
        </p:txBody>
      </p:sp>
      <p:sp>
        <p:nvSpPr>
          <p:cNvPr id="3567" name="object 3567"/>
          <p:cNvSpPr/>
          <p:nvPr/>
        </p:nvSpPr>
        <p:spPr>
          <a:xfrm>
            <a:off x="7296077" y="1826448"/>
            <a:ext cx="12700" cy="7620"/>
          </a:xfrm>
          <a:custGeom>
            <a:rect l="l" t="t" r="r" b="b"/>
            <a:pathLst>
              <a:path w="12700" h="7619">
                <a:moveTo>
                  <a:pt x="12451" y="5013"/>
                </a:moveTo>
                <a:lnTo>
                  <a:pt x="0" y="5013"/>
                </a:lnTo>
                <a:lnTo>
                  <a:pt x="0" y="2500"/>
                </a:lnTo>
                <a:lnTo>
                  <a:pt x="4138" y="2500"/>
                </a:lnTo>
                <a:lnTo>
                  <a:pt x="4138" y="0"/>
                </a:lnTo>
                <a:lnTo>
                  <a:pt x="12451" y="0"/>
                </a:lnTo>
                <a:lnTo>
                  <a:pt x="12451" y="5013"/>
                </a:lnTo>
                <a:close/>
              </a:path>
              <a:path w="12700" h="7619">
                <a:moveTo>
                  <a:pt x="4138" y="7501"/>
                </a:moveTo>
                <a:lnTo>
                  <a:pt x="2069" y="7501"/>
                </a:lnTo>
                <a:lnTo>
                  <a:pt x="2069" y="5013"/>
                </a:lnTo>
                <a:lnTo>
                  <a:pt x="4138" y="5013"/>
                </a:lnTo>
                <a:lnTo>
                  <a:pt x="4138" y="7501"/>
                </a:lnTo>
                <a:close/>
              </a:path>
              <a:path w="12700" h="7619">
                <a:moveTo>
                  <a:pt x="8288" y="7501"/>
                </a:moveTo>
                <a:lnTo>
                  <a:pt x="4138" y="7501"/>
                </a:lnTo>
                <a:lnTo>
                  <a:pt x="4138" y="5013"/>
                </a:lnTo>
                <a:lnTo>
                  <a:pt x="8288" y="5013"/>
                </a:lnTo>
                <a:lnTo>
                  <a:pt x="8288" y="7501"/>
                </a:lnTo>
                <a:close/>
              </a:path>
              <a:path w="12700" h="7619">
                <a:moveTo>
                  <a:pt x="10358" y="7501"/>
                </a:moveTo>
                <a:lnTo>
                  <a:pt x="8288" y="7501"/>
                </a:lnTo>
                <a:lnTo>
                  <a:pt x="8288" y="5013"/>
                </a:lnTo>
                <a:lnTo>
                  <a:pt x="10358" y="5013"/>
                </a:lnTo>
                <a:lnTo>
                  <a:pt x="10358" y="7501"/>
                </a:lnTo>
                <a:close/>
              </a:path>
            </a:pathLst>
          </a:custGeom>
          <a:solidFill>
            <a:srgbClr val="C9CCCC"/>
          </a:solidFill>
        </p:spPr>
        <p:txBody>
          <a:bodyPr wrap="square" lIns="0" tIns="0" rIns="0" bIns="0" rtlCol="0"/>
          <a:lstStyle/>
          <a:p/>
        </p:txBody>
      </p:sp>
      <p:sp>
        <p:nvSpPr>
          <p:cNvPr id="3568" name="object 3568"/>
          <p:cNvSpPr/>
          <p:nvPr/>
        </p:nvSpPr>
        <p:spPr>
          <a:xfrm>
            <a:off x="7289836" y="1843974"/>
            <a:ext cx="6350" cy="10160"/>
          </a:xfrm>
          <a:custGeom>
            <a:rect l="l" t="t" r="r" b="b"/>
            <a:pathLst>
              <a:path w="6350" h="10160">
                <a:moveTo>
                  <a:pt x="4162" y="9990"/>
                </a:moveTo>
                <a:lnTo>
                  <a:pt x="2093" y="9990"/>
                </a:lnTo>
                <a:lnTo>
                  <a:pt x="2093" y="4989"/>
                </a:lnTo>
                <a:lnTo>
                  <a:pt x="0" y="4989"/>
                </a:lnTo>
                <a:lnTo>
                  <a:pt x="0" y="2488"/>
                </a:lnTo>
                <a:lnTo>
                  <a:pt x="4162" y="2488"/>
                </a:lnTo>
                <a:lnTo>
                  <a:pt x="4162" y="0"/>
                </a:lnTo>
                <a:lnTo>
                  <a:pt x="6243" y="2488"/>
                </a:lnTo>
                <a:lnTo>
                  <a:pt x="6243" y="7501"/>
                </a:lnTo>
                <a:lnTo>
                  <a:pt x="4162" y="7501"/>
                </a:lnTo>
                <a:lnTo>
                  <a:pt x="4162" y="9990"/>
                </a:lnTo>
                <a:close/>
              </a:path>
            </a:pathLst>
          </a:custGeom>
          <a:solidFill>
            <a:srgbClr val="C9CCCC"/>
          </a:solidFill>
        </p:spPr>
        <p:txBody>
          <a:bodyPr wrap="square" lIns="0" tIns="0" rIns="0" bIns="0" rtlCol="0"/>
          <a:lstStyle/>
          <a:p/>
        </p:txBody>
      </p:sp>
      <p:sp>
        <p:nvSpPr>
          <p:cNvPr id="3569" name="object 3569"/>
          <p:cNvSpPr/>
          <p:nvPr/>
        </p:nvSpPr>
        <p:spPr>
          <a:xfrm>
            <a:off x="7316818" y="1883995"/>
            <a:ext cx="6350" cy="5080"/>
          </a:xfrm>
          <a:custGeom>
            <a:rect l="l" t="t" r="r" b="b"/>
            <a:pathLst>
              <a:path w="6350" h="5080">
                <a:moveTo>
                  <a:pt x="6219" y="5013"/>
                </a:moveTo>
                <a:lnTo>
                  <a:pt x="0" y="5013"/>
                </a:lnTo>
                <a:lnTo>
                  <a:pt x="0" y="2512"/>
                </a:lnTo>
                <a:lnTo>
                  <a:pt x="2081" y="2512"/>
                </a:lnTo>
                <a:lnTo>
                  <a:pt x="2081" y="0"/>
                </a:lnTo>
                <a:lnTo>
                  <a:pt x="6219" y="0"/>
                </a:lnTo>
                <a:lnTo>
                  <a:pt x="6219" y="5013"/>
                </a:lnTo>
                <a:close/>
              </a:path>
            </a:pathLst>
          </a:custGeom>
          <a:solidFill>
            <a:srgbClr val="C9CCCC"/>
          </a:solidFill>
        </p:spPr>
        <p:txBody>
          <a:bodyPr wrap="square" lIns="0" tIns="0" rIns="0" bIns="0" rtlCol="0"/>
          <a:lstStyle/>
          <a:p/>
        </p:txBody>
      </p:sp>
      <p:sp>
        <p:nvSpPr>
          <p:cNvPr id="3570" name="object 3570"/>
          <p:cNvSpPr/>
          <p:nvPr/>
        </p:nvSpPr>
        <p:spPr>
          <a:xfrm>
            <a:off x="7306441" y="1818956"/>
            <a:ext cx="4445" cy="2540"/>
          </a:xfrm>
          <a:custGeom>
            <a:rect l="l" t="t" r="r" b="b"/>
            <a:pathLst>
              <a:path w="4445" h="2539">
                <a:moveTo>
                  <a:pt x="4150" y="2488"/>
                </a:moveTo>
                <a:lnTo>
                  <a:pt x="0" y="2488"/>
                </a:lnTo>
                <a:lnTo>
                  <a:pt x="2081" y="0"/>
                </a:lnTo>
                <a:lnTo>
                  <a:pt x="4150" y="0"/>
                </a:lnTo>
                <a:lnTo>
                  <a:pt x="4150" y="2488"/>
                </a:lnTo>
                <a:close/>
              </a:path>
            </a:pathLst>
          </a:custGeom>
          <a:solidFill>
            <a:srgbClr val="C9CCCC"/>
          </a:solidFill>
        </p:spPr>
        <p:txBody>
          <a:bodyPr wrap="square" lIns="0" tIns="0" rIns="0" bIns="0" rtlCol="0"/>
          <a:lstStyle/>
          <a:p/>
        </p:txBody>
      </p:sp>
      <p:sp>
        <p:nvSpPr>
          <p:cNvPr id="3571" name="object 3571"/>
          <p:cNvSpPr/>
          <p:nvPr/>
        </p:nvSpPr>
        <p:spPr>
          <a:xfrm>
            <a:off x="7256637" y="1761412"/>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572" name="object 3572"/>
          <p:cNvSpPr/>
          <p:nvPr/>
        </p:nvSpPr>
        <p:spPr>
          <a:xfrm>
            <a:off x="7250420" y="1771426"/>
            <a:ext cx="8890" cy="10160"/>
          </a:xfrm>
          <a:custGeom>
            <a:rect l="l" t="t" r="r" b="b"/>
            <a:pathLst>
              <a:path w="8890" h="10160">
                <a:moveTo>
                  <a:pt x="6219" y="9990"/>
                </a:moveTo>
                <a:lnTo>
                  <a:pt x="0" y="9990"/>
                </a:lnTo>
                <a:lnTo>
                  <a:pt x="0" y="7501"/>
                </a:lnTo>
                <a:lnTo>
                  <a:pt x="2081" y="7501"/>
                </a:lnTo>
                <a:lnTo>
                  <a:pt x="2081" y="5013"/>
                </a:lnTo>
                <a:lnTo>
                  <a:pt x="4150" y="2488"/>
                </a:lnTo>
                <a:lnTo>
                  <a:pt x="4150" y="0"/>
                </a:lnTo>
                <a:lnTo>
                  <a:pt x="8300" y="0"/>
                </a:lnTo>
                <a:lnTo>
                  <a:pt x="8300" y="5013"/>
                </a:lnTo>
                <a:lnTo>
                  <a:pt x="6219" y="7501"/>
                </a:lnTo>
                <a:lnTo>
                  <a:pt x="6219" y="9990"/>
                </a:lnTo>
                <a:close/>
              </a:path>
            </a:pathLst>
          </a:custGeom>
          <a:solidFill>
            <a:srgbClr val="C9CCCC"/>
          </a:solidFill>
        </p:spPr>
        <p:txBody>
          <a:bodyPr wrap="square" lIns="0" tIns="0" rIns="0" bIns="0" rtlCol="0"/>
          <a:lstStyle/>
          <a:p/>
        </p:txBody>
      </p:sp>
      <p:sp>
        <p:nvSpPr>
          <p:cNvPr id="3573" name="object 3573"/>
          <p:cNvSpPr/>
          <p:nvPr/>
        </p:nvSpPr>
        <p:spPr>
          <a:xfrm>
            <a:off x="7252501" y="1766417"/>
            <a:ext cx="2540" cy="5080"/>
          </a:xfrm>
          <a:custGeom>
            <a:rect l="l" t="t" r="r" b="b"/>
            <a:pathLst>
              <a:path w="2540" h="5080">
                <a:moveTo>
                  <a:pt x="2069" y="0"/>
                </a:moveTo>
                <a:lnTo>
                  <a:pt x="0" y="0"/>
                </a:lnTo>
                <a:lnTo>
                  <a:pt x="0" y="5013"/>
                </a:lnTo>
                <a:lnTo>
                  <a:pt x="2069" y="5013"/>
                </a:lnTo>
                <a:lnTo>
                  <a:pt x="2069" y="0"/>
                </a:lnTo>
                <a:close/>
              </a:path>
            </a:pathLst>
          </a:custGeom>
          <a:solidFill>
            <a:srgbClr val="C9CCCC"/>
          </a:solidFill>
        </p:spPr>
        <p:txBody>
          <a:bodyPr wrap="square" lIns="0" tIns="0" rIns="0" bIns="0" rtlCol="0"/>
          <a:lstStyle/>
          <a:p/>
        </p:txBody>
      </p:sp>
      <p:sp>
        <p:nvSpPr>
          <p:cNvPr id="3574" name="object 3574"/>
          <p:cNvSpPr/>
          <p:nvPr/>
        </p:nvSpPr>
        <p:spPr>
          <a:xfrm>
            <a:off x="7258715" y="1763933"/>
            <a:ext cx="2540" cy="2540"/>
          </a:xfrm>
          <a:custGeom>
            <a:rect l="l" t="t" r="r" b="b"/>
            <a:pathLst>
              <a:path w="2540" h="2539">
                <a:moveTo>
                  <a:pt x="2069" y="0"/>
                </a:moveTo>
                <a:lnTo>
                  <a:pt x="0" y="0"/>
                </a:lnTo>
                <a:lnTo>
                  <a:pt x="0" y="2488"/>
                </a:lnTo>
                <a:lnTo>
                  <a:pt x="2069" y="2488"/>
                </a:lnTo>
                <a:lnTo>
                  <a:pt x="2069" y="0"/>
                </a:lnTo>
                <a:close/>
              </a:path>
            </a:pathLst>
          </a:custGeom>
          <a:solidFill>
            <a:srgbClr val="C9CCCC"/>
          </a:solidFill>
        </p:spPr>
        <p:txBody>
          <a:bodyPr wrap="square" lIns="0" tIns="0" rIns="0" bIns="0" rtlCol="0"/>
          <a:lstStyle/>
          <a:p/>
        </p:txBody>
      </p:sp>
      <p:sp>
        <p:nvSpPr>
          <p:cNvPr id="3575" name="object 3575"/>
          <p:cNvSpPr/>
          <p:nvPr/>
        </p:nvSpPr>
        <p:spPr>
          <a:xfrm>
            <a:off x="7258723" y="1761410"/>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576" name="object 3576"/>
          <p:cNvSpPr/>
          <p:nvPr/>
        </p:nvSpPr>
        <p:spPr>
          <a:xfrm>
            <a:off x="7273235" y="1813943"/>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577" name="object 3577"/>
          <p:cNvSpPr/>
          <p:nvPr/>
        </p:nvSpPr>
        <p:spPr>
          <a:xfrm>
            <a:off x="7258723" y="1766417"/>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578" name="object 3578"/>
          <p:cNvSpPr/>
          <p:nvPr/>
        </p:nvSpPr>
        <p:spPr>
          <a:xfrm>
            <a:off x="7260783" y="1791450"/>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579" name="object 3579"/>
          <p:cNvSpPr/>
          <p:nvPr/>
        </p:nvSpPr>
        <p:spPr>
          <a:xfrm>
            <a:off x="7262879" y="1788925"/>
            <a:ext cx="2540" cy="2540"/>
          </a:xfrm>
          <a:custGeom>
            <a:rect l="l" t="t" r="r" b="b"/>
            <a:pathLst>
              <a:path w="2540"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580" name="object 3580"/>
          <p:cNvSpPr/>
          <p:nvPr/>
        </p:nvSpPr>
        <p:spPr>
          <a:xfrm>
            <a:off x="7250414" y="1781424"/>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581" name="object 3581"/>
          <p:cNvSpPr/>
          <p:nvPr/>
        </p:nvSpPr>
        <p:spPr>
          <a:xfrm>
            <a:off x="7300214" y="1748902"/>
            <a:ext cx="2540" cy="2540"/>
          </a:xfrm>
          <a:custGeom>
            <a:rect l="l" t="t" r="r" b="b"/>
            <a:pathLst>
              <a:path w="2540"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582" name="object 3582"/>
          <p:cNvSpPr/>
          <p:nvPr/>
        </p:nvSpPr>
        <p:spPr>
          <a:xfrm>
            <a:off x="7331345" y="1731405"/>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583" name="object 3583"/>
          <p:cNvSpPr/>
          <p:nvPr/>
        </p:nvSpPr>
        <p:spPr>
          <a:xfrm>
            <a:off x="7333411" y="1731402"/>
            <a:ext cx="2540" cy="2540"/>
          </a:xfrm>
          <a:custGeom>
            <a:rect l="l" t="t" r="r" b="b"/>
            <a:pathLst>
              <a:path w="2540"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584" name="object 3584"/>
          <p:cNvSpPr/>
          <p:nvPr/>
        </p:nvSpPr>
        <p:spPr>
          <a:xfrm>
            <a:off x="7304369" y="1748905"/>
            <a:ext cx="2540" cy="2540"/>
          </a:xfrm>
          <a:custGeom>
            <a:rect l="l" t="t" r="r" b="b"/>
            <a:pathLst>
              <a:path w="2540" h="2539">
                <a:moveTo>
                  <a:pt x="2069" y="0"/>
                </a:moveTo>
                <a:lnTo>
                  <a:pt x="0" y="0"/>
                </a:lnTo>
                <a:lnTo>
                  <a:pt x="0" y="2512"/>
                </a:lnTo>
                <a:lnTo>
                  <a:pt x="2069" y="2512"/>
                </a:lnTo>
                <a:lnTo>
                  <a:pt x="2069" y="0"/>
                </a:lnTo>
                <a:close/>
              </a:path>
            </a:pathLst>
          </a:custGeom>
          <a:solidFill>
            <a:srgbClr val="C9CCCC"/>
          </a:solidFill>
        </p:spPr>
        <p:txBody>
          <a:bodyPr wrap="square" lIns="0" tIns="0" rIns="0" bIns="0" rtlCol="0"/>
          <a:lstStyle/>
          <a:p/>
        </p:txBody>
      </p:sp>
      <p:sp>
        <p:nvSpPr>
          <p:cNvPr id="3585" name="object 3585"/>
          <p:cNvSpPr/>
          <p:nvPr/>
        </p:nvSpPr>
        <p:spPr>
          <a:xfrm>
            <a:off x="7308520" y="1741404"/>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86" name="object 3586"/>
          <p:cNvSpPr/>
          <p:nvPr/>
        </p:nvSpPr>
        <p:spPr>
          <a:xfrm>
            <a:off x="7289837" y="1753918"/>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587" name="object 3587"/>
          <p:cNvSpPr/>
          <p:nvPr/>
        </p:nvSpPr>
        <p:spPr>
          <a:xfrm>
            <a:off x="7277397" y="1756431"/>
            <a:ext cx="2540" cy="2540"/>
          </a:xfrm>
          <a:custGeom>
            <a:rect l="l" t="t" r="r" b="b"/>
            <a:pathLst>
              <a:path w="2540" h="2539">
                <a:moveTo>
                  <a:pt x="2081" y="0"/>
                </a:moveTo>
                <a:lnTo>
                  <a:pt x="0" y="0"/>
                </a:lnTo>
                <a:lnTo>
                  <a:pt x="0" y="2488"/>
                </a:lnTo>
                <a:lnTo>
                  <a:pt x="2081" y="2488"/>
                </a:lnTo>
                <a:lnTo>
                  <a:pt x="2081" y="0"/>
                </a:lnTo>
                <a:close/>
              </a:path>
            </a:pathLst>
          </a:custGeom>
          <a:solidFill>
            <a:srgbClr val="C9CCCC"/>
          </a:solidFill>
        </p:spPr>
        <p:txBody>
          <a:bodyPr wrap="square" lIns="0" tIns="0" rIns="0" bIns="0" rtlCol="0"/>
          <a:lstStyle/>
          <a:p/>
        </p:txBody>
      </p:sp>
      <p:sp>
        <p:nvSpPr>
          <p:cNvPr id="3588" name="object 3588"/>
          <p:cNvSpPr/>
          <p:nvPr/>
        </p:nvSpPr>
        <p:spPr>
          <a:xfrm>
            <a:off x="7273243" y="1761410"/>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589" name="object 3589"/>
          <p:cNvSpPr/>
          <p:nvPr/>
        </p:nvSpPr>
        <p:spPr>
          <a:xfrm>
            <a:off x="7271166" y="176393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90" name="object 3590"/>
          <p:cNvSpPr/>
          <p:nvPr/>
        </p:nvSpPr>
        <p:spPr>
          <a:xfrm>
            <a:off x="7258715" y="1768922"/>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91" name="object 3591"/>
          <p:cNvSpPr/>
          <p:nvPr/>
        </p:nvSpPr>
        <p:spPr>
          <a:xfrm>
            <a:off x="8123986" y="968416"/>
            <a:ext cx="190913" cy="142600"/>
          </a:xfrm>
          <a:prstGeom prst="rect">
            <a:avLst/>
          </a:prstGeom>
          <a:blipFill>
            <a:blip r:embed="rId6"/>
            <a:stretch>
              <a:fillRect/>
            </a:stretch>
          </a:blipFill>
        </p:spPr>
        <p:txBody>
          <a:bodyPr wrap="square" lIns="0" tIns="0" rIns="0" bIns="0" rtlCol="0"/>
          <a:lstStyle/>
          <a:p/>
        </p:txBody>
      </p:sp>
      <p:sp>
        <p:nvSpPr>
          <p:cNvPr id="3592" name="object 3592"/>
          <p:cNvSpPr/>
          <p:nvPr/>
        </p:nvSpPr>
        <p:spPr>
          <a:xfrm>
            <a:off x="7410192" y="1151045"/>
            <a:ext cx="4445" cy="5080"/>
          </a:xfrm>
          <a:custGeom>
            <a:rect l="l" t="t" r="r" b="b"/>
            <a:pathLst>
              <a:path w="4445" h="5080">
                <a:moveTo>
                  <a:pt x="4150" y="5001"/>
                </a:moveTo>
                <a:lnTo>
                  <a:pt x="2081" y="5001"/>
                </a:lnTo>
                <a:lnTo>
                  <a:pt x="2081" y="2512"/>
                </a:lnTo>
                <a:lnTo>
                  <a:pt x="0" y="2512"/>
                </a:lnTo>
                <a:lnTo>
                  <a:pt x="2081" y="0"/>
                </a:lnTo>
                <a:lnTo>
                  <a:pt x="4150" y="2512"/>
                </a:lnTo>
                <a:lnTo>
                  <a:pt x="4150" y="5001"/>
                </a:lnTo>
                <a:close/>
              </a:path>
            </a:pathLst>
          </a:custGeom>
          <a:solidFill>
            <a:srgbClr val="C9CCCC"/>
          </a:solidFill>
        </p:spPr>
        <p:txBody>
          <a:bodyPr wrap="square" lIns="0" tIns="0" rIns="0" bIns="0" rtlCol="0"/>
          <a:lstStyle/>
          <a:p/>
        </p:txBody>
      </p:sp>
      <p:sp>
        <p:nvSpPr>
          <p:cNvPr id="3593" name="object 3593"/>
          <p:cNvSpPr/>
          <p:nvPr/>
        </p:nvSpPr>
        <p:spPr>
          <a:xfrm>
            <a:off x="7383215" y="1133524"/>
            <a:ext cx="6350" cy="7620"/>
          </a:xfrm>
          <a:custGeom>
            <a:rect l="l" t="t" r="r" b="b"/>
            <a:pathLst>
              <a:path w="6350" h="7619">
                <a:moveTo>
                  <a:pt x="6219" y="7525"/>
                </a:moveTo>
                <a:lnTo>
                  <a:pt x="4150" y="7525"/>
                </a:lnTo>
                <a:lnTo>
                  <a:pt x="4150" y="5001"/>
                </a:lnTo>
                <a:lnTo>
                  <a:pt x="0" y="5001"/>
                </a:lnTo>
                <a:lnTo>
                  <a:pt x="0" y="0"/>
                </a:lnTo>
                <a:lnTo>
                  <a:pt x="2069" y="0"/>
                </a:lnTo>
                <a:lnTo>
                  <a:pt x="2069" y="2512"/>
                </a:lnTo>
                <a:lnTo>
                  <a:pt x="6219" y="2512"/>
                </a:lnTo>
                <a:lnTo>
                  <a:pt x="6219" y="5001"/>
                </a:lnTo>
                <a:lnTo>
                  <a:pt x="4150" y="5001"/>
                </a:lnTo>
                <a:lnTo>
                  <a:pt x="2069" y="7525"/>
                </a:lnTo>
                <a:lnTo>
                  <a:pt x="6219" y="7525"/>
                </a:lnTo>
                <a:close/>
              </a:path>
            </a:pathLst>
          </a:custGeom>
          <a:solidFill>
            <a:srgbClr val="C9CCCC"/>
          </a:solidFill>
        </p:spPr>
        <p:txBody>
          <a:bodyPr wrap="square" lIns="0" tIns="0" rIns="0" bIns="0" rtlCol="0"/>
          <a:lstStyle/>
          <a:p/>
        </p:txBody>
      </p:sp>
      <p:sp>
        <p:nvSpPr>
          <p:cNvPr id="3594" name="object 3594"/>
          <p:cNvSpPr/>
          <p:nvPr/>
        </p:nvSpPr>
        <p:spPr>
          <a:xfrm>
            <a:off x="7391525" y="1118526"/>
            <a:ext cx="2540" cy="2540"/>
          </a:xfrm>
          <a:custGeom>
            <a:rect l="l" t="t" r="r" b="b"/>
            <a:pathLst>
              <a:path w="2540" h="2540">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595" name="object 3595"/>
          <p:cNvSpPr/>
          <p:nvPr/>
        </p:nvSpPr>
        <p:spPr>
          <a:xfrm>
            <a:off x="7383216" y="1116016"/>
            <a:ext cx="2540" cy="2540"/>
          </a:xfrm>
          <a:custGeom>
            <a:rect l="l" t="t" r="r" b="b"/>
            <a:pathLst>
              <a:path w="2540" h="2540">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596" name="object 3596"/>
          <p:cNvSpPr/>
          <p:nvPr/>
        </p:nvSpPr>
        <p:spPr>
          <a:xfrm>
            <a:off x="7327192" y="1158543"/>
            <a:ext cx="4445" cy="2540"/>
          </a:xfrm>
          <a:custGeom>
            <a:rect l="l" t="t" r="r" b="b"/>
            <a:pathLst>
              <a:path w="4445" h="2540">
                <a:moveTo>
                  <a:pt x="2081" y="2512"/>
                </a:moveTo>
                <a:lnTo>
                  <a:pt x="0" y="2512"/>
                </a:lnTo>
                <a:lnTo>
                  <a:pt x="0" y="0"/>
                </a:lnTo>
                <a:lnTo>
                  <a:pt x="4150" y="0"/>
                </a:lnTo>
                <a:lnTo>
                  <a:pt x="2081" y="2512"/>
                </a:lnTo>
                <a:close/>
              </a:path>
            </a:pathLst>
          </a:custGeom>
          <a:solidFill>
            <a:srgbClr val="C9CCCC"/>
          </a:solidFill>
        </p:spPr>
        <p:txBody>
          <a:bodyPr wrap="square" lIns="0" tIns="0" rIns="0" bIns="0" rtlCol="0"/>
          <a:lstStyle/>
          <a:p/>
        </p:txBody>
      </p:sp>
      <p:sp>
        <p:nvSpPr>
          <p:cNvPr id="3597" name="object 3597"/>
          <p:cNvSpPr/>
          <p:nvPr/>
        </p:nvSpPr>
        <p:spPr>
          <a:xfrm>
            <a:off x="6777323" y="508158"/>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598" name="object 3598"/>
          <p:cNvSpPr/>
          <p:nvPr/>
        </p:nvSpPr>
        <p:spPr>
          <a:xfrm>
            <a:off x="7331341" y="1161062"/>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599" name="object 3599"/>
          <p:cNvSpPr/>
          <p:nvPr/>
        </p:nvSpPr>
        <p:spPr>
          <a:xfrm>
            <a:off x="7358322" y="1156054"/>
            <a:ext cx="2540" cy="2540"/>
          </a:xfrm>
          <a:custGeom>
            <a:rect l="l" t="t" r="r" b="b"/>
            <a:pathLst>
              <a:path w="2540" h="2540">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600" name="object 3600"/>
          <p:cNvSpPr/>
          <p:nvPr/>
        </p:nvSpPr>
        <p:spPr>
          <a:xfrm>
            <a:off x="7362466" y="1148554"/>
            <a:ext cx="2540" cy="2540"/>
          </a:xfrm>
          <a:custGeom>
            <a:rect l="l" t="t" r="r" b="b"/>
            <a:pathLst>
              <a:path w="2540" h="2540">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601" name="object 3601"/>
          <p:cNvSpPr/>
          <p:nvPr/>
        </p:nvSpPr>
        <p:spPr>
          <a:xfrm>
            <a:off x="7418500" y="1148554"/>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602" name="object 3602"/>
          <p:cNvSpPr/>
          <p:nvPr/>
        </p:nvSpPr>
        <p:spPr>
          <a:xfrm>
            <a:off x="7416434" y="1143547"/>
            <a:ext cx="2540" cy="5080"/>
          </a:xfrm>
          <a:custGeom>
            <a:rect l="l" t="t" r="r" b="b"/>
            <a:pathLst>
              <a:path w="2540" h="5080">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603" name="object 3603"/>
          <p:cNvSpPr/>
          <p:nvPr/>
        </p:nvSpPr>
        <p:spPr>
          <a:xfrm>
            <a:off x="7374914" y="1143546"/>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04" name="object 3604"/>
          <p:cNvSpPr/>
          <p:nvPr/>
        </p:nvSpPr>
        <p:spPr>
          <a:xfrm>
            <a:off x="7376991" y="1141052"/>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605" name="object 3605"/>
          <p:cNvSpPr/>
          <p:nvPr/>
        </p:nvSpPr>
        <p:spPr>
          <a:xfrm>
            <a:off x="7379061" y="1141052"/>
            <a:ext cx="2540" cy="2540"/>
          </a:xfrm>
          <a:custGeom>
            <a:rect l="l" t="t" r="r" b="b"/>
            <a:pathLst>
              <a:path w="2540" h="2540">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606" name="object 3606"/>
          <p:cNvSpPr/>
          <p:nvPr/>
        </p:nvSpPr>
        <p:spPr>
          <a:xfrm>
            <a:off x="7376991" y="1138531"/>
            <a:ext cx="4445" cy="2540"/>
          </a:xfrm>
          <a:custGeom>
            <a:rect l="l" t="t" r="r" b="b"/>
            <a:pathLst>
              <a:path w="4445" h="2540">
                <a:moveTo>
                  <a:pt x="4150" y="2512"/>
                </a:moveTo>
                <a:lnTo>
                  <a:pt x="2069" y="2512"/>
                </a:lnTo>
                <a:lnTo>
                  <a:pt x="0" y="0"/>
                </a:lnTo>
                <a:lnTo>
                  <a:pt x="4150" y="0"/>
                </a:lnTo>
                <a:lnTo>
                  <a:pt x="4150" y="2512"/>
                </a:lnTo>
                <a:close/>
              </a:path>
            </a:pathLst>
          </a:custGeom>
          <a:solidFill>
            <a:srgbClr val="C9CCCC"/>
          </a:solidFill>
        </p:spPr>
        <p:txBody>
          <a:bodyPr wrap="square" lIns="0" tIns="0" rIns="0" bIns="0" rtlCol="0"/>
          <a:lstStyle/>
          <a:p/>
        </p:txBody>
      </p:sp>
      <p:sp>
        <p:nvSpPr>
          <p:cNvPr id="3607" name="object 3607"/>
          <p:cNvSpPr/>
          <p:nvPr/>
        </p:nvSpPr>
        <p:spPr>
          <a:xfrm>
            <a:off x="7584501" y="1073493"/>
            <a:ext cx="2540" cy="2540"/>
          </a:xfrm>
          <a:custGeom>
            <a:rect l="l" t="t" r="r" b="b"/>
            <a:pathLst>
              <a:path w="2540" h="2540">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608" name="object 3608"/>
          <p:cNvSpPr/>
          <p:nvPr/>
        </p:nvSpPr>
        <p:spPr>
          <a:xfrm>
            <a:off x="7895740" y="920902"/>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09" name="object 3609"/>
          <p:cNvSpPr/>
          <p:nvPr/>
        </p:nvSpPr>
        <p:spPr>
          <a:xfrm>
            <a:off x="6928785" y="445607"/>
            <a:ext cx="2540" cy="2540"/>
          </a:xfrm>
          <a:custGeom>
            <a:rect l="l" t="t" r="r" b="b"/>
            <a:pathLst>
              <a:path w="2540" h="2540">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610" name="object 3610"/>
          <p:cNvSpPr/>
          <p:nvPr/>
        </p:nvSpPr>
        <p:spPr>
          <a:xfrm>
            <a:off x="6339502" y="3625076"/>
            <a:ext cx="4445" cy="5080"/>
          </a:xfrm>
          <a:custGeom>
            <a:rect l="l" t="t" r="r" b="b"/>
            <a:pathLst>
              <a:path w="4445" h="5079">
                <a:moveTo>
                  <a:pt x="4150" y="4989"/>
                </a:moveTo>
                <a:lnTo>
                  <a:pt x="0" y="4989"/>
                </a:lnTo>
                <a:lnTo>
                  <a:pt x="0" y="0"/>
                </a:lnTo>
                <a:lnTo>
                  <a:pt x="2069" y="0"/>
                </a:lnTo>
                <a:lnTo>
                  <a:pt x="2069" y="2488"/>
                </a:lnTo>
                <a:lnTo>
                  <a:pt x="4150" y="2488"/>
                </a:lnTo>
                <a:lnTo>
                  <a:pt x="4150" y="4989"/>
                </a:lnTo>
                <a:close/>
              </a:path>
            </a:pathLst>
          </a:custGeom>
          <a:solidFill>
            <a:srgbClr val="C9CCCC"/>
          </a:solidFill>
        </p:spPr>
        <p:txBody>
          <a:bodyPr wrap="square" lIns="0" tIns="0" rIns="0" bIns="0" rtlCol="0"/>
          <a:lstStyle/>
          <a:p/>
        </p:txBody>
      </p:sp>
      <p:sp>
        <p:nvSpPr>
          <p:cNvPr id="3611" name="object 3611"/>
          <p:cNvSpPr/>
          <p:nvPr/>
        </p:nvSpPr>
        <p:spPr>
          <a:xfrm>
            <a:off x="6331212" y="3587552"/>
            <a:ext cx="4445" cy="5080"/>
          </a:xfrm>
          <a:custGeom>
            <a:rect l="l" t="t" r="r" b="b"/>
            <a:pathLst>
              <a:path w="4445" h="5079">
                <a:moveTo>
                  <a:pt x="4138" y="5001"/>
                </a:moveTo>
                <a:lnTo>
                  <a:pt x="2069" y="5001"/>
                </a:lnTo>
                <a:lnTo>
                  <a:pt x="2069" y="2488"/>
                </a:lnTo>
                <a:lnTo>
                  <a:pt x="0" y="2488"/>
                </a:lnTo>
                <a:lnTo>
                  <a:pt x="2069" y="0"/>
                </a:lnTo>
                <a:lnTo>
                  <a:pt x="4138" y="0"/>
                </a:lnTo>
                <a:lnTo>
                  <a:pt x="4138" y="5001"/>
                </a:lnTo>
                <a:close/>
              </a:path>
            </a:pathLst>
          </a:custGeom>
          <a:solidFill>
            <a:srgbClr val="C9CCCC"/>
          </a:solidFill>
        </p:spPr>
        <p:txBody>
          <a:bodyPr wrap="square" lIns="0" tIns="0" rIns="0" bIns="0" rtlCol="0"/>
          <a:lstStyle/>
          <a:p/>
        </p:txBody>
      </p:sp>
      <p:sp>
        <p:nvSpPr>
          <p:cNvPr id="3612" name="object 3612"/>
          <p:cNvSpPr/>
          <p:nvPr/>
        </p:nvSpPr>
        <p:spPr>
          <a:xfrm>
            <a:off x="6165190" y="3462470"/>
            <a:ext cx="27305" cy="20320"/>
          </a:xfrm>
          <a:custGeom>
            <a:rect l="l" t="t" r="r" b="b"/>
            <a:pathLst>
              <a:path w="27303" h="20320">
                <a:moveTo>
                  <a:pt x="2093" y="20004"/>
                </a:moveTo>
                <a:lnTo>
                  <a:pt x="0" y="20004"/>
                </a:lnTo>
                <a:lnTo>
                  <a:pt x="0" y="17515"/>
                </a:lnTo>
                <a:lnTo>
                  <a:pt x="2093" y="12502"/>
                </a:lnTo>
                <a:lnTo>
                  <a:pt x="8312" y="5001"/>
                </a:lnTo>
                <a:lnTo>
                  <a:pt x="12463" y="2512"/>
                </a:lnTo>
                <a:lnTo>
                  <a:pt x="14532" y="0"/>
                </a:lnTo>
                <a:lnTo>
                  <a:pt x="16601" y="0"/>
                </a:lnTo>
                <a:lnTo>
                  <a:pt x="18694" y="2512"/>
                </a:lnTo>
                <a:lnTo>
                  <a:pt x="24914" y="2512"/>
                </a:lnTo>
                <a:lnTo>
                  <a:pt x="26983" y="5001"/>
                </a:lnTo>
                <a:lnTo>
                  <a:pt x="12463" y="5001"/>
                </a:lnTo>
                <a:lnTo>
                  <a:pt x="12463" y="7501"/>
                </a:lnTo>
                <a:lnTo>
                  <a:pt x="10382" y="7501"/>
                </a:lnTo>
                <a:lnTo>
                  <a:pt x="10382" y="10014"/>
                </a:lnTo>
                <a:lnTo>
                  <a:pt x="2093" y="20004"/>
                </a:lnTo>
                <a:close/>
              </a:path>
            </a:pathLst>
          </a:custGeom>
          <a:solidFill>
            <a:srgbClr val="C9CCCC"/>
          </a:solidFill>
        </p:spPr>
        <p:txBody>
          <a:bodyPr wrap="square" lIns="0" tIns="0" rIns="0" bIns="0" rtlCol="0"/>
          <a:lstStyle/>
          <a:p/>
        </p:txBody>
      </p:sp>
      <p:sp>
        <p:nvSpPr>
          <p:cNvPr id="3613" name="object 3613"/>
          <p:cNvSpPr/>
          <p:nvPr/>
        </p:nvSpPr>
        <p:spPr>
          <a:xfrm>
            <a:off x="6407975" y="3434954"/>
            <a:ext cx="4445" cy="5080"/>
          </a:xfrm>
          <a:custGeom>
            <a:rect l="l" t="t" r="r" b="b"/>
            <a:pathLst>
              <a:path w="4445" h="5079">
                <a:moveTo>
                  <a:pt x="4150" y="5013"/>
                </a:moveTo>
                <a:lnTo>
                  <a:pt x="0" y="5013"/>
                </a:lnTo>
                <a:lnTo>
                  <a:pt x="0" y="0"/>
                </a:lnTo>
                <a:lnTo>
                  <a:pt x="2081" y="0"/>
                </a:lnTo>
                <a:lnTo>
                  <a:pt x="2081" y="2488"/>
                </a:lnTo>
                <a:lnTo>
                  <a:pt x="4150" y="2488"/>
                </a:lnTo>
                <a:lnTo>
                  <a:pt x="4150" y="5013"/>
                </a:lnTo>
                <a:close/>
              </a:path>
            </a:pathLst>
          </a:custGeom>
          <a:solidFill>
            <a:srgbClr val="C9CCCC"/>
          </a:solidFill>
        </p:spPr>
        <p:txBody>
          <a:bodyPr wrap="square" lIns="0" tIns="0" rIns="0" bIns="0" rtlCol="0"/>
          <a:lstStyle/>
          <a:p/>
        </p:txBody>
      </p:sp>
      <p:sp>
        <p:nvSpPr>
          <p:cNvPr id="3614" name="object 3614"/>
          <p:cNvSpPr/>
          <p:nvPr/>
        </p:nvSpPr>
        <p:spPr>
          <a:xfrm>
            <a:off x="6476456" y="3409939"/>
            <a:ext cx="8890" cy="5080"/>
          </a:xfrm>
          <a:custGeom>
            <a:rect l="l" t="t" r="r" b="b"/>
            <a:pathLst>
              <a:path w="8889" h="5079">
                <a:moveTo>
                  <a:pt x="4138" y="2512"/>
                </a:moveTo>
                <a:lnTo>
                  <a:pt x="0" y="2512"/>
                </a:lnTo>
                <a:lnTo>
                  <a:pt x="0" y="0"/>
                </a:lnTo>
                <a:lnTo>
                  <a:pt x="4138" y="0"/>
                </a:lnTo>
                <a:lnTo>
                  <a:pt x="4138" y="2512"/>
                </a:lnTo>
                <a:close/>
              </a:path>
              <a:path w="8889" h="5079">
                <a:moveTo>
                  <a:pt x="6219" y="5001"/>
                </a:moveTo>
                <a:lnTo>
                  <a:pt x="2069" y="5001"/>
                </a:lnTo>
                <a:lnTo>
                  <a:pt x="2069" y="2512"/>
                </a:lnTo>
                <a:lnTo>
                  <a:pt x="8288" y="2512"/>
                </a:lnTo>
                <a:lnTo>
                  <a:pt x="6219" y="5001"/>
                </a:lnTo>
                <a:close/>
              </a:path>
            </a:pathLst>
          </a:custGeom>
          <a:solidFill>
            <a:srgbClr val="C9CCCC"/>
          </a:solidFill>
        </p:spPr>
        <p:txBody>
          <a:bodyPr wrap="square" lIns="0" tIns="0" rIns="0" bIns="0" rtlCol="0"/>
          <a:lstStyle/>
          <a:p/>
        </p:txBody>
      </p:sp>
      <p:sp>
        <p:nvSpPr>
          <p:cNvPr id="3615" name="object 3615"/>
          <p:cNvSpPr/>
          <p:nvPr/>
        </p:nvSpPr>
        <p:spPr>
          <a:xfrm>
            <a:off x="6422504" y="3384936"/>
            <a:ext cx="4445" cy="5080"/>
          </a:xfrm>
          <a:custGeom>
            <a:rect l="l" t="t" r="r" b="b"/>
            <a:pathLst>
              <a:path w="4445" h="5079">
                <a:moveTo>
                  <a:pt x="4150" y="4989"/>
                </a:moveTo>
                <a:lnTo>
                  <a:pt x="2069" y="4989"/>
                </a:lnTo>
                <a:lnTo>
                  <a:pt x="2069" y="2488"/>
                </a:lnTo>
                <a:lnTo>
                  <a:pt x="0" y="2488"/>
                </a:lnTo>
                <a:lnTo>
                  <a:pt x="0" y="0"/>
                </a:lnTo>
                <a:lnTo>
                  <a:pt x="4150" y="0"/>
                </a:lnTo>
                <a:lnTo>
                  <a:pt x="4150" y="4989"/>
                </a:lnTo>
                <a:close/>
              </a:path>
            </a:pathLst>
          </a:custGeom>
          <a:solidFill>
            <a:srgbClr val="C9CCCC"/>
          </a:solidFill>
        </p:spPr>
        <p:txBody>
          <a:bodyPr wrap="square" lIns="0" tIns="0" rIns="0" bIns="0" rtlCol="0"/>
          <a:lstStyle/>
          <a:p/>
        </p:txBody>
      </p:sp>
      <p:sp>
        <p:nvSpPr>
          <p:cNvPr id="3616" name="object 3616"/>
          <p:cNvSpPr/>
          <p:nvPr/>
        </p:nvSpPr>
        <p:spPr>
          <a:xfrm>
            <a:off x="6555302" y="3279850"/>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617" name="object 3617"/>
          <p:cNvSpPr/>
          <p:nvPr/>
        </p:nvSpPr>
        <p:spPr>
          <a:xfrm>
            <a:off x="6546999" y="3277349"/>
            <a:ext cx="8890" cy="7620"/>
          </a:xfrm>
          <a:custGeom>
            <a:rect l="l" t="t" r="r" b="b"/>
            <a:pathLst>
              <a:path w="8890" h="7620">
                <a:moveTo>
                  <a:pt x="8300" y="7501"/>
                </a:moveTo>
                <a:lnTo>
                  <a:pt x="0" y="7501"/>
                </a:lnTo>
                <a:lnTo>
                  <a:pt x="0" y="5013"/>
                </a:lnTo>
                <a:lnTo>
                  <a:pt x="2081" y="0"/>
                </a:lnTo>
                <a:lnTo>
                  <a:pt x="4150" y="0"/>
                </a:lnTo>
                <a:lnTo>
                  <a:pt x="4150" y="2500"/>
                </a:lnTo>
                <a:lnTo>
                  <a:pt x="2081" y="5013"/>
                </a:lnTo>
                <a:lnTo>
                  <a:pt x="8300" y="5013"/>
                </a:lnTo>
                <a:lnTo>
                  <a:pt x="8300" y="7501"/>
                </a:lnTo>
                <a:close/>
              </a:path>
            </a:pathLst>
          </a:custGeom>
          <a:solidFill>
            <a:srgbClr val="C9CCCC"/>
          </a:solidFill>
        </p:spPr>
        <p:txBody>
          <a:bodyPr wrap="square" lIns="0" tIns="0" rIns="0" bIns="0" rtlCol="0"/>
          <a:lstStyle/>
          <a:p/>
        </p:txBody>
      </p:sp>
      <p:sp>
        <p:nvSpPr>
          <p:cNvPr id="3618" name="object 3618"/>
          <p:cNvSpPr/>
          <p:nvPr/>
        </p:nvSpPr>
        <p:spPr>
          <a:xfrm>
            <a:off x="6165189" y="2764533"/>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619" name="object 3619"/>
          <p:cNvSpPr/>
          <p:nvPr/>
        </p:nvSpPr>
        <p:spPr>
          <a:xfrm>
            <a:off x="6119544" y="2636958"/>
            <a:ext cx="133350" cy="130175"/>
          </a:xfrm>
          <a:custGeom>
            <a:rect l="l" t="t" r="r" b="b"/>
            <a:pathLst>
              <a:path w="133350" h="130175">
                <a:moveTo>
                  <a:pt x="114130" y="5013"/>
                </a:moveTo>
                <a:lnTo>
                  <a:pt x="109980" y="5013"/>
                </a:lnTo>
                <a:lnTo>
                  <a:pt x="112049" y="2512"/>
                </a:lnTo>
                <a:lnTo>
                  <a:pt x="112049" y="0"/>
                </a:lnTo>
                <a:lnTo>
                  <a:pt x="114130" y="0"/>
                </a:lnTo>
                <a:lnTo>
                  <a:pt x="114130" y="5013"/>
                </a:lnTo>
                <a:close/>
              </a:path>
              <a:path w="133350" h="130175">
                <a:moveTo>
                  <a:pt x="114130" y="7501"/>
                </a:moveTo>
                <a:lnTo>
                  <a:pt x="107911" y="7501"/>
                </a:lnTo>
                <a:lnTo>
                  <a:pt x="107911" y="2512"/>
                </a:lnTo>
                <a:lnTo>
                  <a:pt x="109980" y="5013"/>
                </a:lnTo>
                <a:lnTo>
                  <a:pt x="114130" y="5013"/>
                </a:lnTo>
                <a:lnTo>
                  <a:pt x="114130" y="7501"/>
                </a:lnTo>
                <a:close/>
              </a:path>
              <a:path w="133350" h="130175">
                <a:moveTo>
                  <a:pt x="95448" y="10014"/>
                </a:moveTo>
                <a:lnTo>
                  <a:pt x="91309" y="10014"/>
                </a:lnTo>
                <a:lnTo>
                  <a:pt x="93378" y="7501"/>
                </a:lnTo>
                <a:lnTo>
                  <a:pt x="93378" y="5013"/>
                </a:lnTo>
                <a:lnTo>
                  <a:pt x="95448" y="5013"/>
                </a:lnTo>
                <a:lnTo>
                  <a:pt x="95448" y="10014"/>
                </a:lnTo>
                <a:close/>
              </a:path>
              <a:path w="133350" h="130175">
                <a:moveTo>
                  <a:pt x="107911" y="17515"/>
                </a:moveTo>
                <a:lnTo>
                  <a:pt x="76777" y="17515"/>
                </a:lnTo>
                <a:lnTo>
                  <a:pt x="76777" y="12514"/>
                </a:lnTo>
                <a:lnTo>
                  <a:pt x="80939" y="12514"/>
                </a:lnTo>
                <a:lnTo>
                  <a:pt x="83008" y="10014"/>
                </a:lnTo>
                <a:lnTo>
                  <a:pt x="83008" y="7501"/>
                </a:lnTo>
                <a:lnTo>
                  <a:pt x="87159" y="7501"/>
                </a:lnTo>
                <a:lnTo>
                  <a:pt x="89228" y="10014"/>
                </a:lnTo>
                <a:lnTo>
                  <a:pt x="107911" y="10014"/>
                </a:lnTo>
                <a:lnTo>
                  <a:pt x="107911" y="17515"/>
                </a:lnTo>
                <a:close/>
              </a:path>
              <a:path w="133350" h="130175">
                <a:moveTo>
                  <a:pt x="101667" y="10014"/>
                </a:moveTo>
                <a:lnTo>
                  <a:pt x="97541" y="10014"/>
                </a:lnTo>
                <a:lnTo>
                  <a:pt x="95448" y="7501"/>
                </a:lnTo>
                <a:lnTo>
                  <a:pt x="101667" y="7501"/>
                </a:lnTo>
                <a:lnTo>
                  <a:pt x="101667" y="10014"/>
                </a:lnTo>
                <a:close/>
              </a:path>
              <a:path w="133350" h="130175">
                <a:moveTo>
                  <a:pt x="118269" y="10014"/>
                </a:moveTo>
                <a:lnTo>
                  <a:pt x="105830" y="10014"/>
                </a:lnTo>
                <a:lnTo>
                  <a:pt x="105830" y="7501"/>
                </a:lnTo>
                <a:lnTo>
                  <a:pt x="118269" y="7501"/>
                </a:lnTo>
                <a:lnTo>
                  <a:pt x="118269" y="10014"/>
                </a:lnTo>
                <a:close/>
              </a:path>
              <a:path w="133350" h="130175">
                <a:moveTo>
                  <a:pt x="60187" y="12514"/>
                </a:moveTo>
                <a:lnTo>
                  <a:pt x="56024" y="12514"/>
                </a:lnTo>
                <a:lnTo>
                  <a:pt x="56024" y="10014"/>
                </a:lnTo>
                <a:lnTo>
                  <a:pt x="60187" y="10014"/>
                </a:lnTo>
                <a:lnTo>
                  <a:pt x="60187" y="12514"/>
                </a:lnTo>
                <a:close/>
              </a:path>
              <a:path w="133350" h="130175">
                <a:moveTo>
                  <a:pt x="128651" y="22528"/>
                </a:moveTo>
                <a:lnTo>
                  <a:pt x="49805" y="22528"/>
                </a:lnTo>
                <a:lnTo>
                  <a:pt x="51886" y="20016"/>
                </a:lnTo>
                <a:lnTo>
                  <a:pt x="49805" y="20016"/>
                </a:lnTo>
                <a:lnTo>
                  <a:pt x="49805" y="17515"/>
                </a:lnTo>
                <a:lnTo>
                  <a:pt x="109980" y="17515"/>
                </a:lnTo>
                <a:lnTo>
                  <a:pt x="109980" y="12514"/>
                </a:lnTo>
                <a:lnTo>
                  <a:pt x="107911" y="10014"/>
                </a:lnTo>
                <a:lnTo>
                  <a:pt x="120362" y="10014"/>
                </a:lnTo>
                <a:lnTo>
                  <a:pt x="120362" y="12514"/>
                </a:lnTo>
                <a:lnTo>
                  <a:pt x="128651" y="12514"/>
                </a:lnTo>
                <a:lnTo>
                  <a:pt x="128651" y="22528"/>
                </a:lnTo>
                <a:close/>
              </a:path>
              <a:path w="133350" h="130175">
                <a:moveTo>
                  <a:pt x="126582" y="12514"/>
                </a:moveTo>
                <a:lnTo>
                  <a:pt x="124513" y="12514"/>
                </a:lnTo>
                <a:lnTo>
                  <a:pt x="124513" y="10014"/>
                </a:lnTo>
                <a:lnTo>
                  <a:pt x="126582" y="10014"/>
                </a:lnTo>
                <a:lnTo>
                  <a:pt x="126582" y="12514"/>
                </a:lnTo>
                <a:close/>
              </a:path>
              <a:path w="133350" h="130175">
                <a:moveTo>
                  <a:pt x="72626" y="17515"/>
                </a:moveTo>
                <a:lnTo>
                  <a:pt x="51886" y="17515"/>
                </a:lnTo>
                <a:lnTo>
                  <a:pt x="51886" y="12514"/>
                </a:lnTo>
                <a:lnTo>
                  <a:pt x="64337" y="12514"/>
                </a:lnTo>
                <a:lnTo>
                  <a:pt x="64337" y="15027"/>
                </a:lnTo>
                <a:lnTo>
                  <a:pt x="72626" y="15027"/>
                </a:lnTo>
                <a:lnTo>
                  <a:pt x="72626" y="17515"/>
                </a:lnTo>
                <a:close/>
              </a:path>
              <a:path w="133350" h="130175">
                <a:moveTo>
                  <a:pt x="72626" y="15027"/>
                </a:moveTo>
                <a:lnTo>
                  <a:pt x="68488" y="15027"/>
                </a:lnTo>
                <a:lnTo>
                  <a:pt x="68488" y="12514"/>
                </a:lnTo>
                <a:lnTo>
                  <a:pt x="72626" y="12514"/>
                </a:lnTo>
                <a:lnTo>
                  <a:pt x="72626" y="15027"/>
                </a:lnTo>
                <a:close/>
              </a:path>
              <a:path w="133350" h="130175">
                <a:moveTo>
                  <a:pt x="76777" y="17515"/>
                </a:moveTo>
                <a:lnTo>
                  <a:pt x="74719" y="17515"/>
                </a:lnTo>
                <a:lnTo>
                  <a:pt x="74719" y="15027"/>
                </a:lnTo>
                <a:lnTo>
                  <a:pt x="76777" y="17515"/>
                </a:lnTo>
                <a:close/>
              </a:path>
              <a:path w="133350" h="130175">
                <a:moveTo>
                  <a:pt x="41516" y="20016"/>
                </a:moveTo>
                <a:lnTo>
                  <a:pt x="35296" y="20016"/>
                </a:lnTo>
                <a:lnTo>
                  <a:pt x="35296" y="17515"/>
                </a:lnTo>
                <a:lnTo>
                  <a:pt x="41516" y="17515"/>
                </a:lnTo>
                <a:lnTo>
                  <a:pt x="41516" y="20016"/>
                </a:lnTo>
                <a:close/>
              </a:path>
              <a:path w="133350" h="130175">
                <a:moveTo>
                  <a:pt x="45654" y="22528"/>
                </a:moveTo>
                <a:lnTo>
                  <a:pt x="33203" y="22528"/>
                </a:lnTo>
                <a:lnTo>
                  <a:pt x="33203" y="20016"/>
                </a:lnTo>
                <a:lnTo>
                  <a:pt x="45654" y="20016"/>
                </a:lnTo>
                <a:lnTo>
                  <a:pt x="45654" y="22528"/>
                </a:lnTo>
                <a:close/>
              </a:path>
              <a:path w="133350" h="130175">
                <a:moveTo>
                  <a:pt x="49805" y="22528"/>
                </a:moveTo>
                <a:lnTo>
                  <a:pt x="47735" y="22528"/>
                </a:lnTo>
                <a:lnTo>
                  <a:pt x="49805" y="20016"/>
                </a:lnTo>
                <a:lnTo>
                  <a:pt x="49805" y="22528"/>
                </a:lnTo>
                <a:close/>
              </a:path>
              <a:path w="133350" h="130175">
                <a:moveTo>
                  <a:pt x="130732" y="32519"/>
                </a:moveTo>
                <a:lnTo>
                  <a:pt x="33203" y="32519"/>
                </a:lnTo>
                <a:lnTo>
                  <a:pt x="33203" y="30030"/>
                </a:lnTo>
                <a:lnTo>
                  <a:pt x="37365" y="30030"/>
                </a:lnTo>
                <a:lnTo>
                  <a:pt x="37365" y="25017"/>
                </a:lnTo>
                <a:lnTo>
                  <a:pt x="31134" y="25017"/>
                </a:lnTo>
                <a:lnTo>
                  <a:pt x="31134" y="22528"/>
                </a:lnTo>
                <a:lnTo>
                  <a:pt x="130732" y="22528"/>
                </a:lnTo>
                <a:lnTo>
                  <a:pt x="130732" y="32519"/>
                </a:lnTo>
                <a:close/>
              </a:path>
              <a:path w="133350" h="130175">
                <a:moveTo>
                  <a:pt x="35296" y="27517"/>
                </a:moveTo>
                <a:lnTo>
                  <a:pt x="29053" y="27517"/>
                </a:lnTo>
                <a:lnTo>
                  <a:pt x="29053" y="25017"/>
                </a:lnTo>
                <a:lnTo>
                  <a:pt x="35296" y="25017"/>
                </a:lnTo>
                <a:lnTo>
                  <a:pt x="35296" y="27517"/>
                </a:lnTo>
                <a:close/>
              </a:path>
              <a:path w="133350" h="130175">
                <a:moveTo>
                  <a:pt x="132801" y="35043"/>
                </a:moveTo>
                <a:lnTo>
                  <a:pt x="31134" y="35043"/>
                </a:lnTo>
                <a:lnTo>
                  <a:pt x="31134" y="32519"/>
                </a:lnTo>
                <a:lnTo>
                  <a:pt x="132801" y="32519"/>
                </a:lnTo>
                <a:lnTo>
                  <a:pt x="132801" y="35043"/>
                </a:lnTo>
                <a:close/>
              </a:path>
              <a:path w="133350" h="130175">
                <a:moveTo>
                  <a:pt x="118269" y="37532"/>
                </a:moveTo>
                <a:lnTo>
                  <a:pt x="24914" y="37532"/>
                </a:lnTo>
                <a:lnTo>
                  <a:pt x="26983" y="35043"/>
                </a:lnTo>
                <a:lnTo>
                  <a:pt x="118269" y="35043"/>
                </a:lnTo>
                <a:lnTo>
                  <a:pt x="118269" y="37532"/>
                </a:lnTo>
                <a:close/>
              </a:path>
              <a:path w="133350" h="130175">
                <a:moveTo>
                  <a:pt x="128651" y="37532"/>
                </a:moveTo>
                <a:lnTo>
                  <a:pt x="124513" y="37532"/>
                </a:lnTo>
                <a:lnTo>
                  <a:pt x="124513" y="35043"/>
                </a:lnTo>
                <a:lnTo>
                  <a:pt x="128651" y="35043"/>
                </a:lnTo>
                <a:lnTo>
                  <a:pt x="128651" y="37532"/>
                </a:lnTo>
                <a:close/>
              </a:path>
              <a:path w="133350" h="130175">
                <a:moveTo>
                  <a:pt x="122431" y="42545"/>
                </a:moveTo>
                <a:lnTo>
                  <a:pt x="122431" y="40020"/>
                </a:lnTo>
                <a:lnTo>
                  <a:pt x="20764" y="40020"/>
                </a:lnTo>
                <a:lnTo>
                  <a:pt x="20764" y="37532"/>
                </a:lnTo>
                <a:lnTo>
                  <a:pt x="126582" y="37532"/>
                </a:lnTo>
                <a:lnTo>
                  <a:pt x="122431" y="42545"/>
                </a:lnTo>
                <a:close/>
              </a:path>
              <a:path w="133350" h="130175">
                <a:moveTo>
                  <a:pt x="120362" y="45033"/>
                </a:moveTo>
                <a:lnTo>
                  <a:pt x="18694" y="45033"/>
                </a:lnTo>
                <a:lnTo>
                  <a:pt x="18694" y="40020"/>
                </a:lnTo>
                <a:lnTo>
                  <a:pt x="120362" y="40020"/>
                </a:lnTo>
                <a:lnTo>
                  <a:pt x="120362" y="45033"/>
                </a:lnTo>
                <a:close/>
              </a:path>
              <a:path w="133350" h="130175">
                <a:moveTo>
                  <a:pt x="118269" y="47522"/>
                </a:moveTo>
                <a:lnTo>
                  <a:pt x="14532" y="47522"/>
                </a:lnTo>
                <a:lnTo>
                  <a:pt x="14532" y="45033"/>
                </a:lnTo>
                <a:lnTo>
                  <a:pt x="118269" y="45033"/>
                </a:lnTo>
                <a:lnTo>
                  <a:pt x="118269" y="47522"/>
                </a:lnTo>
                <a:close/>
              </a:path>
              <a:path w="133350" h="130175">
                <a:moveTo>
                  <a:pt x="116200" y="50046"/>
                </a:moveTo>
                <a:lnTo>
                  <a:pt x="10382" y="50046"/>
                </a:lnTo>
                <a:lnTo>
                  <a:pt x="10382" y="47522"/>
                </a:lnTo>
                <a:lnTo>
                  <a:pt x="116200" y="47522"/>
                </a:lnTo>
                <a:lnTo>
                  <a:pt x="116200" y="50046"/>
                </a:lnTo>
                <a:close/>
              </a:path>
              <a:path w="133350" h="130175">
                <a:moveTo>
                  <a:pt x="109980" y="60036"/>
                </a:moveTo>
                <a:lnTo>
                  <a:pt x="0" y="60036"/>
                </a:lnTo>
                <a:lnTo>
                  <a:pt x="0" y="57548"/>
                </a:lnTo>
                <a:lnTo>
                  <a:pt x="2093" y="57548"/>
                </a:lnTo>
                <a:lnTo>
                  <a:pt x="2093" y="52535"/>
                </a:lnTo>
                <a:lnTo>
                  <a:pt x="6231" y="52535"/>
                </a:lnTo>
                <a:lnTo>
                  <a:pt x="8312" y="50046"/>
                </a:lnTo>
                <a:lnTo>
                  <a:pt x="112049" y="50046"/>
                </a:lnTo>
                <a:lnTo>
                  <a:pt x="112049" y="55047"/>
                </a:lnTo>
                <a:lnTo>
                  <a:pt x="109980" y="55047"/>
                </a:lnTo>
                <a:lnTo>
                  <a:pt x="109980" y="60036"/>
                </a:lnTo>
                <a:close/>
              </a:path>
              <a:path w="133350" h="130175">
                <a:moveTo>
                  <a:pt x="112049" y="57548"/>
                </a:moveTo>
                <a:lnTo>
                  <a:pt x="109980" y="55047"/>
                </a:lnTo>
                <a:lnTo>
                  <a:pt x="112049" y="55047"/>
                </a:lnTo>
                <a:lnTo>
                  <a:pt x="112049" y="57548"/>
                </a:lnTo>
                <a:close/>
              </a:path>
              <a:path w="133350" h="130175">
                <a:moveTo>
                  <a:pt x="107911" y="67538"/>
                </a:moveTo>
                <a:lnTo>
                  <a:pt x="4162" y="67538"/>
                </a:lnTo>
                <a:lnTo>
                  <a:pt x="2093" y="65050"/>
                </a:lnTo>
                <a:lnTo>
                  <a:pt x="4162" y="65050"/>
                </a:lnTo>
                <a:lnTo>
                  <a:pt x="2093" y="62549"/>
                </a:lnTo>
                <a:lnTo>
                  <a:pt x="0" y="62549"/>
                </a:lnTo>
                <a:lnTo>
                  <a:pt x="2093" y="60036"/>
                </a:lnTo>
                <a:lnTo>
                  <a:pt x="107911" y="60036"/>
                </a:lnTo>
                <a:lnTo>
                  <a:pt x="107911" y="67538"/>
                </a:lnTo>
                <a:close/>
              </a:path>
              <a:path w="133350" h="130175">
                <a:moveTo>
                  <a:pt x="105830" y="75064"/>
                </a:moveTo>
                <a:lnTo>
                  <a:pt x="0" y="75064"/>
                </a:lnTo>
                <a:lnTo>
                  <a:pt x="0" y="70051"/>
                </a:lnTo>
                <a:lnTo>
                  <a:pt x="2093" y="70051"/>
                </a:lnTo>
                <a:lnTo>
                  <a:pt x="2093" y="67538"/>
                </a:lnTo>
                <a:lnTo>
                  <a:pt x="105830" y="67538"/>
                </a:lnTo>
                <a:lnTo>
                  <a:pt x="105830" y="75064"/>
                </a:lnTo>
                <a:close/>
              </a:path>
              <a:path w="133350" h="130175">
                <a:moveTo>
                  <a:pt x="101667" y="85054"/>
                </a:moveTo>
                <a:lnTo>
                  <a:pt x="2093" y="85054"/>
                </a:lnTo>
                <a:lnTo>
                  <a:pt x="2093" y="75064"/>
                </a:lnTo>
                <a:lnTo>
                  <a:pt x="103760" y="75064"/>
                </a:lnTo>
                <a:lnTo>
                  <a:pt x="103760" y="82565"/>
                </a:lnTo>
                <a:lnTo>
                  <a:pt x="101667" y="82565"/>
                </a:lnTo>
                <a:lnTo>
                  <a:pt x="101667" y="85054"/>
                </a:lnTo>
                <a:close/>
              </a:path>
              <a:path w="133350" h="130175">
                <a:moveTo>
                  <a:pt x="103760" y="87554"/>
                </a:moveTo>
                <a:lnTo>
                  <a:pt x="0" y="87554"/>
                </a:lnTo>
                <a:lnTo>
                  <a:pt x="0" y="85054"/>
                </a:lnTo>
                <a:lnTo>
                  <a:pt x="103760" y="85054"/>
                </a:lnTo>
                <a:lnTo>
                  <a:pt x="103760" y="87554"/>
                </a:lnTo>
                <a:close/>
              </a:path>
              <a:path w="133350" h="130175">
                <a:moveTo>
                  <a:pt x="99610" y="90067"/>
                </a:moveTo>
                <a:lnTo>
                  <a:pt x="2093" y="90067"/>
                </a:lnTo>
                <a:lnTo>
                  <a:pt x="2093" y="87554"/>
                </a:lnTo>
                <a:lnTo>
                  <a:pt x="99610" y="87554"/>
                </a:lnTo>
                <a:lnTo>
                  <a:pt x="99610" y="90067"/>
                </a:lnTo>
                <a:close/>
              </a:path>
              <a:path w="133350" h="130175">
                <a:moveTo>
                  <a:pt x="87159" y="105070"/>
                </a:moveTo>
                <a:lnTo>
                  <a:pt x="4162" y="105070"/>
                </a:lnTo>
                <a:lnTo>
                  <a:pt x="4162" y="90067"/>
                </a:lnTo>
                <a:lnTo>
                  <a:pt x="101667" y="90067"/>
                </a:lnTo>
                <a:lnTo>
                  <a:pt x="101667" y="92556"/>
                </a:lnTo>
                <a:lnTo>
                  <a:pt x="99610" y="92556"/>
                </a:lnTo>
                <a:lnTo>
                  <a:pt x="99610" y="97569"/>
                </a:lnTo>
                <a:lnTo>
                  <a:pt x="93378" y="97569"/>
                </a:lnTo>
                <a:lnTo>
                  <a:pt x="91309" y="100057"/>
                </a:lnTo>
                <a:lnTo>
                  <a:pt x="87159" y="100057"/>
                </a:lnTo>
                <a:lnTo>
                  <a:pt x="87159" y="102570"/>
                </a:lnTo>
                <a:lnTo>
                  <a:pt x="85089" y="102570"/>
                </a:lnTo>
                <a:lnTo>
                  <a:pt x="87159" y="105070"/>
                </a:lnTo>
                <a:close/>
              </a:path>
              <a:path w="133350" h="130175">
                <a:moveTo>
                  <a:pt x="97541" y="100057"/>
                </a:moveTo>
                <a:lnTo>
                  <a:pt x="97541" y="97569"/>
                </a:lnTo>
                <a:lnTo>
                  <a:pt x="99610" y="97569"/>
                </a:lnTo>
                <a:lnTo>
                  <a:pt x="97541" y="100057"/>
                </a:lnTo>
                <a:close/>
              </a:path>
              <a:path w="133350" h="130175">
                <a:moveTo>
                  <a:pt x="76777" y="115084"/>
                </a:moveTo>
                <a:lnTo>
                  <a:pt x="12451" y="115084"/>
                </a:lnTo>
                <a:lnTo>
                  <a:pt x="12451" y="112572"/>
                </a:lnTo>
                <a:lnTo>
                  <a:pt x="10382" y="110071"/>
                </a:lnTo>
                <a:lnTo>
                  <a:pt x="4162" y="110071"/>
                </a:lnTo>
                <a:lnTo>
                  <a:pt x="4162" y="107559"/>
                </a:lnTo>
                <a:lnTo>
                  <a:pt x="2093" y="105070"/>
                </a:lnTo>
                <a:lnTo>
                  <a:pt x="83008" y="105070"/>
                </a:lnTo>
                <a:lnTo>
                  <a:pt x="83008" y="107559"/>
                </a:lnTo>
                <a:lnTo>
                  <a:pt x="80939" y="107559"/>
                </a:lnTo>
                <a:lnTo>
                  <a:pt x="80939" y="110071"/>
                </a:lnTo>
                <a:lnTo>
                  <a:pt x="78846" y="112572"/>
                </a:lnTo>
                <a:lnTo>
                  <a:pt x="76777" y="115084"/>
                </a:lnTo>
                <a:close/>
              </a:path>
              <a:path w="133350" h="130175">
                <a:moveTo>
                  <a:pt x="60187" y="130088"/>
                </a:moveTo>
                <a:lnTo>
                  <a:pt x="58118" y="130088"/>
                </a:lnTo>
                <a:lnTo>
                  <a:pt x="58118" y="127575"/>
                </a:lnTo>
                <a:lnTo>
                  <a:pt x="47735" y="127575"/>
                </a:lnTo>
                <a:lnTo>
                  <a:pt x="47735" y="125075"/>
                </a:lnTo>
                <a:lnTo>
                  <a:pt x="45654" y="122586"/>
                </a:lnTo>
                <a:lnTo>
                  <a:pt x="29053" y="122586"/>
                </a:lnTo>
                <a:lnTo>
                  <a:pt x="29053" y="120073"/>
                </a:lnTo>
                <a:lnTo>
                  <a:pt x="26983" y="120073"/>
                </a:lnTo>
                <a:lnTo>
                  <a:pt x="26983" y="117573"/>
                </a:lnTo>
                <a:lnTo>
                  <a:pt x="18694" y="117573"/>
                </a:lnTo>
                <a:lnTo>
                  <a:pt x="18694" y="115084"/>
                </a:lnTo>
                <a:lnTo>
                  <a:pt x="64337" y="115084"/>
                </a:lnTo>
                <a:lnTo>
                  <a:pt x="60187" y="120073"/>
                </a:lnTo>
                <a:lnTo>
                  <a:pt x="60187" y="122586"/>
                </a:lnTo>
                <a:lnTo>
                  <a:pt x="58118" y="125075"/>
                </a:lnTo>
                <a:lnTo>
                  <a:pt x="62256" y="125075"/>
                </a:lnTo>
                <a:lnTo>
                  <a:pt x="60187" y="127575"/>
                </a:lnTo>
                <a:lnTo>
                  <a:pt x="60187" y="130088"/>
                </a:lnTo>
                <a:close/>
              </a:path>
              <a:path w="133350" h="130175">
                <a:moveTo>
                  <a:pt x="68488" y="117573"/>
                </a:moveTo>
                <a:lnTo>
                  <a:pt x="64337" y="117573"/>
                </a:lnTo>
                <a:lnTo>
                  <a:pt x="64337" y="115084"/>
                </a:lnTo>
                <a:lnTo>
                  <a:pt x="68488" y="115084"/>
                </a:lnTo>
                <a:lnTo>
                  <a:pt x="68488" y="117573"/>
                </a:lnTo>
                <a:close/>
              </a:path>
              <a:path w="133350" h="130175">
                <a:moveTo>
                  <a:pt x="74719" y="117573"/>
                </a:moveTo>
                <a:lnTo>
                  <a:pt x="72626" y="117573"/>
                </a:lnTo>
                <a:lnTo>
                  <a:pt x="72626" y="115084"/>
                </a:lnTo>
                <a:lnTo>
                  <a:pt x="74719" y="115084"/>
                </a:lnTo>
                <a:lnTo>
                  <a:pt x="74719" y="117573"/>
                </a:lnTo>
                <a:close/>
              </a:path>
              <a:path w="133350" h="130175">
                <a:moveTo>
                  <a:pt x="20764" y="120073"/>
                </a:moveTo>
                <a:lnTo>
                  <a:pt x="20764" y="117573"/>
                </a:lnTo>
                <a:lnTo>
                  <a:pt x="22833" y="117573"/>
                </a:lnTo>
                <a:lnTo>
                  <a:pt x="20764" y="120073"/>
                </a:lnTo>
                <a:close/>
              </a:path>
              <a:path w="133350" h="130175">
                <a:moveTo>
                  <a:pt x="53955" y="130088"/>
                </a:moveTo>
                <a:lnTo>
                  <a:pt x="51886" y="130088"/>
                </a:lnTo>
                <a:lnTo>
                  <a:pt x="51886" y="127575"/>
                </a:lnTo>
                <a:lnTo>
                  <a:pt x="53955" y="127575"/>
                </a:lnTo>
                <a:lnTo>
                  <a:pt x="53955" y="130088"/>
                </a:lnTo>
                <a:close/>
              </a:path>
            </a:pathLst>
          </a:custGeom>
          <a:solidFill>
            <a:srgbClr val="C9CCCC"/>
          </a:solidFill>
        </p:spPr>
        <p:txBody>
          <a:bodyPr wrap="square" lIns="0" tIns="0" rIns="0" bIns="0" rtlCol="0"/>
          <a:lstStyle/>
          <a:p/>
        </p:txBody>
      </p:sp>
      <p:sp>
        <p:nvSpPr>
          <p:cNvPr id="3620" name="object 3620"/>
          <p:cNvSpPr/>
          <p:nvPr/>
        </p:nvSpPr>
        <p:spPr>
          <a:xfrm>
            <a:off x="6401753" y="2696994"/>
            <a:ext cx="6350" cy="7620"/>
          </a:xfrm>
          <a:custGeom>
            <a:rect l="l" t="t" r="r" b="b"/>
            <a:pathLst>
              <a:path w="6350" h="7619">
                <a:moveTo>
                  <a:pt x="4150" y="7501"/>
                </a:moveTo>
                <a:lnTo>
                  <a:pt x="2081" y="7501"/>
                </a:lnTo>
                <a:lnTo>
                  <a:pt x="2081" y="5013"/>
                </a:lnTo>
                <a:lnTo>
                  <a:pt x="0" y="5013"/>
                </a:lnTo>
                <a:lnTo>
                  <a:pt x="0" y="2512"/>
                </a:lnTo>
                <a:lnTo>
                  <a:pt x="2081" y="0"/>
                </a:lnTo>
                <a:lnTo>
                  <a:pt x="4150" y="0"/>
                </a:lnTo>
                <a:lnTo>
                  <a:pt x="6219" y="2512"/>
                </a:lnTo>
                <a:lnTo>
                  <a:pt x="6219" y="5013"/>
                </a:lnTo>
                <a:lnTo>
                  <a:pt x="4150" y="7501"/>
                </a:lnTo>
                <a:close/>
              </a:path>
            </a:pathLst>
          </a:custGeom>
          <a:solidFill>
            <a:srgbClr val="C9CCCC"/>
          </a:solidFill>
        </p:spPr>
        <p:txBody>
          <a:bodyPr wrap="square" lIns="0" tIns="0" rIns="0" bIns="0" rtlCol="0"/>
          <a:lstStyle/>
          <a:p/>
        </p:txBody>
      </p:sp>
      <p:sp>
        <p:nvSpPr>
          <p:cNvPr id="3621" name="object 3621"/>
          <p:cNvSpPr/>
          <p:nvPr/>
        </p:nvSpPr>
        <p:spPr>
          <a:xfrm>
            <a:off x="6517947" y="2581936"/>
            <a:ext cx="4445" cy="5080"/>
          </a:xfrm>
          <a:custGeom>
            <a:rect l="l" t="t" r="r" b="b"/>
            <a:pathLst>
              <a:path w="4445" h="5080">
                <a:moveTo>
                  <a:pt x="4150" y="4989"/>
                </a:moveTo>
                <a:lnTo>
                  <a:pt x="2069" y="4989"/>
                </a:lnTo>
                <a:lnTo>
                  <a:pt x="0" y="2488"/>
                </a:lnTo>
                <a:lnTo>
                  <a:pt x="0" y="0"/>
                </a:lnTo>
                <a:lnTo>
                  <a:pt x="2069" y="0"/>
                </a:lnTo>
                <a:lnTo>
                  <a:pt x="2069" y="2488"/>
                </a:lnTo>
                <a:lnTo>
                  <a:pt x="4150" y="2488"/>
                </a:lnTo>
                <a:lnTo>
                  <a:pt x="4150" y="4989"/>
                </a:lnTo>
                <a:close/>
              </a:path>
            </a:pathLst>
          </a:custGeom>
          <a:solidFill>
            <a:srgbClr val="C9CCCC"/>
          </a:solidFill>
        </p:spPr>
        <p:txBody>
          <a:bodyPr wrap="square" lIns="0" tIns="0" rIns="0" bIns="0" rtlCol="0"/>
          <a:lstStyle/>
          <a:p/>
        </p:txBody>
      </p:sp>
      <p:sp>
        <p:nvSpPr>
          <p:cNvPr id="3622" name="object 3622"/>
          <p:cNvSpPr/>
          <p:nvPr/>
        </p:nvSpPr>
        <p:spPr>
          <a:xfrm>
            <a:off x="6517952" y="2574412"/>
            <a:ext cx="8890" cy="5080"/>
          </a:xfrm>
          <a:custGeom>
            <a:rect l="l" t="t" r="r" b="b"/>
            <a:pathLst>
              <a:path w="8890" h="5080">
                <a:moveTo>
                  <a:pt x="6219" y="2512"/>
                </a:moveTo>
                <a:lnTo>
                  <a:pt x="0" y="2512"/>
                </a:lnTo>
                <a:lnTo>
                  <a:pt x="0" y="0"/>
                </a:lnTo>
                <a:lnTo>
                  <a:pt x="6219" y="0"/>
                </a:lnTo>
                <a:lnTo>
                  <a:pt x="6219" y="2512"/>
                </a:lnTo>
                <a:close/>
              </a:path>
              <a:path w="8890" h="5080">
                <a:moveTo>
                  <a:pt x="8300" y="5013"/>
                </a:moveTo>
                <a:lnTo>
                  <a:pt x="2069" y="5013"/>
                </a:lnTo>
                <a:lnTo>
                  <a:pt x="2069" y="2512"/>
                </a:lnTo>
                <a:lnTo>
                  <a:pt x="8300" y="2512"/>
                </a:lnTo>
                <a:lnTo>
                  <a:pt x="8300" y="5013"/>
                </a:lnTo>
                <a:close/>
              </a:path>
            </a:pathLst>
          </a:custGeom>
          <a:solidFill>
            <a:srgbClr val="C9CCCC"/>
          </a:solidFill>
        </p:spPr>
        <p:txBody>
          <a:bodyPr wrap="square" lIns="0" tIns="0" rIns="0" bIns="0" rtlCol="0"/>
          <a:lstStyle/>
          <a:p/>
        </p:txBody>
      </p:sp>
      <p:sp>
        <p:nvSpPr>
          <p:cNvPr id="3623" name="object 3623"/>
          <p:cNvSpPr/>
          <p:nvPr/>
        </p:nvSpPr>
        <p:spPr>
          <a:xfrm>
            <a:off x="6341576" y="2534389"/>
            <a:ext cx="6350" cy="10160"/>
          </a:xfrm>
          <a:custGeom>
            <a:rect l="l" t="t" r="r" b="b"/>
            <a:pathLst>
              <a:path w="6350" h="10160">
                <a:moveTo>
                  <a:pt x="6231" y="10014"/>
                </a:moveTo>
                <a:lnTo>
                  <a:pt x="4150" y="10014"/>
                </a:lnTo>
                <a:lnTo>
                  <a:pt x="4150" y="7525"/>
                </a:lnTo>
                <a:lnTo>
                  <a:pt x="2081" y="7525"/>
                </a:lnTo>
                <a:lnTo>
                  <a:pt x="2081" y="5013"/>
                </a:lnTo>
                <a:lnTo>
                  <a:pt x="4150" y="5013"/>
                </a:lnTo>
                <a:lnTo>
                  <a:pt x="4150" y="2512"/>
                </a:lnTo>
                <a:lnTo>
                  <a:pt x="0" y="2512"/>
                </a:lnTo>
                <a:lnTo>
                  <a:pt x="2081" y="0"/>
                </a:lnTo>
                <a:lnTo>
                  <a:pt x="6231" y="0"/>
                </a:lnTo>
                <a:lnTo>
                  <a:pt x="6231" y="10014"/>
                </a:lnTo>
                <a:close/>
              </a:path>
            </a:pathLst>
          </a:custGeom>
          <a:solidFill>
            <a:srgbClr val="C9CCCC"/>
          </a:solidFill>
        </p:spPr>
        <p:txBody>
          <a:bodyPr wrap="square" lIns="0" tIns="0" rIns="0" bIns="0" rtlCol="0"/>
          <a:lstStyle/>
          <a:p/>
        </p:txBody>
      </p:sp>
      <p:sp>
        <p:nvSpPr>
          <p:cNvPr id="3624" name="object 3624"/>
          <p:cNvSpPr/>
          <p:nvPr/>
        </p:nvSpPr>
        <p:spPr>
          <a:xfrm>
            <a:off x="6345730" y="2531894"/>
            <a:ext cx="6350" cy="2540"/>
          </a:xfrm>
          <a:custGeom>
            <a:rect l="l" t="t" r="r" b="b"/>
            <a:pathLst>
              <a:path w="6350" h="2539">
                <a:moveTo>
                  <a:pt x="6219" y="2488"/>
                </a:moveTo>
                <a:lnTo>
                  <a:pt x="2081" y="2488"/>
                </a:lnTo>
                <a:lnTo>
                  <a:pt x="0" y="0"/>
                </a:lnTo>
                <a:lnTo>
                  <a:pt x="6219" y="0"/>
                </a:lnTo>
                <a:lnTo>
                  <a:pt x="6219" y="2488"/>
                </a:lnTo>
                <a:close/>
              </a:path>
            </a:pathLst>
          </a:custGeom>
          <a:solidFill>
            <a:srgbClr val="C9CCCC"/>
          </a:solidFill>
        </p:spPr>
        <p:txBody>
          <a:bodyPr wrap="square" lIns="0" tIns="0" rIns="0" bIns="0" rtlCol="0"/>
          <a:lstStyle/>
          <a:p/>
        </p:txBody>
      </p:sp>
      <p:sp>
        <p:nvSpPr>
          <p:cNvPr id="3625" name="object 3625"/>
          <p:cNvSpPr/>
          <p:nvPr/>
        </p:nvSpPr>
        <p:spPr>
          <a:xfrm>
            <a:off x="6744127" y="2299254"/>
            <a:ext cx="104139" cy="222885"/>
          </a:xfrm>
          <a:custGeom>
            <a:rect l="l" t="t" r="r" b="b"/>
            <a:pathLst>
              <a:path w="104138" h="222885">
                <a:moveTo>
                  <a:pt x="78846" y="2488"/>
                </a:moveTo>
                <a:lnTo>
                  <a:pt x="76777" y="2488"/>
                </a:lnTo>
                <a:lnTo>
                  <a:pt x="76777" y="0"/>
                </a:lnTo>
                <a:lnTo>
                  <a:pt x="78846" y="2488"/>
                </a:lnTo>
                <a:close/>
              </a:path>
              <a:path w="104138" h="222885">
                <a:moveTo>
                  <a:pt x="82996" y="2488"/>
                </a:moveTo>
                <a:lnTo>
                  <a:pt x="78846" y="2488"/>
                </a:lnTo>
                <a:lnTo>
                  <a:pt x="78846" y="0"/>
                </a:lnTo>
                <a:lnTo>
                  <a:pt x="82996" y="0"/>
                </a:lnTo>
                <a:lnTo>
                  <a:pt x="82996" y="2488"/>
                </a:lnTo>
                <a:close/>
              </a:path>
              <a:path w="104138" h="222885">
                <a:moveTo>
                  <a:pt x="89216" y="10014"/>
                </a:moveTo>
                <a:lnTo>
                  <a:pt x="72614" y="10014"/>
                </a:lnTo>
                <a:lnTo>
                  <a:pt x="72614" y="5001"/>
                </a:lnTo>
                <a:lnTo>
                  <a:pt x="74683" y="5001"/>
                </a:lnTo>
                <a:lnTo>
                  <a:pt x="74683" y="2488"/>
                </a:lnTo>
                <a:lnTo>
                  <a:pt x="85065" y="2488"/>
                </a:lnTo>
                <a:lnTo>
                  <a:pt x="85065" y="7501"/>
                </a:lnTo>
                <a:lnTo>
                  <a:pt x="89216" y="7501"/>
                </a:lnTo>
                <a:lnTo>
                  <a:pt x="89216" y="10014"/>
                </a:lnTo>
                <a:close/>
              </a:path>
              <a:path w="104138" h="222885">
                <a:moveTo>
                  <a:pt x="95448" y="12502"/>
                </a:moveTo>
                <a:lnTo>
                  <a:pt x="68464" y="12502"/>
                </a:lnTo>
                <a:lnTo>
                  <a:pt x="70557" y="10014"/>
                </a:lnTo>
                <a:lnTo>
                  <a:pt x="95448" y="10014"/>
                </a:lnTo>
                <a:lnTo>
                  <a:pt x="95448" y="12502"/>
                </a:lnTo>
                <a:close/>
              </a:path>
              <a:path w="104138" h="222885">
                <a:moveTo>
                  <a:pt x="99598" y="15003"/>
                </a:moveTo>
                <a:lnTo>
                  <a:pt x="60175" y="15003"/>
                </a:lnTo>
                <a:lnTo>
                  <a:pt x="60175" y="12502"/>
                </a:lnTo>
                <a:lnTo>
                  <a:pt x="99598" y="12502"/>
                </a:lnTo>
                <a:lnTo>
                  <a:pt x="99598" y="15003"/>
                </a:lnTo>
                <a:close/>
              </a:path>
              <a:path w="104138" h="222885">
                <a:moveTo>
                  <a:pt x="99598" y="17515"/>
                </a:moveTo>
                <a:lnTo>
                  <a:pt x="53955" y="17515"/>
                </a:lnTo>
                <a:lnTo>
                  <a:pt x="53955" y="15003"/>
                </a:lnTo>
                <a:lnTo>
                  <a:pt x="101667" y="15003"/>
                </a:lnTo>
                <a:lnTo>
                  <a:pt x="99598" y="17515"/>
                </a:lnTo>
                <a:close/>
              </a:path>
              <a:path w="104138" h="222885">
                <a:moveTo>
                  <a:pt x="101667" y="22504"/>
                </a:moveTo>
                <a:lnTo>
                  <a:pt x="51862" y="22504"/>
                </a:lnTo>
                <a:lnTo>
                  <a:pt x="51862" y="17515"/>
                </a:lnTo>
                <a:lnTo>
                  <a:pt x="103736" y="17515"/>
                </a:lnTo>
                <a:lnTo>
                  <a:pt x="103736" y="20004"/>
                </a:lnTo>
                <a:lnTo>
                  <a:pt x="101667" y="22504"/>
                </a:lnTo>
                <a:close/>
              </a:path>
              <a:path w="104138" h="222885">
                <a:moveTo>
                  <a:pt x="95448" y="45033"/>
                </a:moveTo>
                <a:lnTo>
                  <a:pt x="37353" y="45033"/>
                </a:lnTo>
                <a:lnTo>
                  <a:pt x="37353" y="42509"/>
                </a:lnTo>
                <a:lnTo>
                  <a:pt x="41492" y="42509"/>
                </a:lnTo>
                <a:lnTo>
                  <a:pt x="41492" y="40020"/>
                </a:lnTo>
                <a:lnTo>
                  <a:pt x="43573" y="37532"/>
                </a:lnTo>
                <a:lnTo>
                  <a:pt x="45642" y="35007"/>
                </a:lnTo>
                <a:lnTo>
                  <a:pt x="45642" y="30030"/>
                </a:lnTo>
                <a:lnTo>
                  <a:pt x="47712" y="27505"/>
                </a:lnTo>
                <a:lnTo>
                  <a:pt x="47712" y="25017"/>
                </a:lnTo>
                <a:lnTo>
                  <a:pt x="49793" y="25017"/>
                </a:lnTo>
                <a:lnTo>
                  <a:pt x="49793" y="22504"/>
                </a:lnTo>
                <a:lnTo>
                  <a:pt x="99598" y="22504"/>
                </a:lnTo>
                <a:lnTo>
                  <a:pt x="97505" y="25017"/>
                </a:lnTo>
                <a:lnTo>
                  <a:pt x="97505" y="27505"/>
                </a:lnTo>
                <a:lnTo>
                  <a:pt x="95448" y="27505"/>
                </a:lnTo>
                <a:lnTo>
                  <a:pt x="95448" y="45033"/>
                </a:lnTo>
                <a:close/>
              </a:path>
              <a:path w="104138" h="222885">
                <a:moveTo>
                  <a:pt x="97505" y="55023"/>
                </a:moveTo>
                <a:lnTo>
                  <a:pt x="31110" y="55023"/>
                </a:lnTo>
                <a:lnTo>
                  <a:pt x="33203" y="52535"/>
                </a:lnTo>
                <a:lnTo>
                  <a:pt x="33203" y="47522"/>
                </a:lnTo>
                <a:lnTo>
                  <a:pt x="35260" y="45033"/>
                </a:lnTo>
                <a:lnTo>
                  <a:pt x="97505" y="45033"/>
                </a:lnTo>
                <a:lnTo>
                  <a:pt x="97505" y="50034"/>
                </a:lnTo>
                <a:lnTo>
                  <a:pt x="95448" y="52535"/>
                </a:lnTo>
                <a:lnTo>
                  <a:pt x="97505" y="55023"/>
                </a:lnTo>
                <a:close/>
              </a:path>
              <a:path w="104138" h="222885">
                <a:moveTo>
                  <a:pt x="85065" y="75040"/>
                </a:moveTo>
                <a:lnTo>
                  <a:pt x="24890" y="75040"/>
                </a:lnTo>
                <a:lnTo>
                  <a:pt x="24890" y="72539"/>
                </a:lnTo>
                <a:lnTo>
                  <a:pt x="22821" y="72539"/>
                </a:lnTo>
                <a:lnTo>
                  <a:pt x="22821" y="70051"/>
                </a:lnTo>
                <a:lnTo>
                  <a:pt x="24890" y="67538"/>
                </a:lnTo>
                <a:lnTo>
                  <a:pt x="24890" y="62525"/>
                </a:lnTo>
                <a:lnTo>
                  <a:pt x="26971" y="62525"/>
                </a:lnTo>
                <a:lnTo>
                  <a:pt x="26971" y="60036"/>
                </a:lnTo>
                <a:lnTo>
                  <a:pt x="29041" y="57536"/>
                </a:lnTo>
                <a:lnTo>
                  <a:pt x="29041" y="55023"/>
                </a:lnTo>
                <a:lnTo>
                  <a:pt x="95448" y="55023"/>
                </a:lnTo>
                <a:lnTo>
                  <a:pt x="93378" y="57536"/>
                </a:lnTo>
                <a:lnTo>
                  <a:pt x="93378" y="60036"/>
                </a:lnTo>
                <a:lnTo>
                  <a:pt x="91285" y="62525"/>
                </a:lnTo>
                <a:lnTo>
                  <a:pt x="91285" y="67538"/>
                </a:lnTo>
                <a:lnTo>
                  <a:pt x="85065" y="75040"/>
                </a:lnTo>
                <a:close/>
              </a:path>
              <a:path w="104138" h="222885">
                <a:moveTo>
                  <a:pt x="82996" y="82541"/>
                </a:moveTo>
                <a:lnTo>
                  <a:pt x="16601" y="82541"/>
                </a:lnTo>
                <a:lnTo>
                  <a:pt x="18670" y="80041"/>
                </a:lnTo>
                <a:lnTo>
                  <a:pt x="18670" y="77552"/>
                </a:lnTo>
                <a:lnTo>
                  <a:pt x="22821" y="72539"/>
                </a:lnTo>
                <a:lnTo>
                  <a:pt x="24890" y="75040"/>
                </a:lnTo>
                <a:lnTo>
                  <a:pt x="87147" y="75040"/>
                </a:lnTo>
                <a:lnTo>
                  <a:pt x="82996" y="80041"/>
                </a:lnTo>
                <a:lnTo>
                  <a:pt x="82996" y="82541"/>
                </a:lnTo>
                <a:close/>
              </a:path>
              <a:path w="104138" h="222885">
                <a:moveTo>
                  <a:pt x="78846" y="115060"/>
                </a:moveTo>
                <a:lnTo>
                  <a:pt x="4150" y="115060"/>
                </a:lnTo>
                <a:lnTo>
                  <a:pt x="4150" y="112572"/>
                </a:lnTo>
                <a:lnTo>
                  <a:pt x="2069" y="112572"/>
                </a:lnTo>
                <a:lnTo>
                  <a:pt x="2069" y="110071"/>
                </a:lnTo>
                <a:lnTo>
                  <a:pt x="4150" y="107559"/>
                </a:lnTo>
                <a:lnTo>
                  <a:pt x="4150" y="105070"/>
                </a:lnTo>
                <a:lnTo>
                  <a:pt x="6219" y="105070"/>
                </a:lnTo>
                <a:lnTo>
                  <a:pt x="6219" y="100057"/>
                </a:lnTo>
                <a:lnTo>
                  <a:pt x="8288" y="100057"/>
                </a:lnTo>
                <a:lnTo>
                  <a:pt x="8288" y="97569"/>
                </a:lnTo>
                <a:lnTo>
                  <a:pt x="10370" y="97569"/>
                </a:lnTo>
                <a:lnTo>
                  <a:pt x="10370" y="92556"/>
                </a:lnTo>
                <a:lnTo>
                  <a:pt x="12439" y="92556"/>
                </a:lnTo>
                <a:lnTo>
                  <a:pt x="12439" y="90067"/>
                </a:lnTo>
                <a:lnTo>
                  <a:pt x="14508" y="87542"/>
                </a:lnTo>
                <a:lnTo>
                  <a:pt x="14508" y="82541"/>
                </a:lnTo>
                <a:lnTo>
                  <a:pt x="85065" y="82541"/>
                </a:lnTo>
                <a:lnTo>
                  <a:pt x="85065" y="87542"/>
                </a:lnTo>
                <a:lnTo>
                  <a:pt x="82996" y="87542"/>
                </a:lnTo>
                <a:lnTo>
                  <a:pt x="82996" y="95044"/>
                </a:lnTo>
                <a:lnTo>
                  <a:pt x="80915" y="97569"/>
                </a:lnTo>
                <a:lnTo>
                  <a:pt x="80915" y="107559"/>
                </a:lnTo>
                <a:lnTo>
                  <a:pt x="78846" y="107559"/>
                </a:lnTo>
                <a:lnTo>
                  <a:pt x="78846" y="115060"/>
                </a:lnTo>
                <a:close/>
              </a:path>
              <a:path w="104138" h="222885">
                <a:moveTo>
                  <a:pt x="76777" y="127575"/>
                </a:moveTo>
                <a:lnTo>
                  <a:pt x="4150" y="127575"/>
                </a:lnTo>
                <a:lnTo>
                  <a:pt x="4150" y="117573"/>
                </a:lnTo>
                <a:lnTo>
                  <a:pt x="2069" y="117573"/>
                </a:lnTo>
                <a:lnTo>
                  <a:pt x="2069" y="115060"/>
                </a:lnTo>
                <a:lnTo>
                  <a:pt x="76777" y="115060"/>
                </a:lnTo>
                <a:lnTo>
                  <a:pt x="76777" y="117573"/>
                </a:lnTo>
                <a:lnTo>
                  <a:pt x="78846" y="120073"/>
                </a:lnTo>
                <a:lnTo>
                  <a:pt x="76777" y="120073"/>
                </a:lnTo>
                <a:lnTo>
                  <a:pt x="76777" y="127575"/>
                </a:lnTo>
                <a:close/>
              </a:path>
              <a:path w="104138" h="222885">
                <a:moveTo>
                  <a:pt x="72614" y="137589"/>
                </a:moveTo>
                <a:lnTo>
                  <a:pt x="2069" y="137589"/>
                </a:lnTo>
                <a:lnTo>
                  <a:pt x="2069" y="125075"/>
                </a:lnTo>
                <a:lnTo>
                  <a:pt x="4150" y="127575"/>
                </a:lnTo>
                <a:lnTo>
                  <a:pt x="74683" y="127575"/>
                </a:lnTo>
                <a:lnTo>
                  <a:pt x="74683" y="132576"/>
                </a:lnTo>
                <a:lnTo>
                  <a:pt x="72614" y="132576"/>
                </a:lnTo>
                <a:lnTo>
                  <a:pt x="72614" y="137589"/>
                </a:lnTo>
                <a:close/>
              </a:path>
              <a:path w="104138" h="222885">
                <a:moveTo>
                  <a:pt x="68464" y="152593"/>
                </a:moveTo>
                <a:lnTo>
                  <a:pt x="4150" y="152593"/>
                </a:lnTo>
                <a:lnTo>
                  <a:pt x="4150" y="150092"/>
                </a:lnTo>
                <a:lnTo>
                  <a:pt x="0" y="150092"/>
                </a:lnTo>
                <a:lnTo>
                  <a:pt x="0" y="147579"/>
                </a:lnTo>
                <a:lnTo>
                  <a:pt x="2069" y="145091"/>
                </a:lnTo>
                <a:lnTo>
                  <a:pt x="0" y="145091"/>
                </a:lnTo>
                <a:lnTo>
                  <a:pt x="2069" y="142578"/>
                </a:lnTo>
                <a:lnTo>
                  <a:pt x="0" y="142578"/>
                </a:lnTo>
                <a:lnTo>
                  <a:pt x="0" y="137589"/>
                </a:lnTo>
                <a:lnTo>
                  <a:pt x="70557" y="137589"/>
                </a:lnTo>
                <a:lnTo>
                  <a:pt x="70557" y="140078"/>
                </a:lnTo>
                <a:lnTo>
                  <a:pt x="72614" y="140078"/>
                </a:lnTo>
                <a:lnTo>
                  <a:pt x="72614" y="142578"/>
                </a:lnTo>
                <a:lnTo>
                  <a:pt x="70557" y="145091"/>
                </a:lnTo>
                <a:lnTo>
                  <a:pt x="68464" y="147579"/>
                </a:lnTo>
                <a:lnTo>
                  <a:pt x="68464" y="152593"/>
                </a:lnTo>
                <a:close/>
              </a:path>
              <a:path w="104138" h="222885">
                <a:moveTo>
                  <a:pt x="53955" y="172597"/>
                </a:moveTo>
                <a:lnTo>
                  <a:pt x="10370" y="172597"/>
                </a:lnTo>
                <a:lnTo>
                  <a:pt x="8288" y="170108"/>
                </a:lnTo>
                <a:lnTo>
                  <a:pt x="8288" y="167596"/>
                </a:lnTo>
                <a:lnTo>
                  <a:pt x="6219" y="165095"/>
                </a:lnTo>
                <a:lnTo>
                  <a:pt x="6219" y="160094"/>
                </a:lnTo>
                <a:lnTo>
                  <a:pt x="4150" y="157594"/>
                </a:lnTo>
                <a:lnTo>
                  <a:pt x="4150" y="152593"/>
                </a:lnTo>
                <a:lnTo>
                  <a:pt x="6219" y="155081"/>
                </a:lnTo>
                <a:lnTo>
                  <a:pt x="64313" y="155081"/>
                </a:lnTo>
                <a:lnTo>
                  <a:pt x="64313" y="160094"/>
                </a:lnTo>
                <a:lnTo>
                  <a:pt x="60175" y="160094"/>
                </a:lnTo>
                <a:lnTo>
                  <a:pt x="60175" y="167596"/>
                </a:lnTo>
                <a:lnTo>
                  <a:pt x="58094" y="167596"/>
                </a:lnTo>
                <a:lnTo>
                  <a:pt x="58094" y="170108"/>
                </a:lnTo>
                <a:lnTo>
                  <a:pt x="53955" y="170108"/>
                </a:lnTo>
                <a:lnTo>
                  <a:pt x="53955" y="172597"/>
                </a:lnTo>
                <a:close/>
              </a:path>
              <a:path w="104138" h="222885">
                <a:moveTo>
                  <a:pt x="66394" y="155081"/>
                </a:moveTo>
                <a:lnTo>
                  <a:pt x="6219" y="155081"/>
                </a:lnTo>
                <a:lnTo>
                  <a:pt x="6219" y="152593"/>
                </a:lnTo>
                <a:lnTo>
                  <a:pt x="66394" y="152593"/>
                </a:lnTo>
                <a:lnTo>
                  <a:pt x="66394" y="155081"/>
                </a:lnTo>
                <a:close/>
              </a:path>
              <a:path w="104138" h="222885">
                <a:moveTo>
                  <a:pt x="47712" y="187600"/>
                </a:moveTo>
                <a:lnTo>
                  <a:pt x="18670" y="187600"/>
                </a:lnTo>
                <a:lnTo>
                  <a:pt x="18670" y="185112"/>
                </a:lnTo>
                <a:lnTo>
                  <a:pt x="16601" y="185112"/>
                </a:lnTo>
                <a:lnTo>
                  <a:pt x="14508" y="182623"/>
                </a:lnTo>
                <a:lnTo>
                  <a:pt x="10370" y="177610"/>
                </a:lnTo>
                <a:lnTo>
                  <a:pt x="10370" y="175097"/>
                </a:lnTo>
                <a:lnTo>
                  <a:pt x="8288" y="175097"/>
                </a:lnTo>
                <a:lnTo>
                  <a:pt x="8288" y="172597"/>
                </a:lnTo>
                <a:lnTo>
                  <a:pt x="51862" y="172597"/>
                </a:lnTo>
                <a:lnTo>
                  <a:pt x="51862" y="175097"/>
                </a:lnTo>
                <a:lnTo>
                  <a:pt x="49793" y="177610"/>
                </a:lnTo>
                <a:lnTo>
                  <a:pt x="49793" y="180099"/>
                </a:lnTo>
                <a:lnTo>
                  <a:pt x="47712" y="180099"/>
                </a:lnTo>
                <a:lnTo>
                  <a:pt x="47712" y="187600"/>
                </a:lnTo>
                <a:close/>
              </a:path>
              <a:path w="104138" h="222885">
                <a:moveTo>
                  <a:pt x="43573" y="217631"/>
                </a:moveTo>
                <a:lnTo>
                  <a:pt x="33203" y="217631"/>
                </a:lnTo>
                <a:lnTo>
                  <a:pt x="33203" y="202603"/>
                </a:lnTo>
                <a:lnTo>
                  <a:pt x="31110" y="202603"/>
                </a:lnTo>
                <a:lnTo>
                  <a:pt x="31110" y="197626"/>
                </a:lnTo>
                <a:lnTo>
                  <a:pt x="29041" y="195102"/>
                </a:lnTo>
                <a:lnTo>
                  <a:pt x="29041" y="192613"/>
                </a:lnTo>
                <a:lnTo>
                  <a:pt x="26971" y="192613"/>
                </a:lnTo>
                <a:lnTo>
                  <a:pt x="24890" y="190125"/>
                </a:lnTo>
                <a:lnTo>
                  <a:pt x="22821" y="190125"/>
                </a:lnTo>
                <a:lnTo>
                  <a:pt x="20752" y="187600"/>
                </a:lnTo>
                <a:lnTo>
                  <a:pt x="45642" y="187600"/>
                </a:lnTo>
                <a:lnTo>
                  <a:pt x="45642" y="192613"/>
                </a:lnTo>
                <a:lnTo>
                  <a:pt x="43573" y="195102"/>
                </a:lnTo>
                <a:lnTo>
                  <a:pt x="43573" y="217631"/>
                </a:lnTo>
                <a:close/>
              </a:path>
              <a:path w="104138" h="222885">
                <a:moveTo>
                  <a:pt x="41492" y="222644"/>
                </a:moveTo>
                <a:lnTo>
                  <a:pt x="39423" y="220131"/>
                </a:lnTo>
                <a:lnTo>
                  <a:pt x="33203" y="220131"/>
                </a:lnTo>
                <a:lnTo>
                  <a:pt x="35260" y="217631"/>
                </a:lnTo>
                <a:lnTo>
                  <a:pt x="41492" y="217631"/>
                </a:lnTo>
                <a:lnTo>
                  <a:pt x="41492" y="222644"/>
                </a:lnTo>
                <a:close/>
              </a:path>
            </a:pathLst>
          </a:custGeom>
          <a:solidFill>
            <a:srgbClr val="C9CCCC"/>
          </a:solidFill>
        </p:spPr>
        <p:txBody>
          <a:bodyPr wrap="square" lIns="0" tIns="0" rIns="0" bIns="0" rtlCol="0"/>
          <a:lstStyle/>
          <a:p/>
        </p:txBody>
      </p:sp>
      <p:sp>
        <p:nvSpPr>
          <p:cNvPr id="3626" name="object 3626"/>
          <p:cNvSpPr/>
          <p:nvPr/>
        </p:nvSpPr>
        <p:spPr>
          <a:xfrm>
            <a:off x="6820905" y="2509385"/>
            <a:ext cx="4445" cy="5080"/>
          </a:xfrm>
          <a:custGeom>
            <a:rect l="l" t="t" r="r" b="b"/>
            <a:pathLst>
              <a:path w="4445" h="5080">
                <a:moveTo>
                  <a:pt x="4138" y="4989"/>
                </a:moveTo>
                <a:lnTo>
                  <a:pt x="0" y="4989"/>
                </a:lnTo>
                <a:lnTo>
                  <a:pt x="0" y="0"/>
                </a:lnTo>
                <a:lnTo>
                  <a:pt x="2069" y="2488"/>
                </a:lnTo>
                <a:lnTo>
                  <a:pt x="4138" y="2488"/>
                </a:lnTo>
                <a:lnTo>
                  <a:pt x="4138" y="4989"/>
                </a:lnTo>
                <a:close/>
              </a:path>
            </a:pathLst>
          </a:custGeom>
          <a:solidFill>
            <a:srgbClr val="C9CCCC"/>
          </a:solidFill>
        </p:spPr>
        <p:txBody>
          <a:bodyPr wrap="square" lIns="0" tIns="0" rIns="0" bIns="0" rtlCol="0"/>
          <a:lstStyle/>
          <a:p/>
        </p:txBody>
      </p:sp>
      <p:sp>
        <p:nvSpPr>
          <p:cNvPr id="3627" name="object 3627"/>
          <p:cNvSpPr/>
          <p:nvPr/>
        </p:nvSpPr>
        <p:spPr>
          <a:xfrm>
            <a:off x="6389302" y="2471856"/>
            <a:ext cx="4445" cy="7620"/>
          </a:xfrm>
          <a:custGeom>
            <a:rect l="l" t="t" r="r" b="b"/>
            <a:pathLst>
              <a:path w="4445" h="7619">
                <a:moveTo>
                  <a:pt x="4150" y="7501"/>
                </a:moveTo>
                <a:lnTo>
                  <a:pt x="2069" y="5013"/>
                </a:lnTo>
                <a:lnTo>
                  <a:pt x="0" y="2488"/>
                </a:lnTo>
                <a:lnTo>
                  <a:pt x="0" y="0"/>
                </a:lnTo>
                <a:lnTo>
                  <a:pt x="2069" y="0"/>
                </a:lnTo>
                <a:lnTo>
                  <a:pt x="2069" y="2488"/>
                </a:lnTo>
                <a:lnTo>
                  <a:pt x="4150" y="2488"/>
                </a:lnTo>
                <a:lnTo>
                  <a:pt x="4150" y="7501"/>
                </a:lnTo>
                <a:close/>
              </a:path>
            </a:pathLst>
          </a:custGeom>
          <a:solidFill>
            <a:srgbClr val="C9CCCC"/>
          </a:solidFill>
        </p:spPr>
        <p:txBody>
          <a:bodyPr wrap="square" lIns="0" tIns="0" rIns="0" bIns="0" rtlCol="0"/>
          <a:lstStyle/>
          <a:p/>
        </p:txBody>
      </p:sp>
      <p:sp>
        <p:nvSpPr>
          <p:cNvPr id="3628" name="object 3628"/>
          <p:cNvSpPr/>
          <p:nvPr/>
        </p:nvSpPr>
        <p:spPr>
          <a:xfrm>
            <a:off x="6389308" y="2466849"/>
            <a:ext cx="6350" cy="7620"/>
          </a:xfrm>
          <a:custGeom>
            <a:rect l="l" t="t" r="r" b="b"/>
            <a:pathLst>
              <a:path w="6350" h="7619">
                <a:moveTo>
                  <a:pt x="4150" y="7501"/>
                </a:moveTo>
                <a:lnTo>
                  <a:pt x="4150" y="5013"/>
                </a:lnTo>
                <a:lnTo>
                  <a:pt x="2069" y="5013"/>
                </a:lnTo>
                <a:lnTo>
                  <a:pt x="2069" y="2512"/>
                </a:lnTo>
                <a:lnTo>
                  <a:pt x="0" y="2512"/>
                </a:lnTo>
                <a:lnTo>
                  <a:pt x="4150" y="0"/>
                </a:lnTo>
                <a:lnTo>
                  <a:pt x="4150" y="2512"/>
                </a:lnTo>
                <a:lnTo>
                  <a:pt x="6219" y="5013"/>
                </a:lnTo>
                <a:lnTo>
                  <a:pt x="4150" y="7501"/>
                </a:lnTo>
                <a:close/>
              </a:path>
            </a:pathLst>
          </a:custGeom>
          <a:solidFill>
            <a:srgbClr val="C9CCCC"/>
          </a:solidFill>
        </p:spPr>
        <p:txBody>
          <a:bodyPr wrap="square" lIns="0" tIns="0" rIns="0" bIns="0" rtlCol="0"/>
          <a:lstStyle/>
          <a:p/>
        </p:txBody>
      </p:sp>
      <p:sp>
        <p:nvSpPr>
          <p:cNvPr id="3629" name="object 3629"/>
          <p:cNvSpPr/>
          <p:nvPr/>
        </p:nvSpPr>
        <p:spPr>
          <a:xfrm>
            <a:off x="6646591" y="2349297"/>
            <a:ext cx="10795" cy="10160"/>
          </a:xfrm>
          <a:custGeom>
            <a:rect l="l" t="t" r="r" b="b"/>
            <a:pathLst>
              <a:path w="10795" h="10160">
                <a:moveTo>
                  <a:pt x="8312" y="4977"/>
                </a:moveTo>
                <a:lnTo>
                  <a:pt x="6243" y="4977"/>
                </a:lnTo>
                <a:lnTo>
                  <a:pt x="6243" y="0"/>
                </a:lnTo>
                <a:lnTo>
                  <a:pt x="8312" y="2488"/>
                </a:lnTo>
                <a:lnTo>
                  <a:pt x="8312" y="4977"/>
                </a:lnTo>
                <a:close/>
              </a:path>
              <a:path w="10795" h="10160">
                <a:moveTo>
                  <a:pt x="10382" y="7501"/>
                </a:moveTo>
                <a:lnTo>
                  <a:pt x="2093" y="7501"/>
                </a:lnTo>
                <a:lnTo>
                  <a:pt x="0" y="4977"/>
                </a:lnTo>
                <a:lnTo>
                  <a:pt x="2093" y="2488"/>
                </a:lnTo>
                <a:lnTo>
                  <a:pt x="2093" y="4977"/>
                </a:lnTo>
                <a:lnTo>
                  <a:pt x="10382" y="4977"/>
                </a:lnTo>
                <a:lnTo>
                  <a:pt x="10382" y="7501"/>
                </a:lnTo>
                <a:close/>
              </a:path>
              <a:path w="10795" h="10160">
                <a:moveTo>
                  <a:pt x="2093" y="9990"/>
                </a:moveTo>
                <a:lnTo>
                  <a:pt x="0" y="9990"/>
                </a:lnTo>
                <a:lnTo>
                  <a:pt x="0" y="7501"/>
                </a:lnTo>
                <a:lnTo>
                  <a:pt x="4162" y="7501"/>
                </a:lnTo>
                <a:lnTo>
                  <a:pt x="2093" y="9990"/>
                </a:lnTo>
                <a:close/>
              </a:path>
            </a:pathLst>
          </a:custGeom>
          <a:solidFill>
            <a:srgbClr val="C9CCCC"/>
          </a:solidFill>
        </p:spPr>
        <p:txBody>
          <a:bodyPr wrap="square" lIns="0" tIns="0" rIns="0" bIns="0" rtlCol="0"/>
          <a:lstStyle/>
          <a:p/>
        </p:txBody>
      </p:sp>
      <p:sp>
        <p:nvSpPr>
          <p:cNvPr id="3630" name="object 3630"/>
          <p:cNvSpPr/>
          <p:nvPr/>
        </p:nvSpPr>
        <p:spPr>
          <a:xfrm>
            <a:off x="6723366" y="2276753"/>
            <a:ext cx="10795" cy="17780"/>
          </a:xfrm>
          <a:custGeom>
            <a:rect l="l" t="t" r="r" b="b"/>
            <a:pathLst>
              <a:path w="10795" h="17780">
                <a:moveTo>
                  <a:pt x="4162" y="2488"/>
                </a:moveTo>
                <a:lnTo>
                  <a:pt x="2093" y="2488"/>
                </a:lnTo>
                <a:lnTo>
                  <a:pt x="2093" y="0"/>
                </a:lnTo>
                <a:lnTo>
                  <a:pt x="4162" y="0"/>
                </a:lnTo>
                <a:lnTo>
                  <a:pt x="4162" y="2488"/>
                </a:lnTo>
                <a:close/>
              </a:path>
              <a:path w="10795" h="17780">
                <a:moveTo>
                  <a:pt x="8312" y="4977"/>
                </a:moveTo>
                <a:lnTo>
                  <a:pt x="0" y="4977"/>
                </a:lnTo>
                <a:lnTo>
                  <a:pt x="0" y="2488"/>
                </a:lnTo>
                <a:lnTo>
                  <a:pt x="8312" y="2488"/>
                </a:lnTo>
                <a:lnTo>
                  <a:pt x="8312" y="4977"/>
                </a:lnTo>
                <a:close/>
              </a:path>
              <a:path w="10795" h="17780">
                <a:moveTo>
                  <a:pt x="8312" y="12502"/>
                </a:moveTo>
                <a:lnTo>
                  <a:pt x="2093" y="12502"/>
                </a:lnTo>
                <a:lnTo>
                  <a:pt x="2093" y="4977"/>
                </a:lnTo>
                <a:lnTo>
                  <a:pt x="10382" y="4977"/>
                </a:lnTo>
                <a:lnTo>
                  <a:pt x="10382" y="7501"/>
                </a:lnTo>
                <a:lnTo>
                  <a:pt x="6231" y="7501"/>
                </a:lnTo>
                <a:lnTo>
                  <a:pt x="6231" y="9990"/>
                </a:lnTo>
                <a:lnTo>
                  <a:pt x="8312" y="9990"/>
                </a:lnTo>
                <a:lnTo>
                  <a:pt x="8312" y="12502"/>
                </a:lnTo>
                <a:close/>
              </a:path>
              <a:path w="10795" h="17780">
                <a:moveTo>
                  <a:pt x="4162" y="17491"/>
                </a:moveTo>
                <a:lnTo>
                  <a:pt x="2093" y="17491"/>
                </a:lnTo>
                <a:lnTo>
                  <a:pt x="2093" y="15003"/>
                </a:lnTo>
                <a:lnTo>
                  <a:pt x="0" y="15003"/>
                </a:lnTo>
                <a:lnTo>
                  <a:pt x="0" y="12502"/>
                </a:lnTo>
                <a:lnTo>
                  <a:pt x="4162" y="12502"/>
                </a:lnTo>
                <a:lnTo>
                  <a:pt x="4162" y="17491"/>
                </a:lnTo>
                <a:close/>
              </a:path>
            </a:pathLst>
          </a:custGeom>
          <a:solidFill>
            <a:srgbClr val="C9CCCC"/>
          </a:solidFill>
        </p:spPr>
        <p:txBody>
          <a:bodyPr wrap="square" lIns="0" tIns="0" rIns="0" bIns="0" rtlCol="0"/>
          <a:lstStyle/>
          <a:p/>
        </p:txBody>
      </p:sp>
      <p:sp>
        <p:nvSpPr>
          <p:cNvPr id="3631" name="object 3631"/>
          <p:cNvSpPr/>
          <p:nvPr/>
        </p:nvSpPr>
        <p:spPr>
          <a:xfrm>
            <a:off x="6725457" y="2226709"/>
            <a:ext cx="6350" cy="10160"/>
          </a:xfrm>
          <a:custGeom>
            <a:rect l="l" t="t" r="r" b="b"/>
            <a:pathLst>
              <a:path w="6350" h="10160">
                <a:moveTo>
                  <a:pt x="6219" y="5013"/>
                </a:moveTo>
                <a:lnTo>
                  <a:pt x="0" y="5013"/>
                </a:lnTo>
                <a:lnTo>
                  <a:pt x="2069" y="2488"/>
                </a:lnTo>
                <a:lnTo>
                  <a:pt x="2069" y="0"/>
                </a:lnTo>
                <a:lnTo>
                  <a:pt x="6219" y="0"/>
                </a:lnTo>
                <a:lnTo>
                  <a:pt x="6219" y="5013"/>
                </a:lnTo>
                <a:close/>
              </a:path>
              <a:path w="6350" h="10160">
                <a:moveTo>
                  <a:pt x="4138" y="9990"/>
                </a:moveTo>
                <a:lnTo>
                  <a:pt x="2069" y="9990"/>
                </a:lnTo>
                <a:lnTo>
                  <a:pt x="2069" y="7501"/>
                </a:lnTo>
                <a:lnTo>
                  <a:pt x="0" y="7501"/>
                </a:lnTo>
                <a:lnTo>
                  <a:pt x="2069" y="5013"/>
                </a:lnTo>
                <a:lnTo>
                  <a:pt x="4138" y="5013"/>
                </a:lnTo>
                <a:lnTo>
                  <a:pt x="4138" y="9990"/>
                </a:lnTo>
                <a:close/>
              </a:path>
            </a:pathLst>
          </a:custGeom>
          <a:solidFill>
            <a:srgbClr val="C9CCCC"/>
          </a:solidFill>
        </p:spPr>
        <p:txBody>
          <a:bodyPr wrap="square" lIns="0" tIns="0" rIns="0" bIns="0" rtlCol="0"/>
          <a:lstStyle/>
          <a:p/>
        </p:txBody>
      </p:sp>
      <p:sp>
        <p:nvSpPr>
          <p:cNvPr id="3632" name="object 3632"/>
          <p:cNvSpPr/>
          <p:nvPr/>
        </p:nvSpPr>
        <p:spPr>
          <a:xfrm>
            <a:off x="6723376" y="2234213"/>
            <a:ext cx="2540" cy="2540"/>
          </a:xfrm>
          <a:custGeom>
            <a:rect l="l" t="t" r="r" b="b"/>
            <a:pathLst>
              <a:path w="2540"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633" name="object 3633"/>
          <p:cNvSpPr/>
          <p:nvPr/>
        </p:nvSpPr>
        <p:spPr>
          <a:xfrm>
            <a:off x="6737904" y="2201692"/>
            <a:ext cx="10795" cy="12700"/>
          </a:xfrm>
          <a:custGeom>
            <a:rect l="l" t="t" r="r" b="b"/>
            <a:pathLst>
              <a:path w="10795" h="12700">
                <a:moveTo>
                  <a:pt x="4138" y="12502"/>
                </a:moveTo>
                <a:lnTo>
                  <a:pt x="0" y="12502"/>
                </a:lnTo>
                <a:lnTo>
                  <a:pt x="0" y="5001"/>
                </a:lnTo>
                <a:lnTo>
                  <a:pt x="4138" y="5001"/>
                </a:lnTo>
                <a:lnTo>
                  <a:pt x="4138" y="2488"/>
                </a:lnTo>
                <a:lnTo>
                  <a:pt x="6219" y="0"/>
                </a:lnTo>
                <a:lnTo>
                  <a:pt x="8288" y="0"/>
                </a:lnTo>
                <a:lnTo>
                  <a:pt x="8288" y="2488"/>
                </a:lnTo>
                <a:lnTo>
                  <a:pt x="10370" y="2488"/>
                </a:lnTo>
                <a:lnTo>
                  <a:pt x="8288" y="5001"/>
                </a:lnTo>
                <a:lnTo>
                  <a:pt x="10370" y="7501"/>
                </a:lnTo>
                <a:lnTo>
                  <a:pt x="8288" y="7501"/>
                </a:lnTo>
                <a:lnTo>
                  <a:pt x="8288" y="9990"/>
                </a:lnTo>
                <a:lnTo>
                  <a:pt x="4138" y="9990"/>
                </a:lnTo>
                <a:lnTo>
                  <a:pt x="4138" y="12502"/>
                </a:lnTo>
                <a:close/>
              </a:path>
            </a:pathLst>
          </a:custGeom>
          <a:solidFill>
            <a:srgbClr val="C9CCCC"/>
          </a:solidFill>
        </p:spPr>
        <p:txBody>
          <a:bodyPr wrap="square" lIns="0" tIns="0" rIns="0" bIns="0" rtlCol="0"/>
          <a:lstStyle/>
          <a:p/>
        </p:txBody>
      </p:sp>
      <p:sp>
        <p:nvSpPr>
          <p:cNvPr id="3634" name="object 3634"/>
          <p:cNvSpPr/>
          <p:nvPr/>
        </p:nvSpPr>
        <p:spPr>
          <a:xfrm>
            <a:off x="6852018" y="2004061"/>
            <a:ext cx="8890" cy="10160"/>
          </a:xfrm>
          <a:custGeom>
            <a:rect l="l" t="t" r="r" b="b"/>
            <a:pathLst>
              <a:path w="8890" h="10160">
                <a:moveTo>
                  <a:pt x="4150" y="5013"/>
                </a:moveTo>
                <a:lnTo>
                  <a:pt x="0" y="5013"/>
                </a:lnTo>
                <a:lnTo>
                  <a:pt x="0" y="2524"/>
                </a:lnTo>
                <a:lnTo>
                  <a:pt x="2081" y="0"/>
                </a:lnTo>
                <a:lnTo>
                  <a:pt x="4150" y="0"/>
                </a:lnTo>
                <a:lnTo>
                  <a:pt x="4150" y="5013"/>
                </a:lnTo>
                <a:close/>
              </a:path>
              <a:path w="8890" h="10160">
                <a:moveTo>
                  <a:pt x="8300" y="7501"/>
                </a:moveTo>
                <a:lnTo>
                  <a:pt x="2081" y="7501"/>
                </a:lnTo>
                <a:lnTo>
                  <a:pt x="2081" y="5013"/>
                </a:lnTo>
                <a:lnTo>
                  <a:pt x="6231" y="5013"/>
                </a:lnTo>
                <a:lnTo>
                  <a:pt x="8300" y="7501"/>
                </a:lnTo>
                <a:close/>
              </a:path>
              <a:path w="8890" h="10160">
                <a:moveTo>
                  <a:pt x="6231" y="10026"/>
                </a:moveTo>
                <a:lnTo>
                  <a:pt x="4150" y="7501"/>
                </a:lnTo>
                <a:lnTo>
                  <a:pt x="6231" y="7501"/>
                </a:lnTo>
                <a:lnTo>
                  <a:pt x="6231" y="10026"/>
                </a:lnTo>
                <a:close/>
              </a:path>
            </a:pathLst>
          </a:custGeom>
          <a:solidFill>
            <a:srgbClr val="C9CCCC"/>
          </a:solidFill>
        </p:spPr>
        <p:txBody>
          <a:bodyPr wrap="square" lIns="0" tIns="0" rIns="0" bIns="0" rtlCol="0"/>
          <a:lstStyle/>
          <a:p/>
        </p:txBody>
      </p:sp>
      <p:sp>
        <p:nvSpPr>
          <p:cNvPr id="3635" name="object 3635"/>
          <p:cNvSpPr/>
          <p:nvPr/>
        </p:nvSpPr>
        <p:spPr>
          <a:xfrm>
            <a:off x="6866552" y="1994071"/>
            <a:ext cx="6350" cy="7620"/>
          </a:xfrm>
          <a:custGeom>
            <a:rect l="l" t="t" r="r" b="b"/>
            <a:pathLst>
              <a:path w="6350" h="7619">
                <a:moveTo>
                  <a:pt x="4150" y="2488"/>
                </a:moveTo>
                <a:lnTo>
                  <a:pt x="0" y="2488"/>
                </a:lnTo>
                <a:lnTo>
                  <a:pt x="0" y="0"/>
                </a:lnTo>
                <a:lnTo>
                  <a:pt x="4150" y="0"/>
                </a:lnTo>
                <a:lnTo>
                  <a:pt x="4150" y="2488"/>
                </a:lnTo>
                <a:close/>
              </a:path>
              <a:path w="6350" h="7619">
                <a:moveTo>
                  <a:pt x="4150" y="7501"/>
                </a:moveTo>
                <a:lnTo>
                  <a:pt x="2081" y="7501"/>
                </a:lnTo>
                <a:lnTo>
                  <a:pt x="2081" y="2488"/>
                </a:lnTo>
                <a:lnTo>
                  <a:pt x="6219" y="2488"/>
                </a:lnTo>
                <a:lnTo>
                  <a:pt x="6219" y="5013"/>
                </a:lnTo>
                <a:lnTo>
                  <a:pt x="4150" y="5013"/>
                </a:lnTo>
                <a:lnTo>
                  <a:pt x="4150" y="7501"/>
                </a:lnTo>
                <a:close/>
              </a:path>
            </a:pathLst>
          </a:custGeom>
          <a:solidFill>
            <a:srgbClr val="C9CCCC"/>
          </a:solidFill>
        </p:spPr>
        <p:txBody>
          <a:bodyPr wrap="square" lIns="0" tIns="0" rIns="0" bIns="0" rtlCol="0"/>
          <a:lstStyle/>
          <a:p/>
        </p:txBody>
      </p:sp>
      <p:sp>
        <p:nvSpPr>
          <p:cNvPr id="3636" name="object 3636"/>
          <p:cNvSpPr/>
          <p:nvPr/>
        </p:nvSpPr>
        <p:spPr>
          <a:xfrm>
            <a:off x="6839571" y="1986567"/>
            <a:ext cx="4445" cy="7620"/>
          </a:xfrm>
          <a:custGeom>
            <a:rect l="l" t="t" r="r" b="b"/>
            <a:pathLst>
              <a:path w="4445" h="7619">
                <a:moveTo>
                  <a:pt x="2069" y="7501"/>
                </a:moveTo>
                <a:lnTo>
                  <a:pt x="2069" y="4989"/>
                </a:lnTo>
                <a:lnTo>
                  <a:pt x="0" y="4989"/>
                </a:lnTo>
                <a:lnTo>
                  <a:pt x="0" y="0"/>
                </a:lnTo>
                <a:lnTo>
                  <a:pt x="4150" y="0"/>
                </a:lnTo>
                <a:lnTo>
                  <a:pt x="4150" y="4989"/>
                </a:lnTo>
                <a:lnTo>
                  <a:pt x="2069" y="7501"/>
                </a:lnTo>
                <a:close/>
              </a:path>
            </a:pathLst>
          </a:custGeom>
          <a:solidFill>
            <a:srgbClr val="C9CCCC"/>
          </a:solidFill>
        </p:spPr>
        <p:txBody>
          <a:bodyPr wrap="square" lIns="0" tIns="0" rIns="0" bIns="0" rtlCol="0"/>
          <a:lstStyle/>
          <a:p/>
        </p:txBody>
      </p:sp>
      <p:sp>
        <p:nvSpPr>
          <p:cNvPr id="3637" name="object 3637"/>
          <p:cNvSpPr/>
          <p:nvPr/>
        </p:nvSpPr>
        <p:spPr>
          <a:xfrm>
            <a:off x="6847864" y="1981554"/>
            <a:ext cx="19050" cy="12700"/>
          </a:xfrm>
          <a:custGeom>
            <a:rect l="l" t="t" r="r" b="b"/>
            <a:pathLst>
              <a:path w="19050" h="12700">
                <a:moveTo>
                  <a:pt x="16613" y="7501"/>
                </a:moveTo>
                <a:lnTo>
                  <a:pt x="0" y="7501"/>
                </a:lnTo>
                <a:lnTo>
                  <a:pt x="0" y="0"/>
                </a:lnTo>
                <a:lnTo>
                  <a:pt x="8300" y="0"/>
                </a:lnTo>
                <a:lnTo>
                  <a:pt x="8300" y="2500"/>
                </a:lnTo>
                <a:lnTo>
                  <a:pt x="10394" y="2500"/>
                </a:lnTo>
                <a:lnTo>
                  <a:pt x="12463" y="5013"/>
                </a:lnTo>
                <a:lnTo>
                  <a:pt x="16613" y="5013"/>
                </a:lnTo>
                <a:lnTo>
                  <a:pt x="16613" y="7501"/>
                </a:lnTo>
                <a:close/>
              </a:path>
              <a:path w="19050" h="12700">
                <a:moveTo>
                  <a:pt x="14532" y="5013"/>
                </a:moveTo>
                <a:lnTo>
                  <a:pt x="12463" y="5013"/>
                </a:lnTo>
                <a:lnTo>
                  <a:pt x="12463" y="2500"/>
                </a:lnTo>
                <a:lnTo>
                  <a:pt x="14532" y="5013"/>
                </a:lnTo>
                <a:close/>
              </a:path>
              <a:path w="19050" h="12700">
                <a:moveTo>
                  <a:pt x="4150" y="10002"/>
                </a:moveTo>
                <a:lnTo>
                  <a:pt x="2081" y="10002"/>
                </a:lnTo>
                <a:lnTo>
                  <a:pt x="2081" y="7501"/>
                </a:lnTo>
                <a:lnTo>
                  <a:pt x="4150" y="7501"/>
                </a:lnTo>
                <a:lnTo>
                  <a:pt x="4150" y="10002"/>
                </a:lnTo>
                <a:close/>
              </a:path>
              <a:path w="19050" h="12700">
                <a:moveTo>
                  <a:pt x="8300" y="12514"/>
                </a:moveTo>
                <a:lnTo>
                  <a:pt x="6231" y="12514"/>
                </a:lnTo>
                <a:lnTo>
                  <a:pt x="6231" y="7501"/>
                </a:lnTo>
                <a:lnTo>
                  <a:pt x="18682" y="7501"/>
                </a:lnTo>
                <a:lnTo>
                  <a:pt x="18682" y="10002"/>
                </a:lnTo>
                <a:lnTo>
                  <a:pt x="8300" y="10002"/>
                </a:lnTo>
                <a:lnTo>
                  <a:pt x="8300" y="12514"/>
                </a:lnTo>
                <a:close/>
              </a:path>
              <a:path w="19050" h="12700">
                <a:moveTo>
                  <a:pt x="18682" y="12514"/>
                </a:moveTo>
                <a:lnTo>
                  <a:pt x="14532" y="12514"/>
                </a:lnTo>
                <a:lnTo>
                  <a:pt x="14532" y="10002"/>
                </a:lnTo>
                <a:lnTo>
                  <a:pt x="18682" y="10002"/>
                </a:lnTo>
                <a:lnTo>
                  <a:pt x="18682" y="12514"/>
                </a:lnTo>
                <a:close/>
              </a:path>
            </a:pathLst>
          </a:custGeom>
          <a:solidFill>
            <a:srgbClr val="C9CCCC"/>
          </a:solidFill>
        </p:spPr>
        <p:txBody>
          <a:bodyPr wrap="square" lIns="0" tIns="0" rIns="0" bIns="0" rtlCol="0"/>
          <a:lstStyle/>
          <a:p/>
        </p:txBody>
      </p:sp>
      <p:sp>
        <p:nvSpPr>
          <p:cNvPr id="3638" name="object 3638"/>
          <p:cNvSpPr/>
          <p:nvPr/>
        </p:nvSpPr>
        <p:spPr>
          <a:xfrm>
            <a:off x="6864480" y="1959060"/>
            <a:ext cx="6350" cy="5080"/>
          </a:xfrm>
          <a:custGeom>
            <a:rect l="l" t="t" r="r" b="b"/>
            <a:pathLst>
              <a:path w="6350" h="5080">
                <a:moveTo>
                  <a:pt x="6219" y="4977"/>
                </a:moveTo>
                <a:lnTo>
                  <a:pt x="0" y="4977"/>
                </a:lnTo>
                <a:lnTo>
                  <a:pt x="0" y="2488"/>
                </a:lnTo>
                <a:lnTo>
                  <a:pt x="2069" y="0"/>
                </a:lnTo>
                <a:lnTo>
                  <a:pt x="2069" y="2488"/>
                </a:lnTo>
                <a:lnTo>
                  <a:pt x="6219" y="2488"/>
                </a:lnTo>
                <a:lnTo>
                  <a:pt x="6219" y="4977"/>
                </a:lnTo>
                <a:close/>
              </a:path>
            </a:pathLst>
          </a:custGeom>
          <a:solidFill>
            <a:srgbClr val="C9CCCC"/>
          </a:solidFill>
        </p:spPr>
        <p:txBody>
          <a:bodyPr wrap="square" lIns="0" tIns="0" rIns="0" bIns="0" rtlCol="0"/>
          <a:lstStyle/>
          <a:p/>
        </p:txBody>
      </p:sp>
      <p:sp>
        <p:nvSpPr>
          <p:cNvPr id="3639" name="object 3639"/>
          <p:cNvSpPr/>
          <p:nvPr/>
        </p:nvSpPr>
        <p:spPr>
          <a:xfrm>
            <a:off x="6829200" y="1896505"/>
            <a:ext cx="6350" cy="5080"/>
          </a:xfrm>
          <a:custGeom>
            <a:rect l="l" t="t" r="r" b="b"/>
            <a:pathLst>
              <a:path w="6350" h="5080">
                <a:moveTo>
                  <a:pt x="4150" y="2488"/>
                </a:moveTo>
                <a:lnTo>
                  <a:pt x="0" y="2488"/>
                </a:lnTo>
                <a:lnTo>
                  <a:pt x="0" y="0"/>
                </a:lnTo>
                <a:lnTo>
                  <a:pt x="2081" y="0"/>
                </a:lnTo>
                <a:lnTo>
                  <a:pt x="4150" y="2488"/>
                </a:lnTo>
                <a:close/>
              </a:path>
              <a:path w="6350" h="5080">
                <a:moveTo>
                  <a:pt x="6219" y="5013"/>
                </a:moveTo>
                <a:lnTo>
                  <a:pt x="2081" y="5013"/>
                </a:lnTo>
                <a:lnTo>
                  <a:pt x="2081" y="2488"/>
                </a:lnTo>
                <a:lnTo>
                  <a:pt x="6219" y="2488"/>
                </a:lnTo>
                <a:lnTo>
                  <a:pt x="6219" y="5013"/>
                </a:lnTo>
                <a:close/>
              </a:path>
            </a:pathLst>
          </a:custGeom>
          <a:solidFill>
            <a:srgbClr val="C9CCCC"/>
          </a:solidFill>
        </p:spPr>
        <p:txBody>
          <a:bodyPr wrap="square" lIns="0" tIns="0" rIns="0" bIns="0" rtlCol="0"/>
          <a:lstStyle/>
          <a:p/>
        </p:txBody>
      </p:sp>
      <p:sp>
        <p:nvSpPr>
          <p:cNvPr id="3640" name="object 3640"/>
          <p:cNvSpPr/>
          <p:nvPr/>
        </p:nvSpPr>
        <p:spPr>
          <a:xfrm>
            <a:off x="6876922" y="1378681"/>
            <a:ext cx="2540" cy="2540"/>
          </a:xfrm>
          <a:custGeom>
            <a:rect l="l" t="t" r="r" b="b"/>
            <a:pathLst>
              <a:path w="2540" h="2540">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641" name="object 3641"/>
          <p:cNvSpPr/>
          <p:nvPr/>
        </p:nvSpPr>
        <p:spPr>
          <a:xfrm>
            <a:off x="6874858" y="1378673"/>
            <a:ext cx="2540" cy="2540"/>
          </a:xfrm>
          <a:custGeom>
            <a:rect l="l" t="t" r="r" b="b"/>
            <a:pathLst>
              <a:path w="2540" h="2540">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642" name="object 3642"/>
          <p:cNvSpPr/>
          <p:nvPr/>
        </p:nvSpPr>
        <p:spPr>
          <a:xfrm>
            <a:off x="6405902" y="2484376"/>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43" name="object 3643"/>
          <p:cNvSpPr/>
          <p:nvPr/>
        </p:nvSpPr>
        <p:spPr>
          <a:xfrm>
            <a:off x="6607168" y="2401811"/>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644" name="object 3644"/>
          <p:cNvSpPr/>
          <p:nvPr/>
        </p:nvSpPr>
        <p:spPr>
          <a:xfrm>
            <a:off x="6661126" y="2349297"/>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645" name="object 3645"/>
          <p:cNvSpPr/>
          <p:nvPr/>
        </p:nvSpPr>
        <p:spPr>
          <a:xfrm>
            <a:off x="6683945" y="2316780"/>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646" name="object 3646"/>
          <p:cNvSpPr/>
          <p:nvPr/>
        </p:nvSpPr>
        <p:spPr>
          <a:xfrm>
            <a:off x="6289704" y="2539395"/>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647" name="object 3647"/>
          <p:cNvSpPr/>
          <p:nvPr/>
        </p:nvSpPr>
        <p:spPr>
          <a:xfrm>
            <a:off x="6812588" y="1488751"/>
            <a:ext cx="2540" cy="2540"/>
          </a:xfrm>
          <a:custGeom>
            <a:rect l="l" t="t" r="r" b="b"/>
            <a:pathLst>
              <a:path w="2540" h="2540">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648" name="object 3648"/>
          <p:cNvSpPr/>
          <p:nvPr/>
        </p:nvSpPr>
        <p:spPr>
          <a:xfrm>
            <a:off x="6849939" y="1536299"/>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49" name="object 3649"/>
          <p:cNvSpPr/>
          <p:nvPr/>
        </p:nvSpPr>
        <p:spPr>
          <a:xfrm>
            <a:off x="6854101" y="1996567"/>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650" name="object 3650"/>
          <p:cNvSpPr/>
          <p:nvPr/>
        </p:nvSpPr>
        <p:spPr>
          <a:xfrm>
            <a:off x="6208772" y="2581936"/>
            <a:ext cx="4445" cy="2540"/>
          </a:xfrm>
          <a:custGeom>
            <a:rect l="l" t="t" r="r" b="b"/>
            <a:pathLst>
              <a:path w="4445" h="2539">
                <a:moveTo>
                  <a:pt x="4150" y="2488"/>
                </a:moveTo>
                <a:lnTo>
                  <a:pt x="0" y="2488"/>
                </a:lnTo>
                <a:lnTo>
                  <a:pt x="2093" y="0"/>
                </a:lnTo>
                <a:lnTo>
                  <a:pt x="4150" y="0"/>
                </a:lnTo>
                <a:lnTo>
                  <a:pt x="4150" y="2488"/>
                </a:lnTo>
                <a:close/>
              </a:path>
            </a:pathLst>
          </a:custGeom>
          <a:solidFill>
            <a:srgbClr val="C9CCCC"/>
          </a:solidFill>
        </p:spPr>
        <p:txBody>
          <a:bodyPr wrap="square" lIns="0" tIns="0" rIns="0" bIns="0" rtlCol="0"/>
          <a:lstStyle/>
          <a:p/>
        </p:txBody>
      </p:sp>
      <p:sp>
        <p:nvSpPr>
          <p:cNvPr id="3651" name="object 3651"/>
          <p:cNvSpPr/>
          <p:nvPr/>
        </p:nvSpPr>
        <p:spPr>
          <a:xfrm>
            <a:off x="4210568" y="443112"/>
            <a:ext cx="3338829" cy="2184400"/>
          </a:xfrm>
          <a:custGeom>
            <a:rect l="l" t="t" r="r" b="b"/>
            <a:pathLst>
              <a:path w="3338829" h="2184400">
                <a:moveTo>
                  <a:pt x="2753507" y="12700"/>
                </a:moveTo>
                <a:lnTo>
                  <a:pt x="2614474" y="12700"/>
                </a:lnTo>
                <a:lnTo>
                  <a:pt x="2616555" y="0"/>
                </a:lnTo>
                <a:lnTo>
                  <a:pt x="2753507" y="0"/>
                </a:lnTo>
                <a:lnTo>
                  <a:pt x="2753507" y="12700"/>
                </a:lnTo>
                <a:close/>
              </a:path>
              <a:path w="3338829" h="2184400">
                <a:moveTo>
                  <a:pt x="2761796" y="12700"/>
                </a:moveTo>
                <a:lnTo>
                  <a:pt x="2755576" y="12700"/>
                </a:lnTo>
                <a:lnTo>
                  <a:pt x="2755576" y="0"/>
                </a:lnTo>
                <a:lnTo>
                  <a:pt x="2761796" y="0"/>
                </a:lnTo>
                <a:lnTo>
                  <a:pt x="2761796" y="12700"/>
                </a:lnTo>
                <a:close/>
              </a:path>
              <a:path w="3338829" h="2184400">
                <a:moveTo>
                  <a:pt x="2786711" y="25400"/>
                </a:moveTo>
                <a:lnTo>
                  <a:pt x="2566761" y="25400"/>
                </a:lnTo>
                <a:lnTo>
                  <a:pt x="2566761" y="12700"/>
                </a:lnTo>
                <a:lnTo>
                  <a:pt x="2786711" y="12700"/>
                </a:lnTo>
                <a:lnTo>
                  <a:pt x="2786711" y="25400"/>
                </a:lnTo>
                <a:close/>
              </a:path>
              <a:path w="3338829" h="2184400">
                <a:moveTo>
                  <a:pt x="2817821" y="25400"/>
                </a:moveTo>
                <a:lnTo>
                  <a:pt x="2794999" y="25400"/>
                </a:lnTo>
                <a:lnTo>
                  <a:pt x="2794999" y="12700"/>
                </a:lnTo>
                <a:lnTo>
                  <a:pt x="2815752" y="12700"/>
                </a:lnTo>
                <a:lnTo>
                  <a:pt x="2817821" y="25400"/>
                </a:lnTo>
                <a:close/>
              </a:path>
              <a:path w="3338829" h="2184400">
                <a:moveTo>
                  <a:pt x="2840642" y="38100"/>
                </a:moveTo>
                <a:lnTo>
                  <a:pt x="2552229" y="38100"/>
                </a:lnTo>
                <a:lnTo>
                  <a:pt x="2552229" y="25400"/>
                </a:lnTo>
                <a:lnTo>
                  <a:pt x="2840642" y="25400"/>
                </a:lnTo>
                <a:lnTo>
                  <a:pt x="2840642" y="38100"/>
                </a:lnTo>
                <a:close/>
              </a:path>
              <a:path w="3338829" h="2184400">
                <a:moveTo>
                  <a:pt x="2853094" y="50800"/>
                </a:moveTo>
                <a:lnTo>
                  <a:pt x="2533558" y="50800"/>
                </a:lnTo>
                <a:lnTo>
                  <a:pt x="2533558" y="38100"/>
                </a:lnTo>
                <a:lnTo>
                  <a:pt x="2853094" y="38100"/>
                </a:lnTo>
                <a:lnTo>
                  <a:pt x="2853094" y="50800"/>
                </a:lnTo>
                <a:close/>
              </a:path>
              <a:path w="3338829" h="2184400">
                <a:moveTo>
                  <a:pt x="2861406" y="63500"/>
                </a:moveTo>
                <a:lnTo>
                  <a:pt x="2859337" y="63500"/>
                </a:lnTo>
                <a:lnTo>
                  <a:pt x="2859337" y="50800"/>
                </a:lnTo>
                <a:lnTo>
                  <a:pt x="2857244" y="50800"/>
                </a:lnTo>
                <a:lnTo>
                  <a:pt x="2857244" y="38100"/>
                </a:lnTo>
                <a:lnTo>
                  <a:pt x="2859337" y="38100"/>
                </a:lnTo>
                <a:lnTo>
                  <a:pt x="2861406" y="50800"/>
                </a:lnTo>
                <a:lnTo>
                  <a:pt x="2861406" y="63500"/>
                </a:lnTo>
                <a:close/>
              </a:path>
              <a:path w="3338829" h="2184400">
                <a:moveTo>
                  <a:pt x="2539778" y="63500"/>
                </a:moveTo>
                <a:lnTo>
                  <a:pt x="2533558" y="63500"/>
                </a:lnTo>
                <a:lnTo>
                  <a:pt x="2531465" y="50800"/>
                </a:lnTo>
                <a:lnTo>
                  <a:pt x="2541847" y="50800"/>
                </a:lnTo>
                <a:lnTo>
                  <a:pt x="2539778" y="63500"/>
                </a:lnTo>
                <a:close/>
              </a:path>
              <a:path w="3338829" h="2184400">
                <a:moveTo>
                  <a:pt x="2855175" y="63500"/>
                </a:moveTo>
                <a:lnTo>
                  <a:pt x="2562599" y="63500"/>
                </a:lnTo>
                <a:lnTo>
                  <a:pt x="2562599" y="50800"/>
                </a:lnTo>
                <a:lnTo>
                  <a:pt x="2855175" y="50800"/>
                </a:lnTo>
                <a:lnTo>
                  <a:pt x="2855175" y="63500"/>
                </a:lnTo>
                <a:close/>
              </a:path>
              <a:path w="3338829" h="2184400">
                <a:moveTo>
                  <a:pt x="2873846" y="76200"/>
                </a:moveTo>
                <a:lnTo>
                  <a:pt x="2564668" y="76200"/>
                </a:lnTo>
                <a:lnTo>
                  <a:pt x="2564668" y="63500"/>
                </a:lnTo>
                <a:lnTo>
                  <a:pt x="2873846" y="63500"/>
                </a:lnTo>
                <a:lnTo>
                  <a:pt x="2873846" y="76200"/>
                </a:lnTo>
                <a:close/>
              </a:path>
              <a:path w="3338829" h="2184400">
                <a:moveTo>
                  <a:pt x="2871776" y="88900"/>
                </a:moveTo>
                <a:lnTo>
                  <a:pt x="2568819" y="88900"/>
                </a:lnTo>
                <a:lnTo>
                  <a:pt x="2568819" y="76200"/>
                </a:lnTo>
                <a:lnTo>
                  <a:pt x="2871776" y="76200"/>
                </a:lnTo>
                <a:lnTo>
                  <a:pt x="2871776" y="88900"/>
                </a:lnTo>
                <a:close/>
              </a:path>
              <a:path w="3338829" h="2184400">
                <a:moveTo>
                  <a:pt x="2880065" y="101600"/>
                </a:moveTo>
                <a:lnTo>
                  <a:pt x="2568819" y="101600"/>
                </a:lnTo>
                <a:lnTo>
                  <a:pt x="2566761" y="88900"/>
                </a:lnTo>
                <a:lnTo>
                  <a:pt x="2880065" y="88900"/>
                </a:lnTo>
                <a:lnTo>
                  <a:pt x="2880065" y="101600"/>
                </a:lnTo>
                <a:close/>
              </a:path>
              <a:path w="3338829" h="2184400">
                <a:moveTo>
                  <a:pt x="2886297" y="114300"/>
                </a:moveTo>
                <a:lnTo>
                  <a:pt x="2552229" y="114300"/>
                </a:lnTo>
                <a:lnTo>
                  <a:pt x="2550160" y="101600"/>
                </a:lnTo>
                <a:lnTo>
                  <a:pt x="2886297" y="101600"/>
                </a:lnTo>
                <a:lnTo>
                  <a:pt x="2886297" y="114300"/>
                </a:lnTo>
                <a:close/>
              </a:path>
              <a:path w="3338829" h="2184400">
                <a:moveTo>
                  <a:pt x="2896667" y="127000"/>
                </a:moveTo>
                <a:lnTo>
                  <a:pt x="2531465" y="127000"/>
                </a:lnTo>
                <a:lnTo>
                  <a:pt x="2533558" y="114300"/>
                </a:lnTo>
                <a:lnTo>
                  <a:pt x="2896667" y="114300"/>
                </a:lnTo>
                <a:lnTo>
                  <a:pt x="2896667" y="127000"/>
                </a:lnTo>
                <a:close/>
              </a:path>
              <a:path w="3338829" h="2184400">
                <a:moveTo>
                  <a:pt x="2898760" y="139700"/>
                </a:moveTo>
                <a:lnTo>
                  <a:pt x="2529408" y="139700"/>
                </a:lnTo>
                <a:lnTo>
                  <a:pt x="2529408" y="127000"/>
                </a:lnTo>
                <a:lnTo>
                  <a:pt x="2898760" y="127000"/>
                </a:lnTo>
                <a:lnTo>
                  <a:pt x="2898760" y="139700"/>
                </a:lnTo>
                <a:close/>
              </a:path>
              <a:path w="3338829" h="2184400">
                <a:moveTo>
                  <a:pt x="2900818" y="152400"/>
                </a:moveTo>
                <a:lnTo>
                  <a:pt x="2519026" y="152400"/>
                </a:lnTo>
                <a:lnTo>
                  <a:pt x="2519026" y="139700"/>
                </a:lnTo>
                <a:lnTo>
                  <a:pt x="2900818" y="139700"/>
                </a:lnTo>
                <a:lnTo>
                  <a:pt x="2900818" y="152400"/>
                </a:lnTo>
                <a:close/>
              </a:path>
              <a:path w="3338829" h="2184400">
                <a:moveTo>
                  <a:pt x="2911200" y="165100"/>
                </a:moveTo>
                <a:lnTo>
                  <a:pt x="2512806" y="165100"/>
                </a:lnTo>
                <a:lnTo>
                  <a:pt x="2512806" y="152400"/>
                </a:lnTo>
                <a:lnTo>
                  <a:pt x="2909130" y="152400"/>
                </a:lnTo>
                <a:lnTo>
                  <a:pt x="2911200" y="165100"/>
                </a:lnTo>
                <a:close/>
              </a:path>
              <a:path w="3338829" h="2184400">
                <a:moveTo>
                  <a:pt x="2921582" y="177800"/>
                </a:moveTo>
                <a:lnTo>
                  <a:pt x="2502424" y="177800"/>
                </a:lnTo>
                <a:lnTo>
                  <a:pt x="2502424" y="165100"/>
                </a:lnTo>
                <a:lnTo>
                  <a:pt x="2921582" y="165100"/>
                </a:lnTo>
                <a:lnTo>
                  <a:pt x="2921582" y="177800"/>
                </a:lnTo>
                <a:close/>
              </a:path>
              <a:path w="3338829" h="2184400">
                <a:moveTo>
                  <a:pt x="2927801" y="190500"/>
                </a:moveTo>
                <a:lnTo>
                  <a:pt x="2494135" y="190500"/>
                </a:lnTo>
                <a:lnTo>
                  <a:pt x="2494135" y="177800"/>
                </a:lnTo>
                <a:lnTo>
                  <a:pt x="2927801" y="177800"/>
                </a:lnTo>
                <a:lnTo>
                  <a:pt x="2927801" y="190500"/>
                </a:lnTo>
                <a:close/>
              </a:path>
              <a:path w="3338829" h="2184400">
                <a:moveTo>
                  <a:pt x="2925732" y="203200"/>
                </a:moveTo>
                <a:lnTo>
                  <a:pt x="2487915" y="203200"/>
                </a:lnTo>
                <a:lnTo>
                  <a:pt x="2487915" y="190500"/>
                </a:lnTo>
                <a:lnTo>
                  <a:pt x="2925732" y="190500"/>
                </a:lnTo>
                <a:lnTo>
                  <a:pt x="2925732" y="203200"/>
                </a:lnTo>
                <a:close/>
              </a:path>
              <a:path w="3338829" h="2184400">
                <a:moveTo>
                  <a:pt x="2936114" y="215900"/>
                </a:moveTo>
                <a:lnTo>
                  <a:pt x="2492066" y="215900"/>
                </a:lnTo>
                <a:lnTo>
                  <a:pt x="2492066" y="203200"/>
                </a:lnTo>
                <a:lnTo>
                  <a:pt x="2934021" y="203200"/>
                </a:lnTo>
                <a:lnTo>
                  <a:pt x="2936114" y="215900"/>
                </a:lnTo>
                <a:close/>
              </a:path>
              <a:path w="3338829" h="2184400">
                <a:moveTo>
                  <a:pt x="2938183" y="228600"/>
                </a:moveTo>
                <a:lnTo>
                  <a:pt x="2487915" y="228600"/>
                </a:lnTo>
                <a:lnTo>
                  <a:pt x="2487915" y="215900"/>
                </a:lnTo>
                <a:lnTo>
                  <a:pt x="2938183" y="215900"/>
                </a:lnTo>
                <a:lnTo>
                  <a:pt x="2938183" y="228600"/>
                </a:lnTo>
                <a:close/>
              </a:path>
              <a:path w="3338829" h="2184400">
                <a:moveTo>
                  <a:pt x="2940265" y="241300"/>
                </a:moveTo>
                <a:lnTo>
                  <a:pt x="2448492" y="241300"/>
                </a:lnTo>
                <a:lnTo>
                  <a:pt x="2448492" y="228600"/>
                </a:lnTo>
                <a:lnTo>
                  <a:pt x="2940265" y="228600"/>
                </a:lnTo>
                <a:lnTo>
                  <a:pt x="2940265" y="241300"/>
                </a:lnTo>
                <a:close/>
              </a:path>
              <a:path w="3338829" h="2184400">
                <a:moveTo>
                  <a:pt x="3081355" y="304800"/>
                </a:moveTo>
                <a:lnTo>
                  <a:pt x="2313597" y="304800"/>
                </a:lnTo>
                <a:lnTo>
                  <a:pt x="2330199" y="279400"/>
                </a:lnTo>
                <a:lnTo>
                  <a:pt x="2334361" y="266700"/>
                </a:lnTo>
                <a:lnTo>
                  <a:pt x="2340581" y="254000"/>
                </a:lnTo>
                <a:lnTo>
                  <a:pt x="2348870" y="241300"/>
                </a:lnTo>
                <a:lnTo>
                  <a:pt x="2367553" y="241300"/>
                </a:lnTo>
                <a:lnTo>
                  <a:pt x="2369622" y="254000"/>
                </a:lnTo>
                <a:lnTo>
                  <a:pt x="3006648" y="254000"/>
                </a:lnTo>
                <a:lnTo>
                  <a:pt x="3006648" y="266700"/>
                </a:lnTo>
                <a:lnTo>
                  <a:pt x="3050221" y="266700"/>
                </a:lnTo>
                <a:lnTo>
                  <a:pt x="3050221" y="279400"/>
                </a:lnTo>
                <a:lnTo>
                  <a:pt x="3066823" y="279400"/>
                </a:lnTo>
                <a:lnTo>
                  <a:pt x="3066823" y="292100"/>
                </a:lnTo>
                <a:lnTo>
                  <a:pt x="3081355" y="292100"/>
                </a:lnTo>
                <a:lnTo>
                  <a:pt x="3081355" y="304800"/>
                </a:lnTo>
                <a:close/>
              </a:path>
              <a:path w="3338829" h="2184400">
                <a:moveTo>
                  <a:pt x="2948553" y="254000"/>
                </a:moveTo>
                <a:lnTo>
                  <a:pt x="2431890" y="254000"/>
                </a:lnTo>
                <a:lnTo>
                  <a:pt x="2431890" y="241300"/>
                </a:lnTo>
                <a:lnTo>
                  <a:pt x="2948553" y="241300"/>
                </a:lnTo>
                <a:lnTo>
                  <a:pt x="2948553" y="254000"/>
                </a:lnTo>
                <a:close/>
              </a:path>
              <a:path w="3338829" h="2184400">
                <a:moveTo>
                  <a:pt x="742843" y="292100"/>
                </a:moveTo>
                <a:lnTo>
                  <a:pt x="724160" y="292100"/>
                </a:lnTo>
                <a:lnTo>
                  <a:pt x="724160" y="279400"/>
                </a:lnTo>
                <a:lnTo>
                  <a:pt x="742843" y="279400"/>
                </a:lnTo>
                <a:lnTo>
                  <a:pt x="742843" y="292100"/>
                </a:lnTo>
                <a:close/>
              </a:path>
              <a:path w="3338829" h="2184400">
                <a:moveTo>
                  <a:pt x="778116" y="292100"/>
                </a:moveTo>
                <a:lnTo>
                  <a:pt x="757376" y="292100"/>
                </a:lnTo>
                <a:lnTo>
                  <a:pt x="757376" y="279400"/>
                </a:lnTo>
                <a:lnTo>
                  <a:pt x="778116" y="279400"/>
                </a:lnTo>
                <a:lnTo>
                  <a:pt x="778116" y="292100"/>
                </a:lnTo>
                <a:close/>
              </a:path>
              <a:path w="3338829" h="2184400">
                <a:moveTo>
                  <a:pt x="773966" y="304800"/>
                </a:moveTo>
                <a:lnTo>
                  <a:pt x="717941" y="304800"/>
                </a:lnTo>
                <a:lnTo>
                  <a:pt x="715872" y="292100"/>
                </a:lnTo>
                <a:lnTo>
                  <a:pt x="776047" y="292100"/>
                </a:lnTo>
                <a:lnTo>
                  <a:pt x="773966" y="304800"/>
                </a:lnTo>
                <a:close/>
              </a:path>
              <a:path w="3338829" h="2184400">
                <a:moveTo>
                  <a:pt x="788498" y="317500"/>
                </a:moveTo>
                <a:lnTo>
                  <a:pt x="720010" y="317500"/>
                </a:lnTo>
                <a:lnTo>
                  <a:pt x="720010" y="304800"/>
                </a:lnTo>
                <a:lnTo>
                  <a:pt x="786429" y="304800"/>
                </a:lnTo>
                <a:lnTo>
                  <a:pt x="788498" y="317500"/>
                </a:lnTo>
                <a:close/>
              </a:path>
              <a:path w="3338829" h="2184400">
                <a:moveTo>
                  <a:pt x="3106246" y="317500"/>
                </a:moveTo>
                <a:lnTo>
                  <a:pt x="2305308" y="317500"/>
                </a:lnTo>
                <a:lnTo>
                  <a:pt x="2315690" y="304800"/>
                </a:lnTo>
                <a:lnTo>
                  <a:pt x="3106246" y="304800"/>
                </a:lnTo>
                <a:lnTo>
                  <a:pt x="3106246" y="317500"/>
                </a:lnTo>
                <a:close/>
              </a:path>
              <a:path w="3338829" h="2184400">
                <a:moveTo>
                  <a:pt x="786429" y="330200"/>
                </a:moveTo>
                <a:lnTo>
                  <a:pt x="709628" y="330200"/>
                </a:lnTo>
                <a:lnTo>
                  <a:pt x="709628" y="317500"/>
                </a:lnTo>
                <a:lnTo>
                  <a:pt x="786429" y="317500"/>
                </a:lnTo>
                <a:lnTo>
                  <a:pt x="786429" y="330200"/>
                </a:lnTo>
                <a:close/>
              </a:path>
              <a:path w="3338829" h="2184400">
                <a:moveTo>
                  <a:pt x="3108327" y="330200"/>
                </a:moveTo>
                <a:lnTo>
                  <a:pt x="2301158" y="330200"/>
                </a:lnTo>
                <a:lnTo>
                  <a:pt x="2301158" y="317500"/>
                </a:lnTo>
                <a:lnTo>
                  <a:pt x="3108327" y="317500"/>
                </a:lnTo>
                <a:lnTo>
                  <a:pt x="3108327" y="330200"/>
                </a:lnTo>
                <a:close/>
              </a:path>
              <a:path w="3338829" h="2184400">
                <a:moveTo>
                  <a:pt x="817539" y="342900"/>
                </a:moveTo>
                <a:lnTo>
                  <a:pt x="659847" y="342900"/>
                </a:lnTo>
                <a:lnTo>
                  <a:pt x="659847" y="330200"/>
                </a:lnTo>
                <a:lnTo>
                  <a:pt x="819620" y="330200"/>
                </a:lnTo>
                <a:lnTo>
                  <a:pt x="817539" y="342900"/>
                </a:lnTo>
                <a:close/>
              </a:path>
              <a:path w="3338829" h="2184400">
                <a:moveTo>
                  <a:pt x="3118709" y="342900"/>
                </a:moveTo>
                <a:lnTo>
                  <a:pt x="2301158" y="342900"/>
                </a:lnTo>
                <a:lnTo>
                  <a:pt x="2299088" y="330200"/>
                </a:lnTo>
                <a:lnTo>
                  <a:pt x="3118709" y="330200"/>
                </a:lnTo>
                <a:lnTo>
                  <a:pt x="3118709" y="342900"/>
                </a:lnTo>
                <a:close/>
              </a:path>
              <a:path w="3338829" h="2184400">
                <a:moveTo>
                  <a:pt x="3338646" y="342900"/>
                </a:moveTo>
                <a:lnTo>
                  <a:pt x="3293004" y="342900"/>
                </a:lnTo>
                <a:lnTo>
                  <a:pt x="3295085" y="330200"/>
                </a:lnTo>
                <a:lnTo>
                  <a:pt x="3338646" y="330200"/>
                </a:lnTo>
                <a:lnTo>
                  <a:pt x="3338646" y="342900"/>
                </a:lnTo>
                <a:close/>
              </a:path>
              <a:path w="3338829" h="2184400">
                <a:moveTo>
                  <a:pt x="827921" y="355600"/>
                </a:moveTo>
                <a:lnTo>
                  <a:pt x="653603" y="355600"/>
                </a:lnTo>
                <a:lnTo>
                  <a:pt x="653603" y="342900"/>
                </a:lnTo>
                <a:lnTo>
                  <a:pt x="827921" y="342900"/>
                </a:lnTo>
                <a:lnTo>
                  <a:pt x="827921" y="355600"/>
                </a:lnTo>
                <a:close/>
              </a:path>
              <a:path w="3338829" h="2184400">
                <a:moveTo>
                  <a:pt x="2309447" y="381000"/>
                </a:moveTo>
                <a:lnTo>
                  <a:pt x="2307377" y="381000"/>
                </a:lnTo>
                <a:lnTo>
                  <a:pt x="2288706" y="368300"/>
                </a:lnTo>
                <a:lnTo>
                  <a:pt x="2286625" y="355600"/>
                </a:lnTo>
                <a:lnTo>
                  <a:pt x="2286625" y="342900"/>
                </a:lnTo>
                <a:lnTo>
                  <a:pt x="3112466" y="342900"/>
                </a:lnTo>
                <a:lnTo>
                  <a:pt x="3110396" y="355600"/>
                </a:lnTo>
                <a:lnTo>
                  <a:pt x="2409069" y="355600"/>
                </a:lnTo>
                <a:lnTo>
                  <a:pt x="2394536" y="368300"/>
                </a:lnTo>
                <a:lnTo>
                  <a:pt x="2317759" y="368300"/>
                </a:lnTo>
                <a:lnTo>
                  <a:pt x="2309447" y="381000"/>
                </a:lnTo>
                <a:close/>
              </a:path>
              <a:path w="3338829" h="2184400">
                <a:moveTo>
                  <a:pt x="3328264" y="355600"/>
                </a:moveTo>
                <a:lnTo>
                  <a:pt x="3268113" y="355600"/>
                </a:lnTo>
                <a:lnTo>
                  <a:pt x="3268113" y="342900"/>
                </a:lnTo>
                <a:lnTo>
                  <a:pt x="3328264" y="342900"/>
                </a:lnTo>
                <a:lnTo>
                  <a:pt x="3328264" y="355600"/>
                </a:lnTo>
                <a:close/>
              </a:path>
              <a:path w="3338829" h="2184400">
                <a:moveTo>
                  <a:pt x="875645" y="368300"/>
                </a:moveTo>
                <a:lnTo>
                  <a:pt x="651534" y="368300"/>
                </a:lnTo>
                <a:lnTo>
                  <a:pt x="651534" y="355600"/>
                </a:lnTo>
                <a:lnTo>
                  <a:pt x="875645" y="355600"/>
                </a:lnTo>
                <a:lnTo>
                  <a:pt x="875645" y="368300"/>
                </a:lnTo>
                <a:close/>
              </a:path>
              <a:path w="3338829" h="2184400">
                <a:moveTo>
                  <a:pt x="3324126" y="393700"/>
                </a:moveTo>
                <a:lnTo>
                  <a:pt x="2483753" y="393700"/>
                </a:lnTo>
                <a:lnTo>
                  <a:pt x="2481684" y="381000"/>
                </a:lnTo>
                <a:lnTo>
                  <a:pt x="2463001" y="368300"/>
                </a:lnTo>
                <a:lnTo>
                  <a:pt x="2452619" y="355600"/>
                </a:lnTo>
                <a:lnTo>
                  <a:pt x="3120779" y="355600"/>
                </a:lnTo>
                <a:lnTo>
                  <a:pt x="3120779" y="368300"/>
                </a:lnTo>
                <a:lnTo>
                  <a:pt x="3126998" y="368300"/>
                </a:lnTo>
                <a:lnTo>
                  <a:pt x="3126998" y="381000"/>
                </a:lnTo>
                <a:lnTo>
                  <a:pt x="3328264" y="381000"/>
                </a:lnTo>
                <a:lnTo>
                  <a:pt x="3324126" y="393700"/>
                </a:lnTo>
                <a:close/>
              </a:path>
              <a:path w="3338829" h="2184400">
                <a:moveTo>
                  <a:pt x="3224527" y="368300"/>
                </a:moveTo>
                <a:lnTo>
                  <a:pt x="3218308" y="368300"/>
                </a:lnTo>
                <a:lnTo>
                  <a:pt x="3220377" y="355600"/>
                </a:lnTo>
                <a:lnTo>
                  <a:pt x="3222470" y="355600"/>
                </a:lnTo>
                <a:lnTo>
                  <a:pt x="3224527" y="368300"/>
                </a:lnTo>
                <a:close/>
              </a:path>
              <a:path w="3338829" h="2184400">
                <a:moveTo>
                  <a:pt x="3324126" y="368300"/>
                </a:moveTo>
                <a:lnTo>
                  <a:pt x="3228690" y="368300"/>
                </a:lnTo>
                <a:lnTo>
                  <a:pt x="3228690" y="355600"/>
                </a:lnTo>
                <a:lnTo>
                  <a:pt x="3324126" y="355600"/>
                </a:lnTo>
                <a:lnTo>
                  <a:pt x="3324126" y="368300"/>
                </a:lnTo>
                <a:close/>
              </a:path>
              <a:path w="3338829" h="2184400">
                <a:moveTo>
                  <a:pt x="921288" y="393700"/>
                </a:moveTo>
                <a:lnTo>
                  <a:pt x="655696" y="393700"/>
                </a:lnTo>
                <a:lnTo>
                  <a:pt x="655696" y="381000"/>
                </a:lnTo>
                <a:lnTo>
                  <a:pt x="653603" y="368300"/>
                </a:lnTo>
                <a:lnTo>
                  <a:pt x="898467" y="368300"/>
                </a:lnTo>
                <a:lnTo>
                  <a:pt x="900536" y="381000"/>
                </a:lnTo>
                <a:lnTo>
                  <a:pt x="912987" y="381000"/>
                </a:lnTo>
                <a:lnTo>
                  <a:pt x="921288" y="393700"/>
                </a:lnTo>
                <a:close/>
              </a:path>
              <a:path w="3338829" h="2184400">
                <a:moveTo>
                  <a:pt x="2386248" y="381000"/>
                </a:moveTo>
                <a:lnTo>
                  <a:pt x="2375842" y="368300"/>
                </a:lnTo>
                <a:lnTo>
                  <a:pt x="2392467" y="368300"/>
                </a:lnTo>
                <a:lnTo>
                  <a:pt x="2386248" y="381000"/>
                </a:lnTo>
                <a:close/>
              </a:path>
              <a:path w="3338829" h="2184400">
                <a:moveTo>
                  <a:pt x="3203775" y="381000"/>
                </a:moveTo>
                <a:lnTo>
                  <a:pt x="3199625" y="381000"/>
                </a:lnTo>
                <a:lnTo>
                  <a:pt x="3199625" y="368300"/>
                </a:lnTo>
                <a:lnTo>
                  <a:pt x="3203775" y="368300"/>
                </a:lnTo>
                <a:lnTo>
                  <a:pt x="3203775" y="381000"/>
                </a:lnTo>
                <a:close/>
              </a:path>
              <a:path w="3338829" h="2184400">
                <a:moveTo>
                  <a:pt x="3334508" y="381000"/>
                </a:moveTo>
                <a:lnTo>
                  <a:pt x="3216227" y="381000"/>
                </a:lnTo>
                <a:lnTo>
                  <a:pt x="3216227" y="368300"/>
                </a:lnTo>
                <a:lnTo>
                  <a:pt x="3334508" y="368300"/>
                </a:lnTo>
                <a:lnTo>
                  <a:pt x="3334508" y="381000"/>
                </a:lnTo>
                <a:close/>
              </a:path>
              <a:path w="3338829" h="2184400">
                <a:moveTo>
                  <a:pt x="923357" y="406400"/>
                </a:moveTo>
                <a:lnTo>
                  <a:pt x="659847" y="406400"/>
                </a:lnTo>
                <a:lnTo>
                  <a:pt x="659847" y="393700"/>
                </a:lnTo>
                <a:lnTo>
                  <a:pt x="923357" y="393700"/>
                </a:lnTo>
                <a:lnTo>
                  <a:pt x="923357" y="406400"/>
                </a:lnTo>
                <a:close/>
              </a:path>
              <a:path w="3338829" h="2184400">
                <a:moveTo>
                  <a:pt x="3305443" y="406400"/>
                </a:moveTo>
                <a:lnTo>
                  <a:pt x="2498285" y="406400"/>
                </a:lnTo>
                <a:lnTo>
                  <a:pt x="2498285" y="393700"/>
                </a:lnTo>
                <a:lnTo>
                  <a:pt x="3305443" y="393700"/>
                </a:lnTo>
                <a:lnTo>
                  <a:pt x="3305443" y="406400"/>
                </a:lnTo>
                <a:close/>
              </a:path>
              <a:path w="3338829" h="2184400">
                <a:moveTo>
                  <a:pt x="527045" y="419100"/>
                </a:moveTo>
                <a:lnTo>
                  <a:pt x="514605" y="419100"/>
                </a:lnTo>
                <a:lnTo>
                  <a:pt x="514605" y="406400"/>
                </a:lnTo>
                <a:lnTo>
                  <a:pt x="527045" y="406400"/>
                </a:lnTo>
                <a:lnTo>
                  <a:pt x="527045" y="419100"/>
                </a:lnTo>
                <a:close/>
              </a:path>
              <a:path w="3338829" h="2184400">
                <a:moveTo>
                  <a:pt x="927520" y="419100"/>
                </a:moveTo>
                <a:lnTo>
                  <a:pt x="655696" y="419100"/>
                </a:lnTo>
                <a:lnTo>
                  <a:pt x="655696" y="406400"/>
                </a:lnTo>
                <a:lnTo>
                  <a:pt x="927520" y="406400"/>
                </a:lnTo>
                <a:lnTo>
                  <a:pt x="927520" y="419100"/>
                </a:lnTo>
                <a:close/>
              </a:path>
              <a:path w="3338829" h="2184400">
                <a:moveTo>
                  <a:pt x="3305443" y="419100"/>
                </a:moveTo>
                <a:lnTo>
                  <a:pt x="2512806" y="419100"/>
                </a:lnTo>
                <a:lnTo>
                  <a:pt x="2512806" y="406400"/>
                </a:lnTo>
                <a:lnTo>
                  <a:pt x="3301304" y="406400"/>
                </a:lnTo>
                <a:lnTo>
                  <a:pt x="3305443" y="419100"/>
                </a:lnTo>
                <a:close/>
              </a:path>
              <a:path w="3338829" h="2184400">
                <a:moveTo>
                  <a:pt x="560248" y="431800"/>
                </a:moveTo>
                <a:lnTo>
                  <a:pt x="510443" y="431800"/>
                </a:lnTo>
                <a:lnTo>
                  <a:pt x="510443" y="419100"/>
                </a:lnTo>
                <a:lnTo>
                  <a:pt x="560248" y="419100"/>
                </a:lnTo>
                <a:lnTo>
                  <a:pt x="560248" y="431800"/>
                </a:lnTo>
                <a:close/>
              </a:path>
              <a:path w="3338829" h="2184400">
                <a:moveTo>
                  <a:pt x="583070" y="431800"/>
                </a:moveTo>
                <a:lnTo>
                  <a:pt x="576850" y="431800"/>
                </a:lnTo>
                <a:lnTo>
                  <a:pt x="578919" y="419100"/>
                </a:lnTo>
                <a:lnTo>
                  <a:pt x="583070" y="419100"/>
                </a:lnTo>
                <a:lnTo>
                  <a:pt x="583070" y="431800"/>
                </a:lnTo>
                <a:close/>
              </a:path>
              <a:path w="3338829" h="2184400">
                <a:moveTo>
                  <a:pt x="587220" y="431800"/>
                </a:moveTo>
                <a:lnTo>
                  <a:pt x="583070" y="431800"/>
                </a:lnTo>
                <a:lnTo>
                  <a:pt x="585139" y="419100"/>
                </a:lnTo>
                <a:lnTo>
                  <a:pt x="587220" y="419100"/>
                </a:lnTo>
                <a:lnTo>
                  <a:pt x="587220" y="431800"/>
                </a:lnTo>
                <a:close/>
              </a:path>
              <a:path w="3338829" h="2184400">
                <a:moveTo>
                  <a:pt x="593452" y="431800"/>
                </a:moveTo>
                <a:lnTo>
                  <a:pt x="587220" y="431800"/>
                </a:lnTo>
                <a:lnTo>
                  <a:pt x="589289" y="419100"/>
                </a:lnTo>
                <a:lnTo>
                  <a:pt x="593452" y="419100"/>
                </a:lnTo>
                <a:lnTo>
                  <a:pt x="593452" y="431800"/>
                </a:lnTo>
                <a:close/>
              </a:path>
              <a:path w="3338829" h="2184400">
                <a:moveTo>
                  <a:pt x="601741" y="431800"/>
                </a:moveTo>
                <a:lnTo>
                  <a:pt x="597578" y="431800"/>
                </a:lnTo>
                <a:lnTo>
                  <a:pt x="599671" y="419100"/>
                </a:lnTo>
                <a:lnTo>
                  <a:pt x="601741" y="431800"/>
                </a:lnTo>
                <a:close/>
              </a:path>
              <a:path w="3338829" h="2184400">
                <a:moveTo>
                  <a:pt x="610041" y="431800"/>
                </a:moveTo>
                <a:lnTo>
                  <a:pt x="601741" y="431800"/>
                </a:lnTo>
                <a:lnTo>
                  <a:pt x="603822" y="419100"/>
                </a:lnTo>
                <a:lnTo>
                  <a:pt x="607960" y="419100"/>
                </a:lnTo>
                <a:lnTo>
                  <a:pt x="610041" y="431800"/>
                </a:lnTo>
                <a:close/>
              </a:path>
              <a:path w="3338829" h="2184400">
                <a:moveTo>
                  <a:pt x="935809" y="431800"/>
                </a:moveTo>
                <a:lnTo>
                  <a:pt x="630782" y="431800"/>
                </a:lnTo>
                <a:lnTo>
                  <a:pt x="630782" y="419100"/>
                </a:lnTo>
                <a:lnTo>
                  <a:pt x="935809" y="419100"/>
                </a:lnTo>
                <a:lnTo>
                  <a:pt x="935809" y="431800"/>
                </a:lnTo>
                <a:close/>
              </a:path>
              <a:path w="3338829" h="2184400">
                <a:moveTo>
                  <a:pt x="942028" y="431800"/>
                </a:moveTo>
                <a:lnTo>
                  <a:pt x="935809" y="431800"/>
                </a:lnTo>
                <a:lnTo>
                  <a:pt x="937890" y="419100"/>
                </a:lnTo>
                <a:lnTo>
                  <a:pt x="939959" y="419100"/>
                </a:lnTo>
                <a:lnTo>
                  <a:pt x="942028" y="431800"/>
                </a:lnTo>
                <a:close/>
              </a:path>
              <a:path w="3338829" h="2184400">
                <a:moveTo>
                  <a:pt x="3297154" y="431800"/>
                </a:moveTo>
                <a:lnTo>
                  <a:pt x="2519026" y="431800"/>
                </a:lnTo>
                <a:lnTo>
                  <a:pt x="2519026" y="419100"/>
                </a:lnTo>
                <a:lnTo>
                  <a:pt x="3297154" y="419100"/>
                </a:lnTo>
                <a:lnTo>
                  <a:pt x="3297154" y="431800"/>
                </a:lnTo>
                <a:close/>
              </a:path>
              <a:path w="3338829" h="2184400">
                <a:moveTo>
                  <a:pt x="948272" y="444500"/>
                </a:moveTo>
                <a:lnTo>
                  <a:pt x="506293" y="444500"/>
                </a:lnTo>
                <a:lnTo>
                  <a:pt x="506293" y="431800"/>
                </a:lnTo>
                <a:lnTo>
                  <a:pt x="946179" y="431800"/>
                </a:lnTo>
                <a:lnTo>
                  <a:pt x="948272" y="444500"/>
                </a:lnTo>
                <a:close/>
              </a:path>
              <a:path w="3338829" h="2184400">
                <a:moveTo>
                  <a:pt x="3295085" y="444500"/>
                </a:moveTo>
                <a:lnTo>
                  <a:pt x="2525245" y="444500"/>
                </a:lnTo>
                <a:lnTo>
                  <a:pt x="2525245" y="431800"/>
                </a:lnTo>
                <a:lnTo>
                  <a:pt x="3293004" y="431800"/>
                </a:lnTo>
                <a:lnTo>
                  <a:pt x="3295085" y="444500"/>
                </a:lnTo>
                <a:close/>
              </a:path>
              <a:path w="3338829" h="2184400">
                <a:moveTo>
                  <a:pt x="948272" y="495300"/>
                </a:moveTo>
                <a:lnTo>
                  <a:pt x="483471" y="495300"/>
                </a:lnTo>
                <a:lnTo>
                  <a:pt x="487622" y="482600"/>
                </a:lnTo>
                <a:lnTo>
                  <a:pt x="495911" y="469900"/>
                </a:lnTo>
                <a:lnTo>
                  <a:pt x="500073" y="457200"/>
                </a:lnTo>
                <a:lnTo>
                  <a:pt x="502142" y="444500"/>
                </a:lnTo>
                <a:lnTo>
                  <a:pt x="950341" y="444500"/>
                </a:lnTo>
                <a:lnTo>
                  <a:pt x="950341" y="457200"/>
                </a:lnTo>
                <a:lnTo>
                  <a:pt x="948272" y="469900"/>
                </a:lnTo>
                <a:lnTo>
                  <a:pt x="946179" y="469900"/>
                </a:lnTo>
                <a:lnTo>
                  <a:pt x="946179" y="482600"/>
                </a:lnTo>
                <a:lnTo>
                  <a:pt x="950341" y="482600"/>
                </a:lnTo>
                <a:lnTo>
                  <a:pt x="948272" y="495300"/>
                </a:lnTo>
                <a:close/>
              </a:path>
              <a:path w="3338829" h="2184400">
                <a:moveTo>
                  <a:pt x="2492066" y="457200"/>
                </a:moveTo>
                <a:lnTo>
                  <a:pt x="2415289" y="457200"/>
                </a:lnTo>
                <a:lnTo>
                  <a:pt x="2417358" y="444500"/>
                </a:lnTo>
                <a:lnTo>
                  <a:pt x="2489984" y="444500"/>
                </a:lnTo>
                <a:lnTo>
                  <a:pt x="2492066" y="457200"/>
                </a:lnTo>
                <a:close/>
              </a:path>
              <a:path w="3338829" h="2184400">
                <a:moveTo>
                  <a:pt x="2494135" y="457200"/>
                </a:moveTo>
                <a:lnTo>
                  <a:pt x="2492066" y="457200"/>
                </a:lnTo>
                <a:lnTo>
                  <a:pt x="2494135" y="444500"/>
                </a:lnTo>
                <a:lnTo>
                  <a:pt x="2494135" y="457200"/>
                </a:lnTo>
                <a:close/>
              </a:path>
              <a:path w="3338829" h="2184400">
                <a:moveTo>
                  <a:pt x="2510737" y="457200"/>
                </a:moveTo>
                <a:lnTo>
                  <a:pt x="2496204" y="457200"/>
                </a:lnTo>
                <a:lnTo>
                  <a:pt x="2498285" y="444500"/>
                </a:lnTo>
                <a:lnTo>
                  <a:pt x="2510737" y="444500"/>
                </a:lnTo>
                <a:lnTo>
                  <a:pt x="2510737" y="457200"/>
                </a:lnTo>
                <a:close/>
              </a:path>
              <a:path w="3338829" h="2184400">
                <a:moveTo>
                  <a:pt x="3288841" y="469900"/>
                </a:moveTo>
                <a:lnTo>
                  <a:pt x="2386248" y="469900"/>
                </a:lnTo>
                <a:lnTo>
                  <a:pt x="2386248" y="457200"/>
                </a:lnTo>
                <a:lnTo>
                  <a:pt x="2514887" y="457200"/>
                </a:lnTo>
                <a:lnTo>
                  <a:pt x="2514887" y="444500"/>
                </a:lnTo>
                <a:lnTo>
                  <a:pt x="3288841" y="444500"/>
                </a:lnTo>
                <a:lnTo>
                  <a:pt x="3288841" y="469900"/>
                </a:lnTo>
                <a:close/>
              </a:path>
              <a:path w="3338829" h="2184400">
                <a:moveTo>
                  <a:pt x="3284715" y="482600"/>
                </a:moveTo>
                <a:lnTo>
                  <a:pt x="2340581" y="482600"/>
                </a:lnTo>
                <a:lnTo>
                  <a:pt x="2342650" y="469900"/>
                </a:lnTo>
                <a:lnTo>
                  <a:pt x="3284715" y="469900"/>
                </a:lnTo>
                <a:lnTo>
                  <a:pt x="3284715" y="482600"/>
                </a:lnTo>
                <a:close/>
              </a:path>
              <a:path w="3338829" h="2184400">
                <a:moveTo>
                  <a:pt x="3261881" y="508000"/>
                </a:moveTo>
                <a:lnTo>
                  <a:pt x="2326048" y="508000"/>
                </a:lnTo>
                <a:lnTo>
                  <a:pt x="2326048" y="495300"/>
                </a:lnTo>
                <a:lnTo>
                  <a:pt x="2334361" y="482600"/>
                </a:lnTo>
                <a:lnTo>
                  <a:pt x="3274333" y="482600"/>
                </a:lnTo>
                <a:lnTo>
                  <a:pt x="3274333" y="495300"/>
                </a:lnTo>
                <a:lnTo>
                  <a:pt x="3261881" y="495300"/>
                </a:lnTo>
                <a:lnTo>
                  <a:pt x="3261881" y="508000"/>
                </a:lnTo>
                <a:close/>
              </a:path>
              <a:path w="3338829" h="2184400">
                <a:moveTo>
                  <a:pt x="937890" y="508000"/>
                </a:moveTo>
                <a:lnTo>
                  <a:pt x="477251" y="508000"/>
                </a:lnTo>
                <a:lnTo>
                  <a:pt x="477251" y="495300"/>
                </a:lnTo>
                <a:lnTo>
                  <a:pt x="937890" y="495300"/>
                </a:lnTo>
                <a:lnTo>
                  <a:pt x="937890" y="508000"/>
                </a:lnTo>
                <a:close/>
              </a:path>
              <a:path w="3338829" h="2184400">
                <a:moveTo>
                  <a:pt x="931670" y="520700"/>
                </a:moveTo>
                <a:lnTo>
                  <a:pt x="473089" y="520700"/>
                </a:lnTo>
                <a:lnTo>
                  <a:pt x="473089" y="508000"/>
                </a:lnTo>
                <a:lnTo>
                  <a:pt x="931670" y="508000"/>
                </a:lnTo>
                <a:lnTo>
                  <a:pt x="931670" y="520700"/>
                </a:lnTo>
                <a:close/>
              </a:path>
              <a:path w="3338829" h="2184400">
                <a:moveTo>
                  <a:pt x="3259800" y="520700"/>
                </a:moveTo>
                <a:lnTo>
                  <a:pt x="2303227" y="520700"/>
                </a:lnTo>
                <a:lnTo>
                  <a:pt x="2307377" y="508000"/>
                </a:lnTo>
                <a:lnTo>
                  <a:pt x="3259800" y="508000"/>
                </a:lnTo>
                <a:lnTo>
                  <a:pt x="3259800" y="520700"/>
                </a:lnTo>
                <a:close/>
              </a:path>
              <a:path w="3338829" h="2184400">
                <a:moveTo>
                  <a:pt x="3261881" y="520700"/>
                </a:moveTo>
                <a:lnTo>
                  <a:pt x="3261881" y="508000"/>
                </a:lnTo>
                <a:lnTo>
                  <a:pt x="3263951" y="508000"/>
                </a:lnTo>
                <a:lnTo>
                  <a:pt x="3261881" y="520700"/>
                </a:lnTo>
                <a:close/>
              </a:path>
              <a:path w="3338829" h="2184400">
                <a:moveTo>
                  <a:pt x="935809" y="533400"/>
                </a:moveTo>
                <a:lnTo>
                  <a:pt x="487622" y="533400"/>
                </a:lnTo>
                <a:lnTo>
                  <a:pt x="483471" y="520700"/>
                </a:lnTo>
                <a:lnTo>
                  <a:pt x="935809" y="520700"/>
                </a:lnTo>
                <a:lnTo>
                  <a:pt x="935809" y="533400"/>
                </a:lnTo>
                <a:close/>
              </a:path>
              <a:path w="3338829" h="2184400">
                <a:moveTo>
                  <a:pt x="2249283" y="533400"/>
                </a:moveTo>
                <a:lnTo>
                  <a:pt x="2240982" y="533400"/>
                </a:lnTo>
                <a:lnTo>
                  <a:pt x="2243052" y="520700"/>
                </a:lnTo>
                <a:lnTo>
                  <a:pt x="2249283" y="533400"/>
                </a:lnTo>
                <a:close/>
              </a:path>
              <a:path w="3338829" h="2184400">
                <a:moveTo>
                  <a:pt x="3245292" y="533400"/>
                </a:moveTo>
                <a:lnTo>
                  <a:pt x="2284556" y="533400"/>
                </a:lnTo>
                <a:lnTo>
                  <a:pt x="2288706" y="520700"/>
                </a:lnTo>
                <a:lnTo>
                  <a:pt x="3245292" y="520700"/>
                </a:lnTo>
                <a:lnTo>
                  <a:pt x="3245292" y="533400"/>
                </a:lnTo>
                <a:close/>
              </a:path>
              <a:path w="3338829" h="2184400">
                <a:moveTo>
                  <a:pt x="454406" y="546100"/>
                </a:moveTo>
                <a:lnTo>
                  <a:pt x="419133" y="546100"/>
                </a:lnTo>
                <a:lnTo>
                  <a:pt x="421203" y="533400"/>
                </a:lnTo>
                <a:lnTo>
                  <a:pt x="454406" y="533400"/>
                </a:lnTo>
                <a:lnTo>
                  <a:pt x="454406" y="546100"/>
                </a:lnTo>
                <a:close/>
              </a:path>
              <a:path w="3338829" h="2184400">
                <a:moveTo>
                  <a:pt x="462719" y="546100"/>
                </a:moveTo>
                <a:lnTo>
                  <a:pt x="458557" y="546100"/>
                </a:lnTo>
                <a:lnTo>
                  <a:pt x="458557" y="533400"/>
                </a:lnTo>
                <a:lnTo>
                  <a:pt x="464800" y="533400"/>
                </a:lnTo>
                <a:lnTo>
                  <a:pt x="462719" y="546100"/>
                </a:lnTo>
                <a:close/>
              </a:path>
              <a:path w="3338829" h="2184400">
                <a:moveTo>
                  <a:pt x="477251" y="546100"/>
                </a:moveTo>
                <a:lnTo>
                  <a:pt x="473089" y="546100"/>
                </a:lnTo>
                <a:lnTo>
                  <a:pt x="473089" y="533400"/>
                </a:lnTo>
                <a:lnTo>
                  <a:pt x="475182" y="533400"/>
                </a:lnTo>
                <a:lnTo>
                  <a:pt x="477251" y="546100"/>
                </a:lnTo>
                <a:close/>
              </a:path>
              <a:path w="3338829" h="2184400">
                <a:moveTo>
                  <a:pt x="944109" y="546100"/>
                </a:moveTo>
                <a:lnTo>
                  <a:pt x="489691" y="546100"/>
                </a:lnTo>
                <a:lnTo>
                  <a:pt x="491760" y="533400"/>
                </a:lnTo>
                <a:lnTo>
                  <a:pt x="944109" y="533400"/>
                </a:lnTo>
                <a:lnTo>
                  <a:pt x="944109" y="546100"/>
                </a:lnTo>
                <a:close/>
              </a:path>
              <a:path w="3338829" h="2184400">
                <a:moveTo>
                  <a:pt x="3170572" y="546100"/>
                </a:moveTo>
                <a:lnTo>
                  <a:pt x="2228531" y="546100"/>
                </a:lnTo>
                <a:lnTo>
                  <a:pt x="2228531" y="533400"/>
                </a:lnTo>
                <a:lnTo>
                  <a:pt x="3170572" y="533400"/>
                </a:lnTo>
                <a:lnTo>
                  <a:pt x="3170572" y="546100"/>
                </a:lnTo>
                <a:close/>
              </a:path>
              <a:path w="3338829" h="2184400">
                <a:moveTo>
                  <a:pt x="3243198" y="546100"/>
                </a:moveTo>
                <a:lnTo>
                  <a:pt x="3228690" y="546100"/>
                </a:lnTo>
                <a:lnTo>
                  <a:pt x="3183023" y="533400"/>
                </a:lnTo>
                <a:lnTo>
                  <a:pt x="3243198" y="533400"/>
                </a:lnTo>
                <a:lnTo>
                  <a:pt x="3243198" y="546100"/>
                </a:lnTo>
                <a:close/>
              </a:path>
              <a:path w="3338829" h="2184400">
                <a:moveTo>
                  <a:pt x="356889" y="558800"/>
                </a:moveTo>
                <a:lnTo>
                  <a:pt x="354832" y="558800"/>
                </a:lnTo>
                <a:lnTo>
                  <a:pt x="354832" y="546100"/>
                </a:lnTo>
                <a:lnTo>
                  <a:pt x="356889" y="558800"/>
                </a:lnTo>
                <a:close/>
              </a:path>
              <a:path w="3338829" h="2184400">
                <a:moveTo>
                  <a:pt x="358958" y="558800"/>
                </a:moveTo>
                <a:lnTo>
                  <a:pt x="356889" y="558800"/>
                </a:lnTo>
                <a:lnTo>
                  <a:pt x="356889" y="546100"/>
                </a:lnTo>
                <a:lnTo>
                  <a:pt x="358958" y="546100"/>
                </a:lnTo>
                <a:lnTo>
                  <a:pt x="358958" y="558800"/>
                </a:lnTo>
                <a:close/>
              </a:path>
              <a:path w="3338829" h="2184400">
                <a:moveTo>
                  <a:pt x="369340" y="558800"/>
                </a:moveTo>
                <a:lnTo>
                  <a:pt x="363121" y="558800"/>
                </a:lnTo>
                <a:lnTo>
                  <a:pt x="365190" y="546100"/>
                </a:lnTo>
                <a:lnTo>
                  <a:pt x="367271" y="546100"/>
                </a:lnTo>
                <a:lnTo>
                  <a:pt x="369340" y="558800"/>
                </a:lnTo>
                <a:close/>
              </a:path>
              <a:path w="3338829" h="2184400">
                <a:moveTo>
                  <a:pt x="1012586" y="558800"/>
                </a:moveTo>
                <a:lnTo>
                  <a:pt x="371421" y="558800"/>
                </a:lnTo>
                <a:lnTo>
                  <a:pt x="371421" y="546100"/>
                </a:lnTo>
                <a:lnTo>
                  <a:pt x="1012586" y="546100"/>
                </a:lnTo>
                <a:lnTo>
                  <a:pt x="1012586" y="558800"/>
                </a:lnTo>
                <a:close/>
              </a:path>
              <a:path w="3338829" h="2184400">
                <a:moveTo>
                  <a:pt x="2118563" y="558800"/>
                </a:moveTo>
                <a:lnTo>
                  <a:pt x="2087428" y="558800"/>
                </a:lnTo>
                <a:lnTo>
                  <a:pt x="2089509" y="546100"/>
                </a:lnTo>
                <a:lnTo>
                  <a:pt x="2116493" y="546100"/>
                </a:lnTo>
                <a:lnTo>
                  <a:pt x="2118563" y="558800"/>
                </a:lnTo>
                <a:close/>
              </a:path>
              <a:path w="3338829" h="2184400">
                <a:moveTo>
                  <a:pt x="3160202" y="558800"/>
                </a:moveTo>
                <a:lnTo>
                  <a:pt x="2211929" y="558800"/>
                </a:lnTo>
                <a:lnTo>
                  <a:pt x="2218161" y="546100"/>
                </a:lnTo>
                <a:lnTo>
                  <a:pt x="3160202" y="546100"/>
                </a:lnTo>
                <a:lnTo>
                  <a:pt x="3160202" y="558800"/>
                </a:lnTo>
                <a:close/>
              </a:path>
              <a:path w="3338829" h="2184400">
                <a:moveTo>
                  <a:pt x="3239048" y="558800"/>
                </a:moveTo>
                <a:lnTo>
                  <a:pt x="3230759" y="558800"/>
                </a:lnTo>
                <a:lnTo>
                  <a:pt x="3230759" y="546100"/>
                </a:lnTo>
                <a:lnTo>
                  <a:pt x="3239048" y="546100"/>
                </a:lnTo>
                <a:lnTo>
                  <a:pt x="3239048" y="558800"/>
                </a:lnTo>
                <a:close/>
              </a:path>
              <a:path w="3338829" h="2184400">
                <a:moveTo>
                  <a:pt x="1097676" y="571500"/>
                </a:moveTo>
                <a:lnTo>
                  <a:pt x="346519" y="571500"/>
                </a:lnTo>
                <a:lnTo>
                  <a:pt x="346519" y="558800"/>
                </a:lnTo>
                <a:lnTo>
                  <a:pt x="1097676" y="558800"/>
                </a:lnTo>
                <a:lnTo>
                  <a:pt x="1097676" y="571500"/>
                </a:lnTo>
                <a:close/>
              </a:path>
              <a:path w="3338829" h="2184400">
                <a:moveTo>
                  <a:pt x="2137245" y="571500"/>
                </a:moveTo>
                <a:lnTo>
                  <a:pt x="2077046" y="571500"/>
                </a:lnTo>
                <a:lnTo>
                  <a:pt x="2077046" y="558800"/>
                </a:lnTo>
                <a:lnTo>
                  <a:pt x="2133083" y="558800"/>
                </a:lnTo>
                <a:lnTo>
                  <a:pt x="2137245" y="571500"/>
                </a:lnTo>
                <a:close/>
              </a:path>
              <a:path w="3338829" h="2184400">
                <a:moveTo>
                  <a:pt x="3126998" y="571500"/>
                </a:moveTo>
                <a:lnTo>
                  <a:pt x="2193270" y="571500"/>
                </a:lnTo>
                <a:lnTo>
                  <a:pt x="2195340" y="558800"/>
                </a:lnTo>
                <a:lnTo>
                  <a:pt x="3126998" y="558800"/>
                </a:lnTo>
                <a:lnTo>
                  <a:pt x="3126998" y="571500"/>
                </a:lnTo>
                <a:close/>
              </a:path>
              <a:path w="3338829" h="2184400">
                <a:moveTo>
                  <a:pt x="1141249" y="596900"/>
                </a:moveTo>
                <a:lnTo>
                  <a:pt x="369340" y="596900"/>
                </a:lnTo>
                <a:lnTo>
                  <a:pt x="369340" y="571500"/>
                </a:lnTo>
                <a:lnTo>
                  <a:pt x="1124647" y="571500"/>
                </a:lnTo>
                <a:lnTo>
                  <a:pt x="1124647" y="584200"/>
                </a:lnTo>
                <a:lnTo>
                  <a:pt x="1141249" y="584200"/>
                </a:lnTo>
                <a:lnTo>
                  <a:pt x="1141249" y="596900"/>
                </a:lnTo>
                <a:close/>
              </a:path>
              <a:path w="3338829" h="2184400">
                <a:moveTo>
                  <a:pt x="3135287" y="584200"/>
                </a:moveTo>
                <a:lnTo>
                  <a:pt x="2068757" y="584200"/>
                </a:lnTo>
                <a:lnTo>
                  <a:pt x="2070827" y="571500"/>
                </a:lnTo>
                <a:lnTo>
                  <a:pt x="3135287" y="571500"/>
                </a:lnTo>
                <a:lnTo>
                  <a:pt x="3135287" y="584200"/>
                </a:lnTo>
                <a:close/>
              </a:path>
              <a:path w="3338829" h="2184400">
                <a:moveTo>
                  <a:pt x="3145669" y="622300"/>
                </a:moveTo>
                <a:lnTo>
                  <a:pt x="2074977" y="622300"/>
                </a:lnTo>
                <a:lnTo>
                  <a:pt x="2070827" y="609600"/>
                </a:lnTo>
                <a:lnTo>
                  <a:pt x="2066676" y="609600"/>
                </a:lnTo>
                <a:lnTo>
                  <a:pt x="2066676" y="596900"/>
                </a:lnTo>
                <a:lnTo>
                  <a:pt x="2064607" y="596900"/>
                </a:lnTo>
                <a:lnTo>
                  <a:pt x="2064607" y="584200"/>
                </a:lnTo>
                <a:lnTo>
                  <a:pt x="3137380" y="584200"/>
                </a:lnTo>
                <a:lnTo>
                  <a:pt x="3141531" y="596900"/>
                </a:lnTo>
                <a:lnTo>
                  <a:pt x="3145669" y="622300"/>
                </a:lnTo>
                <a:close/>
              </a:path>
              <a:path w="3338829" h="2184400">
                <a:moveTo>
                  <a:pt x="1186892" y="622300"/>
                </a:moveTo>
                <a:lnTo>
                  <a:pt x="373491" y="622300"/>
                </a:lnTo>
                <a:lnTo>
                  <a:pt x="371421" y="609600"/>
                </a:lnTo>
                <a:lnTo>
                  <a:pt x="371421" y="596900"/>
                </a:lnTo>
                <a:lnTo>
                  <a:pt x="1164070" y="596900"/>
                </a:lnTo>
                <a:lnTo>
                  <a:pt x="1164070" y="609600"/>
                </a:lnTo>
                <a:lnTo>
                  <a:pt x="1186892" y="609600"/>
                </a:lnTo>
                <a:lnTo>
                  <a:pt x="1186892" y="622300"/>
                </a:lnTo>
                <a:close/>
              </a:path>
              <a:path w="3338829" h="2184400">
                <a:moveTo>
                  <a:pt x="1188961" y="609600"/>
                </a:moveTo>
                <a:lnTo>
                  <a:pt x="1186892" y="609600"/>
                </a:lnTo>
                <a:lnTo>
                  <a:pt x="1188961" y="596900"/>
                </a:lnTo>
                <a:lnTo>
                  <a:pt x="1188961" y="609600"/>
                </a:lnTo>
                <a:close/>
              </a:path>
              <a:path w="3338829" h="2184400">
                <a:moveTo>
                  <a:pt x="1209713" y="660400"/>
                </a:moveTo>
                <a:lnTo>
                  <a:pt x="390092" y="660400"/>
                </a:lnTo>
                <a:lnTo>
                  <a:pt x="377653" y="635000"/>
                </a:lnTo>
                <a:lnTo>
                  <a:pt x="377653" y="622300"/>
                </a:lnTo>
                <a:lnTo>
                  <a:pt x="1199331" y="622300"/>
                </a:lnTo>
                <a:lnTo>
                  <a:pt x="1199331" y="635000"/>
                </a:lnTo>
                <a:lnTo>
                  <a:pt x="1203494" y="635000"/>
                </a:lnTo>
                <a:lnTo>
                  <a:pt x="1203494" y="647700"/>
                </a:lnTo>
                <a:lnTo>
                  <a:pt x="1209713" y="647700"/>
                </a:lnTo>
                <a:lnTo>
                  <a:pt x="1209713" y="660400"/>
                </a:lnTo>
                <a:close/>
              </a:path>
              <a:path w="3338829" h="2184400">
                <a:moveTo>
                  <a:pt x="3139450" y="660400"/>
                </a:moveTo>
                <a:lnTo>
                  <a:pt x="2068757" y="660400"/>
                </a:lnTo>
                <a:lnTo>
                  <a:pt x="2077046" y="647700"/>
                </a:lnTo>
                <a:lnTo>
                  <a:pt x="2091579" y="647700"/>
                </a:lnTo>
                <a:lnTo>
                  <a:pt x="2091579" y="635000"/>
                </a:lnTo>
                <a:lnTo>
                  <a:pt x="2087428" y="635000"/>
                </a:lnTo>
                <a:lnTo>
                  <a:pt x="2087428" y="622300"/>
                </a:lnTo>
                <a:lnTo>
                  <a:pt x="3141531" y="622300"/>
                </a:lnTo>
                <a:lnTo>
                  <a:pt x="3141531" y="635000"/>
                </a:lnTo>
                <a:lnTo>
                  <a:pt x="3139450" y="647700"/>
                </a:lnTo>
                <a:lnTo>
                  <a:pt x="3139450" y="660400"/>
                </a:lnTo>
                <a:close/>
              </a:path>
              <a:path w="3338829" h="2184400">
                <a:moveTo>
                  <a:pt x="1215933" y="673100"/>
                </a:moveTo>
                <a:lnTo>
                  <a:pt x="392162" y="673100"/>
                </a:lnTo>
                <a:lnTo>
                  <a:pt x="392162" y="660400"/>
                </a:lnTo>
                <a:lnTo>
                  <a:pt x="1213864" y="660400"/>
                </a:lnTo>
                <a:lnTo>
                  <a:pt x="1215933" y="673100"/>
                </a:lnTo>
                <a:close/>
              </a:path>
              <a:path w="3338829" h="2184400">
                <a:moveTo>
                  <a:pt x="3143600" y="673100"/>
                </a:moveTo>
                <a:lnTo>
                  <a:pt x="2037623" y="673100"/>
                </a:lnTo>
                <a:lnTo>
                  <a:pt x="2037623" y="660400"/>
                </a:lnTo>
                <a:lnTo>
                  <a:pt x="3143600" y="660400"/>
                </a:lnTo>
                <a:lnTo>
                  <a:pt x="3143600" y="673100"/>
                </a:lnTo>
                <a:close/>
              </a:path>
              <a:path w="3338829" h="2184400">
                <a:moveTo>
                  <a:pt x="1226315" y="685800"/>
                </a:moveTo>
                <a:lnTo>
                  <a:pt x="379722" y="685800"/>
                </a:lnTo>
                <a:lnTo>
                  <a:pt x="381780" y="673100"/>
                </a:lnTo>
                <a:lnTo>
                  <a:pt x="1226315" y="673100"/>
                </a:lnTo>
                <a:lnTo>
                  <a:pt x="1226315" y="685800"/>
                </a:lnTo>
                <a:close/>
              </a:path>
              <a:path w="3338829" h="2184400">
                <a:moveTo>
                  <a:pt x="3137380" y="685800"/>
                </a:moveTo>
                <a:lnTo>
                  <a:pt x="2023114" y="685800"/>
                </a:lnTo>
                <a:lnTo>
                  <a:pt x="2027253" y="673100"/>
                </a:lnTo>
                <a:lnTo>
                  <a:pt x="3139450" y="673100"/>
                </a:lnTo>
                <a:lnTo>
                  <a:pt x="3137380" y="685800"/>
                </a:lnTo>
                <a:close/>
              </a:path>
              <a:path w="3338829" h="2184400">
                <a:moveTo>
                  <a:pt x="1240824" y="698500"/>
                </a:moveTo>
                <a:lnTo>
                  <a:pt x="381780" y="698500"/>
                </a:lnTo>
                <a:lnTo>
                  <a:pt x="381780" y="685800"/>
                </a:lnTo>
                <a:lnTo>
                  <a:pt x="1238754" y="685800"/>
                </a:lnTo>
                <a:lnTo>
                  <a:pt x="1240824" y="698500"/>
                </a:lnTo>
                <a:close/>
              </a:path>
              <a:path w="3338829" h="2184400">
                <a:moveTo>
                  <a:pt x="3064754" y="698500"/>
                </a:moveTo>
                <a:lnTo>
                  <a:pt x="2016895" y="698500"/>
                </a:lnTo>
                <a:lnTo>
                  <a:pt x="2018952" y="685800"/>
                </a:lnTo>
                <a:lnTo>
                  <a:pt x="3066823" y="685800"/>
                </a:lnTo>
                <a:lnTo>
                  <a:pt x="3064754" y="698500"/>
                </a:lnTo>
                <a:close/>
              </a:path>
              <a:path w="3338829" h="2184400">
                <a:moveTo>
                  <a:pt x="3129067" y="698500"/>
                </a:moveTo>
                <a:lnTo>
                  <a:pt x="3079262" y="698500"/>
                </a:lnTo>
                <a:lnTo>
                  <a:pt x="3079262" y="685800"/>
                </a:lnTo>
                <a:lnTo>
                  <a:pt x="3131161" y="685800"/>
                </a:lnTo>
                <a:lnTo>
                  <a:pt x="3129067" y="698500"/>
                </a:lnTo>
                <a:close/>
              </a:path>
              <a:path w="3338829" h="2184400">
                <a:moveTo>
                  <a:pt x="3131161" y="698500"/>
                </a:moveTo>
                <a:lnTo>
                  <a:pt x="3131161" y="685800"/>
                </a:lnTo>
                <a:lnTo>
                  <a:pt x="3133218" y="685800"/>
                </a:lnTo>
                <a:lnTo>
                  <a:pt x="3131161" y="698500"/>
                </a:lnTo>
                <a:close/>
              </a:path>
              <a:path w="3338829" h="2184400">
                <a:moveTo>
                  <a:pt x="3135287" y="698500"/>
                </a:moveTo>
                <a:lnTo>
                  <a:pt x="3133218" y="698500"/>
                </a:lnTo>
                <a:lnTo>
                  <a:pt x="3133218" y="685800"/>
                </a:lnTo>
                <a:lnTo>
                  <a:pt x="3135287" y="685800"/>
                </a:lnTo>
                <a:lnTo>
                  <a:pt x="3135287" y="698500"/>
                </a:lnTo>
                <a:close/>
              </a:path>
              <a:path w="3338829" h="2184400">
                <a:moveTo>
                  <a:pt x="1520960" y="723900"/>
                </a:moveTo>
                <a:lnTo>
                  <a:pt x="361051" y="723900"/>
                </a:lnTo>
                <a:lnTo>
                  <a:pt x="361051" y="711200"/>
                </a:lnTo>
                <a:lnTo>
                  <a:pt x="363121" y="698500"/>
                </a:lnTo>
                <a:lnTo>
                  <a:pt x="1242917" y="698500"/>
                </a:lnTo>
                <a:lnTo>
                  <a:pt x="1242917" y="711200"/>
                </a:lnTo>
                <a:lnTo>
                  <a:pt x="1520960" y="711200"/>
                </a:lnTo>
                <a:lnTo>
                  <a:pt x="1520960" y="723900"/>
                </a:lnTo>
                <a:close/>
              </a:path>
              <a:path w="3338829" h="2184400">
                <a:moveTo>
                  <a:pt x="1313474" y="711200"/>
                </a:moveTo>
                <a:lnTo>
                  <a:pt x="1242917" y="711200"/>
                </a:lnTo>
                <a:lnTo>
                  <a:pt x="1244986" y="698500"/>
                </a:lnTo>
                <a:lnTo>
                  <a:pt x="1309312" y="698500"/>
                </a:lnTo>
                <a:lnTo>
                  <a:pt x="1313474" y="711200"/>
                </a:lnTo>
                <a:close/>
              </a:path>
              <a:path w="3338829" h="2184400">
                <a:moveTo>
                  <a:pt x="3060603" y="723900"/>
                </a:moveTo>
                <a:lnTo>
                  <a:pt x="1965008" y="723900"/>
                </a:lnTo>
                <a:lnTo>
                  <a:pt x="1969159" y="711200"/>
                </a:lnTo>
                <a:lnTo>
                  <a:pt x="2000293" y="711200"/>
                </a:lnTo>
                <a:lnTo>
                  <a:pt x="2002362" y="698500"/>
                </a:lnTo>
                <a:lnTo>
                  <a:pt x="3062672" y="698500"/>
                </a:lnTo>
                <a:lnTo>
                  <a:pt x="3060603" y="711200"/>
                </a:lnTo>
                <a:lnTo>
                  <a:pt x="3060603" y="723900"/>
                </a:lnTo>
                <a:close/>
              </a:path>
              <a:path w="3338829" h="2184400">
                <a:moveTo>
                  <a:pt x="3095864" y="711200"/>
                </a:moveTo>
                <a:lnTo>
                  <a:pt x="3087575" y="711200"/>
                </a:lnTo>
                <a:lnTo>
                  <a:pt x="3087575" y="698500"/>
                </a:lnTo>
                <a:lnTo>
                  <a:pt x="3097957" y="698500"/>
                </a:lnTo>
                <a:lnTo>
                  <a:pt x="3095864" y="711200"/>
                </a:lnTo>
                <a:close/>
              </a:path>
              <a:path w="3338829" h="2184400">
                <a:moveTo>
                  <a:pt x="3106246" y="723900"/>
                </a:moveTo>
                <a:lnTo>
                  <a:pt x="3104177" y="723900"/>
                </a:lnTo>
                <a:lnTo>
                  <a:pt x="3102108" y="711200"/>
                </a:lnTo>
                <a:lnTo>
                  <a:pt x="3104177" y="711200"/>
                </a:lnTo>
                <a:lnTo>
                  <a:pt x="3106246" y="723900"/>
                </a:lnTo>
                <a:close/>
              </a:path>
              <a:path w="3338829" h="2184400">
                <a:moveTo>
                  <a:pt x="1545851" y="736600"/>
                </a:moveTo>
                <a:lnTo>
                  <a:pt x="363121" y="736600"/>
                </a:lnTo>
                <a:lnTo>
                  <a:pt x="363121" y="723900"/>
                </a:lnTo>
                <a:lnTo>
                  <a:pt x="1545851" y="723900"/>
                </a:lnTo>
                <a:lnTo>
                  <a:pt x="1545851" y="736600"/>
                </a:lnTo>
                <a:close/>
              </a:path>
              <a:path w="3338829" h="2184400">
                <a:moveTo>
                  <a:pt x="3031550" y="736600"/>
                </a:moveTo>
                <a:lnTo>
                  <a:pt x="1823918" y="736600"/>
                </a:lnTo>
                <a:lnTo>
                  <a:pt x="1836357" y="723900"/>
                </a:lnTo>
                <a:lnTo>
                  <a:pt x="3031550" y="723900"/>
                </a:lnTo>
                <a:lnTo>
                  <a:pt x="3031550" y="736600"/>
                </a:lnTo>
                <a:close/>
              </a:path>
              <a:path w="3338829" h="2184400">
                <a:moveTo>
                  <a:pt x="1572846" y="749300"/>
                </a:moveTo>
                <a:lnTo>
                  <a:pt x="358958" y="749300"/>
                </a:lnTo>
                <a:lnTo>
                  <a:pt x="358958" y="736600"/>
                </a:lnTo>
                <a:lnTo>
                  <a:pt x="1554163" y="736600"/>
                </a:lnTo>
                <a:lnTo>
                  <a:pt x="1572846" y="749300"/>
                </a:lnTo>
                <a:close/>
              </a:path>
              <a:path w="3338829" h="2184400">
                <a:moveTo>
                  <a:pt x="1583228" y="749300"/>
                </a:moveTo>
                <a:lnTo>
                  <a:pt x="1572846" y="749300"/>
                </a:lnTo>
                <a:lnTo>
                  <a:pt x="1576985" y="736600"/>
                </a:lnTo>
                <a:lnTo>
                  <a:pt x="1583228" y="749300"/>
                </a:lnTo>
                <a:close/>
              </a:path>
              <a:path w="3338829" h="2184400">
                <a:moveTo>
                  <a:pt x="3027400" y="749300"/>
                </a:moveTo>
                <a:lnTo>
                  <a:pt x="1784494" y="749300"/>
                </a:lnTo>
                <a:lnTo>
                  <a:pt x="1786564" y="736600"/>
                </a:lnTo>
                <a:lnTo>
                  <a:pt x="3027400" y="736600"/>
                </a:lnTo>
                <a:lnTo>
                  <a:pt x="3027400" y="749300"/>
                </a:lnTo>
                <a:close/>
              </a:path>
              <a:path w="3338829" h="2184400">
                <a:moveTo>
                  <a:pt x="1614339" y="762000"/>
                </a:moveTo>
                <a:lnTo>
                  <a:pt x="340299" y="762000"/>
                </a:lnTo>
                <a:lnTo>
                  <a:pt x="340299" y="749300"/>
                </a:lnTo>
                <a:lnTo>
                  <a:pt x="1603957" y="749300"/>
                </a:lnTo>
                <a:lnTo>
                  <a:pt x="1614339" y="762000"/>
                </a:lnTo>
                <a:close/>
              </a:path>
              <a:path w="3338829" h="2184400">
                <a:moveTo>
                  <a:pt x="2969306" y="762000"/>
                </a:moveTo>
                <a:lnTo>
                  <a:pt x="1751291" y="762000"/>
                </a:lnTo>
                <a:lnTo>
                  <a:pt x="1759580" y="749300"/>
                </a:lnTo>
                <a:lnTo>
                  <a:pt x="2969306" y="749300"/>
                </a:lnTo>
                <a:lnTo>
                  <a:pt x="2969306" y="762000"/>
                </a:lnTo>
                <a:close/>
              </a:path>
              <a:path w="3338829" h="2184400">
                <a:moveTo>
                  <a:pt x="1686953" y="774700"/>
                </a:moveTo>
                <a:lnTo>
                  <a:pt x="309165" y="774700"/>
                </a:lnTo>
                <a:lnTo>
                  <a:pt x="309165" y="762000"/>
                </a:lnTo>
                <a:lnTo>
                  <a:pt x="1686953" y="762000"/>
                </a:lnTo>
                <a:lnTo>
                  <a:pt x="1686953" y="774700"/>
                </a:lnTo>
                <a:close/>
              </a:path>
              <a:path w="3338829" h="2184400">
                <a:moveTo>
                  <a:pt x="2902887" y="774700"/>
                </a:moveTo>
                <a:lnTo>
                  <a:pt x="1730539" y="774700"/>
                </a:lnTo>
                <a:lnTo>
                  <a:pt x="1734689" y="762000"/>
                </a:lnTo>
                <a:lnTo>
                  <a:pt x="2904980" y="762000"/>
                </a:lnTo>
                <a:lnTo>
                  <a:pt x="2902887" y="774700"/>
                </a:lnTo>
                <a:close/>
              </a:path>
              <a:path w="3338829" h="2184400">
                <a:moveTo>
                  <a:pt x="2973468" y="774700"/>
                </a:moveTo>
                <a:lnTo>
                  <a:pt x="2907049" y="774700"/>
                </a:lnTo>
                <a:lnTo>
                  <a:pt x="2907049" y="762000"/>
                </a:lnTo>
                <a:lnTo>
                  <a:pt x="2973468" y="762000"/>
                </a:lnTo>
                <a:lnTo>
                  <a:pt x="2973468" y="774700"/>
                </a:lnTo>
                <a:close/>
              </a:path>
              <a:path w="3338829" h="2184400">
                <a:moveTo>
                  <a:pt x="1711868" y="787400"/>
                </a:moveTo>
                <a:lnTo>
                  <a:pt x="286344" y="787400"/>
                </a:lnTo>
                <a:lnTo>
                  <a:pt x="288425" y="774700"/>
                </a:lnTo>
                <a:lnTo>
                  <a:pt x="1707717" y="774700"/>
                </a:lnTo>
                <a:lnTo>
                  <a:pt x="1711868" y="787400"/>
                </a:lnTo>
                <a:close/>
              </a:path>
              <a:path w="3338829" h="2184400">
                <a:moveTo>
                  <a:pt x="2888378" y="787400"/>
                </a:moveTo>
                <a:lnTo>
                  <a:pt x="1711868" y="787400"/>
                </a:lnTo>
                <a:lnTo>
                  <a:pt x="1724319" y="774700"/>
                </a:lnTo>
                <a:lnTo>
                  <a:pt x="2886297" y="774700"/>
                </a:lnTo>
                <a:lnTo>
                  <a:pt x="2888378" y="787400"/>
                </a:lnTo>
                <a:close/>
              </a:path>
              <a:path w="3338829" h="2184400">
                <a:moveTo>
                  <a:pt x="2981757" y="787400"/>
                </a:moveTo>
                <a:lnTo>
                  <a:pt x="2919512" y="787400"/>
                </a:lnTo>
                <a:lnTo>
                  <a:pt x="2919512" y="774700"/>
                </a:lnTo>
                <a:lnTo>
                  <a:pt x="2981757" y="774700"/>
                </a:lnTo>
                <a:lnTo>
                  <a:pt x="2981757" y="787400"/>
                </a:lnTo>
                <a:close/>
              </a:path>
              <a:path w="3338829" h="2184400">
                <a:moveTo>
                  <a:pt x="2882159" y="800100"/>
                </a:moveTo>
                <a:lnTo>
                  <a:pt x="261453" y="800100"/>
                </a:lnTo>
                <a:lnTo>
                  <a:pt x="261453" y="787400"/>
                </a:lnTo>
                <a:lnTo>
                  <a:pt x="2882159" y="787400"/>
                </a:lnTo>
                <a:lnTo>
                  <a:pt x="2882159" y="800100"/>
                </a:lnTo>
                <a:close/>
              </a:path>
              <a:path w="3338829" h="2184400">
                <a:moveTo>
                  <a:pt x="2969306" y="800100"/>
                </a:moveTo>
                <a:lnTo>
                  <a:pt x="2967224" y="800100"/>
                </a:lnTo>
                <a:lnTo>
                  <a:pt x="2967224" y="787400"/>
                </a:lnTo>
                <a:lnTo>
                  <a:pt x="2969306" y="787400"/>
                </a:lnTo>
                <a:lnTo>
                  <a:pt x="2969306" y="800100"/>
                </a:lnTo>
                <a:close/>
              </a:path>
              <a:path w="3338829" h="2184400">
                <a:moveTo>
                  <a:pt x="2973468" y="800100"/>
                </a:moveTo>
                <a:lnTo>
                  <a:pt x="2971375" y="800100"/>
                </a:lnTo>
                <a:lnTo>
                  <a:pt x="2971375" y="787400"/>
                </a:lnTo>
                <a:lnTo>
                  <a:pt x="2973468" y="787400"/>
                </a:lnTo>
                <a:lnTo>
                  <a:pt x="2973468" y="800100"/>
                </a:lnTo>
                <a:close/>
              </a:path>
              <a:path w="3338829" h="2184400">
                <a:moveTo>
                  <a:pt x="2873846" y="812800"/>
                </a:moveTo>
                <a:lnTo>
                  <a:pt x="242782" y="812800"/>
                </a:lnTo>
                <a:lnTo>
                  <a:pt x="244851" y="800100"/>
                </a:lnTo>
                <a:lnTo>
                  <a:pt x="2873846" y="800100"/>
                </a:lnTo>
                <a:lnTo>
                  <a:pt x="2873846" y="812800"/>
                </a:lnTo>
                <a:close/>
              </a:path>
              <a:path w="3338829" h="2184400">
                <a:moveTo>
                  <a:pt x="195046" y="825500"/>
                </a:moveTo>
                <a:lnTo>
                  <a:pt x="178444" y="825500"/>
                </a:lnTo>
                <a:lnTo>
                  <a:pt x="178444" y="812800"/>
                </a:lnTo>
                <a:lnTo>
                  <a:pt x="195046" y="812800"/>
                </a:lnTo>
                <a:lnTo>
                  <a:pt x="195046" y="825500"/>
                </a:lnTo>
                <a:close/>
              </a:path>
              <a:path w="3338829" h="2184400">
                <a:moveTo>
                  <a:pt x="201278" y="825500"/>
                </a:moveTo>
                <a:lnTo>
                  <a:pt x="197115" y="825500"/>
                </a:lnTo>
                <a:lnTo>
                  <a:pt x="197115" y="812800"/>
                </a:lnTo>
                <a:lnTo>
                  <a:pt x="201278" y="812800"/>
                </a:lnTo>
                <a:lnTo>
                  <a:pt x="201278" y="825500"/>
                </a:lnTo>
                <a:close/>
              </a:path>
              <a:path w="3338829" h="2184400">
                <a:moveTo>
                  <a:pt x="211648" y="825500"/>
                </a:moveTo>
                <a:lnTo>
                  <a:pt x="203335" y="825500"/>
                </a:lnTo>
                <a:lnTo>
                  <a:pt x="203335" y="812800"/>
                </a:lnTo>
                <a:lnTo>
                  <a:pt x="211648" y="812800"/>
                </a:lnTo>
                <a:lnTo>
                  <a:pt x="211648" y="825500"/>
                </a:lnTo>
                <a:close/>
              </a:path>
              <a:path w="3338829" h="2184400">
                <a:moveTo>
                  <a:pt x="2624844" y="825500"/>
                </a:moveTo>
                <a:lnTo>
                  <a:pt x="224099" y="825500"/>
                </a:lnTo>
                <a:lnTo>
                  <a:pt x="226180" y="812800"/>
                </a:lnTo>
                <a:lnTo>
                  <a:pt x="2626937" y="812800"/>
                </a:lnTo>
                <a:lnTo>
                  <a:pt x="2624844" y="825500"/>
                </a:lnTo>
                <a:close/>
              </a:path>
              <a:path w="3338829" h="2184400">
                <a:moveTo>
                  <a:pt x="2861406" y="825500"/>
                </a:moveTo>
                <a:lnTo>
                  <a:pt x="2626937" y="825500"/>
                </a:lnTo>
                <a:lnTo>
                  <a:pt x="2626937" y="812800"/>
                </a:lnTo>
                <a:lnTo>
                  <a:pt x="2861406" y="812800"/>
                </a:lnTo>
                <a:lnTo>
                  <a:pt x="2861406" y="825500"/>
                </a:lnTo>
                <a:close/>
              </a:path>
              <a:path w="3338829" h="2184400">
                <a:moveTo>
                  <a:pt x="2583351" y="838200"/>
                </a:moveTo>
                <a:lnTo>
                  <a:pt x="170143" y="838200"/>
                </a:lnTo>
                <a:lnTo>
                  <a:pt x="170143" y="825500"/>
                </a:lnTo>
                <a:lnTo>
                  <a:pt x="2583351" y="825500"/>
                </a:lnTo>
                <a:lnTo>
                  <a:pt x="2583351" y="838200"/>
                </a:lnTo>
                <a:close/>
              </a:path>
              <a:path w="3338829" h="2184400">
                <a:moveTo>
                  <a:pt x="2832353" y="838200"/>
                </a:moveTo>
                <a:lnTo>
                  <a:pt x="2639376" y="838200"/>
                </a:lnTo>
                <a:lnTo>
                  <a:pt x="2637295" y="825500"/>
                </a:lnTo>
                <a:lnTo>
                  <a:pt x="2834423" y="825500"/>
                </a:lnTo>
                <a:lnTo>
                  <a:pt x="2832353" y="838200"/>
                </a:lnTo>
                <a:close/>
              </a:path>
              <a:path w="3338829" h="2184400">
                <a:moveTo>
                  <a:pt x="2838573" y="838200"/>
                </a:moveTo>
                <a:lnTo>
                  <a:pt x="2834423" y="838200"/>
                </a:lnTo>
                <a:lnTo>
                  <a:pt x="2834423" y="825500"/>
                </a:lnTo>
                <a:lnTo>
                  <a:pt x="2838573" y="825500"/>
                </a:lnTo>
                <a:lnTo>
                  <a:pt x="2838573" y="838200"/>
                </a:lnTo>
                <a:close/>
              </a:path>
              <a:path w="3338829" h="2184400">
                <a:moveTo>
                  <a:pt x="112049" y="850900"/>
                </a:moveTo>
                <a:lnTo>
                  <a:pt x="101667" y="850900"/>
                </a:lnTo>
                <a:lnTo>
                  <a:pt x="101667" y="838200"/>
                </a:lnTo>
                <a:lnTo>
                  <a:pt x="112049" y="838200"/>
                </a:lnTo>
                <a:lnTo>
                  <a:pt x="112049" y="850900"/>
                </a:lnTo>
                <a:close/>
              </a:path>
              <a:path w="3338829" h="2184400">
                <a:moveTo>
                  <a:pt x="2570912" y="850900"/>
                </a:moveTo>
                <a:lnTo>
                  <a:pt x="163912" y="850900"/>
                </a:lnTo>
                <a:lnTo>
                  <a:pt x="163912" y="838200"/>
                </a:lnTo>
                <a:lnTo>
                  <a:pt x="2570912" y="838200"/>
                </a:lnTo>
                <a:lnTo>
                  <a:pt x="2570912" y="850900"/>
                </a:lnTo>
                <a:close/>
              </a:path>
              <a:path w="3338829" h="2184400">
                <a:moveTo>
                  <a:pt x="2809532" y="850900"/>
                </a:moveTo>
                <a:lnTo>
                  <a:pt x="2647689" y="850900"/>
                </a:lnTo>
                <a:lnTo>
                  <a:pt x="2645596" y="838200"/>
                </a:lnTo>
                <a:lnTo>
                  <a:pt x="2809532" y="838200"/>
                </a:lnTo>
                <a:lnTo>
                  <a:pt x="2809532" y="850900"/>
                </a:lnTo>
                <a:close/>
              </a:path>
              <a:path w="3338829" h="2184400">
                <a:moveTo>
                  <a:pt x="114118" y="863600"/>
                </a:moveTo>
                <a:lnTo>
                  <a:pt x="68476" y="863600"/>
                </a:lnTo>
                <a:lnTo>
                  <a:pt x="66406" y="850900"/>
                </a:lnTo>
                <a:lnTo>
                  <a:pt x="114118" y="850900"/>
                </a:lnTo>
                <a:lnTo>
                  <a:pt x="114118" y="863600"/>
                </a:lnTo>
                <a:close/>
              </a:path>
              <a:path w="3338829" h="2184400">
                <a:moveTo>
                  <a:pt x="149379" y="863600"/>
                </a:moveTo>
                <a:lnTo>
                  <a:pt x="143160" y="863600"/>
                </a:lnTo>
                <a:lnTo>
                  <a:pt x="145253" y="850900"/>
                </a:lnTo>
                <a:lnTo>
                  <a:pt x="147322" y="850900"/>
                </a:lnTo>
                <a:lnTo>
                  <a:pt x="149379" y="863600"/>
                </a:lnTo>
                <a:close/>
              </a:path>
              <a:path w="3338829" h="2184400">
                <a:moveTo>
                  <a:pt x="2558449" y="863600"/>
                </a:moveTo>
                <a:lnTo>
                  <a:pt x="155611" y="863600"/>
                </a:lnTo>
                <a:lnTo>
                  <a:pt x="157692" y="850900"/>
                </a:lnTo>
                <a:lnTo>
                  <a:pt x="2558449" y="850900"/>
                </a:lnTo>
                <a:lnTo>
                  <a:pt x="2558449" y="863600"/>
                </a:lnTo>
                <a:close/>
              </a:path>
              <a:path w="3338829" h="2184400">
                <a:moveTo>
                  <a:pt x="2790849" y="863600"/>
                </a:moveTo>
                <a:lnTo>
                  <a:pt x="2649758" y="863600"/>
                </a:lnTo>
                <a:lnTo>
                  <a:pt x="2649758" y="850900"/>
                </a:lnTo>
                <a:lnTo>
                  <a:pt x="2792930" y="850900"/>
                </a:lnTo>
                <a:lnTo>
                  <a:pt x="2790849" y="863600"/>
                </a:lnTo>
                <a:close/>
              </a:path>
              <a:path w="3338829" h="2184400">
                <a:moveTo>
                  <a:pt x="2554310" y="876300"/>
                </a:moveTo>
                <a:lnTo>
                  <a:pt x="51874" y="876300"/>
                </a:lnTo>
                <a:lnTo>
                  <a:pt x="51874" y="863600"/>
                </a:lnTo>
                <a:lnTo>
                  <a:pt x="2554310" y="863600"/>
                </a:lnTo>
                <a:lnTo>
                  <a:pt x="2554310" y="876300"/>
                </a:lnTo>
                <a:close/>
              </a:path>
              <a:path w="3338829" h="2184400">
                <a:moveTo>
                  <a:pt x="2774247" y="876300"/>
                </a:moveTo>
                <a:lnTo>
                  <a:pt x="2643539" y="876300"/>
                </a:lnTo>
                <a:lnTo>
                  <a:pt x="2643539" y="863600"/>
                </a:lnTo>
                <a:lnTo>
                  <a:pt x="2776328" y="863600"/>
                </a:lnTo>
                <a:lnTo>
                  <a:pt x="2774247" y="876300"/>
                </a:lnTo>
                <a:close/>
              </a:path>
              <a:path w="3338829" h="2184400">
                <a:moveTo>
                  <a:pt x="2525245" y="889000"/>
                </a:moveTo>
                <a:lnTo>
                  <a:pt x="20740" y="889000"/>
                </a:lnTo>
                <a:lnTo>
                  <a:pt x="20740" y="876300"/>
                </a:lnTo>
                <a:lnTo>
                  <a:pt x="2525245" y="876300"/>
                </a:lnTo>
                <a:lnTo>
                  <a:pt x="2525245" y="889000"/>
                </a:lnTo>
                <a:close/>
              </a:path>
              <a:path w="3338829" h="2184400">
                <a:moveTo>
                  <a:pt x="2768028" y="889000"/>
                </a:moveTo>
                <a:lnTo>
                  <a:pt x="2629006" y="889000"/>
                </a:lnTo>
                <a:lnTo>
                  <a:pt x="2631063" y="876300"/>
                </a:lnTo>
                <a:lnTo>
                  <a:pt x="2768028" y="876300"/>
                </a:lnTo>
                <a:lnTo>
                  <a:pt x="2768028" y="889000"/>
                </a:lnTo>
                <a:close/>
              </a:path>
              <a:path w="3338829" h="2184400">
                <a:moveTo>
                  <a:pt x="2504517" y="901700"/>
                </a:moveTo>
                <a:lnTo>
                  <a:pt x="14520" y="901700"/>
                </a:lnTo>
                <a:lnTo>
                  <a:pt x="14520" y="889000"/>
                </a:lnTo>
                <a:lnTo>
                  <a:pt x="2504517" y="889000"/>
                </a:lnTo>
                <a:lnTo>
                  <a:pt x="2504517" y="901700"/>
                </a:lnTo>
                <a:close/>
              </a:path>
              <a:path w="3338829" h="2184400">
                <a:moveTo>
                  <a:pt x="2691263" y="914400"/>
                </a:moveTo>
                <a:lnTo>
                  <a:pt x="2612404" y="914400"/>
                </a:lnTo>
                <a:lnTo>
                  <a:pt x="2612404" y="889000"/>
                </a:lnTo>
                <a:lnTo>
                  <a:pt x="2726535" y="889000"/>
                </a:lnTo>
                <a:lnTo>
                  <a:pt x="2726535" y="901700"/>
                </a:lnTo>
                <a:lnTo>
                  <a:pt x="2691263" y="901700"/>
                </a:lnTo>
                <a:lnTo>
                  <a:pt x="2691263" y="914400"/>
                </a:lnTo>
                <a:close/>
              </a:path>
              <a:path w="3338829" h="2184400">
                <a:moveTo>
                  <a:pt x="2734824" y="901700"/>
                </a:moveTo>
                <a:lnTo>
                  <a:pt x="2730686" y="901700"/>
                </a:lnTo>
                <a:lnTo>
                  <a:pt x="2730686" y="889000"/>
                </a:lnTo>
                <a:lnTo>
                  <a:pt x="2736905" y="889000"/>
                </a:lnTo>
                <a:lnTo>
                  <a:pt x="2734824" y="901700"/>
                </a:lnTo>
                <a:close/>
              </a:path>
              <a:path w="3338829" h="2184400">
                <a:moveTo>
                  <a:pt x="2751426" y="901700"/>
                </a:moveTo>
                <a:lnTo>
                  <a:pt x="2745206" y="901700"/>
                </a:lnTo>
                <a:lnTo>
                  <a:pt x="2745206" y="889000"/>
                </a:lnTo>
                <a:lnTo>
                  <a:pt x="2751426" y="889000"/>
                </a:lnTo>
                <a:lnTo>
                  <a:pt x="2751426" y="901700"/>
                </a:lnTo>
                <a:close/>
              </a:path>
              <a:path w="3338829" h="2184400">
                <a:moveTo>
                  <a:pt x="2755576" y="901700"/>
                </a:moveTo>
                <a:lnTo>
                  <a:pt x="2753507" y="901700"/>
                </a:lnTo>
                <a:lnTo>
                  <a:pt x="2751426" y="889000"/>
                </a:lnTo>
                <a:lnTo>
                  <a:pt x="2755576" y="889000"/>
                </a:lnTo>
                <a:lnTo>
                  <a:pt x="2755576" y="901700"/>
                </a:lnTo>
                <a:close/>
              </a:path>
              <a:path w="3338829" h="2184400">
                <a:moveTo>
                  <a:pt x="2492066" y="914400"/>
                </a:moveTo>
                <a:lnTo>
                  <a:pt x="20740" y="914400"/>
                </a:lnTo>
                <a:lnTo>
                  <a:pt x="18670" y="901700"/>
                </a:lnTo>
                <a:lnTo>
                  <a:pt x="2492066" y="901700"/>
                </a:lnTo>
                <a:lnTo>
                  <a:pt x="2492066" y="914400"/>
                </a:lnTo>
                <a:close/>
              </a:path>
              <a:path w="3338829" h="2184400">
                <a:moveTo>
                  <a:pt x="2612404" y="914400"/>
                </a:moveTo>
                <a:lnTo>
                  <a:pt x="2608242" y="914400"/>
                </a:lnTo>
                <a:lnTo>
                  <a:pt x="2608242" y="901700"/>
                </a:lnTo>
                <a:lnTo>
                  <a:pt x="2610335" y="901700"/>
                </a:lnTo>
                <a:lnTo>
                  <a:pt x="2612404" y="914400"/>
                </a:lnTo>
                <a:close/>
              </a:path>
              <a:path w="3338829" h="2184400">
                <a:moveTo>
                  <a:pt x="2695401" y="914400"/>
                </a:moveTo>
                <a:lnTo>
                  <a:pt x="2693332" y="914400"/>
                </a:lnTo>
                <a:lnTo>
                  <a:pt x="2693332" y="901700"/>
                </a:lnTo>
                <a:lnTo>
                  <a:pt x="2695401" y="901700"/>
                </a:lnTo>
                <a:lnTo>
                  <a:pt x="2695401" y="914400"/>
                </a:lnTo>
                <a:close/>
              </a:path>
              <a:path w="3338829" h="2184400">
                <a:moveTo>
                  <a:pt x="2487915" y="927100"/>
                </a:moveTo>
                <a:lnTo>
                  <a:pt x="2069" y="927100"/>
                </a:lnTo>
                <a:lnTo>
                  <a:pt x="2069" y="914400"/>
                </a:lnTo>
                <a:lnTo>
                  <a:pt x="2489984" y="914400"/>
                </a:lnTo>
                <a:lnTo>
                  <a:pt x="2487915" y="927100"/>
                </a:lnTo>
                <a:close/>
              </a:path>
              <a:path w="3338829" h="2184400">
                <a:moveTo>
                  <a:pt x="2666360" y="927100"/>
                </a:moveTo>
                <a:lnTo>
                  <a:pt x="2599953" y="927100"/>
                </a:lnTo>
                <a:lnTo>
                  <a:pt x="2599953" y="914400"/>
                </a:lnTo>
                <a:lnTo>
                  <a:pt x="2666360" y="914400"/>
                </a:lnTo>
                <a:lnTo>
                  <a:pt x="2666360" y="927100"/>
                </a:lnTo>
                <a:close/>
              </a:path>
              <a:path w="3338829" h="2184400">
                <a:moveTo>
                  <a:pt x="2477533" y="939800"/>
                </a:moveTo>
                <a:lnTo>
                  <a:pt x="0" y="939800"/>
                </a:lnTo>
                <a:lnTo>
                  <a:pt x="0" y="927100"/>
                </a:lnTo>
                <a:lnTo>
                  <a:pt x="2479602" y="927100"/>
                </a:lnTo>
                <a:lnTo>
                  <a:pt x="2477533" y="939800"/>
                </a:lnTo>
                <a:close/>
              </a:path>
              <a:path w="3338829" h="2184400">
                <a:moveTo>
                  <a:pt x="2637295" y="952500"/>
                </a:moveTo>
                <a:lnTo>
                  <a:pt x="2616555" y="952500"/>
                </a:lnTo>
                <a:lnTo>
                  <a:pt x="2616555" y="927100"/>
                </a:lnTo>
                <a:lnTo>
                  <a:pt x="2647689" y="927100"/>
                </a:lnTo>
                <a:lnTo>
                  <a:pt x="2647689" y="939800"/>
                </a:lnTo>
                <a:lnTo>
                  <a:pt x="2639376" y="939800"/>
                </a:lnTo>
                <a:lnTo>
                  <a:pt x="2637295" y="952500"/>
                </a:lnTo>
                <a:close/>
              </a:path>
              <a:path w="3338829" h="2184400">
                <a:moveTo>
                  <a:pt x="2406976" y="952500"/>
                </a:moveTo>
                <a:lnTo>
                  <a:pt x="8288" y="952500"/>
                </a:lnTo>
                <a:lnTo>
                  <a:pt x="8288" y="939800"/>
                </a:lnTo>
                <a:lnTo>
                  <a:pt x="2406976" y="939800"/>
                </a:lnTo>
                <a:lnTo>
                  <a:pt x="2406976" y="952500"/>
                </a:lnTo>
                <a:close/>
              </a:path>
              <a:path w="3338829" h="2184400">
                <a:moveTo>
                  <a:pt x="2440179" y="952500"/>
                </a:moveTo>
                <a:lnTo>
                  <a:pt x="2433960" y="952500"/>
                </a:lnTo>
                <a:lnTo>
                  <a:pt x="2433960" y="939800"/>
                </a:lnTo>
                <a:lnTo>
                  <a:pt x="2444330" y="939800"/>
                </a:lnTo>
                <a:lnTo>
                  <a:pt x="2440179" y="952500"/>
                </a:lnTo>
                <a:close/>
              </a:path>
              <a:path w="3338829" h="2184400">
                <a:moveTo>
                  <a:pt x="2400756" y="965200"/>
                </a:moveTo>
                <a:lnTo>
                  <a:pt x="6231" y="965200"/>
                </a:lnTo>
                <a:lnTo>
                  <a:pt x="6231" y="952500"/>
                </a:lnTo>
                <a:lnTo>
                  <a:pt x="2400756" y="952500"/>
                </a:lnTo>
                <a:lnTo>
                  <a:pt x="2400756" y="965200"/>
                </a:lnTo>
                <a:close/>
              </a:path>
              <a:path w="3338829" h="2184400">
                <a:moveTo>
                  <a:pt x="2622774" y="965200"/>
                </a:moveTo>
                <a:lnTo>
                  <a:pt x="2591652" y="965200"/>
                </a:lnTo>
                <a:lnTo>
                  <a:pt x="2591652" y="952500"/>
                </a:lnTo>
                <a:lnTo>
                  <a:pt x="2622774" y="952500"/>
                </a:lnTo>
                <a:lnTo>
                  <a:pt x="2622774" y="965200"/>
                </a:lnTo>
                <a:close/>
              </a:path>
              <a:path w="3338829" h="2184400">
                <a:moveTo>
                  <a:pt x="2394536" y="977900"/>
                </a:moveTo>
                <a:lnTo>
                  <a:pt x="10358" y="977900"/>
                </a:lnTo>
                <a:lnTo>
                  <a:pt x="10358" y="965200"/>
                </a:lnTo>
                <a:lnTo>
                  <a:pt x="2394536" y="965200"/>
                </a:lnTo>
                <a:lnTo>
                  <a:pt x="2394536" y="977900"/>
                </a:lnTo>
                <a:close/>
              </a:path>
              <a:path w="3338829" h="2184400">
                <a:moveTo>
                  <a:pt x="2404907" y="1003300"/>
                </a:moveTo>
                <a:lnTo>
                  <a:pt x="66406" y="1003300"/>
                </a:lnTo>
                <a:lnTo>
                  <a:pt x="66406" y="977900"/>
                </a:lnTo>
                <a:lnTo>
                  <a:pt x="2400756" y="977900"/>
                </a:lnTo>
                <a:lnTo>
                  <a:pt x="2400756" y="990600"/>
                </a:lnTo>
                <a:lnTo>
                  <a:pt x="2404907" y="990600"/>
                </a:lnTo>
                <a:lnTo>
                  <a:pt x="2404907" y="1003300"/>
                </a:lnTo>
                <a:close/>
              </a:path>
              <a:path w="3338829" h="2184400">
                <a:moveTo>
                  <a:pt x="2409069" y="1003300"/>
                </a:moveTo>
                <a:lnTo>
                  <a:pt x="2406976" y="1003300"/>
                </a:lnTo>
                <a:lnTo>
                  <a:pt x="2404907" y="990600"/>
                </a:lnTo>
                <a:lnTo>
                  <a:pt x="2409069" y="990600"/>
                </a:lnTo>
                <a:lnTo>
                  <a:pt x="2409069" y="1003300"/>
                </a:lnTo>
                <a:close/>
              </a:path>
              <a:path w="3338829" h="2184400">
                <a:moveTo>
                  <a:pt x="2419427" y="1016000"/>
                </a:moveTo>
                <a:lnTo>
                  <a:pt x="68476" y="1016000"/>
                </a:lnTo>
                <a:lnTo>
                  <a:pt x="68476" y="1003300"/>
                </a:lnTo>
                <a:lnTo>
                  <a:pt x="2419427" y="1003300"/>
                </a:lnTo>
                <a:lnTo>
                  <a:pt x="2419427" y="1016000"/>
                </a:lnTo>
                <a:close/>
              </a:path>
              <a:path w="3338829" h="2184400">
                <a:moveTo>
                  <a:pt x="2431890" y="1016000"/>
                </a:moveTo>
                <a:lnTo>
                  <a:pt x="2429797" y="1016000"/>
                </a:lnTo>
                <a:lnTo>
                  <a:pt x="2429797" y="1003300"/>
                </a:lnTo>
                <a:lnTo>
                  <a:pt x="2431890" y="1003300"/>
                </a:lnTo>
                <a:lnTo>
                  <a:pt x="2431890" y="1016000"/>
                </a:lnTo>
                <a:close/>
              </a:path>
              <a:path w="3338829" h="2184400">
                <a:moveTo>
                  <a:pt x="2442260" y="1016000"/>
                </a:moveTo>
                <a:lnTo>
                  <a:pt x="2440179" y="1016000"/>
                </a:lnTo>
                <a:lnTo>
                  <a:pt x="2440179" y="1003300"/>
                </a:lnTo>
                <a:lnTo>
                  <a:pt x="2442260" y="1003300"/>
                </a:lnTo>
                <a:lnTo>
                  <a:pt x="2442260" y="1016000"/>
                </a:lnTo>
                <a:close/>
              </a:path>
              <a:path w="3338829" h="2184400">
                <a:moveTo>
                  <a:pt x="2446399" y="1016000"/>
                </a:moveTo>
                <a:lnTo>
                  <a:pt x="2444330" y="1016000"/>
                </a:lnTo>
                <a:lnTo>
                  <a:pt x="2444330" y="1003300"/>
                </a:lnTo>
                <a:lnTo>
                  <a:pt x="2448492" y="1003300"/>
                </a:lnTo>
                <a:lnTo>
                  <a:pt x="2446399" y="1016000"/>
                </a:lnTo>
                <a:close/>
              </a:path>
              <a:path w="3338829" h="2184400">
                <a:moveTo>
                  <a:pt x="2473383" y="1016000"/>
                </a:moveTo>
                <a:lnTo>
                  <a:pt x="2456781" y="1016000"/>
                </a:lnTo>
                <a:lnTo>
                  <a:pt x="2456781" y="1003300"/>
                </a:lnTo>
                <a:lnTo>
                  <a:pt x="2473383" y="1003300"/>
                </a:lnTo>
                <a:lnTo>
                  <a:pt x="2473383" y="1016000"/>
                </a:lnTo>
                <a:close/>
              </a:path>
              <a:path w="3338829" h="2184400">
                <a:moveTo>
                  <a:pt x="2481684" y="1028700"/>
                </a:moveTo>
                <a:lnTo>
                  <a:pt x="74695" y="1028700"/>
                </a:lnTo>
                <a:lnTo>
                  <a:pt x="72626" y="1016000"/>
                </a:lnTo>
                <a:lnTo>
                  <a:pt x="2475464" y="1016000"/>
                </a:lnTo>
                <a:lnTo>
                  <a:pt x="2481684" y="1028700"/>
                </a:lnTo>
                <a:close/>
              </a:path>
              <a:path w="3338829" h="2184400">
                <a:moveTo>
                  <a:pt x="2473383" y="1041400"/>
                </a:moveTo>
                <a:lnTo>
                  <a:pt x="72626" y="1041400"/>
                </a:lnTo>
                <a:lnTo>
                  <a:pt x="72626" y="1028700"/>
                </a:lnTo>
                <a:lnTo>
                  <a:pt x="2473383" y="1028700"/>
                </a:lnTo>
                <a:lnTo>
                  <a:pt x="2473383" y="1041400"/>
                </a:lnTo>
                <a:close/>
              </a:path>
              <a:path w="3338829" h="2184400">
                <a:moveTo>
                  <a:pt x="2591652" y="1041400"/>
                </a:moveTo>
                <a:lnTo>
                  <a:pt x="2550160" y="1041400"/>
                </a:lnTo>
                <a:lnTo>
                  <a:pt x="2550160" y="1028700"/>
                </a:lnTo>
                <a:lnTo>
                  <a:pt x="2591652" y="1028700"/>
                </a:lnTo>
                <a:lnTo>
                  <a:pt x="2591652" y="1041400"/>
                </a:lnTo>
                <a:close/>
              </a:path>
              <a:path w="3338829" h="2184400">
                <a:moveTo>
                  <a:pt x="2471313" y="1066800"/>
                </a:moveTo>
                <a:lnTo>
                  <a:pt x="82984" y="1066800"/>
                </a:lnTo>
                <a:lnTo>
                  <a:pt x="82984" y="1054100"/>
                </a:lnTo>
                <a:lnTo>
                  <a:pt x="76765" y="1054100"/>
                </a:lnTo>
                <a:lnTo>
                  <a:pt x="76765" y="1041400"/>
                </a:lnTo>
                <a:lnTo>
                  <a:pt x="2471313" y="1041400"/>
                </a:lnTo>
                <a:lnTo>
                  <a:pt x="2471313" y="1066800"/>
                </a:lnTo>
                <a:close/>
              </a:path>
              <a:path w="3338829" h="2184400">
                <a:moveTo>
                  <a:pt x="2608242" y="1054100"/>
                </a:moveTo>
                <a:lnTo>
                  <a:pt x="2539778" y="1054100"/>
                </a:lnTo>
                <a:lnTo>
                  <a:pt x="2539778" y="1041400"/>
                </a:lnTo>
                <a:lnTo>
                  <a:pt x="2608242" y="1041400"/>
                </a:lnTo>
                <a:lnTo>
                  <a:pt x="2608242" y="1054100"/>
                </a:lnTo>
                <a:close/>
              </a:path>
              <a:path w="3338829" h="2184400">
                <a:moveTo>
                  <a:pt x="2645596" y="1054100"/>
                </a:moveTo>
                <a:lnTo>
                  <a:pt x="2641445" y="1054100"/>
                </a:lnTo>
                <a:lnTo>
                  <a:pt x="2639376" y="1041400"/>
                </a:lnTo>
                <a:lnTo>
                  <a:pt x="2645596" y="1041400"/>
                </a:lnTo>
                <a:lnTo>
                  <a:pt x="2645596" y="1054100"/>
                </a:lnTo>
                <a:close/>
              </a:path>
              <a:path w="3338829" h="2184400">
                <a:moveTo>
                  <a:pt x="2670510" y="1066800"/>
                </a:moveTo>
                <a:lnTo>
                  <a:pt x="2523176" y="1066800"/>
                </a:lnTo>
                <a:lnTo>
                  <a:pt x="2523176" y="1054100"/>
                </a:lnTo>
                <a:lnTo>
                  <a:pt x="2670510" y="1054100"/>
                </a:lnTo>
                <a:lnTo>
                  <a:pt x="2670510" y="1066800"/>
                </a:lnTo>
                <a:close/>
              </a:path>
              <a:path w="3338829" h="2184400">
                <a:moveTo>
                  <a:pt x="2483753" y="1079500"/>
                </a:moveTo>
                <a:lnTo>
                  <a:pt x="47712" y="1079500"/>
                </a:lnTo>
                <a:lnTo>
                  <a:pt x="47712" y="1066800"/>
                </a:lnTo>
                <a:lnTo>
                  <a:pt x="2483753" y="1066800"/>
                </a:lnTo>
                <a:lnTo>
                  <a:pt x="2483753" y="1079500"/>
                </a:lnTo>
                <a:close/>
              </a:path>
              <a:path w="3338829" h="2184400">
                <a:moveTo>
                  <a:pt x="2487915" y="1079500"/>
                </a:moveTo>
                <a:lnTo>
                  <a:pt x="2485822" y="1079500"/>
                </a:lnTo>
                <a:lnTo>
                  <a:pt x="2485822" y="1066800"/>
                </a:lnTo>
                <a:lnTo>
                  <a:pt x="2487915" y="1066800"/>
                </a:lnTo>
                <a:lnTo>
                  <a:pt x="2487915" y="1079500"/>
                </a:lnTo>
                <a:close/>
              </a:path>
              <a:path w="3338829" h="2184400">
                <a:moveTo>
                  <a:pt x="2492066" y="1079500"/>
                </a:moveTo>
                <a:lnTo>
                  <a:pt x="2489984" y="1079500"/>
                </a:lnTo>
                <a:lnTo>
                  <a:pt x="2489984" y="1066800"/>
                </a:lnTo>
                <a:lnTo>
                  <a:pt x="2492066" y="1079500"/>
                </a:lnTo>
                <a:close/>
              </a:path>
              <a:path w="3338829" h="2184400">
                <a:moveTo>
                  <a:pt x="2502424" y="1079500"/>
                </a:moveTo>
                <a:lnTo>
                  <a:pt x="2500355" y="1079500"/>
                </a:lnTo>
                <a:lnTo>
                  <a:pt x="2502424" y="1066800"/>
                </a:lnTo>
                <a:lnTo>
                  <a:pt x="2502424" y="1079500"/>
                </a:lnTo>
                <a:close/>
              </a:path>
              <a:path w="3338829" h="2184400">
                <a:moveTo>
                  <a:pt x="2662198" y="1079500"/>
                </a:moveTo>
                <a:lnTo>
                  <a:pt x="2516956" y="1079500"/>
                </a:lnTo>
                <a:lnTo>
                  <a:pt x="2516956" y="1066800"/>
                </a:lnTo>
                <a:lnTo>
                  <a:pt x="2662198" y="1066800"/>
                </a:lnTo>
                <a:lnTo>
                  <a:pt x="2662198" y="1079500"/>
                </a:lnTo>
                <a:close/>
              </a:path>
              <a:path w="3338829" h="2184400">
                <a:moveTo>
                  <a:pt x="72626" y="1092200"/>
                </a:moveTo>
                <a:lnTo>
                  <a:pt x="70545" y="1092200"/>
                </a:lnTo>
                <a:lnTo>
                  <a:pt x="70545" y="1079500"/>
                </a:lnTo>
                <a:lnTo>
                  <a:pt x="72626" y="1079500"/>
                </a:lnTo>
                <a:lnTo>
                  <a:pt x="72626" y="1092200"/>
                </a:lnTo>
                <a:close/>
              </a:path>
              <a:path w="3338829" h="2184400">
                <a:moveTo>
                  <a:pt x="2635226" y="1092200"/>
                </a:moveTo>
                <a:lnTo>
                  <a:pt x="99586" y="1092200"/>
                </a:lnTo>
                <a:lnTo>
                  <a:pt x="99586" y="1079500"/>
                </a:lnTo>
                <a:lnTo>
                  <a:pt x="2635226" y="1079500"/>
                </a:lnTo>
                <a:lnTo>
                  <a:pt x="2635226" y="1092200"/>
                </a:lnTo>
                <a:close/>
              </a:path>
              <a:path w="3338829" h="2184400">
                <a:moveTo>
                  <a:pt x="2643539" y="1092200"/>
                </a:moveTo>
                <a:lnTo>
                  <a:pt x="2641445" y="1092200"/>
                </a:lnTo>
                <a:lnTo>
                  <a:pt x="2639376" y="1079500"/>
                </a:lnTo>
                <a:lnTo>
                  <a:pt x="2643539" y="1079500"/>
                </a:lnTo>
                <a:lnTo>
                  <a:pt x="2643539" y="1092200"/>
                </a:lnTo>
                <a:close/>
              </a:path>
              <a:path w="3338829" h="2184400">
                <a:moveTo>
                  <a:pt x="2660128" y="1092200"/>
                </a:moveTo>
                <a:lnTo>
                  <a:pt x="2645596" y="1092200"/>
                </a:lnTo>
                <a:lnTo>
                  <a:pt x="2645596" y="1079500"/>
                </a:lnTo>
                <a:lnTo>
                  <a:pt x="2660128" y="1079500"/>
                </a:lnTo>
                <a:lnTo>
                  <a:pt x="2660128" y="1092200"/>
                </a:lnTo>
                <a:close/>
              </a:path>
              <a:path w="3338829" h="2184400">
                <a:moveTo>
                  <a:pt x="2666360" y="1092200"/>
                </a:moveTo>
                <a:lnTo>
                  <a:pt x="2662198" y="1092200"/>
                </a:lnTo>
                <a:lnTo>
                  <a:pt x="2660128" y="1079500"/>
                </a:lnTo>
                <a:lnTo>
                  <a:pt x="2666360" y="1079500"/>
                </a:lnTo>
                <a:lnTo>
                  <a:pt x="2666360" y="1092200"/>
                </a:lnTo>
                <a:close/>
              </a:path>
              <a:path w="3338829" h="2184400">
                <a:moveTo>
                  <a:pt x="105830" y="1104900"/>
                </a:moveTo>
                <a:lnTo>
                  <a:pt x="101667" y="1104900"/>
                </a:lnTo>
                <a:lnTo>
                  <a:pt x="101667" y="1092200"/>
                </a:lnTo>
                <a:lnTo>
                  <a:pt x="105830" y="1092200"/>
                </a:lnTo>
                <a:lnTo>
                  <a:pt x="105830" y="1104900"/>
                </a:lnTo>
                <a:close/>
              </a:path>
              <a:path w="3338829" h="2184400">
                <a:moveTo>
                  <a:pt x="2604115" y="1104900"/>
                </a:moveTo>
                <a:lnTo>
                  <a:pt x="116188" y="1104900"/>
                </a:lnTo>
                <a:lnTo>
                  <a:pt x="116188" y="1092200"/>
                </a:lnTo>
                <a:lnTo>
                  <a:pt x="2606173" y="1092200"/>
                </a:lnTo>
                <a:lnTo>
                  <a:pt x="2604115" y="1104900"/>
                </a:lnTo>
                <a:close/>
              </a:path>
              <a:path w="3338829" h="2184400">
                <a:moveTo>
                  <a:pt x="2618624" y="1104900"/>
                </a:moveTo>
                <a:lnTo>
                  <a:pt x="2616555" y="1104900"/>
                </a:lnTo>
                <a:lnTo>
                  <a:pt x="2616555" y="1092200"/>
                </a:lnTo>
                <a:lnTo>
                  <a:pt x="2618624" y="1092200"/>
                </a:lnTo>
                <a:lnTo>
                  <a:pt x="2618624" y="1104900"/>
                </a:lnTo>
                <a:close/>
              </a:path>
              <a:path w="3338829" h="2184400">
                <a:moveTo>
                  <a:pt x="2570912" y="1117600"/>
                </a:moveTo>
                <a:lnTo>
                  <a:pt x="128651" y="1117600"/>
                </a:lnTo>
                <a:lnTo>
                  <a:pt x="128651" y="1104900"/>
                </a:lnTo>
                <a:lnTo>
                  <a:pt x="2570912" y="1104900"/>
                </a:lnTo>
                <a:lnTo>
                  <a:pt x="2570912" y="1117600"/>
                </a:lnTo>
                <a:close/>
              </a:path>
              <a:path w="3338829" h="2184400">
                <a:moveTo>
                  <a:pt x="2577132" y="1117600"/>
                </a:moveTo>
                <a:lnTo>
                  <a:pt x="2570912" y="1117600"/>
                </a:lnTo>
                <a:lnTo>
                  <a:pt x="2575050" y="1104900"/>
                </a:lnTo>
                <a:lnTo>
                  <a:pt x="2577132" y="1104900"/>
                </a:lnTo>
                <a:lnTo>
                  <a:pt x="2577132" y="1117600"/>
                </a:lnTo>
                <a:close/>
              </a:path>
              <a:path w="3338829" h="2184400">
                <a:moveTo>
                  <a:pt x="2583351" y="1117600"/>
                </a:moveTo>
                <a:lnTo>
                  <a:pt x="2581270" y="1117600"/>
                </a:lnTo>
                <a:lnTo>
                  <a:pt x="2581270" y="1104900"/>
                </a:lnTo>
                <a:lnTo>
                  <a:pt x="2583351" y="1104900"/>
                </a:lnTo>
                <a:lnTo>
                  <a:pt x="2583351" y="1117600"/>
                </a:lnTo>
                <a:close/>
              </a:path>
              <a:path w="3338829" h="2184400">
                <a:moveTo>
                  <a:pt x="2566761" y="1143000"/>
                </a:moveTo>
                <a:lnTo>
                  <a:pt x="2550160" y="1143000"/>
                </a:lnTo>
                <a:lnTo>
                  <a:pt x="2550160" y="1130300"/>
                </a:lnTo>
                <a:lnTo>
                  <a:pt x="130720" y="1130300"/>
                </a:lnTo>
                <a:lnTo>
                  <a:pt x="132789" y="1117600"/>
                </a:lnTo>
                <a:lnTo>
                  <a:pt x="2566761" y="1117600"/>
                </a:lnTo>
                <a:lnTo>
                  <a:pt x="2566761" y="1143000"/>
                </a:lnTo>
                <a:close/>
              </a:path>
              <a:path w="3338829" h="2184400">
                <a:moveTo>
                  <a:pt x="2535627" y="1143000"/>
                </a:moveTo>
                <a:lnTo>
                  <a:pt x="132789" y="1143000"/>
                </a:lnTo>
                <a:lnTo>
                  <a:pt x="132789" y="1130300"/>
                </a:lnTo>
                <a:lnTo>
                  <a:pt x="2535627" y="1130300"/>
                </a:lnTo>
                <a:lnTo>
                  <a:pt x="2535627" y="1143000"/>
                </a:lnTo>
                <a:close/>
              </a:path>
              <a:path w="3338829" h="2184400">
                <a:moveTo>
                  <a:pt x="2541847" y="1155700"/>
                </a:moveTo>
                <a:lnTo>
                  <a:pt x="136940" y="1155700"/>
                </a:lnTo>
                <a:lnTo>
                  <a:pt x="136940" y="1143000"/>
                </a:lnTo>
                <a:lnTo>
                  <a:pt x="2541847" y="1143000"/>
                </a:lnTo>
                <a:lnTo>
                  <a:pt x="2541847" y="1155700"/>
                </a:lnTo>
                <a:close/>
              </a:path>
              <a:path w="3338829" h="2184400">
                <a:moveTo>
                  <a:pt x="2525245" y="1168400"/>
                </a:moveTo>
                <a:lnTo>
                  <a:pt x="168074" y="1168400"/>
                </a:lnTo>
                <a:lnTo>
                  <a:pt x="168074" y="1155700"/>
                </a:lnTo>
                <a:lnTo>
                  <a:pt x="2525245" y="1155700"/>
                </a:lnTo>
                <a:lnTo>
                  <a:pt x="2525245" y="1168400"/>
                </a:lnTo>
                <a:close/>
              </a:path>
              <a:path w="3338829" h="2184400">
                <a:moveTo>
                  <a:pt x="2529408" y="1168400"/>
                </a:moveTo>
                <a:lnTo>
                  <a:pt x="2527338" y="1168400"/>
                </a:lnTo>
                <a:lnTo>
                  <a:pt x="2527338" y="1155700"/>
                </a:lnTo>
                <a:lnTo>
                  <a:pt x="2529408" y="1155700"/>
                </a:lnTo>
                <a:lnTo>
                  <a:pt x="2529408" y="1168400"/>
                </a:lnTo>
                <a:close/>
              </a:path>
              <a:path w="3338829" h="2184400">
                <a:moveTo>
                  <a:pt x="2531465" y="1168400"/>
                </a:moveTo>
                <a:lnTo>
                  <a:pt x="2529408" y="1155700"/>
                </a:lnTo>
                <a:lnTo>
                  <a:pt x="2531465" y="1155700"/>
                </a:lnTo>
                <a:lnTo>
                  <a:pt x="2531465" y="1168400"/>
                </a:lnTo>
                <a:close/>
              </a:path>
              <a:path w="3338829" h="2184400">
                <a:moveTo>
                  <a:pt x="2508643" y="1181100"/>
                </a:moveTo>
                <a:lnTo>
                  <a:pt x="192965" y="1181100"/>
                </a:lnTo>
                <a:lnTo>
                  <a:pt x="190896" y="1168400"/>
                </a:lnTo>
                <a:lnTo>
                  <a:pt x="2508643" y="1168400"/>
                </a:lnTo>
                <a:lnTo>
                  <a:pt x="2508643" y="1181100"/>
                </a:lnTo>
                <a:close/>
              </a:path>
              <a:path w="3338829" h="2184400">
                <a:moveTo>
                  <a:pt x="2496204" y="1206500"/>
                </a:moveTo>
                <a:lnTo>
                  <a:pt x="242782" y="1206500"/>
                </a:lnTo>
                <a:lnTo>
                  <a:pt x="242782" y="1181100"/>
                </a:lnTo>
                <a:lnTo>
                  <a:pt x="2504517" y="1181100"/>
                </a:lnTo>
                <a:lnTo>
                  <a:pt x="2500355" y="1193800"/>
                </a:lnTo>
                <a:lnTo>
                  <a:pt x="2496204" y="1193800"/>
                </a:lnTo>
                <a:lnTo>
                  <a:pt x="2496204" y="1206500"/>
                </a:lnTo>
                <a:close/>
              </a:path>
              <a:path w="3338829" h="2184400">
                <a:moveTo>
                  <a:pt x="2485822" y="1231900"/>
                </a:moveTo>
                <a:lnTo>
                  <a:pt x="253140" y="1231900"/>
                </a:lnTo>
                <a:lnTo>
                  <a:pt x="253140" y="1219200"/>
                </a:lnTo>
                <a:lnTo>
                  <a:pt x="249002" y="1219200"/>
                </a:lnTo>
                <a:lnTo>
                  <a:pt x="249002" y="1206500"/>
                </a:lnTo>
                <a:lnTo>
                  <a:pt x="2485822" y="1206500"/>
                </a:lnTo>
                <a:lnTo>
                  <a:pt x="2485822" y="1231900"/>
                </a:lnTo>
                <a:close/>
              </a:path>
              <a:path w="3338829" h="2184400">
                <a:moveTo>
                  <a:pt x="2504517" y="1244600"/>
                </a:moveTo>
                <a:lnTo>
                  <a:pt x="257290" y="1244600"/>
                </a:lnTo>
                <a:lnTo>
                  <a:pt x="257290" y="1231900"/>
                </a:lnTo>
                <a:lnTo>
                  <a:pt x="2504517" y="1231900"/>
                </a:lnTo>
                <a:lnTo>
                  <a:pt x="2504517" y="1244600"/>
                </a:lnTo>
                <a:close/>
              </a:path>
              <a:path w="3338829" h="2184400">
                <a:moveTo>
                  <a:pt x="2531465" y="1257300"/>
                </a:moveTo>
                <a:lnTo>
                  <a:pt x="286344" y="1257300"/>
                </a:lnTo>
                <a:lnTo>
                  <a:pt x="284274" y="1244600"/>
                </a:lnTo>
                <a:lnTo>
                  <a:pt x="2529408" y="1244600"/>
                </a:lnTo>
                <a:lnTo>
                  <a:pt x="2531465" y="1257300"/>
                </a:lnTo>
                <a:close/>
              </a:path>
              <a:path w="3338829" h="2184400">
                <a:moveTo>
                  <a:pt x="2545997" y="1270000"/>
                </a:moveTo>
                <a:lnTo>
                  <a:pt x="292563" y="1270000"/>
                </a:lnTo>
                <a:lnTo>
                  <a:pt x="292563" y="1257300"/>
                </a:lnTo>
                <a:lnTo>
                  <a:pt x="2545997" y="1257300"/>
                </a:lnTo>
                <a:lnTo>
                  <a:pt x="2545997" y="1270000"/>
                </a:lnTo>
                <a:close/>
              </a:path>
              <a:path w="3338829" h="2184400">
                <a:moveTo>
                  <a:pt x="2550160" y="1282700"/>
                </a:moveTo>
                <a:lnTo>
                  <a:pt x="275961" y="1282700"/>
                </a:lnTo>
                <a:lnTo>
                  <a:pt x="275961" y="1270000"/>
                </a:lnTo>
                <a:lnTo>
                  <a:pt x="2550160" y="1270000"/>
                </a:lnTo>
                <a:lnTo>
                  <a:pt x="2550160" y="1282700"/>
                </a:lnTo>
                <a:close/>
              </a:path>
              <a:path w="3338829" h="2184400">
                <a:moveTo>
                  <a:pt x="2556379" y="1295400"/>
                </a:moveTo>
                <a:lnTo>
                  <a:pt x="282205" y="1295400"/>
                </a:lnTo>
                <a:lnTo>
                  <a:pt x="282205" y="1282700"/>
                </a:lnTo>
                <a:lnTo>
                  <a:pt x="2554310" y="1282700"/>
                </a:lnTo>
                <a:lnTo>
                  <a:pt x="2556379" y="1295400"/>
                </a:lnTo>
                <a:close/>
              </a:path>
              <a:path w="3338829" h="2184400">
                <a:moveTo>
                  <a:pt x="2558449" y="1308100"/>
                </a:moveTo>
                <a:lnTo>
                  <a:pt x="278043" y="1308100"/>
                </a:lnTo>
                <a:lnTo>
                  <a:pt x="278043" y="1295400"/>
                </a:lnTo>
                <a:lnTo>
                  <a:pt x="2558449" y="1295400"/>
                </a:lnTo>
                <a:lnTo>
                  <a:pt x="2558449" y="1308100"/>
                </a:lnTo>
                <a:close/>
              </a:path>
              <a:path w="3338829" h="2184400">
                <a:moveTo>
                  <a:pt x="2562599" y="1320800"/>
                </a:moveTo>
                <a:lnTo>
                  <a:pt x="284274" y="1320800"/>
                </a:lnTo>
                <a:lnTo>
                  <a:pt x="284274" y="1308100"/>
                </a:lnTo>
                <a:lnTo>
                  <a:pt x="2562599" y="1308100"/>
                </a:lnTo>
                <a:lnTo>
                  <a:pt x="2562599" y="1320800"/>
                </a:lnTo>
                <a:close/>
              </a:path>
              <a:path w="3338829" h="2184400">
                <a:moveTo>
                  <a:pt x="2568819" y="1333500"/>
                </a:moveTo>
                <a:lnTo>
                  <a:pt x="298783" y="1333500"/>
                </a:lnTo>
                <a:lnTo>
                  <a:pt x="298783" y="1320800"/>
                </a:lnTo>
                <a:lnTo>
                  <a:pt x="2568819" y="1320800"/>
                </a:lnTo>
                <a:lnTo>
                  <a:pt x="2568819" y="1333500"/>
                </a:lnTo>
                <a:close/>
              </a:path>
              <a:path w="3338829" h="2184400">
                <a:moveTo>
                  <a:pt x="2572981" y="1346200"/>
                </a:moveTo>
                <a:lnTo>
                  <a:pt x="305026" y="1346200"/>
                </a:lnTo>
                <a:lnTo>
                  <a:pt x="302933" y="1333500"/>
                </a:lnTo>
                <a:lnTo>
                  <a:pt x="2570912" y="1333500"/>
                </a:lnTo>
                <a:lnTo>
                  <a:pt x="2572981" y="1346200"/>
                </a:lnTo>
                <a:close/>
              </a:path>
              <a:path w="3338829" h="2184400">
                <a:moveTo>
                  <a:pt x="2579201" y="1371600"/>
                </a:moveTo>
                <a:lnTo>
                  <a:pt x="309165" y="1371600"/>
                </a:lnTo>
                <a:lnTo>
                  <a:pt x="309165" y="1358900"/>
                </a:lnTo>
                <a:lnTo>
                  <a:pt x="307096" y="1358900"/>
                </a:lnTo>
                <a:lnTo>
                  <a:pt x="307096" y="1346200"/>
                </a:lnTo>
                <a:lnTo>
                  <a:pt x="2577132" y="1346200"/>
                </a:lnTo>
                <a:lnTo>
                  <a:pt x="2579201" y="1358900"/>
                </a:lnTo>
                <a:lnTo>
                  <a:pt x="2579201" y="1371600"/>
                </a:lnTo>
                <a:close/>
              </a:path>
              <a:path w="3338829" h="2184400">
                <a:moveTo>
                  <a:pt x="284274" y="1384300"/>
                </a:moveTo>
                <a:lnTo>
                  <a:pt x="265603" y="1384300"/>
                </a:lnTo>
                <a:lnTo>
                  <a:pt x="261453" y="1371600"/>
                </a:lnTo>
                <a:lnTo>
                  <a:pt x="278043" y="1371600"/>
                </a:lnTo>
                <a:lnTo>
                  <a:pt x="278043" y="1358900"/>
                </a:lnTo>
                <a:lnTo>
                  <a:pt x="282205" y="1358900"/>
                </a:lnTo>
                <a:lnTo>
                  <a:pt x="282205" y="1371600"/>
                </a:lnTo>
                <a:lnTo>
                  <a:pt x="284274" y="1384300"/>
                </a:lnTo>
                <a:close/>
              </a:path>
              <a:path w="3338829" h="2184400">
                <a:moveTo>
                  <a:pt x="2593733" y="1384300"/>
                </a:moveTo>
                <a:lnTo>
                  <a:pt x="302933" y="1384300"/>
                </a:lnTo>
                <a:lnTo>
                  <a:pt x="302933" y="1371600"/>
                </a:lnTo>
                <a:lnTo>
                  <a:pt x="2593733" y="1371600"/>
                </a:lnTo>
                <a:lnTo>
                  <a:pt x="2593733" y="1384300"/>
                </a:lnTo>
                <a:close/>
              </a:path>
              <a:path w="3338829" h="2184400">
                <a:moveTo>
                  <a:pt x="2604115" y="1397000"/>
                </a:moveTo>
                <a:lnTo>
                  <a:pt x="267673" y="1397000"/>
                </a:lnTo>
                <a:lnTo>
                  <a:pt x="267673" y="1384300"/>
                </a:lnTo>
                <a:lnTo>
                  <a:pt x="2604115" y="1384300"/>
                </a:lnTo>
                <a:lnTo>
                  <a:pt x="2604115" y="1397000"/>
                </a:lnTo>
                <a:close/>
              </a:path>
              <a:path w="3338829" h="2184400">
                <a:moveTo>
                  <a:pt x="2614474" y="1409700"/>
                </a:moveTo>
                <a:lnTo>
                  <a:pt x="269742" y="1409700"/>
                </a:lnTo>
                <a:lnTo>
                  <a:pt x="269742" y="1397000"/>
                </a:lnTo>
                <a:lnTo>
                  <a:pt x="2612404" y="1397000"/>
                </a:lnTo>
                <a:lnTo>
                  <a:pt x="2614474" y="1409700"/>
                </a:lnTo>
                <a:close/>
              </a:path>
              <a:path w="3338829" h="2184400">
                <a:moveTo>
                  <a:pt x="2629006" y="1422400"/>
                </a:moveTo>
                <a:lnTo>
                  <a:pt x="282205" y="1422400"/>
                </a:lnTo>
                <a:lnTo>
                  <a:pt x="282205" y="1409700"/>
                </a:lnTo>
                <a:lnTo>
                  <a:pt x="2629006" y="1409700"/>
                </a:lnTo>
                <a:lnTo>
                  <a:pt x="2629006" y="1422400"/>
                </a:lnTo>
                <a:close/>
              </a:path>
              <a:path w="3338829" h="2184400">
                <a:moveTo>
                  <a:pt x="2593733" y="1435100"/>
                </a:moveTo>
                <a:lnTo>
                  <a:pt x="282205" y="1435100"/>
                </a:lnTo>
                <a:lnTo>
                  <a:pt x="280112" y="1422400"/>
                </a:lnTo>
                <a:lnTo>
                  <a:pt x="2589583" y="1422400"/>
                </a:lnTo>
                <a:lnTo>
                  <a:pt x="2593733" y="1435100"/>
                </a:lnTo>
                <a:close/>
              </a:path>
              <a:path w="3338829" h="2184400">
                <a:moveTo>
                  <a:pt x="2612404" y="1435100"/>
                </a:moveTo>
                <a:lnTo>
                  <a:pt x="2597872" y="1435100"/>
                </a:lnTo>
                <a:lnTo>
                  <a:pt x="2597872" y="1422400"/>
                </a:lnTo>
                <a:lnTo>
                  <a:pt x="2610335" y="1422400"/>
                </a:lnTo>
                <a:lnTo>
                  <a:pt x="2612404" y="1435100"/>
                </a:lnTo>
                <a:close/>
              </a:path>
              <a:path w="3338829" h="2184400">
                <a:moveTo>
                  <a:pt x="2633156" y="1447800"/>
                </a:moveTo>
                <a:lnTo>
                  <a:pt x="2616555" y="1447800"/>
                </a:lnTo>
                <a:lnTo>
                  <a:pt x="2614474" y="1435100"/>
                </a:lnTo>
                <a:lnTo>
                  <a:pt x="2622774" y="1435100"/>
                </a:lnTo>
                <a:lnTo>
                  <a:pt x="2620705" y="1422400"/>
                </a:lnTo>
                <a:lnTo>
                  <a:pt x="2633156" y="1422400"/>
                </a:lnTo>
                <a:lnTo>
                  <a:pt x="2633156" y="1447800"/>
                </a:lnTo>
                <a:close/>
              </a:path>
              <a:path w="3338829" h="2184400">
                <a:moveTo>
                  <a:pt x="2604115" y="1447800"/>
                </a:moveTo>
                <a:lnTo>
                  <a:pt x="280112" y="1447800"/>
                </a:lnTo>
                <a:lnTo>
                  <a:pt x="280112" y="1435100"/>
                </a:lnTo>
                <a:lnTo>
                  <a:pt x="2604115" y="1435100"/>
                </a:lnTo>
                <a:lnTo>
                  <a:pt x="2604115" y="1447800"/>
                </a:lnTo>
                <a:close/>
              </a:path>
              <a:path w="3338829" h="2184400">
                <a:moveTo>
                  <a:pt x="2618624" y="1460500"/>
                </a:moveTo>
                <a:lnTo>
                  <a:pt x="282205" y="1460500"/>
                </a:lnTo>
                <a:lnTo>
                  <a:pt x="282205" y="1447800"/>
                </a:lnTo>
                <a:lnTo>
                  <a:pt x="2614474" y="1447800"/>
                </a:lnTo>
                <a:lnTo>
                  <a:pt x="2618624" y="1460500"/>
                </a:lnTo>
                <a:close/>
              </a:path>
              <a:path w="3338829" h="2184400">
                <a:moveTo>
                  <a:pt x="2626937" y="1473200"/>
                </a:moveTo>
                <a:lnTo>
                  <a:pt x="294644" y="1473200"/>
                </a:lnTo>
                <a:lnTo>
                  <a:pt x="294644" y="1460500"/>
                </a:lnTo>
                <a:lnTo>
                  <a:pt x="2626937" y="1460500"/>
                </a:lnTo>
                <a:lnTo>
                  <a:pt x="2626937" y="1473200"/>
                </a:lnTo>
                <a:close/>
              </a:path>
              <a:path w="3338829" h="2184400">
                <a:moveTo>
                  <a:pt x="311246" y="1485900"/>
                </a:moveTo>
                <a:lnTo>
                  <a:pt x="307096" y="1485900"/>
                </a:lnTo>
                <a:lnTo>
                  <a:pt x="307096" y="1473200"/>
                </a:lnTo>
                <a:lnTo>
                  <a:pt x="311246" y="1473200"/>
                </a:lnTo>
                <a:lnTo>
                  <a:pt x="311246" y="1485900"/>
                </a:lnTo>
                <a:close/>
              </a:path>
              <a:path w="3338829" h="2184400">
                <a:moveTo>
                  <a:pt x="313315" y="1485900"/>
                </a:moveTo>
                <a:lnTo>
                  <a:pt x="311246" y="1473200"/>
                </a:lnTo>
                <a:lnTo>
                  <a:pt x="313315" y="1473200"/>
                </a:lnTo>
                <a:lnTo>
                  <a:pt x="313315" y="1485900"/>
                </a:lnTo>
                <a:close/>
              </a:path>
              <a:path w="3338829" h="2184400">
                <a:moveTo>
                  <a:pt x="331986" y="1485900"/>
                </a:moveTo>
                <a:lnTo>
                  <a:pt x="325767" y="1485900"/>
                </a:lnTo>
                <a:lnTo>
                  <a:pt x="323697" y="1473200"/>
                </a:lnTo>
                <a:lnTo>
                  <a:pt x="331986" y="1473200"/>
                </a:lnTo>
                <a:lnTo>
                  <a:pt x="331986" y="1485900"/>
                </a:lnTo>
                <a:close/>
              </a:path>
              <a:path w="3338829" h="2184400">
                <a:moveTo>
                  <a:pt x="2633156" y="1485900"/>
                </a:moveTo>
                <a:lnTo>
                  <a:pt x="334068" y="1485900"/>
                </a:lnTo>
                <a:lnTo>
                  <a:pt x="334068" y="1473200"/>
                </a:lnTo>
                <a:lnTo>
                  <a:pt x="2633156" y="1473200"/>
                </a:lnTo>
                <a:lnTo>
                  <a:pt x="2633156" y="1485900"/>
                </a:lnTo>
                <a:close/>
              </a:path>
              <a:path w="3338829" h="2184400">
                <a:moveTo>
                  <a:pt x="2604115" y="1498600"/>
                </a:moveTo>
                <a:lnTo>
                  <a:pt x="348588" y="1498600"/>
                </a:lnTo>
                <a:lnTo>
                  <a:pt x="346519" y="1485900"/>
                </a:lnTo>
                <a:lnTo>
                  <a:pt x="2604115" y="1485900"/>
                </a:lnTo>
                <a:lnTo>
                  <a:pt x="2604115" y="1498600"/>
                </a:lnTo>
                <a:close/>
              </a:path>
              <a:path w="3338829" h="2184400">
                <a:moveTo>
                  <a:pt x="2581270" y="1511300"/>
                </a:moveTo>
                <a:lnTo>
                  <a:pt x="367271" y="1511300"/>
                </a:lnTo>
                <a:lnTo>
                  <a:pt x="367271" y="1498600"/>
                </a:lnTo>
                <a:lnTo>
                  <a:pt x="2583351" y="1498600"/>
                </a:lnTo>
                <a:lnTo>
                  <a:pt x="2581270" y="1511300"/>
                </a:lnTo>
                <a:close/>
              </a:path>
              <a:path w="3338829" h="2184400">
                <a:moveTo>
                  <a:pt x="425365" y="1524000"/>
                </a:moveTo>
                <a:lnTo>
                  <a:pt x="392162" y="1524000"/>
                </a:lnTo>
                <a:lnTo>
                  <a:pt x="392162" y="1511300"/>
                </a:lnTo>
                <a:lnTo>
                  <a:pt x="425365" y="1511300"/>
                </a:lnTo>
                <a:lnTo>
                  <a:pt x="425365" y="1524000"/>
                </a:lnTo>
                <a:close/>
              </a:path>
              <a:path w="3338829" h="2184400">
                <a:moveTo>
                  <a:pt x="454406" y="1524000"/>
                </a:moveTo>
                <a:lnTo>
                  <a:pt x="454406" y="1511300"/>
                </a:lnTo>
                <a:lnTo>
                  <a:pt x="456487" y="1511300"/>
                </a:lnTo>
                <a:lnTo>
                  <a:pt x="454406" y="1524000"/>
                </a:lnTo>
                <a:close/>
              </a:path>
              <a:path w="3338829" h="2184400">
                <a:moveTo>
                  <a:pt x="2562599" y="1524000"/>
                </a:moveTo>
                <a:lnTo>
                  <a:pt x="456487" y="1524000"/>
                </a:lnTo>
                <a:lnTo>
                  <a:pt x="456487" y="1511300"/>
                </a:lnTo>
                <a:lnTo>
                  <a:pt x="2564668" y="1511300"/>
                </a:lnTo>
                <a:lnTo>
                  <a:pt x="2562599" y="1524000"/>
                </a:lnTo>
                <a:close/>
              </a:path>
              <a:path w="3338829" h="2184400">
                <a:moveTo>
                  <a:pt x="2572981" y="1524000"/>
                </a:moveTo>
                <a:lnTo>
                  <a:pt x="2570912" y="1524000"/>
                </a:lnTo>
                <a:lnTo>
                  <a:pt x="2570912" y="1511300"/>
                </a:lnTo>
                <a:lnTo>
                  <a:pt x="2575050" y="1511300"/>
                </a:lnTo>
                <a:lnTo>
                  <a:pt x="2572981" y="1524000"/>
                </a:lnTo>
                <a:close/>
              </a:path>
              <a:path w="3338829" h="2184400">
                <a:moveTo>
                  <a:pt x="423296" y="1536700"/>
                </a:moveTo>
                <a:lnTo>
                  <a:pt x="408763" y="1536700"/>
                </a:lnTo>
                <a:lnTo>
                  <a:pt x="406694" y="1524000"/>
                </a:lnTo>
                <a:lnTo>
                  <a:pt x="423296" y="1524000"/>
                </a:lnTo>
                <a:lnTo>
                  <a:pt x="423296" y="1536700"/>
                </a:lnTo>
                <a:close/>
              </a:path>
              <a:path w="3338829" h="2184400">
                <a:moveTo>
                  <a:pt x="2564668" y="1536700"/>
                </a:moveTo>
                <a:lnTo>
                  <a:pt x="468939" y="1536700"/>
                </a:lnTo>
                <a:lnTo>
                  <a:pt x="468939" y="1524000"/>
                </a:lnTo>
                <a:lnTo>
                  <a:pt x="2564668" y="1524000"/>
                </a:lnTo>
                <a:lnTo>
                  <a:pt x="2564668" y="1536700"/>
                </a:lnTo>
                <a:close/>
              </a:path>
              <a:path w="3338829" h="2184400">
                <a:moveTo>
                  <a:pt x="2612404" y="1536700"/>
                </a:moveTo>
                <a:lnTo>
                  <a:pt x="2577132" y="1536700"/>
                </a:lnTo>
                <a:lnTo>
                  <a:pt x="2577132" y="1524000"/>
                </a:lnTo>
                <a:lnTo>
                  <a:pt x="2612404" y="1524000"/>
                </a:lnTo>
                <a:lnTo>
                  <a:pt x="2612404" y="1536700"/>
                </a:lnTo>
                <a:close/>
              </a:path>
              <a:path w="3338829" h="2184400">
                <a:moveTo>
                  <a:pt x="2620705" y="1549400"/>
                </a:moveTo>
                <a:lnTo>
                  <a:pt x="485540" y="1549400"/>
                </a:lnTo>
                <a:lnTo>
                  <a:pt x="483471" y="1536700"/>
                </a:lnTo>
                <a:lnTo>
                  <a:pt x="2620705" y="1536700"/>
                </a:lnTo>
                <a:lnTo>
                  <a:pt x="2620705" y="1549400"/>
                </a:lnTo>
                <a:close/>
              </a:path>
              <a:path w="3338829" h="2184400">
                <a:moveTo>
                  <a:pt x="2626937" y="1549400"/>
                </a:moveTo>
                <a:lnTo>
                  <a:pt x="2624844" y="1549400"/>
                </a:lnTo>
                <a:lnTo>
                  <a:pt x="2624844" y="1536700"/>
                </a:lnTo>
                <a:lnTo>
                  <a:pt x="2626937" y="1536700"/>
                </a:lnTo>
                <a:lnTo>
                  <a:pt x="2626937" y="1549400"/>
                </a:lnTo>
                <a:close/>
              </a:path>
              <a:path w="3338829" h="2184400">
                <a:moveTo>
                  <a:pt x="2637295" y="1574800"/>
                </a:moveTo>
                <a:lnTo>
                  <a:pt x="2626937" y="1574800"/>
                </a:lnTo>
                <a:lnTo>
                  <a:pt x="2626937" y="1562100"/>
                </a:lnTo>
                <a:lnTo>
                  <a:pt x="495911" y="1562100"/>
                </a:lnTo>
                <a:lnTo>
                  <a:pt x="495911" y="1549400"/>
                </a:lnTo>
                <a:lnTo>
                  <a:pt x="2639376" y="1549400"/>
                </a:lnTo>
                <a:lnTo>
                  <a:pt x="2637295" y="1562100"/>
                </a:lnTo>
                <a:lnTo>
                  <a:pt x="2637295" y="1574800"/>
                </a:lnTo>
                <a:close/>
              </a:path>
              <a:path w="3338829" h="2184400">
                <a:moveTo>
                  <a:pt x="2622774" y="1574800"/>
                </a:moveTo>
                <a:lnTo>
                  <a:pt x="524964" y="1574800"/>
                </a:lnTo>
                <a:lnTo>
                  <a:pt x="524964" y="1562100"/>
                </a:lnTo>
                <a:lnTo>
                  <a:pt x="2624844" y="1562100"/>
                </a:lnTo>
                <a:lnTo>
                  <a:pt x="2622774" y="1574800"/>
                </a:lnTo>
                <a:close/>
              </a:path>
              <a:path w="3338829" h="2184400">
                <a:moveTo>
                  <a:pt x="2610335" y="1587500"/>
                </a:moveTo>
                <a:lnTo>
                  <a:pt x="537427" y="1587500"/>
                </a:lnTo>
                <a:lnTo>
                  <a:pt x="535334" y="1574800"/>
                </a:lnTo>
                <a:lnTo>
                  <a:pt x="2610335" y="1574800"/>
                </a:lnTo>
                <a:lnTo>
                  <a:pt x="2610335" y="1587500"/>
                </a:lnTo>
                <a:close/>
              </a:path>
              <a:path w="3338829" h="2184400">
                <a:moveTo>
                  <a:pt x="2633156" y="1587500"/>
                </a:moveTo>
                <a:lnTo>
                  <a:pt x="2610335" y="1587500"/>
                </a:lnTo>
                <a:lnTo>
                  <a:pt x="2612404" y="1574800"/>
                </a:lnTo>
                <a:lnTo>
                  <a:pt x="2633156" y="1574800"/>
                </a:lnTo>
                <a:lnTo>
                  <a:pt x="2633156" y="1587500"/>
                </a:lnTo>
                <a:close/>
              </a:path>
              <a:path w="3338829" h="2184400">
                <a:moveTo>
                  <a:pt x="549866" y="1600200"/>
                </a:moveTo>
                <a:lnTo>
                  <a:pt x="543646" y="1600200"/>
                </a:lnTo>
                <a:lnTo>
                  <a:pt x="541565" y="1587500"/>
                </a:lnTo>
                <a:lnTo>
                  <a:pt x="549866" y="1587500"/>
                </a:lnTo>
                <a:lnTo>
                  <a:pt x="549866" y="1600200"/>
                </a:lnTo>
                <a:close/>
              </a:path>
              <a:path w="3338829" h="2184400">
                <a:moveTo>
                  <a:pt x="2612404" y="1612900"/>
                </a:moveTo>
                <a:lnTo>
                  <a:pt x="580988" y="1612900"/>
                </a:lnTo>
                <a:lnTo>
                  <a:pt x="580988" y="1600200"/>
                </a:lnTo>
                <a:lnTo>
                  <a:pt x="576850" y="1600200"/>
                </a:lnTo>
                <a:lnTo>
                  <a:pt x="578919" y="1587500"/>
                </a:lnTo>
                <a:lnTo>
                  <a:pt x="2612404" y="1587500"/>
                </a:lnTo>
                <a:lnTo>
                  <a:pt x="2612404" y="1612900"/>
                </a:lnTo>
                <a:close/>
              </a:path>
              <a:path w="3338829" h="2184400">
                <a:moveTo>
                  <a:pt x="2624844" y="1600200"/>
                </a:moveTo>
                <a:lnTo>
                  <a:pt x="2618624" y="1600200"/>
                </a:lnTo>
                <a:lnTo>
                  <a:pt x="2616555" y="1587500"/>
                </a:lnTo>
                <a:lnTo>
                  <a:pt x="2624844" y="1587500"/>
                </a:lnTo>
                <a:lnTo>
                  <a:pt x="2624844" y="1600200"/>
                </a:lnTo>
                <a:close/>
              </a:path>
              <a:path w="3338829" h="2184400">
                <a:moveTo>
                  <a:pt x="2635226" y="1600200"/>
                </a:moveTo>
                <a:lnTo>
                  <a:pt x="2626937" y="1600200"/>
                </a:lnTo>
                <a:lnTo>
                  <a:pt x="2629006" y="1587500"/>
                </a:lnTo>
                <a:lnTo>
                  <a:pt x="2635226" y="1587500"/>
                </a:lnTo>
                <a:lnTo>
                  <a:pt x="2635226" y="1600200"/>
                </a:lnTo>
                <a:close/>
              </a:path>
              <a:path w="3338829" h="2184400">
                <a:moveTo>
                  <a:pt x="2622774" y="1612900"/>
                </a:moveTo>
                <a:lnTo>
                  <a:pt x="2614474" y="1612900"/>
                </a:lnTo>
                <a:lnTo>
                  <a:pt x="2614474" y="1600200"/>
                </a:lnTo>
                <a:lnTo>
                  <a:pt x="2622774" y="1600200"/>
                </a:lnTo>
                <a:lnTo>
                  <a:pt x="2622774" y="1612900"/>
                </a:lnTo>
                <a:close/>
              </a:path>
              <a:path w="3338829" h="2184400">
                <a:moveTo>
                  <a:pt x="2620705" y="1625600"/>
                </a:moveTo>
                <a:lnTo>
                  <a:pt x="591359" y="1625600"/>
                </a:lnTo>
                <a:lnTo>
                  <a:pt x="591359" y="1612900"/>
                </a:lnTo>
                <a:lnTo>
                  <a:pt x="2620705" y="1612900"/>
                </a:lnTo>
                <a:lnTo>
                  <a:pt x="2620705" y="1625600"/>
                </a:lnTo>
                <a:close/>
              </a:path>
              <a:path w="3338829" h="2184400">
                <a:moveTo>
                  <a:pt x="622493" y="1638300"/>
                </a:moveTo>
                <a:lnTo>
                  <a:pt x="605891" y="1638300"/>
                </a:lnTo>
                <a:lnTo>
                  <a:pt x="605891" y="1625600"/>
                </a:lnTo>
                <a:lnTo>
                  <a:pt x="622493" y="1625600"/>
                </a:lnTo>
                <a:lnTo>
                  <a:pt x="622493" y="1638300"/>
                </a:lnTo>
                <a:close/>
              </a:path>
              <a:path w="3338829" h="2184400">
                <a:moveTo>
                  <a:pt x="2612404" y="1638300"/>
                </a:moveTo>
                <a:lnTo>
                  <a:pt x="632875" y="1638300"/>
                </a:lnTo>
                <a:lnTo>
                  <a:pt x="632875" y="1625600"/>
                </a:lnTo>
                <a:lnTo>
                  <a:pt x="2612404" y="1625600"/>
                </a:lnTo>
                <a:lnTo>
                  <a:pt x="2612404" y="1638300"/>
                </a:lnTo>
                <a:close/>
              </a:path>
              <a:path w="3338829" h="2184400">
                <a:moveTo>
                  <a:pt x="1305161" y="1651000"/>
                </a:moveTo>
                <a:lnTo>
                  <a:pt x="628712" y="1651000"/>
                </a:lnTo>
                <a:lnTo>
                  <a:pt x="628712" y="1638300"/>
                </a:lnTo>
                <a:lnTo>
                  <a:pt x="1305161" y="1638300"/>
                </a:lnTo>
                <a:lnTo>
                  <a:pt x="1305161" y="1651000"/>
                </a:lnTo>
                <a:close/>
              </a:path>
              <a:path w="3338829" h="2184400">
                <a:moveTo>
                  <a:pt x="2614474" y="1651000"/>
                </a:moveTo>
                <a:lnTo>
                  <a:pt x="1315531" y="1651000"/>
                </a:lnTo>
                <a:lnTo>
                  <a:pt x="1315531" y="1638300"/>
                </a:lnTo>
                <a:lnTo>
                  <a:pt x="2614474" y="1638300"/>
                </a:lnTo>
                <a:lnTo>
                  <a:pt x="2614474" y="1651000"/>
                </a:lnTo>
                <a:close/>
              </a:path>
              <a:path w="3338829" h="2184400">
                <a:moveTo>
                  <a:pt x="881865" y="1663700"/>
                </a:moveTo>
                <a:lnTo>
                  <a:pt x="663985" y="1663700"/>
                </a:lnTo>
                <a:lnTo>
                  <a:pt x="663985" y="1651000"/>
                </a:lnTo>
                <a:lnTo>
                  <a:pt x="881865" y="1651000"/>
                </a:lnTo>
                <a:lnTo>
                  <a:pt x="881865" y="1663700"/>
                </a:lnTo>
                <a:close/>
              </a:path>
              <a:path w="3338829" h="2184400">
                <a:moveTo>
                  <a:pt x="1199331" y="1663700"/>
                </a:moveTo>
                <a:lnTo>
                  <a:pt x="888097" y="1663700"/>
                </a:lnTo>
                <a:lnTo>
                  <a:pt x="888097" y="1651000"/>
                </a:lnTo>
                <a:lnTo>
                  <a:pt x="1199331" y="1651000"/>
                </a:lnTo>
                <a:lnTo>
                  <a:pt x="1199331" y="1663700"/>
                </a:lnTo>
                <a:close/>
              </a:path>
              <a:path w="3338829" h="2184400">
                <a:moveTo>
                  <a:pt x="1232535" y="1663700"/>
                </a:moveTo>
                <a:lnTo>
                  <a:pt x="1220095" y="1663700"/>
                </a:lnTo>
                <a:lnTo>
                  <a:pt x="1218002" y="1651000"/>
                </a:lnTo>
                <a:lnTo>
                  <a:pt x="1232535" y="1651000"/>
                </a:lnTo>
                <a:lnTo>
                  <a:pt x="1232535" y="1663700"/>
                </a:lnTo>
                <a:close/>
              </a:path>
              <a:path w="3338829" h="2184400">
                <a:moveTo>
                  <a:pt x="1294779" y="1663700"/>
                </a:moveTo>
                <a:lnTo>
                  <a:pt x="1236685" y="1663700"/>
                </a:lnTo>
                <a:lnTo>
                  <a:pt x="1236685" y="1651000"/>
                </a:lnTo>
                <a:lnTo>
                  <a:pt x="1294779" y="1651000"/>
                </a:lnTo>
                <a:lnTo>
                  <a:pt x="1294779" y="1663700"/>
                </a:lnTo>
                <a:close/>
              </a:path>
              <a:path w="3338829" h="2184400">
                <a:moveTo>
                  <a:pt x="2589583" y="1663700"/>
                </a:moveTo>
                <a:lnTo>
                  <a:pt x="1330064" y="1663700"/>
                </a:lnTo>
                <a:lnTo>
                  <a:pt x="1332133" y="1651000"/>
                </a:lnTo>
                <a:lnTo>
                  <a:pt x="2589583" y="1651000"/>
                </a:lnTo>
                <a:lnTo>
                  <a:pt x="2589583" y="1663700"/>
                </a:lnTo>
                <a:close/>
              </a:path>
              <a:path w="3338829" h="2184400">
                <a:moveTo>
                  <a:pt x="2604115" y="1663700"/>
                </a:moveTo>
                <a:lnTo>
                  <a:pt x="2597872" y="1663700"/>
                </a:lnTo>
                <a:lnTo>
                  <a:pt x="2597872" y="1651000"/>
                </a:lnTo>
                <a:lnTo>
                  <a:pt x="2604115" y="1651000"/>
                </a:lnTo>
                <a:lnTo>
                  <a:pt x="2604115" y="1663700"/>
                </a:lnTo>
                <a:close/>
              </a:path>
              <a:path w="3338829" h="2184400">
                <a:moveTo>
                  <a:pt x="680587" y="1676400"/>
                </a:moveTo>
                <a:lnTo>
                  <a:pt x="672298" y="1676400"/>
                </a:lnTo>
                <a:lnTo>
                  <a:pt x="672298" y="1663700"/>
                </a:lnTo>
                <a:lnTo>
                  <a:pt x="680587" y="1663700"/>
                </a:lnTo>
                <a:lnTo>
                  <a:pt x="680587" y="1676400"/>
                </a:lnTo>
                <a:close/>
              </a:path>
              <a:path w="3338829" h="2184400">
                <a:moveTo>
                  <a:pt x="705489" y="1676400"/>
                </a:moveTo>
                <a:lnTo>
                  <a:pt x="688888" y="1676400"/>
                </a:lnTo>
                <a:lnTo>
                  <a:pt x="688888" y="1663700"/>
                </a:lnTo>
                <a:lnTo>
                  <a:pt x="705489" y="1663700"/>
                </a:lnTo>
                <a:lnTo>
                  <a:pt x="705489" y="1676400"/>
                </a:lnTo>
                <a:close/>
              </a:path>
              <a:path w="3338829" h="2184400">
                <a:moveTo>
                  <a:pt x="811320" y="1676400"/>
                </a:moveTo>
                <a:lnTo>
                  <a:pt x="717941" y="1676400"/>
                </a:lnTo>
                <a:lnTo>
                  <a:pt x="717941" y="1663700"/>
                </a:lnTo>
                <a:lnTo>
                  <a:pt x="811320" y="1663700"/>
                </a:lnTo>
                <a:lnTo>
                  <a:pt x="811320" y="1676400"/>
                </a:lnTo>
                <a:close/>
              </a:path>
              <a:path w="3338829" h="2184400">
                <a:moveTo>
                  <a:pt x="865275" y="1676400"/>
                </a:moveTo>
                <a:lnTo>
                  <a:pt x="829979" y="1676400"/>
                </a:lnTo>
                <a:lnTo>
                  <a:pt x="829979" y="1663700"/>
                </a:lnTo>
                <a:lnTo>
                  <a:pt x="865275" y="1663700"/>
                </a:lnTo>
                <a:lnTo>
                  <a:pt x="865275" y="1676400"/>
                </a:lnTo>
                <a:close/>
              </a:path>
              <a:path w="3338829" h="2184400">
                <a:moveTo>
                  <a:pt x="927520" y="1676400"/>
                </a:moveTo>
                <a:lnTo>
                  <a:pt x="925427" y="1663700"/>
                </a:lnTo>
                <a:lnTo>
                  <a:pt x="927520" y="1663700"/>
                </a:lnTo>
                <a:lnTo>
                  <a:pt x="927520" y="1676400"/>
                </a:lnTo>
                <a:close/>
              </a:path>
              <a:path w="3338829" h="2184400">
                <a:moveTo>
                  <a:pt x="964874" y="1676400"/>
                </a:moveTo>
                <a:lnTo>
                  <a:pt x="937890" y="1676400"/>
                </a:lnTo>
                <a:lnTo>
                  <a:pt x="937890" y="1663700"/>
                </a:lnTo>
                <a:lnTo>
                  <a:pt x="964874" y="1663700"/>
                </a:lnTo>
                <a:lnTo>
                  <a:pt x="964874" y="1676400"/>
                </a:lnTo>
                <a:close/>
              </a:path>
              <a:path w="3338829" h="2184400">
                <a:moveTo>
                  <a:pt x="1184811" y="1676400"/>
                </a:moveTo>
                <a:lnTo>
                  <a:pt x="971093" y="1676400"/>
                </a:lnTo>
                <a:lnTo>
                  <a:pt x="971093" y="1663700"/>
                </a:lnTo>
                <a:lnTo>
                  <a:pt x="1184811" y="1663700"/>
                </a:lnTo>
                <a:lnTo>
                  <a:pt x="1184811" y="1676400"/>
                </a:lnTo>
                <a:close/>
              </a:path>
              <a:path w="3338829" h="2184400">
                <a:moveTo>
                  <a:pt x="1296872" y="1676400"/>
                </a:moveTo>
                <a:lnTo>
                  <a:pt x="1255356" y="1676400"/>
                </a:lnTo>
                <a:lnTo>
                  <a:pt x="1255356" y="1663700"/>
                </a:lnTo>
                <a:lnTo>
                  <a:pt x="1296872" y="1663700"/>
                </a:lnTo>
                <a:lnTo>
                  <a:pt x="1296872" y="1676400"/>
                </a:lnTo>
                <a:close/>
              </a:path>
              <a:path w="3338829" h="2184400">
                <a:moveTo>
                  <a:pt x="2583351" y="1676400"/>
                </a:moveTo>
                <a:lnTo>
                  <a:pt x="1338365" y="1676400"/>
                </a:lnTo>
                <a:lnTo>
                  <a:pt x="1338365" y="1663700"/>
                </a:lnTo>
                <a:lnTo>
                  <a:pt x="2583351" y="1663700"/>
                </a:lnTo>
                <a:lnTo>
                  <a:pt x="2583351" y="1676400"/>
                </a:lnTo>
                <a:close/>
              </a:path>
              <a:path w="3338829" h="2184400">
                <a:moveTo>
                  <a:pt x="744913" y="1689100"/>
                </a:moveTo>
                <a:lnTo>
                  <a:pt x="738693" y="1689100"/>
                </a:lnTo>
                <a:lnTo>
                  <a:pt x="738693" y="1676400"/>
                </a:lnTo>
                <a:lnTo>
                  <a:pt x="744913" y="1676400"/>
                </a:lnTo>
                <a:lnTo>
                  <a:pt x="744913" y="1689100"/>
                </a:lnTo>
                <a:close/>
              </a:path>
              <a:path w="3338829" h="2184400">
                <a:moveTo>
                  <a:pt x="751132" y="1689100"/>
                </a:moveTo>
                <a:lnTo>
                  <a:pt x="747006" y="1689100"/>
                </a:lnTo>
                <a:lnTo>
                  <a:pt x="747006" y="1676400"/>
                </a:lnTo>
                <a:lnTo>
                  <a:pt x="751132" y="1676400"/>
                </a:lnTo>
                <a:lnTo>
                  <a:pt x="751132" y="1689100"/>
                </a:lnTo>
                <a:close/>
              </a:path>
              <a:path w="3338829" h="2184400">
                <a:moveTo>
                  <a:pt x="757376" y="1689100"/>
                </a:moveTo>
                <a:lnTo>
                  <a:pt x="755295" y="1689100"/>
                </a:lnTo>
                <a:lnTo>
                  <a:pt x="755295" y="1676400"/>
                </a:lnTo>
                <a:lnTo>
                  <a:pt x="757376" y="1676400"/>
                </a:lnTo>
                <a:lnTo>
                  <a:pt x="757376" y="1689100"/>
                </a:lnTo>
                <a:close/>
              </a:path>
              <a:path w="3338829" h="2184400">
                <a:moveTo>
                  <a:pt x="771896" y="1689100"/>
                </a:moveTo>
                <a:lnTo>
                  <a:pt x="763607" y="1689100"/>
                </a:lnTo>
                <a:lnTo>
                  <a:pt x="763607" y="1676400"/>
                </a:lnTo>
                <a:lnTo>
                  <a:pt x="771896" y="1676400"/>
                </a:lnTo>
                <a:lnTo>
                  <a:pt x="771896" y="1689100"/>
                </a:lnTo>
                <a:close/>
              </a:path>
              <a:path w="3338829" h="2184400">
                <a:moveTo>
                  <a:pt x="854893" y="1689100"/>
                </a:moveTo>
                <a:lnTo>
                  <a:pt x="834141" y="1689100"/>
                </a:lnTo>
                <a:lnTo>
                  <a:pt x="834141" y="1676400"/>
                </a:lnTo>
                <a:lnTo>
                  <a:pt x="854893" y="1676400"/>
                </a:lnTo>
                <a:lnTo>
                  <a:pt x="854893" y="1689100"/>
                </a:lnTo>
                <a:close/>
              </a:path>
              <a:path w="3338829" h="2184400">
                <a:moveTo>
                  <a:pt x="1147469" y="1701800"/>
                </a:moveTo>
                <a:lnTo>
                  <a:pt x="979382" y="1701800"/>
                </a:lnTo>
                <a:lnTo>
                  <a:pt x="979382" y="1676400"/>
                </a:lnTo>
                <a:lnTo>
                  <a:pt x="1170290" y="1676400"/>
                </a:lnTo>
                <a:lnTo>
                  <a:pt x="1170290" y="1689100"/>
                </a:lnTo>
                <a:lnTo>
                  <a:pt x="1149538" y="1689100"/>
                </a:lnTo>
                <a:lnTo>
                  <a:pt x="1147469" y="1701800"/>
                </a:lnTo>
                <a:close/>
              </a:path>
              <a:path w="3338829" h="2184400">
                <a:moveTo>
                  <a:pt x="1286490" y="1689100"/>
                </a:moveTo>
                <a:lnTo>
                  <a:pt x="1274027" y="1689100"/>
                </a:lnTo>
                <a:lnTo>
                  <a:pt x="1274027" y="1676400"/>
                </a:lnTo>
                <a:lnTo>
                  <a:pt x="1288560" y="1676400"/>
                </a:lnTo>
                <a:lnTo>
                  <a:pt x="1286490" y="1689100"/>
                </a:lnTo>
                <a:close/>
              </a:path>
              <a:path w="3338829" h="2184400">
                <a:moveTo>
                  <a:pt x="2572981" y="1689100"/>
                </a:moveTo>
                <a:lnTo>
                  <a:pt x="1340446" y="1689100"/>
                </a:lnTo>
                <a:lnTo>
                  <a:pt x="1340446" y="1676400"/>
                </a:lnTo>
                <a:lnTo>
                  <a:pt x="2572981" y="1676400"/>
                </a:lnTo>
                <a:lnTo>
                  <a:pt x="2572981" y="1689100"/>
                </a:lnTo>
                <a:close/>
              </a:path>
              <a:path w="3338829" h="2184400">
                <a:moveTo>
                  <a:pt x="848673" y="1701800"/>
                </a:moveTo>
                <a:lnTo>
                  <a:pt x="829979" y="1701800"/>
                </a:lnTo>
                <a:lnTo>
                  <a:pt x="829979" y="1689100"/>
                </a:lnTo>
                <a:lnTo>
                  <a:pt x="848673" y="1689100"/>
                </a:lnTo>
                <a:lnTo>
                  <a:pt x="848673" y="1701800"/>
                </a:lnTo>
                <a:close/>
              </a:path>
              <a:path w="3338829" h="2184400">
                <a:moveTo>
                  <a:pt x="2543928" y="1739900"/>
                </a:moveTo>
                <a:lnTo>
                  <a:pt x="1369487" y="1739900"/>
                </a:lnTo>
                <a:lnTo>
                  <a:pt x="1369487" y="1701800"/>
                </a:lnTo>
                <a:lnTo>
                  <a:pt x="1346666" y="1701800"/>
                </a:lnTo>
                <a:lnTo>
                  <a:pt x="1346666" y="1689100"/>
                </a:lnTo>
                <a:lnTo>
                  <a:pt x="2564668" y="1689100"/>
                </a:lnTo>
                <a:lnTo>
                  <a:pt x="2566761" y="1701800"/>
                </a:lnTo>
                <a:lnTo>
                  <a:pt x="2564668" y="1714500"/>
                </a:lnTo>
                <a:lnTo>
                  <a:pt x="2539778" y="1714500"/>
                </a:lnTo>
                <a:lnTo>
                  <a:pt x="2539778" y="1727200"/>
                </a:lnTo>
                <a:lnTo>
                  <a:pt x="2543928" y="1727200"/>
                </a:lnTo>
                <a:lnTo>
                  <a:pt x="2543928" y="1739900"/>
                </a:lnTo>
                <a:close/>
              </a:path>
              <a:path w="3338829" h="2184400">
                <a:moveTo>
                  <a:pt x="846580" y="1714500"/>
                </a:moveTo>
                <a:lnTo>
                  <a:pt x="827921" y="1714500"/>
                </a:lnTo>
                <a:lnTo>
                  <a:pt x="827921" y="1701800"/>
                </a:lnTo>
                <a:lnTo>
                  <a:pt x="846580" y="1701800"/>
                </a:lnTo>
                <a:lnTo>
                  <a:pt x="846580" y="1714500"/>
                </a:lnTo>
                <a:close/>
              </a:path>
              <a:path w="3338829" h="2184400">
                <a:moveTo>
                  <a:pt x="1118404" y="1714500"/>
                </a:moveTo>
                <a:lnTo>
                  <a:pt x="1004297" y="1714500"/>
                </a:lnTo>
                <a:lnTo>
                  <a:pt x="1004297" y="1701800"/>
                </a:lnTo>
                <a:lnTo>
                  <a:pt x="1122566" y="1701800"/>
                </a:lnTo>
                <a:lnTo>
                  <a:pt x="1118404" y="1714500"/>
                </a:lnTo>
                <a:close/>
              </a:path>
              <a:path w="3338829" h="2184400">
                <a:moveTo>
                  <a:pt x="844511" y="1727200"/>
                </a:moveTo>
                <a:lnTo>
                  <a:pt x="836222" y="1727200"/>
                </a:lnTo>
                <a:lnTo>
                  <a:pt x="836222" y="1714500"/>
                </a:lnTo>
                <a:lnTo>
                  <a:pt x="844511" y="1714500"/>
                </a:lnTo>
                <a:lnTo>
                  <a:pt x="844511" y="1727200"/>
                </a:lnTo>
                <a:close/>
              </a:path>
              <a:path w="3338829" h="2184400">
                <a:moveTo>
                  <a:pt x="1105964" y="1727200"/>
                </a:moveTo>
                <a:lnTo>
                  <a:pt x="1008447" y="1727200"/>
                </a:lnTo>
                <a:lnTo>
                  <a:pt x="1008447" y="1714500"/>
                </a:lnTo>
                <a:lnTo>
                  <a:pt x="1110115" y="1714500"/>
                </a:lnTo>
                <a:lnTo>
                  <a:pt x="1105964" y="1727200"/>
                </a:lnTo>
                <a:close/>
              </a:path>
              <a:path w="3338829" h="2184400">
                <a:moveTo>
                  <a:pt x="2558449" y="1727200"/>
                </a:moveTo>
                <a:lnTo>
                  <a:pt x="2545997" y="1727200"/>
                </a:lnTo>
                <a:lnTo>
                  <a:pt x="2545997" y="1714500"/>
                </a:lnTo>
                <a:lnTo>
                  <a:pt x="2558449" y="1714500"/>
                </a:lnTo>
                <a:lnTo>
                  <a:pt x="2558449" y="1727200"/>
                </a:lnTo>
                <a:close/>
              </a:path>
              <a:path w="3338829" h="2184400">
                <a:moveTo>
                  <a:pt x="1103895" y="1739900"/>
                </a:moveTo>
                <a:lnTo>
                  <a:pt x="1006366" y="1739900"/>
                </a:lnTo>
                <a:lnTo>
                  <a:pt x="1004297" y="1727200"/>
                </a:lnTo>
                <a:lnTo>
                  <a:pt x="1103895" y="1727200"/>
                </a:lnTo>
                <a:lnTo>
                  <a:pt x="1103895" y="1739900"/>
                </a:lnTo>
                <a:close/>
              </a:path>
              <a:path w="3338829" h="2184400">
                <a:moveTo>
                  <a:pt x="1016736" y="1752600"/>
                </a:moveTo>
                <a:lnTo>
                  <a:pt x="1010516" y="1752600"/>
                </a:lnTo>
                <a:lnTo>
                  <a:pt x="1010516" y="1739900"/>
                </a:lnTo>
                <a:lnTo>
                  <a:pt x="1018829" y="1739900"/>
                </a:lnTo>
                <a:lnTo>
                  <a:pt x="1016736" y="1752600"/>
                </a:lnTo>
                <a:close/>
              </a:path>
              <a:path w="3338829" h="2184400">
                <a:moveTo>
                  <a:pt x="1064472" y="1752600"/>
                </a:moveTo>
                <a:lnTo>
                  <a:pt x="1062403" y="1752600"/>
                </a:lnTo>
                <a:lnTo>
                  <a:pt x="1060310" y="1739900"/>
                </a:lnTo>
                <a:lnTo>
                  <a:pt x="1064472" y="1739900"/>
                </a:lnTo>
                <a:lnTo>
                  <a:pt x="1064472" y="1752600"/>
                </a:lnTo>
                <a:close/>
              </a:path>
              <a:path w="3338829" h="2184400">
                <a:moveTo>
                  <a:pt x="2519026" y="1778000"/>
                </a:moveTo>
                <a:lnTo>
                  <a:pt x="1371556" y="1778000"/>
                </a:lnTo>
                <a:lnTo>
                  <a:pt x="1371556" y="1739900"/>
                </a:lnTo>
                <a:lnTo>
                  <a:pt x="2531465" y="1739900"/>
                </a:lnTo>
                <a:lnTo>
                  <a:pt x="2531465" y="1752600"/>
                </a:lnTo>
                <a:lnTo>
                  <a:pt x="2506574" y="1752600"/>
                </a:lnTo>
                <a:lnTo>
                  <a:pt x="2508643" y="1765300"/>
                </a:lnTo>
                <a:lnTo>
                  <a:pt x="2519026" y="1765300"/>
                </a:lnTo>
                <a:lnTo>
                  <a:pt x="2519026" y="1778000"/>
                </a:lnTo>
                <a:close/>
              </a:path>
              <a:path w="3338829" h="2184400">
                <a:moveTo>
                  <a:pt x="2535627" y="1752600"/>
                </a:moveTo>
                <a:lnTo>
                  <a:pt x="2533558" y="1752600"/>
                </a:lnTo>
                <a:lnTo>
                  <a:pt x="2533558" y="1739900"/>
                </a:lnTo>
                <a:lnTo>
                  <a:pt x="2535627" y="1739900"/>
                </a:lnTo>
                <a:lnTo>
                  <a:pt x="2535627" y="1752600"/>
                </a:lnTo>
                <a:close/>
              </a:path>
              <a:path w="3338829" h="2184400">
                <a:moveTo>
                  <a:pt x="2523176" y="1765300"/>
                </a:moveTo>
                <a:lnTo>
                  <a:pt x="2521107" y="1765300"/>
                </a:lnTo>
                <a:lnTo>
                  <a:pt x="2521107" y="1752600"/>
                </a:lnTo>
                <a:lnTo>
                  <a:pt x="2523176" y="1752600"/>
                </a:lnTo>
                <a:lnTo>
                  <a:pt x="2523176" y="1765300"/>
                </a:lnTo>
                <a:close/>
              </a:path>
              <a:path w="3338829" h="2184400">
                <a:moveTo>
                  <a:pt x="2512806" y="1790700"/>
                </a:moveTo>
                <a:lnTo>
                  <a:pt x="1367418" y="1790700"/>
                </a:lnTo>
                <a:lnTo>
                  <a:pt x="1369487" y="1778000"/>
                </a:lnTo>
                <a:lnTo>
                  <a:pt x="2512806" y="1778000"/>
                </a:lnTo>
                <a:lnTo>
                  <a:pt x="2512806" y="1790700"/>
                </a:lnTo>
                <a:close/>
              </a:path>
              <a:path w="3338829" h="2184400">
                <a:moveTo>
                  <a:pt x="1367418" y="1803400"/>
                </a:moveTo>
                <a:lnTo>
                  <a:pt x="1363267" y="1803400"/>
                </a:lnTo>
                <a:lnTo>
                  <a:pt x="1363267" y="1790700"/>
                </a:lnTo>
                <a:lnTo>
                  <a:pt x="1367418" y="1790700"/>
                </a:lnTo>
                <a:lnTo>
                  <a:pt x="1367418" y="1803400"/>
                </a:lnTo>
                <a:close/>
              </a:path>
              <a:path w="3338829" h="2184400">
                <a:moveTo>
                  <a:pt x="2504517" y="1803400"/>
                </a:moveTo>
                <a:lnTo>
                  <a:pt x="1369487" y="1803400"/>
                </a:lnTo>
                <a:lnTo>
                  <a:pt x="1369487" y="1790700"/>
                </a:lnTo>
                <a:lnTo>
                  <a:pt x="2504517" y="1790700"/>
                </a:lnTo>
                <a:lnTo>
                  <a:pt x="2504517" y="1803400"/>
                </a:lnTo>
                <a:close/>
              </a:path>
              <a:path w="3338829" h="2184400">
                <a:moveTo>
                  <a:pt x="2512806" y="1816100"/>
                </a:moveTo>
                <a:lnTo>
                  <a:pt x="1367418" y="1816100"/>
                </a:lnTo>
                <a:lnTo>
                  <a:pt x="1367418" y="1803400"/>
                </a:lnTo>
                <a:lnTo>
                  <a:pt x="2512806" y="1803400"/>
                </a:lnTo>
                <a:lnTo>
                  <a:pt x="2512806" y="1816100"/>
                </a:lnTo>
                <a:close/>
              </a:path>
              <a:path w="3338829" h="2184400">
                <a:moveTo>
                  <a:pt x="2508643" y="1828800"/>
                </a:moveTo>
                <a:lnTo>
                  <a:pt x="1357048" y="1828800"/>
                </a:lnTo>
                <a:lnTo>
                  <a:pt x="1354955" y="1816100"/>
                </a:lnTo>
                <a:lnTo>
                  <a:pt x="2506574" y="1816100"/>
                </a:lnTo>
                <a:lnTo>
                  <a:pt x="2508643" y="1828800"/>
                </a:lnTo>
                <a:close/>
              </a:path>
              <a:path w="3338829" h="2184400">
                <a:moveTo>
                  <a:pt x="2494135" y="1841500"/>
                </a:moveTo>
                <a:lnTo>
                  <a:pt x="1338365" y="1841500"/>
                </a:lnTo>
                <a:lnTo>
                  <a:pt x="1338365" y="1828800"/>
                </a:lnTo>
                <a:lnTo>
                  <a:pt x="2494135" y="1828800"/>
                </a:lnTo>
                <a:lnTo>
                  <a:pt x="2494135" y="1841500"/>
                </a:lnTo>
                <a:close/>
              </a:path>
              <a:path w="3338829" h="2184400">
                <a:moveTo>
                  <a:pt x="2498285" y="1841500"/>
                </a:moveTo>
                <a:lnTo>
                  <a:pt x="2496204" y="1841500"/>
                </a:lnTo>
                <a:lnTo>
                  <a:pt x="2496204" y="1828800"/>
                </a:lnTo>
                <a:lnTo>
                  <a:pt x="2498285" y="1828800"/>
                </a:lnTo>
                <a:lnTo>
                  <a:pt x="2498285" y="1841500"/>
                </a:lnTo>
                <a:close/>
              </a:path>
              <a:path w="3338829" h="2184400">
                <a:moveTo>
                  <a:pt x="2506574" y="1841500"/>
                </a:moveTo>
                <a:lnTo>
                  <a:pt x="2500355" y="1841500"/>
                </a:lnTo>
                <a:lnTo>
                  <a:pt x="2500355" y="1828800"/>
                </a:lnTo>
                <a:lnTo>
                  <a:pt x="2506574" y="1828800"/>
                </a:lnTo>
                <a:lnTo>
                  <a:pt x="2506574" y="1841500"/>
                </a:lnTo>
                <a:close/>
              </a:path>
              <a:path w="3338829" h="2184400">
                <a:moveTo>
                  <a:pt x="2489984" y="1854200"/>
                </a:moveTo>
                <a:lnTo>
                  <a:pt x="1334226" y="1854200"/>
                </a:lnTo>
                <a:lnTo>
                  <a:pt x="1334226" y="1841500"/>
                </a:lnTo>
                <a:lnTo>
                  <a:pt x="2487915" y="1841500"/>
                </a:lnTo>
                <a:lnTo>
                  <a:pt x="2489984" y="1854200"/>
                </a:lnTo>
                <a:close/>
              </a:path>
              <a:path w="3338829" h="2184400">
                <a:moveTo>
                  <a:pt x="2471313" y="1866900"/>
                </a:moveTo>
                <a:lnTo>
                  <a:pt x="1319694" y="1866900"/>
                </a:lnTo>
                <a:lnTo>
                  <a:pt x="1319694" y="1854200"/>
                </a:lnTo>
                <a:lnTo>
                  <a:pt x="2471313" y="1854200"/>
                </a:lnTo>
                <a:lnTo>
                  <a:pt x="2471313" y="1866900"/>
                </a:lnTo>
                <a:close/>
              </a:path>
              <a:path w="3338829" h="2184400">
                <a:moveTo>
                  <a:pt x="2456781" y="1879600"/>
                </a:moveTo>
                <a:lnTo>
                  <a:pt x="1315531" y="1879600"/>
                </a:lnTo>
                <a:lnTo>
                  <a:pt x="1315531" y="1866900"/>
                </a:lnTo>
                <a:lnTo>
                  <a:pt x="2456781" y="1866900"/>
                </a:lnTo>
                <a:lnTo>
                  <a:pt x="2456781" y="1879600"/>
                </a:lnTo>
                <a:close/>
              </a:path>
              <a:path w="3338829" h="2184400">
                <a:moveTo>
                  <a:pt x="2469220" y="1879600"/>
                </a:moveTo>
                <a:lnTo>
                  <a:pt x="2458862" y="1879600"/>
                </a:lnTo>
                <a:lnTo>
                  <a:pt x="2460931" y="1866900"/>
                </a:lnTo>
                <a:lnTo>
                  <a:pt x="2469220" y="1866900"/>
                </a:lnTo>
                <a:lnTo>
                  <a:pt x="2469220" y="1879600"/>
                </a:lnTo>
                <a:close/>
              </a:path>
              <a:path w="3338829" h="2184400">
                <a:moveTo>
                  <a:pt x="2417358" y="1930400"/>
                </a:moveTo>
                <a:lnTo>
                  <a:pt x="1317625" y="1930400"/>
                </a:lnTo>
                <a:lnTo>
                  <a:pt x="1315531" y="1917700"/>
                </a:lnTo>
                <a:lnTo>
                  <a:pt x="1315531" y="1905000"/>
                </a:lnTo>
                <a:lnTo>
                  <a:pt x="1307242" y="1905000"/>
                </a:lnTo>
                <a:lnTo>
                  <a:pt x="1307242" y="1879600"/>
                </a:lnTo>
                <a:lnTo>
                  <a:pt x="2463001" y="1879600"/>
                </a:lnTo>
                <a:lnTo>
                  <a:pt x="2463001" y="1892300"/>
                </a:lnTo>
                <a:lnTo>
                  <a:pt x="2423577" y="1892300"/>
                </a:lnTo>
                <a:lnTo>
                  <a:pt x="2423577" y="1917700"/>
                </a:lnTo>
                <a:lnTo>
                  <a:pt x="2415289" y="1917700"/>
                </a:lnTo>
                <a:lnTo>
                  <a:pt x="2417358" y="1930400"/>
                </a:lnTo>
                <a:close/>
              </a:path>
              <a:path w="3338829" h="2184400">
                <a:moveTo>
                  <a:pt x="2433960" y="1905000"/>
                </a:moveTo>
                <a:lnTo>
                  <a:pt x="2431890" y="1905000"/>
                </a:lnTo>
                <a:lnTo>
                  <a:pt x="2431890" y="1892300"/>
                </a:lnTo>
                <a:lnTo>
                  <a:pt x="2433960" y="1892300"/>
                </a:lnTo>
                <a:lnTo>
                  <a:pt x="2433960" y="1905000"/>
                </a:lnTo>
                <a:close/>
              </a:path>
              <a:path w="3338829" h="2184400">
                <a:moveTo>
                  <a:pt x="2456781" y="1905000"/>
                </a:moveTo>
                <a:lnTo>
                  <a:pt x="2452619" y="1905000"/>
                </a:lnTo>
                <a:lnTo>
                  <a:pt x="2452619" y="1892300"/>
                </a:lnTo>
                <a:lnTo>
                  <a:pt x="2454712" y="1892300"/>
                </a:lnTo>
                <a:lnTo>
                  <a:pt x="2456781" y="1905000"/>
                </a:lnTo>
                <a:close/>
              </a:path>
              <a:path w="3338829" h="2184400">
                <a:moveTo>
                  <a:pt x="1323844" y="1943100"/>
                </a:moveTo>
                <a:lnTo>
                  <a:pt x="1305161" y="1943100"/>
                </a:lnTo>
                <a:lnTo>
                  <a:pt x="1309312" y="1930400"/>
                </a:lnTo>
                <a:lnTo>
                  <a:pt x="1323844" y="1930400"/>
                </a:lnTo>
                <a:lnTo>
                  <a:pt x="1323844" y="1943100"/>
                </a:lnTo>
                <a:close/>
              </a:path>
              <a:path w="3338829" h="2184400">
                <a:moveTo>
                  <a:pt x="2402837" y="1943100"/>
                </a:moveTo>
                <a:lnTo>
                  <a:pt x="1371556" y="1943100"/>
                </a:lnTo>
                <a:lnTo>
                  <a:pt x="1371556" y="1930400"/>
                </a:lnTo>
                <a:lnTo>
                  <a:pt x="2402837" y="1930400"/>
                </a:lnTo>
                <a:lnTo>
                  <a:pt x="2402837" y="1943100"/>
                </a:lnTo>
                <a:close/>
              </a:path>
              <a:path w="3338829" h="2184400">
                <a:moveTo>
                  <a:pt x="2392467" y="1955800"/>
                </a:moveTo>
                <a:lnTo>
                  <a:pt x="1369487" y="1955800"/>
                </a:lnTo>
                <a:lnTo>
                  <a:pt x="1367418" y="1943100"/>
                </a:lnTo>
                <a:lnTo>
                  <a:pt x="2392467" y="1943100"/>
                </a:lnTo>
                <a:lnTo>
                  <a:pt x="2392467" y="1955800"/>
                </a:lnTo>
                <a:close/>
              </a:path>
              <a:path w="3338829" h="2184400">
                <a:moveTo>
                  <a:pt x="2400756" y="1955800"/>
                </a:moveTo>
                <a:lnTo>
                  <a:pt x="2398687" y="1955800"/>
                </a:lnTo>
                <a:lnTo>
                  <a:pt x="2398687" y="1943100"/>
                </a:lnTo>
                <a:lnTo>
                  <a:pt x="2400756" y="1943100"/>
                </a:lnTo>
                <a:lnTo>
                  <a:pt x="2400756" y="1955800"/>
                </a:lnTo>
                <a:close/>
              </a:path>
              <a:path w="3338829" h="2184400">
                <a:moveTo>
                  <a:pt x="2363402" y="1968500"/>
                </a:moveTo>
                <a:lnTo>
                  <a:pt x="1377776" y="1968500"/>
                </a:lnTo>
                <a:lnTo>
                  <a:pt x="1379869" y="1955800"/>
                </a:lnTo>
                <a:lnTo>
                  <a:pt x="2363402" y="1955800"/>
                </a:lnTo>
                <a:lnTo>
                  <a:pt x="2363402" y="1968500"/>
                </a:lnTo>
                <a:close/>
              </a:path>
              <a:path w="3338829" h="2184400">
                <a:moveTo>
                  <a:pt x="2375842" y="1968500"/>
                </a:moveTo>
                <a:lnTo>
                  <a:pt x="2369622" y="1968500"/>
                </a:lnTo>
                <a:lnTo>
                  <a:pt x="2369622" y="1955800"/>
                </a:lnTo>
                <a:lnTo>
                  <a:pt x="2375842" y="1955800"/>
                </a:lnTo>
                <a:lnTo>
                  <a:pt x="2375842" y="1968500"/>
                </a:lnTo>
                <a:close/>
              </a:path>
              <a:path w="3338829" h="2184400">
                <a:moveTo>
                  <a:pt x="2380004" y="1968500"/>
                </a:moveTo>
                <a:lnTo>
                  <a:pt x="2377935" y="1968500"/>
                </a:lnTo>
                <a:lnTo>
                  <a:pt x="2377935" y="1955800"/>
                </a:lnTo>
                <a:lnTo>
                  <a:pt x="2380004" y="1955800"/>
                </a:lnTo>
                <a:lnTo>
                  <a:pt x="2380004" y="1968500"/>
                </a:lnTo>
                <a:close/>
              </a:path>
              <a:path w="3338829" h="2184400">
                <a:moveTo>
                  <a:pt x="1709787" y="1993900"/>
                </a:moveTo>
                <a:lnTo>
                  <a:pt x="1377776" y="1993900"/>
                </a:lnTo>
                <a:lnTo>
                  <a:pt x="1379869" y="1981200"/>
                </a:lnTo>
                <a:lnTo>
                  <a:pt x="1379869" y="1968500"/>
                </a:lnTo>
                <a:lnTo>
                  <a:pt x="2359252" y="1968500"/>
                </a:lnTo>
                <a:lnTo>
                  <a:pt x="2359252" y="1981200"/>
                </a:lnTo>
                <a:lnTo>
                  <a:pt x="1709787" y="1981200"/>
                </a:lnTo>
                <a:lnTo>
                  <a:pt x="1709787" y="1993900"/>
                </a:lnTo>
                <a:close/>
              </a:path>
              <a:path w="3338829" h="2184400">
                <a:moveTo>
                  <a:pt x="2340581" y="2006600"/>
                </a:moveTo>
                <a:lnTo>
                  <a:pt x="1755429" y="2006600"/>
                </a:lnTo>
                <a:lnTo>
                  <a:pt x="1755429" y="1993900"/>
                </a:lnTo>
                <a:lnTo>
                  <a:pt x="1740909" y="1993900"/>
                </a:lnTo>
                <a:lnTo>
                  <a:pt x="1740909" y="1981200"/>
                </a:lnTo>
                <a:lnTo>
                  <a:pt x="2344731" y="1981200"/>
                </a:lnTo>
                <a:lnTo>
                  <a:pt x="2340581" y="1993900"/>
                </a:lnTo>
                <a:lnTo>
                  <a:pt x="2340581" y="2006600"/>
                </a:lnTo>
                <a:close/>
              </a:path>
              <a:path w="3338829" h="2184400">
                <a:moveTo>
                  <a:pt x="2346800" y="1993900"/>
                </a:moveTo>
                <a:lnTo>
                  <a:pt x="2344731" y="1993900"/>
                </a:lnTo>
                <a:lnTo>
                  <a:pt x="2344731" y="1981200"/>
                </a:lnTo>
                <a:lnTo>
                  <a:pt x="2346800" y="1981200"/>
                </a:lnTo>
                <a:lnTo>
                  <a:pt x="2346800" y="1993900"/>
                </a:lnTo>
                <a:close/>
              </a:path>
              <a:path w="3338829" h="2184400">
                <a:moveTo>
                  <a:pt x="1703555" y="2006600"/>
                </a:moveTo>
                <a:lnTo>
                  <a:pt x="1413073" y="2006600"/>
                </a:lnTo>
                <a:lnTo>
                  <a:pt x="1413073" y="1993900"/>
                </a:lnTo>
                <a:lnTo>
                  <a:pt x="1703555" y="1993900"/>
                </a:lnTo>
                <a:lnTo>
                  <a:pt x="1703555" y="2006600"/>
                </a:lnTo>
                <a:close/>
              </a:path>
              <a:path w="3338829" h="2184400">
                <a:moveTo>
                  <a:pt x="1666201" y="2019300"/>
                </a:moveTo>
                <a:lnTo>
                  <a:pt x="1406841" y="2019300"/>
                </a:lnTo>
                <a:lnTo>
                  <a:pt x="1406841" y="2006600"/>
                </a:lnTo>
                <a:lnTo>
                  <a:pt x="1666201" y="2006600"/>
                </a:lnTo>
                <a:lnTo>
                  <a:pt x="1666201" y="2019300"/>
                </a:lnTo>
                <a:close/>
              </a:path>
              <a:path w="3338829" h="2184400">
                <a:moveTo>
                  <a:pt x="1686953" y="2019300"/>
                </a:moveTo>
                <a:lnTo>
                  <a:pt x="1672445" y="2019300"/>
                </a:lnTo>
                <a:lnTo>
                  <a:pt x="1672445" y="2006600"/>
                </a:lnTo>
                <a:lnTo>
                  <a:pt x="1686953" y="2006600"/>
                </a:lnTo>
                <a:lnTo>
                  <a:pt x="1686953" y="2019300"/>
                </a:lnTo>
                <a:close/>
              </a:path>
              <a:path w="3338829" h="2184400">
                <a:moveTo>
                  <a:pt x="1807316" y="2019300"/>
                </a:moveTo>
                <a:lnTo>
                  <a:pt x="1807316" y="2006600"/>
                </a:lnTo>
                <a:lnTo>
                  <a:pt x="1809385" y="2006600"/>
                </a:lnTo>
                <a:lnTo>
                  <a:pt x="1807316" y="2019300"/>
                </a:lnTo>
                <a:close/>
              </a:path>
              <a:path w="3338829" h="2184400">
                <a:moveTo>
                  <a:pt x="2245133" y="2019300"/>
                </a:moveTo>
                <a:lnTo>
                  <a:pt x="1811454" y="2019300"/>
                </a:lnTo>
                <a:lnTo>
                  <a:pt x="1811454" y="2006600"/>
                </a:lnTo>
                <a:lnTo>
                  <a:pt x="2245133" y="2006600"/>
                </a:lnTo>
                <a:lnTo>
                  <a:pt x="2245133" y="2019300"/>
                </a:lnTo>
                <a:close/>
              </a:path>
              <a:path w="3338829" h="2184400">
                <a:moveTo>
                  <a:pt x="2257584" y="2019300"/>
                </a:moveTo>
                <a:lnTo>
                  <a:pt x="2247202" y="2019300"/>
                </a:lnTo>
                <a:lnTo>
                  <a:pt x="2247202" y="2006600"/>
                </a:lnTo>
                <a:lnTo>
                  <a:pt x="2257584" y="2006600"/>
                </a:lnTo>
                <a:lnTo>
                  <a:pt x="2257584" y="2019300"/>
                </a:lnTo>
                <a:close/>
              </a:path>
              <a:path w="3338829" h="2184400">
                <a:moveTo>
                  <a:pt x="2263804" y="2019300"/>
                </a:moveTo>
                <a:lnTo>
                  <a:pt x="2259653" y="2019300"/>
                </a:lnTo>
                <a:lnTo>
                  <a:pt x="2259653" y="2006600"/>
                </a:lnTo>
                <a:lnTo>
                  <a:pt x="2263804" y="2006600"/>
                </a:lnTo>
                <a:lnTo>
                  <a:pt x="2263804" y="2019300"/>
                </a:lnTo>
                <a:close/>
              </a:path>
              <a:path w="3338829" h="2184400">
                <a:moveTo>
                  <a:pt x="2284556" y="2019300"/>
                </a:moveTo>
                <a:lnTo>
                  <a:pt x="2272117" y="2019300"/>
                </a:lnTo>
                <a:lnTo>
                  <a:pt x="2272117" y="2006600"/>
                </a:lnTo>
                <a:lnTo>
                  <a:pt x="2290776" y="2006600"/>
                </a:lnTo>
                <a:lnTo>
                  <a:pt x="2284556" y="2019300"/>
                </a:lnTo>
                <a:close/>
              </a:path>
              <a:path w="3338829" h="2184400">
                <a:moveTo>
                  <a:pt x="2307377" y="2019300"/>
                </a:moveTo>
                <a:lnTo>
                  <a:pt x="2301158" y="2019300"/>
                </a:lnTo>
                <a:lnTo>
                  <a:pt x="2301158" y="2006600"/>
                </a:lnTo>
                <a:lnTo>
                  <a:pt x="2309447" y="2006600"/>
                </a:lnTo>
                <a:lnTo>
                  <a:pt x="2307377" y="2019300"/>
                </a:lnTo>
                <a:close/>
              </a:path>
              <a:path w="3338829" h="2184400">
                <a:moveTo>
                  <a:pt x="1570753" y="2032000"/>
                </a:moveTo>
                <a:lnTo>
                  <a:pt x="1404760" y="2032000"/>
                </a:lnTo>
                <a:lnTo>
                  <a:pt x="1404760" y="2019300"/>
                </a:lnTo>
                <a:lnTo>
                  <a:pt x="1570753" y="2019300"/>
                </a:lnTo>
                <a:lnTo>
                  <a:pt x="1570753" y="2032000"/>
                </a:lnTo>
                <a:close/>
              </a:path>
              <a:path w="3338829" h="2184400">
                <a:moveTo>
                  <a:pt x="1612269" y="2032000"/>
                </a:moveTo>
                <a:lnTo>
                  <a:pt x="1593587" y="2032000"/>
                </a:lnTo>
                <a:lnTo>
                  <a:pt x="1593587" y="2019300"/>
                </a:lnTo>
                <a:lnTo>
                  <a:pt x="1612269" y="2019300"/>
                </a:lnTo>
                <a:lnTo>
                  <a:pt x="1612269" y="2032000"/>
                </a:lnTo>
                <a:close/>
              </a:path>
              <a:path w="3338829" h="2184400">
                <a:moveTo>
                  <a:pt x="1633010" y="2032000"/>
                </a:moveTo>
                <a:lnTo>
                  <a:pt x="1630940" y="2032000"/>
                </a:lnTo>
                <a:lnTo>
                  <a:pt x="1630940" y="2019300"/>
                </a:lnTo>
                <a:lnTo>
                  <a:pt x="1633010" y="2019300"/>
                </a:lnTo>
                <a:lnTo>
                  <a:pt x="1633010" y="2032000"/>
                </a:lnTo>
                <a:close/>
              </a:path>
              <a:path w="3338829" h="2184400">
                <a:moveTo>
                  <a:pt x="1659981" y="2032000"/>
                </a:moveTo>
                <a:lnTo>
                  <a:pt x="1647530" y="2032000"/>
                </a:lnTo>
                <a:lnTo>
                  <a:pt x="1647530" y="2019300"/>
                </a:lnTo>
                <a:lnTo>
                  <a:pt x="1659981" y="2019300"/>
                </a:lnTo>
                <a:lnTo>
                  <a:pt x="1659981" y="2032000"/>
                </a:lnTo>
                <a:close/>
              </a:path>
              <a:path w="3338829" h="2184400">
                <a:moveTo>
                  <a:pt x="2178738" y="2032000"/>
                </a:moveTo>
                <a:lnTo>
                  <a:pt x="1805223" y="2032000"/>
                </a:lnTo>
                <a:lnTo>
                  <a:pt x="1805223" y="2019300"/>
                </a:lnTo>
                <a:lnTo>
                  <a:pt x="2176669" y="2019300"/>
                </a:lnTo>
                <a:lnTo>
                  <a:pt x="2178738" y="2032000"/>
                </a:lnTo>
                <a:close/>
              </a:path>
              <a:path w="3338829" h="2184400">
                <a:moveTo>
                  <a:pt x="2234763" y="2032000"/>
                </a:moveTo>
                <a:lnTo>
                  <a:pt x="2191177" y="2032000"/>
                </a:lnTo>
                <a:lnTo>
                  <a:pt x="2191177" y="2019300"/>
                </a:lnTo>
                <a:lnTo>
                  <a:pt x="2234763" y="2019300"/>
                </a:lnTo>
                <a:lnTo>
                  <a:pt x="2234763" y="2032000"/>
                </a:lnTo>
                <a:close/>
              </a:path>
              <a:path w="3338829" h="2184400">
                <a:moveTo>
                  <a:pt x="2251352" y="2032000"/>
                </a:moveTo>
                <a:lnTo>
                  <a:pt x="2243052" y="2032000"/>
                </a:lnTo>
                <a:lnTo>
                  <a:pt x="2243052" y="2019300"/>
                </a:lnTo>
                <a:lnTo>
                  <a:pt x="2253422" y="2019300"/>
                </a:lnTo>
                <a:lnTo>
                  <a:pt x="2251352" y="2032000"/>
                </a:lnTo>
                <a:close/>
              </a:path>
              <a:path w="3338829" h="2184400">
                <a:moveTo>
                  <a:pt x="1529249" y="2044700"/>
                </a:moveTo>
                <a:lnTo>
                  <a:pt x="1402690" y="2044700"/>
                </a:lnTo>
                <a:lnTo>
                  <a:pt x="1402690" y="2032000"/>
                </a:lnTo>
                <a:lnTo>
                  <a:pt x="1531330" y="2032000"/>
                </a:lnTo>
                <a:lnTo>
                  <a:pt x="1529249" y="2044700"/>
                </a:lnTo>
                <a:close/>
              </a:path>
              <a:path w="3338829" h="2184400">
                <a:moveTo>
                  <a:pt x="1543781" y="2044700"/>
                </a:moveTo>
                <a:lnTo>
                  <a:pt x="1539631" y="2044700"/>
                </a:lnTo>
                <a:lnTo>
                  <a:pt x="1539631" y="2032000"/>
                </a:lnTo>
                <a:lnTo>
                  <a:pt x="1543781" y="2032000"/>
                </a:lnTo>
                <a:lnTo>
                  <a:pt x="1543781" y="2044700"/>
                </a:lnTo>
                <a:close/>
              </a:path>
              <a:path w="3338829" h="2184400">
                <a:moveTo>
                  <a:pt x="1547932" y="2044700"/>
                </a:moveTo>
                <a:lnTo>
                  <a:pt x="1545851" y="2032000"/>
                </a:lnTo>
                <a:lnTo>
                  <a:pt x="1547932" y="2032000"/>
                </a:lnTo>
                <a:lnTo>
                  <a:pt x="1547932" y="2044700"/>
                </a:lnTo>
                <a:close/>
              </a:path>
              <a:path w="3338829" h="2184400">
                <a:moveTo>
                  <a:pt x="1558314" y="2044700"/>
                </a:moveTo>
                <a:lnTo>
                  <a:pt x="1556245" y="2044700"/>
                </a:lnTo>
                <a:lnTo>
                  <a:pt x="1556245" y="2032000"/>
                </a:lnTo>
                <a:lnTo>
                  <a:pt x="1558314" y="2032000"/>
                </a:lnTo>
                <a:lnTo>
                  <a:pt x="1558314" y="2044700"/>
                </a:lnTo>
                <a:close/>
              </a:path>
              <a:path w="3338829" h="2184400">
                <a:moveTo>
                  <a:pt x="1562464" y="2044700"/>
                </a:moveTo>
                <a:lnTo>
                  <a:pt x="1560383" y="2044700"/>
                </a:lnTo>
                <a:lnTo>
                  <a:pt x="1560383" y="2032000"/>
                </a:lnTo>
                <a:lnTo>
                  <a:pt x="1562464" y="2032000"/>
                </a:lnTo>
                <a:lnTo>
                  <a:pt x="1562464" y="2044700"/>
                </a:lnTo>
                <a:close/>
              </a:path>
              <a:path w="3338829" h="2184400">
                <a:moveTo>
                  <a:pt x="2114400" y="2082800"/>
                </a:moveTo>
                <a:lnTo>
                  <a:pt x="1908984" y="2082800"/>
                </a:lnTo>
                <a:lnTo>
                  <a:pt x="1908984" y="2070100"/>
                </a:lnTo>
                <a:lnTo>
                  <a:pt x="1805223" y="2070100"/>
                </a:lnTo>
                <a:lnTo>
                  <a:pt x="1805223" y="2057400"/>
                </a:lnTo>
                <a:lnTo>
                  <a:pt x="1803153" y="2044700"/>
                </a:lnTo>
                <a:lnTo>
                  <a:pt x="1796934" y="2044700"/>
                </a:lnTo>
                <a:lnTo>
                  <a:pt x="1796934" y="2032000"/>
                </a:lnTo>
                <a:lnTo>
                  <a:pt x="2176669" y="2032000"/>
                </a:lnTo>
                <a:lnTo>
                  <a:pt x="2176669" y="2044700"/>
                </a:lnTo>
                <a:lnTo>
                  <a:pt x="2174575" y="2057400"/>
                </a:lnTo>
                <a:lnTo>
                  <a:pt x="2114400" y="2057400"/>
                </a:lnTo>
                <a:lnTo>
                  <a:pt x="2114400" y="2082800"/>
                </a:lnTo>
                <a:close/>
              </a:path>
              <a:path w="3338829" h="2184400">
                <a:moveTo>
                  <a:pt x="2230600" y="2057400"/>
                </a:moveTo>
                <a:lnTo>
                  <a:pt x="2193270" y="2057400"/>
                </a:lnTo>
                <a:lnTo>
                  <a:pt x="2193270" y="2044700"/>
                </a:lnTo>
                <a:lnTo>
                  <a:pt x="2195340" y="2044700"/>
                </a:lnTo>
                <a:lnTo>
                  <a:pt x="2197397" y="2032000"/>
                </a:lnTo>
                <a:lnTo>
                  <a:pt x="2226450" y="2032000"/>
                </a:lnTo>
                <a:lnTo>
                  <a:pt x="2230600" y="2044700"/>
                </a:lnTo>
                <a:lnTo>
                  <a:pt x="2230600" y="2057400"/>
                </a:lnTo>
                <a:close/>
              </a:path>
              <a:path w="3338829" h="2184400">
                <a:moveTo>
                  <a:pt x="1523029" y="2057400"/>
                </a:moveTo>
                <a:lnTo>
                  <a:pt x="1398540" y="2057400"/>
                </a:lnTo>
                <a:lnTo>
                  <a:pt x="1398540" y="2044700"/>
                </a:lnTo>
                <a:lnTo>
                  <a:pt x="1525110" y="2044700"/>
                </a:lnTo>
                <a:lnTo>
                  <a:pt x="1523029" y="2057400"/>
                </a:lnTo>
                <a:close/>
              </a:path>
              <a:path w="3338829" h="2184400">
                <a:moveTo>
                  <a:pt x="2178738" y="2057400"/>
                </a:moveTo>
                <a:lnTo>
                  <a:pt x="2176669" y="2057400"/>
                </a:lnTo>
                <a:lnTo>
                  <a:pt x="2176669" y="2044700"/>
                </a:lnTo>
                <a:lnTo>
                  <a:pt x="2178738" y="2044700"/>
                </a:lnTo>
                <a:lnTo>
                  <a:pt x="2178738" y="2057400"/>
                </a:lnTo>
                <a:close/>
              </a:path>
              <a:path w="3338829" h="2184400">
                <a:moveTo>
                  <a:pt x="1431732" y="2070100"/>
                </a:moveTo>
                <a:lnTo>
                  <a:pt x="1429674" y="2070100"/>
                </a:lnTo>
                <a:lnTo>
                  <a:pt x="1429674" y="2057400"/>
                </a:lnTo>
                <a:lnTo>
                  <a:pt x="1431732" y="2057400"/>
                </a:lnTo>
                <a:lnTo>
                  <a:pt x="1431732" y="2070100"/>
                </a:lnTo>
                <a:close/>
              </a:path>
              <a:path w="3338829" h="2184400">
                <a:moveTo>
                  <a:pt x="1533399" y="2082800"/>
                </a:moveTo>
                <a:lnTo>
                  <a:pt x="1435894" y="2082800"/>
                </a:lnTo>
                <a:lnTo>
                  <a:pt x="1437963" y="2070100"/>
                </a:lnTo>
                <a:lnTo>
                  <a:pt x="1437963" y="2057400"/>
                </a:lnTo>
                <a:lnTo>
                  <a:pt x="1527180" y="2057400"/>
                </a:lnTo>
                <a:lnTo>
                  <a:pt x="1527180" y="2070100"/>
                </a:lnTo>
                <a:lnTo>
                  <a:pt x="1533399" y="2070100"/>
                </a:lnTo>
                <a:lnTo>
                  <a:pt x="1533399" y="2082800"/>
                </a:lnTo>
                <a:close/>
              </a:path>
              <a:path w="3338829" h="2184400">
                <a:moveTo>
                  <a:pt x="2131002" y="2082800"/>
                </a:moveTo>
                <a:lnTo>
                  <a:pt x="2116493" y="2082800"/>
                </a:lnTo>
                <a:lnTo>
                  <a:pt x="2116493" y="2057400"/>
                </a:lnTo>
                <a:lnTo>
                  <a:pt x="2147604" y="2057400"/>
                </a:lnTo>
                <a:lnTo>
                  <a:pt x="2147604" y="2070100"/>
                </a:lnTo>
                <a:lnTo>
                  <a:pt x="2131002" y="2070100"/>
                </a:lnTo>
                <a:lnTo>
                  <a:pt x="2131002" y="2082800"/>
                </a:lnTo>
                <a:close/>
              </a:path>
              <a:path w="3338829" h="2184400">
                <a:moveTo>
                  <a:pt x="2164205" y="2070100"/>
                </a:moveTo>
                <a:lnTo>
                  <a:pt x="2155916" y="2070100"/>
                </a:lnTo>
                <a:lnTo>
                  <a:pt x="2153847" y="2057400"/>
                </a:lnTo>
                <a:lnTo>
                  <a:pt x="2164205" y="2057400"/>
                </a:lnTo>
                <a:lnTo>
                  <a:pt x="2164205" y="2070100"/>
                </a:lnTo>
                <a:close/>
              </a:path>
              <a:path w="3338829" h="2184400">
                <a:moveTo>
                  <a:pt x="2168356" y="2070100"/>
                </a:moveTo>
                <a:lnTo>
                  <a:pt x="2166287" y="2070100"/>
                </a:lnTo>
                <a:lnTo>
                  <a:pt x="2166287" y="2057400"/>
                </a:lnTo>
                <a:lnTo>
                  <a:pt x="2170449" y="2057400"/>
                </a:lnTo>
                <a:lnTo>
                  <a:pt x="2168356" y="2070100"/>
                </a:lnTo>
                <a:close/>
              </a:path>
              <a:path w="3338829" h="2184400">
                <a:moveTo>
                  <a:pt x="1898601" y="2082800"/>
                </a:moveTo>
                <a:lnTo>
                  <a:pt x="1821824" y="2082800"/>
                </a:lnTo>
                <a:lnTo>
                  <a:pt x="1821824" y="2070100"/>
                </a:lnTo>
                <a:lnTo>
                  <a:pt x="1898601" y="2070100"/>
                </a:lnTo>
                <a:lnTo>
                  <a:pt x="1898601" y="2082800"/>
                </a:lnTo>
                <a:close/>
              </a:path>
              <a:path w="3338829" h="2184400">
                <a:moveTo>
                  <a:pt x="1906914" y="2082800"/>
                </a:moveTo>
                <a:lnTo>
                  <a:pt x="1906914" y="2070100"/>
                </a:lnTo>
                <a:lnTo>
                  <a:pt x="1908984" y="2070100"/>
                </a:lnTo>
                <a:lnTo>
                  <a:pt x="1906914" y="2082800"/>
                </a:lnTo>
                <a:close/>
              </a:path>
              <a:path w="3338829" h="2184400">
                <a:moveTo>
                  <a:pt x="2143465" y="2082800"/>
                </a:moveTo>
                <a:lnTo>
                  <a:pt x="2141384" y="2082800"/>
                </a:lnTo>
                <a:lnTo>
                  <a:pt x="2141384" y="2070100"/>
                </a:lnTo>
                <a:lnTo>
                  <a:pt x="2143465" y="2070100"/>
                </a:lnTo>
                <a:lnTo>
                  <a:pt x="2143465" y="2082800"/>
                </a:lnTo>
                <a:close/>
              </a:path>
              <a:path w="3338829" h="2184400">
                <a:moveTo>
                  <a:pt x="1485687" y="2095500"/>
                </a:moveTo>
                <a:lnTo>
                  <a:pt x="1448333" y="2095500"/>
                </a:lnTo>
                <a:lnTo>
                  <a:pt x="1448333" y="2082800"/>
                </a:lnTo>
                <a:lnTo>
                  <a:pt x="1487756" y="2082800"/>
                </a:lnTo>
                <a:lnTo>
                  <a:pt x="1485687" y="2095500"/>
                </a:lnTo>
                <a:close/>
              </a:path>
              <a:path w="3338829" h="2184400">
                <a:moveTo>
                  <a:pt x="1535492" y="2095500"/>
                </a:moveTo>
                <a:lnTo>
                  <a:pt x="1502289" y="2095500"/>
                </a:lnTo>
                <a:lnTo>
                  <a:pt x="1502289" y="2082800"/>
                </a:lnTo>
                <a:lnTo>
                  <a:pt x="1535492" y="2082800"/>
                </a:lnTo>
                <a:lnTo>
                  <a:pt x="1535492" y="2095500"/>
                </a:lnTo>
                <a:close/>
              </a:path>
              <a:path w="3338829" h="2184400">
                <a:moveTo>
                  <a:pt x="1892382" y="2095500"/>
                </a:moveTo>
                <a:lnTo>
                  <a:pt x="1840507" y="2095500"/>
                </a:lnTo>
                <a:lnTo>
                  <a:pt x="1840507" y="2082800"/>
                </a:lnTo>
                <a:lnTo>
                  <a:pt x="1892382" y="2082800"/>
                </a:lnTo>
                <a:lnTo>
                  <a:pt x="1892382" y="2095500"/>
                </a:lnTo>
                <a:close/>
              </a:path>
              <a:path w="3338829" h="2184400">
                <a:moveTo>
                  <a:pt x="1906914" y="2095500"/>
                </a:moveTo>
                <a:lnTo>
                  <a:pt x="1898601" y="2095500"/>
                </a:lnTo>
                <a:lnTo>
                  <a:pt x="1898601" y="2082800"/>
                </a:lnTo>
                <a:lnTo>
                  <a:pt x="1906914" y="2082800"/>
                </a:lnTo>
                <a:lnTo>
                  <a:pt x="1906914" y="2095500"/>
                </a:lnTo>
                <a:close/>
              </a:path>
              <a:path w="3338829" h="2184400">
                <a:moveTo>
                  <a:pt x="1915203" y="2095500"/>
                </a:moveTo>
                <a:lnTo>
                  <a:pt x="1913134" y="2082800"/>
                </a:lnTo>
                <a:lnTo>
                  <a:pt x="1915203" y="2082800"/>
                </a:lnTo>
                <a:lnTo>
                  <a:pt x="1915203" y="2095500"/>
                </a:lnTo>
                <a:close/>
              </a:path>
              <a:path w="3338829" h="2184400">
                <a:moveTo>
                  <a:pt x="1921423" y="2095500"/>
                </a:moveTo>
                <a:lnTo>
                  <a:pt x="1917284" y="2095500"/>
                </a:lnTo>
                <a:lnTo>
                  <a:pt x="1917284" y="2082800"/>
                </a:lnTo>
                <a:lnTo>
                  <a:pt x="1921423" y="2082800"/>
                </a:lnTo>
                <a:lnTo>
                  <a:pt x="1921423" y="2095500"/>
                </a:lnTo>
                <a:close/>
              </a:path>
              <a:path w="3338829" h="2184400">
                <a:moveTo>
                  <a:pt x="1954626" y="2108200"/>
                </a:moveTo>
                <a:lnTo>
                  <a:pt x="1944268" y="2108200"/>
                </a:lnTo>
                <a:lnTo>
                  <a:pt x="1944268" y="2095500"/>
                </a:lnTo>
                <a:lnTo>
                  <a:pt x="1923516" y="2095500"/>
                </a:lnTo>
                <a:lnTo>
                  <a:pt x="1921423" y="2082800"/>
                </a:lnTo>
                <a:lnTo>
                  <a:pt x="1954626" y="2082800"/>
                </a:lnTo>
                <a:lnTo>
                  <a:pt x="1954626" y="2108200"/>
                </a:lnTo>
                <a:close/>
              </a:path>
              <a:path w="3338829" h="2184400">
                <a:moveTo>
                  <a:pt x="1956708" y="2108200"/>
                </a:moveTo>
                <a:lnTo>
                  <a:pt x="1956708" y="2082800"/>
                </a:lnTo>
                <a:lnTo>
                  <a:pt x="1958777" y="2082800"/>
                </a:lnTo>
                <a:lnTo>
                  <a:pt x="1958777" y="2095500"/>
                </a:lnTo>
                <a:lnTo>
                  <a:pt x="1956708" y="2108200"/>
                </a:lnTo>
                <a:close/>
              </a:path>
              <a:path w="3338829" h="2184400">
                <a:moveTo>
                  <a:pt x="2081209" y="2095500"/>
                </a:moveTo>
                <a:lnTo>
                  <a:pt x="1960870" y="2095500"/>
                </a:lnTo>
                <a:lnTo>
                  <a:pt x="1960870" y="2082800"/>
                </a:lnTo>
                <a:lnTo>
                  <a:pt x="2081209" y="2082800"/>
                </a:lnTo>
                <a:lnTo>
                  <a:pt x="2081209" y="2095500"/>
                </a:lnTo>
                <a:close/>
              </a:path>
              <a:path w="3338829" h="2184400">
                <a:moveTo>
                  <a:pt x="1454565" y="2108200"/>
                </a:moveTo>
                <a:lnTo>
                  <a:pt x="1452496" y="2108200"/>
                </a:lnTo>
                <a:lnTo>
                  <a:pt x="1452496" y="2095500"/>
                </a:lnTo>
                <a:lnTo>
                  <a:pt x="1454565" y="2095500"/>
                </a:lnTo>
                <a:lnTo>
                  <a:pt x="1454565" y="2108200"/>
                </a:lnTo>
                <a:close/>
              </a:path>
              <a:path w="3338829" h="2184400">
                <a:moveTo>
                  <a:pt x="1473224" y="2108200"/>
                </a:moveTo>
                <a:lnTo>
                  <a:pt x="1464935" y="2108200"/>
                </a:lnTo>
                <a:lnTo>
                  <a:pt x="1464935" y="2095500"/>
                </a:lnTo>
                <a:lnTo>
                  <a:pt x="1473224" y="2095500"/>
                </a:lnTo>
                <a:lnTo>
                  <a:pt x="1473224" y="2108200"/>
                </a:lnTo>
                <a:close/>
              </a:path>
              <a:path w="3338829" h="2184400">
                <a:moveTo>
                  <a:pt x="1537562" y="2120900"/>
                </a:moveTo>
                <a:lnTo>
                  <a:pt x="1508509" y="2120900"/>
                </a:lnTo>
                <a:lnTo>
                  <a:pt x="1508509" y="2108200"/>
                </a:lnTo>
                <a:lnTo>
                  <a:pt x="1504358" y="2108200"/>
                </a:lnTo>
                <a:lnTo>
                  <a:pt x="1504358" y="2095500"/>
                </a:lnTo>
                <a:lnTo>
                  <a:pt x="1533399" y="2095500"/>
                </a:lnTo>
                <a:lnTo>
                  <a:pt x="1537562" y="2120900"/>
                </a:lnTo>
                <a:close/>
              </a:path>
              <a:path w="3338829" h="2184400">
                <a:moveTo>
                  <a:pt x="1942175" y="2108200"/>
                </a:moveTo>
                <a:lnTo>
                  <a:pt x="1935955" y="2108200"/>
                </a:lnTo>
                <a:lnTo>
                  <a:pt x="1935955" y="2095500"/>
                </a:lnTo>
                <a:lnTo>
                  <a:pt x="1942175" y="2095500"/>
                </a:lnTo>
                <a:lnTo>
                  <a:pt x="1942175" y="2108200"/>
                </a:lnTo>
                <a:close/>
              </a:path>
              <a:path w="3338829" h="2184400">
                <a:moveTo>
                  <a:pt x="1971228" y="2108200"/>
                </a:moveTo>
                <a:lnTo>
                  <a:pt x="1969159" y="2108200"/>
                </a:lnTo>
                <a:lnTo>
                  <a:pt x="1969159" y="2095500"/>
                </a:lnTo>
                <a:lnTo>
                  <a:pt x="1971228" y="2095500"/>
                </a:lnTo>
                <a:lnTo>
                  <a:pt x="1971228" y="2108200"/>
                </a:lnTo>
                <a:close/>
              </a:path>
              <a:path w="3338829" h="2184400">
                <a:moveTo>
                  <a:pt x="1979529" y="2108200"/>
                </a:moveTo>
                <a:lnTo>
                  <a:pt x="1973309" y="2108200"/>
                </a:lnTo>
                <a:lnTo>
                  <a:pt x="1973309" y="2095500"/>
                </a:lnTo>
                <a:lnTo>
                  <a:pt x="1979529" y="2095500"/>
                </a:lnTo>
                <a:lnTo>
                  <a:pt x="1979529" y="2108200"/>
                </a:lnTo>
                <a:close/>
              </a:path>
              <a:path w="3338829" h="2184400">
                <a:moveTo>
                  <a:pt x="2039716" y="2108200"/>
                </a:moveTo>
                <a:lnTo>
                  <a:pt x="1979529" y="2108200"/>
                </a:lnTo>
                <a:lnTo>
                  <a:pt x="1981598" y="2095500"/>
                </a:lnTo>
                <a:lnTo>
                  <a:pt x="2039716" y="2095500"/>
                </a:lnTo>
                <a:lnTo>
                  <a:pt x="2039716" y="2108200"/>
                </a:lnTo>
                <a:close/>
              </a:path>
              <a:path w="3338829" h="2184400">
                <a:moveTo>
                  <a:pt x="2052156" y="2108200"/>
                </a:moveTo>
                <a:lnTo>
                  <a:pt x="2045936" y="2108200"/>
                </a:lnTo>
                <a:lnTo>
                  <a:pt x="2045936" y="2095500"/>
                </a:lnTo>
                <a:lnTo>
                  <a:pt x="2052156" y="2095500"/>
                </a:lnTo>
                <a:lnTo>
                  <a:pt x="2052156" y="2108200"/>
                </a:lnTo>
                <a:close/>
              </a:path>
              <a:path w="3338829" h="2184400">
                <a:moveTo>
                  <a:pt x="2058375" y="2108200"/>
                </a:moveTo>
                <a:lnTo>
                  <a:pt x="2056318" y="2108200"/>
                </a:lnTo>
                <a:lnTo>
                  <a:pt x="2056318" y="2095500"/>
                </a:lnTo>
                <a:lnTo>
                  <a:pt x="2058375" y="2095500"/>
                </a:lnTo>
                <a:lnTo>
                  <a:pt x="2058375" y="2108200"/>
                </a:lnTo>
                <a:close/>
              </a:path>
              <a:path w="3338829" h="2184400">
                <a:moveTo>
                  <a:pt x="2006513" y="2120900"/>
                </a:moveTo>
                <a:lnTo>
                  <a:pt x="1971228" y="2120900"/>
                </a:lnTo>
                <a:lnTo>
                  <a:pt x="1971228" y="2108200"/>
                </a:lnTo>
                <a:lnTo>
                  <a:pt x="2006513" y="2108200"/>
                </a:lnTo>
                <a:lnTo>
                  <a:pt x="2006513" y="2120900"/>
                </a:lnTo>
                <a:close/>
              </a:path>
              <a:path w="3338829" h="2184400">
                <a:moveTo>
                  <a:pt x="2021021" y="2120900"/>
                </a:moveTo>
                <a:lnTo>
                  <a:pt x="2010651" y="2120900"/>
                </a:lnTo>
                <a:lnTo>
                  <a:pt x="2012732" y="2108200"/>
                </a:lnTo>
                <a:lnTo>
                  <a:pt x="2021021" y="2108200"/>
                </a:lnTo>
                <a:lnTo>
                  <a:pt x="2021021" y="2120900"/>
                </a:lnTo>
                <a:close/>
              </a:path>
              <a:path w="3338829" h="2184400">
                <a:moveTo>
                  <a:pt x="1996131" y="2133600"/>
                </a:moveTo>
                <a:lnTo>
                  <a:pt x="1967090" y="2133600"/>
                </a:lnTo>
                <a:lnTo>
                  <a:pt x="1967090" y="2120900"/>
                </a:lnTo>
                <a:lnTo>
                  <a:pt x="1994061" y="2120900"/>
                </a:lnTo>
                <a:lnTo>
                  <a:pt x="1996131" y="2133600"/>
                </a:lnTo>
                <a:close/>
              </a:path>
              <a:path w="3338829" h="2184400">
                <a:moveTo>
                  <a:pt x="1998200" y="2133600"/>
                </a:moveTo>
                <a:lnTo>
                  <a:pt x="1996131" y="2133600"/>
                </a:lnTo>
                <a:lnTo>
                  <a:pt x="1996131" y="2120900"/>
                </a:lnTo>
                <a:lnTo>
                  <a:pt x="1998200" y="2120900"/>
                </a:lnTo>
                <a:lnTo>
                  <a:pt x="1998200" y="2133600"/>
                </a:lnTo>
                <a:close/>
              </a:path>
              <a:path w="3338829" h="2184400">
                <a:moveTo>
                  <a:pt x="2002362" y="2133600"/>
                </a:moveTo>
                <a:lnTo>
                  <a:pt x="2000293" y="2133600"/>
                </a:lnTo>
                <a:lnTo>
                  <a:pt x="2000293" y="2120900"/>
                </a:lnTo>
                <a:lnTo>
                  <a:pt x="2002362" y="2120900"/>
                </a:lnTo>
                <a:lnTo>
                  <a:pt x="2002362" y="2133600"/>
                </a:lnTo>
                <a:close/>
              </a:path>
              <a:path w="3338829" h="2184400">
                <a:moveTo>
                  <a:pt x="2014802" y="2133600"/>
                </a:moveTo>
                <a:lnTo>
                  <a:pt x="2012732" y="2133600"/>
                </a:lnTo>
                <a:lnTo>
                  <a:pt x="2012732" y="2120900"/>
                </a:lnTo>
                <a:lnTo>
                  <a:pt x="2014802" y="2120900"/>
                </a:lnTo>
                <a:lnTo>
                  <a:pt x="2014802" y="2133600"/>
                </a:lnTo>
                <a:close/>
              </a:path>
              <a:path w="3338829" h="2184400">
                <a:moveTo>
                  <a:pt x="1994061" y="2146300"/>
                </a:moveTo>
                <a:lnTo>
                  <a:pt x="1965008" y="2146300"/>
                </a:lnTo>
                <a:lnTo>
                  <a:pt x="1965008" y="2133600"/>
                </a:lnTo>
                <a:lnTo>
                  <a:pt x="1991980" y="2133600"/>
                </a:lnTo>
                <a:lnTo>
                  <a:pt x="1994061" y="2146300"/>
                </a:lnTo>
                <a:close/>
              </a:path>
              <a:path w="3338829" h="2184400">
                <a:moveTo>
                  <a:pt x="2000293" y="2159000"/>
                </a:moveTo>
                <a:lnTo>
                  <a:pt x="1971228" y="2159000"/>
                </a:lnTo>
                <a:lnTo>
                  <a:pt x="1971228" y="2146300"/>
                </a:lnTo>
                <a:lnTo>
                  <a:pt x="2002362" y="2146300"/>
                </a:lnTo>
                <a:lnTo>
                  <a:pt x="2000293" y="2159000"/>
                </a:lnTo>
                <a:close/>
              </a:path>
              <a:path w="3338829" h="2184400">
                <a:moveTo>
                  <a:pt x="1975379" y="2171700"/>
                </a:moveTo>
                <a:lnTo>
                  <a:pt x="1975379" y="2159000"/>
                </a:lnTo>
                <a:lnTo>
                  <a:pt x="1977472" y="2159000"/>
                </a:lnTo>
                <a:lnTo>
                  <a:pt x="1975379" y="2171700"/>
                </a:lnTo>
                <a:close/>
              </a:path>
              <a:path w="3338829" h="2184400">
                <a:moveTo>
                  <a:pt x="1981598" y="2171700"/>
                </a:moveTo>
                <a:lnTo>
                  <a:pt x="1977472" y="2171700"/>
                </a:lnTo>
                <a:lnTo>
                  <a:pt x="1977472" y="2159000"/>
                </a:lnTo>
                <a:lnTo>
                  <a:pt x="1979529" y="2159000"/>
                </a:lnTo>
                <a:lnTo>
                  <a:pt x="1981598" y="2171700"/>
                </a:lnTo>
                <a:close/>
              </a:path>
              <a:path w="3338829" h="2184400">
                <a:moveTo>
                  <a:pt x="2004420" y="2184400"/>
                </a:moveTo>
                <a:lnTo>
                  <a:pt x="1981598" y="2184400"/>
                </a:lnTo>
                <a:lnTo>
                  <a:pt x="1981598" y="2159000"/>
                </a:lnTo>
                <a:lnTo>
                  <a:pt x="2012732" y="2159000"/>
                </a:lnTo>
                <a:lnTo>
                  <a:pt x="2012732" y="2171700"/>
                </a:lnTo>
                <a:lnTo>
                  <a:pt x="2004420" y="2171700"/>
                </a:lnTo>
                <a:lnTo>
                  <a:pt x="2004420" y="2184400"/>
                </a:lnTo>
                <a:close/>
              </a:path>
            </a:pathLst>
          </a:custGeom>
          <a:solidFill>
            <a:srgbClr val="C9CCCC"/>
          </a:solidFill>
        </p:spPr>
        <p:txBody>
          <a:bodyPr wrap="square" lIns="0" tIns="0" rIns="0" bIns="0" rtlCol="0"/>
          <a:lstStyle/>
          <a:p/>
        </p:txBody>
      </p:sp>
      <p:sp>
        <p:nvSpPr>
          <p:cNvPr id="3652" name="object 3652"/>
          <p:cNvSpPr/>
          <p:nvPr/>
        </p:nvSpPr>
        <p:spPr>
          <a:xfrm>
            <a:off x="6717149" y="2204184"/>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653" name="object 3653"/>
          <p:cNvSpPr/>
          <p:nvPr/>
        </p:nvSpPr>
        <p:spPr>
          <a:xfrm>
            <a:off x="6264787" y="2551915"/>
            <a:ext cx="2540" cy="2540"/>
          </a:xfrm>
          <a:custGeom>
            <a:rect l="l" t="t" r="r" b="b"/>
            <a:pathLst>
              <a:path w="2539"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654" name="object 3654"/>
          <p:cNvSpPr/>
          <p:nvPr/>
        </p:nvSpPr>
        <p:spPr>
          <a:xfrm>
            <a:off x="6636233" y="2349291"/>
            <a:ext cx="6350" cy="7620"/>
          </a:xfrm>
          <a:custGeom>
            <a:rect l="l" t="t" r="r" b="b"/>
            <a:pathLst>
              <a:path w="6350" h="7619">
                <a:moveTo>
                  <a:pt x="2069" y="7501"/>
                </a:moveTo>
                <a:lnTo>
                  <a:pt x="0" y="7501"/>
                </a:lnTo>
                <a:lnTo>
                  <a:pt x="0" y="4989"/>
                </a:lnTo>
                <a:lnTo>
                  <a:pt x="2069" y="2488"/>
                </a:lnTo>
                <a:lnTo>
                  <a:pt x="0" y="2488"/>
                </a:lnTo>
                <a:lnTo>
                  <a:pt x="0" y="0"/>
                </a:lnTo>
                <a:lnTo>
                  <a:pt x="6219" y="0"/>
                </a:lnTo>
                <a:lnTo>
                  <a:pt x="6219" y="2488"/>
                </a:lnTo>
                <a:lnTo>
                  <a:pt x="2069" y="7501"/>
                </a:lnTo>
                <a:close/>
              </a:path>
            </a:pathLst>
          </a:custGeom>
          <a:solidFill>
            <a:srgbClr val="C9CCCC"/>
          </a:solidFill>
        </p:spPr>
        <p:txBody>
          <a:bodyPr wrap="square" lIns="0" tIns="0" rIns="0" bIns="0" rtlCol="0"/>
          <a:lstStyle/>
          <a:p/>
        </p:txBody>
      </p:sp>
      <p:sp>
        <p:nvSpPr>
          <p:cNvPr id="3655" name="object 3655"/>
          <p:cNvSpPr/>
          <p:nvPr/>
        </p:nvSpPr>
        <p:spPr>
          <a:xfrm>
            <a:off x="6190102" y="2629460"/>
            <a:ext cx="2540" cy="5080"/>
          </a:xfrm>
          <a:custGeom>
            <a:rect l="l" t="t" r="r" b="b"/>
            <a:pathLst>
              <a:path w="2539" h="5080">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656" name="object 3656"/>
          <p:cNvSpPr/>
          <p:nvPr/>
        </p:nvSpPr>
        <p:spPr>
          <a:xfrm>
            <a:off x="6304210" y="3707621"/>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657" name="object 3657"/>
          <p:cNvSpPr/>
          <p:nvPr/>
        </p:nvSpPr>
        <p:spPr>
          <a:xfrm>
            <a:off x="6316674" y="3705133"/>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58" name="object 3658"/>
          <p:cNvSpPr/>
          <p:nvPr/>
        </p:nvSpPr>
        <p:spPr>
          <a:xfrm>
            <a:off x="6316674" y="3700119"/>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59" name="object 3659"/>
          <p:cNvSpPr/>
          <p:nvPr/>
        </p:nvSpPr>
        <p:spPr>
          <a:xfrm>
            <a:off x="6354036" y="3630064"/>
            <a:ext cx="2540" cy="5080"/>
          </a:xfrm>
          <a:custGeom>
            <a:rect l="l" t="t" r="r" b="b"/>
            <a:pathLst>
              <a:path w="2539" h="5079">
                <a:moveTo>
                  <a:pt x="0" y="5001"/>
                </a:moveTo>
                <a:lnTo>
                  <a:pt x="0" y="0"/>
                </a:lnTo>
                <a:lnTo>
                  <a:pt x="2069" y="0"/>
                </a:lnTo>
                <a:lnTo>
                  <a:pt x="2069" y="2512"/>
                </a:lnTo>
                <a:lnTo>
                  <a:pt x="0" y="5001"/>
                </a:lnTo>
                <a:close/>
              </a:path>
            </a:pathLst>
          </a:custGeom>
          <a:solidFill>
            <a:srgbClr val="C9CCCC"/>
          </a:solidFill>
        </p:spPr>
        <p:txBody>
          <a:bodyPr wrap="square" lIns="0" tIns="0" rIns="0" bIns="0" rtlCol="0"/>
          <a:lstStyle/>
          <a:p/>
        </p:txBody>
      </p:sp>
      <p:sp>
        <p:nvSpPr>
          <p:cNvPr id="3660" name="object 3660"/>
          <p:cNvSpPr/>
          <p:nvPr/>
        </p:nvSpPr>
        <p:spPr>
          <a:xfrm>
            <a:off x="6333280" y="3625076"/>
            <a:ext cx="4445" cy="2540"/>
          </a:xfrm>
          <a:custGeom>
            <a:rect l="l" t="t" r="r" b="b"/>
            <a:pathLst>
              <a:path w="4445" h="2539">
                <a:moveTo>
                  <a:pt x="4150" y="2488"/>
                </a:moveTo>
                <a:lnTo>
                  <a:pt x="2069" y="2488"/>
                </a:lnTo>
                <a:lnTo>
                  <a:pt x="0" y="0"/>
                </a:lnTo>
                <a:lnTo>
                  <a:pt x="4150" y="0"/>
                </a:lnTo>
                <a:lnTo>
                  <a:pt x="4150" y="2488"/>
                </a:lnTo>
                <a:close/>
              </a:path>
            </a:pathLst>
          </a:custGeom>
          <a:solidFill>
            <a:srgbClr val="C9CCCC"/>
          </a:solidFill>
        </p:spPr>
        <p:txBody>
          <a:bodyPr wrap="square" lIns="0" tIns="0" rIns="0" bIns="0" rtlCol="0"/>
          <a:lstStyle/>
          <a:p/>
        </p:txBody>
      </p:sp>
      <p:sp>
        <p:nvSpPr>
          <p:cNvPr id="3661" name="object 3661"/>
          <p:cNvSpPr/>
          <p:nvPr/>
        </p:nvSpPr>
        <p:spPr>
          <a:xfrm>
            <a:off x="6337434" y="3605073"/>
            <a:ext cx="4445" cy="5080"/>
          </a:xfrm>
          <a:custGeom>
            <a:rect l="l" t="t" r="r" b="b"/>
            <a:pathLst>
              <a:path w="4445" h="5079">
                <a:moveTo>
                  <a:pt x="2069" y="4977"/>
                </a:moveTo>
                <a:lnTo>
                  <a:pt x="0" y="4977"/>
                </a:lnTo>
                <a:lnTo>
                  <a:pt x="0" y="2488"/>
                </a:lnTo>
                <a:lnTo>
                  <a:pt x="2069" y="0"/>
                </a:lnTo>
                <a:lnTo>
                  <a:pt x="4138" y="0"/>
                </a:lnTo>
                <a:lnTo>
                  <a:pt x="4138" y="2488"/>
                </a:lnTo>
                <a:lnTo>
                  <a:pt x="2069" y="4977"/>
                </a:lnTo>
                <a:close/>
              </a:path>
            </a:pathLst>
          </a:custGeom>
          <a:solidFill>
            <a:srgbClr val="C9CCCC"/>
          </a:solidFill>
        </p:spPr>
        <p:txBody>
          <a:bodyPr wrap="square" lIns="0" tIns="0" rIns="0" bIns="0" rtlCol="0"/>
          <a:lstStyle/>
          <a:p/>
        </p:txBody>
      </p:sp>
      <p:sp>
        <p:nvSpPr>
          <p:cNvPr id="3662" name="object 3662"/>
          <p:cNvSpPr/>
          <p:nvPr/>
        </p:nvSpPr>
        <p:spPr>
          <a:xfrm>
            <a:off x="6337434" y="3597549"/>
            <a:ext cx="2540" cy="5080"/>
          </a:xfrm>
          <a:custGeom>
            <a:rect l="l" t="t" r="r" b="b"/>
            <a:pathLst>
              <a:path w="2539" h="5079">
                <a:moveTo>
                  <a:pt x="0" y="5001"/>
                </a:moveTo>
                <a:lnTo>
                  <a:pt x="0" y="0"/>
                </a:lnTo>
                <a:lnTo>
                  <a:pt x="2069" y="2512"/>
                </a:lnTo>
                <a:lnTo>
                  <a:pt x="0" y="5001"/>
                </a:lnTo>
                <a:close/>
              </a:path>
            </a:pathLst>
          </a:custGeom>
          <a:solidFill>
            <a:srgbClr val="C9CCCC"/>
          </a:solidFill>
        </p:spPr>
        <p:txBody>
          <a:bodyPr wrap="square" lIns="0" tIns="0" rIns="0" bIns="0" rtlCol="0"/>
          <a:lstStyle/>
          <a:p/>
        </p:txBody>
      </p:sp>
      <p:sp>
        <p:nvSpPr>
          <p:cNvPr id="3663" name="object 3663"/>
          <p:cNvSpPr/>
          <p:nvPr/>
        </p:nvSpPr>
        <p:spPr>
          <a:xfrm>
            <a:off x="6335345" y="3595061"/>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664" name="object 3664"/>
          <p:cNvSpPr/>
          <p:nvPr/>
        </p:nvSpPr>
        <p:spPr>
          <a:xfrm>
            <a:off x="6329125" y="3582546"/>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665" name="object 3665"/>
          <p:cNvSpPr/>
          <p:nvPr/>
        </p:nvSpPr>
        <p:spPr>
          <a:xfrm>
            <a:off x="6333280" y="3580052"/>
            <a:ext cx="2540" cy="5080"/>
          </a:xfrm>
          <a:custGeom>
            <a:rect l="l" t="t" r="r" b="b"/>
            <a:pathLst>
              <a:path w="2539" h="5079">
                <a:moveTo>
                  <a:pt x="0" y="5001"/>
                </a:moveTo>
                <a:lnTo>
                  <a:pt x="0" y="0"/>
                </a:lnTo>
                <a:lnTo>
                  <a:pt x="2069" y="0"/>
                </a:lnTo>
                <a:lnTo>
                  <a:pt x="2069" y="2488"/>
                </a:lnTo>
                <a:lnTo>
                  <a:pt x="0" y="5001"/>
                </a:lnTo>
                <a:close/>
              </a:path>
            </a:pathLst>
          </a:custGeom>
          <a:solidFill>
            <a:srgbClr val="C9CCCC"/>
          </a:solidFill>
        </p:spPr>
        <p:txBody>
          <a:bodyPr wrap="square" lIns="0" tIns="0" rIns="0" bIns="0" rtlCol="0"/>
          <a:lstStyle/>
          <a:p/>
        </p:txBody>
      </p:sp>
      <p:sp>
        <p:nvSpPr>
          <p:cNvPr id="3666" name="object 3666"/>
          <p:cNvSpPr/>
          <p:nvPr/>
        </p:nvSpPr>
        <p:spPr>
          <a:xfrm>
            <a:off x="6457771" y="3484991"/>
            <a:ext cx="2540" cy="5080"/>
          </a:xfrm>
          <a:custGeom>
            <a:rect l="l" t="t" r="r" b="b"/>
            <a:pathLst>
              <a:path w="2539" h="5079">
                <a:moveTo>
                  <a:pt x="2081" y="4989"/>
                </a:moveTo>
                <a:lnTo>
                  <a:pt x="0" y="4989"/>
                </a:lnTo>
                <a:lnTo>
                  <a:pt x="0" y="2500"/>
                </a:lnTo>
                <a:lnTo>
                  <a:pt x="2081" y="0"/>
                </a:lnTo>
                <a:lnTo>
                  <a:pt x="2081" y="4989"/>
                </a:lnTo>
                <a:close/>
              </a:path>
            </a:pathLst>
          </a:custGeom>
          <a:solidFill>
            <a:srgbClr val="C9CCCC"/>
          </a:solidFill>
        </p:spPr>
        <p:txBody>
          <a:bodyPr wrap="square" lIns="0" tIns="0" rIns="0" bIns="0" rtlCol="0"/>
          <a:lstStyle/>
          <a:p/>
        </p:txBody>
      </p:sp>
      <p:sp>
        <p:nvSpPr>
          <p:cNvPr id="3667" name="object 3667"/>
          <p:cNvSpPr/>
          <p:nvPr/>
        </p:nvSpPr>
        <p:spPr>
          <a:xfrm>
            <a:off x="6463994" y="3467483"/>
            <a:ext cx="4445" cy="2540"/>
          </a:xfrm>
          <a:custGeom>
            <a:rect l="l" t="t" r="r" b="b"/>
            <a:pathLst>
              <a:path w="4445" h="2539">
                <a:moveTo>
                  <a:pt x="4150" y="2488"/>
                </a:moveTo>
                <a:lnTo>
                  <a:pt x="0" y="2488"/>
                </a:lnTo>
                <a:lnTo>
                  <a:pt x="2081" y="0"/>
                </a:lnTo>
                <a:lnTo>
                  <a:pt x="4150" y="0"/>
                </a:lnTo>
                <a:lnTo>
                  <a:pt x="4150" y="2488"/>
                </a:lnTo>
                <a:close/>
              </a:path>
            </a:pathLst>
          </a:custGeom>
          <a:solidFill>
            <a:srgbClr val="C9CCCC"/>
          </a:solidFill>
        </p:spPr>
        <p:txBody>
          <a:bodyPr wrap="square" lIns="0" tIns="0" rIns="0" bIns="0" rtlCol="0"/>
          <a:lstStyle/>
          <a:p/>
        </p:txBody>
      </p:sp>
      <p:sp>
        <p:nvSpPr>
          <p:cNvPr id="3668" name="object 3668"/>
          <p:cNvSpPr/>
          <p:nvPr/>
        </p:nvSpPr>
        <p:spPr>
          <a:xfrm>
            <a:off x="6449476" y="3462472"/>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669" name="object 3669"/>
          <p:cNvSpPr/>
          <p:nvPr/>
        </p:nvSpPr>
        <p:spPr>
          <a:xfrm>
            <a:off x="6399680" y="3459977"/>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670" name="object 3670"/>
          <p:cNvSpPr/>
          <p:nvPr/>
        </p:nvSpPr>
        <p:spPr>
          <a:xfrm>
            <a:off x="6279326" y="3444974"/>
            <a:ext cx="4445" cy="7620"/>
          </a:xfrm>
          <a:custGeom>
            <a:rect l="l" t="t" r="r" b="b"/>
            <a:pathLst>
              <a:path w="4445" h="7620">
                <a:moveTo>
                  <a:pt x="2069" y="7501"/>
                </a:moveTo>
                <a:lnTo>
                  <a:pt x="0" y="4977"/>
                </a:lnTo>
                <a:lnTo>
                  <a:pt x="0" y="2488"/>
                </a:lnTo>
                <a:lnTo>
                  <a:pt x="2069" y="0"/>
                </a:lnTo>
                <a:lnTo>
                  <a:pt x="4150" y="0"/>
                </a:lnTo>
                <a:lnTo>
                  <a:pt x="4150" y="2488"/>
                </a:lnTo>
                <a:lnTo>
                  <a:pt x="2069" y="2488"/>
                </a:lnTo>
                <a:lnTo>
                  <a:pt x="2069" y="7501"/>
                </a:lnTo>
                <a:close/>
              </a:path>
            </a:pathLst>
          </a:custGeom>
          <a:solidFill>
            <a:srgbClr val="C9CCCC"/>
          </a:solidFill>
        </p:spPr>
        <p:txBody>
          <a:bodyPr wrap="square" lIns="0" tIns="0" rIns="0" bIns="0" rtlCol="0"/>
          <a:lstStyle/>
          <a:p/>
        </p:txBody>
      </p:sp>
      <p:sp>
        <p:nvSpPr>
          <p:cNvPr id="3671" name="object 3671"/>
          <p:cNvSpPr/>
          <p:nvPr/>
        </p:nvSpPr>
        <p:spPr>
          <a:xfrm>
            <a:off x="6192178" y="3439961"/>
            <a:ext cx="6350" cy="7620"/>
          </a:xfrm>
          <a:custGeom>
            <a:rect l="l" t="t" r="r" b="b"/>
            <a:pathLst>
              <a:path w="6350" h="7620">
                <a:moveTo>
                  <a:pt x="4150" y="7501"/>
                </a:moveTo>
                <a:lnTo>
                  <a:pt x="0" y="7501"/>
                </a:lnTo>
                <a:lnTo>
                  <a:pt x="0" y="5013"/>
                </a:lnTo>
                <a:lnTo>
                  <a:pt x="2081" y="2488"/>
                </a:lnTo>
                <a:lnTo>
                  <a:pt x="2081" y="0"/>
                </a:lnTo>
                <a:lnTo>
                  <a:pt x="6219" y="0"/>
                </a:lnTo>
                <a:lnTo>
                  <a:pt x="6219" y="5013"/>
                </a:lnTo>
                <a:lnTo>
                  <a:pt x="4150" y="7501"/>
                </a:lnTo>
                <a:close/>
              </a:path>
            </a:pathLst>
          </a:custGeom>
          <a:solidFill>
            <a:srgbClr val="C9CCCC"/>
          </a:solidFill>
        </p:spPr>
        <p:txBody>
          <a:bodyPr wrap="square" lIns="0" tIns="0" rIns="0" bIns="0" rtlCol="0"/>
          <a:lstStyle/>
          <a:p/>
        </p:txBody>
      </p:sp>
      <p:sp>
        <p:nvSpPr>
          <p:cNvPr id="3672" name="object 3672"/>
          <p:cNvSpPr/>
          <p:nvPr/>
        </p:nvSpPr>
        <p:spPr>
          <a:xfrm>
            <a:off x="6283480" y="3439961"/>
            <a:ext cx="6350" cy="2540"/>
          </a:xfrm>
          <a:custGeom>
            <a:rect l="l" t="t" r="r" b="b"/>
            <a:pathLst>
              <a:path w="6350" h="2539">
                <a:moveTo>
                  <a:pt x="6219" y="2488"/>
                </a:moveTo>
                <a:lnTo>
                  <a:pt x="0" y="2488"/>
                </a:lnTo>
                <a:lnTo>
                  <a:pt x="2069" y="0"/>
                </a:lnTo>
                <a:lnTo>
                  <a:pt x="4138" y="0"/>
                </a:lnTo>
                <a:lnTo>
                  <a:pt x="6219" y="2488"/>
                </a:lnTo>
                <a:close/>
              </a:path>
            </a:pathLst>
          </a:custGeom>
          <a:solidFill>
            <a:srgbClr val="C9CCCC"/>
          </a:solidFill>
        </p:spPr>
        <p:txBody>
          <a:bodyPr wrap="square" lIns="0" tIns="0" rIns="0" bIns="0" rtlCol="0"/>
          <a:lstStyle/>
          <a:p/>
        </p:txBody>
      </p:sp>
      <p:sp>
        <p:nvSpPr>
          <p:cNvPr id="3673" name="object 3673"/>
          <p:cNvSpPr/>
          <p:nvPr/>
        </p:nvSpPr>
        <p:spPr>
          <a:xfrm>
            <a:off x="6459858" y="3434954"/>
            <a:ext cx="4445" cy="5080"/>
          </a:xfrm>
          <a:custGeom>
            <a:rect l="l" t="t" r="r" b="b"/>
            <a:pathLst>
              <a:path w="4445" h="5079">
                <a:moveTo>
                  <a:pt x="2069" y="5013"/>
                </a:moveTo>
                <a:lnTo>
                  <a:pt x="0" y="2488"/>
                </a:lnTo>
                <a:lnTo>
                  <a:pt x="0" y="0"/>
                </a:lnTo>
                <a:lnTo>
                  <a:pt x="2069" y="0"/>
                </a:lnTo>
                <a:lnTo>
                  <a:pt x="4138" y="2488"/>
                </a:lnTo>
                <a:lnTo>
                  <a:pt x="2069" y="5013"/>
                </a:lnTo>
                <a:close/>
              </a:path>
            </a:pathLst>
          </a:custGeom>
          <a:solidFill>
            <a:srgbClr val="C9CCCC"/>
          </a:solidFill>
        </p:spPr>
        <p:txBody>
          <a:bodyPr wrap="square" lIns="0" tIns="0" rIns="0" bIns="0" rtlCol="0"/>
          <a:lstStyle/>
          <a:p/>
        </p:txBody>
      </p:sp>
      <p:sp>
        <p:nvSpPr>
          <p:cNvPr id="3674" name="object 3674"/>
          <p:cNvSpPr/>
          <p:nvPr/>
        </p:nvSpPr>
        <p:spPr>
          <a:xfrm>
            <a:off x="6370635" y="3429948"/>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675" name="object 3675"/>
          <p:cNvSpPr/>
          <p:nvPr/>
        </p:nvSpPr>
        <p:spPr>
          <a:xfrm>
            <a:off x="6376858" y="3414946"/>
            <a:ext cx="2540" cy="10160"/>
          </a:xfrm>
          <a:custGeom>
            <a:rect l="l" t="t" r="r" b="b"/>
            <a:pathLst>
              <a:path w="2539" h="10160">
                <a:moveTo>
                  <a:pt x="0" y="10014"/>
                </a:moveTo>
                <a:lnTo>
                  <a:pt x="0" y="0"/>
                </a:lnTo>
                <a:lnTo>
                  <a:pt x="2069" y="0"/>
                </a:lnTo>
                <a:lnTo>
                  <a:pt x="2069" y="7501"/>
                </a:lnTo>
                <a:lnTo>
                  <a:pt x="0" y="10014"/>
                </a:lnTo>
                <a:close/>
              </a:path>
            </a:pathLst>
          </a:custGeom>
          <a:solidFill>
            <a:srgbClr val="C9CCCC"/>
          </a:solidFill>
        </p:spPr>
        <p:txBody>
          <a:bodyPr wrap="square" lIns="0" tIns="0" rIns="0" bIns="0" rtlCol="0"/>
          <a:lstStyle/>
          <a:p/>
        </p:txBody>
      </p:sp>
      <p:sp>
        <p:nvSpPr>
          <p:cNvPr id="3676" name="object 3676"/>
          <p:cNvSpPr/>
          <p:nvPr/>
        </p:nvSpPr>
        <p:spPr>
          <a:xfrm>
            <a:off x="6372705" y="3424959"/>
            <a:ext cx="4445" cy="5080"/>
          </a:xfrm>
          <a:custGeom>
            <a:rect l="l" t="t" r="r" b="b"/>
            <a:pathLst>
              <a:path w="4445" h="5079">
                <a:moveTo>
                  <a:pt x="2069" y="4989"/>
                </a:moveTo>
                <a:lnTo>
                  <a:pt x="0" y="4989"/>
                </a:lnTo>
                <a:lnTo>
                  <a:pt x="0" y="0"/>
                </a:lnTo>
                <a:lnTo>
                  <a:pt x="4150" y="0"/>
                </a:lnTo>
                <a:lnTo>
                  <a:pt x="4150" y="2488"/>
                </a:lnTo>
                <a:lnTo>
                  <a:pt x="2069" y="2488"/>
                </a:lnTo>
                <a:lnTo>
                  <a:pt x="2069" y="4989"/>
                </a:lnTo>
                <a:close/>
              </a:path>
            </a:pathLst>
          </a:custGeom>
          <a:solidFill>
            <a:srgbClr val="C9CCCC"/>
          </a:solidFill>
        </p:spPr>
        <p:txBody>
          <a:bodyPr wrap="square" lIns="0" tIns="0" rIns="0" bIns="0" rtlCol="0"/>
          <a:lstStyle/>
          <a:p/>
        </p:txBody>
      </p:sp>
      <p:sp>
        <p:nvSpPr>
          <p:cNvPr id="3677" name="object 3677"/>
          <p:cNvSpPr/>
          <p:nvPr/>
        </p:nvSpPr>
        <p:spPr>
          <a:xfrm>
            <a:off x="6219153" y="3424959"/>
            <a:ext cx="8890" cy="5080"/>
          </a:xfrm>
          <a:custGeom>
            <a:rect l="l" t="t" r="r" b="b"/>
            <a:pathLst>
              <a:path w="8889" h="5079">
                <a:moveTo>
                  <a:pt x="6219" y="4989"/>
                </a:moveTo>
                <a:lnTo>
                  <a:pt x="0" y="4989"/>
                </a:lnTo>
                <a:lnTo>
                  <a:pt x="0" y="2488"/>
                </a:lnTo>
                <a:lnTo>
                  <a:pt x="4150" y="2488"/>
                </a:lnTo>
                <a:lnTo>
                  <a:pt x="4150" y="0"/>
                </a:lnTo>
                <a:lnTo>
                  <a:pt x="8300" y="0"/>
                </a:lnTo>
                <a:lnTo>
                  <a:pt x="8300" y="2488"/>
                </a:lnTo>
                <a:lnTo>
                  <a:pt x="6219" y="4989"/>
                </a:lnTo>
                <a:close/>
              </a:path>
            </a:pathLst>
          </a:custGeom>
          <a:solidFill>
            <a:srgbClr val="C9CCCC"/>
          </a:solidFill>
        </p:spPr>
        <p:txBody>
          <a:bodyPr wrap="square" lIns="0" tIns="0" rIns="0" bIns="0" rtlCol="0"/>
          <a:lstStyle/>
          <a:p/>
        </p:txBody>
      </p:sp>
      <p:sp>
        <p:nvSpPr>
          <p:cNvPr id="3678" name="object 3678"/>
          <p:cNvSpPr/>
          <p:nvPr/>
        </p:nvSpPr>
        <p:spPr>
          <a:xfrm>
            <a:off x="6441163" y="3427464"/>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679" name="object 3679"/>
          <p:cNvSpPr/>
          <p:nvPr/>
        </p:nvSpPr>
        <p:spPr>
          <a:xfrm>
            <a:off x="6443257" y="3424959"/>
            <a:ext cx="4445" cy="2540"/>
          </a:xfrm>
          <a:custGeom>
            <a:rect l="l" t="t" r="r" b="b"/>
            <a:pathLst>
              <a:path w="4445" h="2539">
                <a:moveTo>
                  <a:pt x="4138" y="2488"/>
                </a:moveTo>
                <a:lnTo>
                  <a:pt x="0" y="2488"/>
                </a:lnTo>
                <a:lnTo>
                  <a:pt x="0" y="0"/>
                </a:lnTo>
                <a:lnTo>
                  <a:pt x="2069" y="0"/>
                </a:lnTo>
                <a:lnTo>
                  <a:pt x="4138" y="2488"/>
                </a:lnTo>
                <a:close/>
              </a:path>
            </a:pathLst>
          </a:custGeom>
          <a:solidFill>
            <a:srgbClr val="C9CCCC"/>
          </a:solidFill>
        </p:spPr>
        <p:txBody>
          <a:bodyPr wrap="square" lIns="0" tIns="0" rIns="0" bIns="0" rtlCol="0"/>
          <a:lstStyle/>
          <a:p/>
        </p:txBody>
      </p:sp>
      <p:sp>
        <p:nvSpPr>
          <p:cNvPr id="3680" name="object 3680"/>
          <p:cNvSpPr/>
          <p:nvPr/>
        </p:nvSpPr>
        <p:spPr>
          <a:xfrm>
            <a:off x="6374770" y="3422447"/>
            <a:ext cx="2540" cy="2540"/>
          </a:xfrm>
          <a:custGeom>
            <a:rect l="l" t="t" r="r" b="b"/>
            <a:pathLst>
              <a:path w="2539"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681" name="object 3681"/>
          <p:cNvSpPr/>
          <p:nvPr/>
        </p:nvSpPr>
        <p:spPr>
          <a:xfrm>
            <a:off x="6449482" y="3422447"/>
            <a:ext cx="4445" cy="2540"/>
          </a:xfrm>
          <a:custGeom>
            <a:rect l="l" t="t" r="r" b="b"/>
            <a:pathLst>
              <a:path w="4445" h="2539">
                <a:moveTo>
                  <a:pt x="2069" y="2512"/>
                </a:moveTo>
                <a:lnTo>
                  <a:pt x="0" y="2512"/>
                </a:lnTo>
                <a:lnTo>
                  <a:pt x="0" y="0"/>
                </a:lnTo>
                <a:lnTo>
                  <a:pt x="4138" y="0"/>
                </a:lnTo>
                <a:lnTo>
                  <a:pt x="2069" y="2512"/>
                </a:lnTo>
                <a:close/>
              </a:path>
            </a:pathLst>
          </a:custGeom>
          <a:solidFill>
            <a:srgbClr val="C9CCCC"/>
          </a:solidFill>
        </p:spPr>
        <p:txBody>
          <a:bodyPr wrap="square" lIns="0" tIns="0" rIns="0" bIns="0" rtlCol="0"/>
          <a:lstStyle/>
          <a:p/>
        </p:txBody>
      </p:sp>
      <p:sp>
        <p:nvSpPr>
          <p:cNvPr id="3682" name="object 3682"/>
          <p:cNvSpPr/>
          <p:nvPr/>
        </p:nvSpPr>
        <p:spPr>
          <a:xfrm>
            <a:off x="6495126" y="3402433"/>
            <a:ext cx="4445" cy="2540"/>
          </a:xfrm>
          <a:custGeom>
            <a:rect l="l" t="t" r="r" b="b"/>
            <a:pathLst>
              <a:path w="4445" h="2539">
                <a:moveTo>
                  <a:pt x="4150" y="2512"/>
                </a:moveTo>
                <a:lnTo>
                  <a:pt x="0" y="2512"/>
                </a:lnTo>
                <a:lnTo>
                  <a:pt x="0" y="0"/>
                </a:lnTo>
                <a:lnTo>
                  <a:pt x="2069" y="0"/>
                </a:lnTo>
                <a:lnTo>
                  <a:pt x="4150" y="2512"/>
                </a:lnTo>
                <a:close/>
              </a:path>
            </a:pathLst>
          </a:custGeom>
          <a:solidFill>
            <a:srgbClr val="C9CCCC"/>
          </a:solidFill>
        </p:spPr>
        <p:txBody>
          <a:bodyPr wrap="square" lIns="0" tIns="0" rIns="0" bIns="0" rtlCol="0"/>
          <a:lstStyle/>
          <a:p/>
        </p:txBody>
      </p:sp>
      <p:sp>
        <p:nvSpPr>
          <p:cNvPr id="3683" name="object 3683"/>
          <p:cNvSpPr/>
          <p:nvPr/>
        </p:nvSpPr>
        <p:spPr>
          <a:xfrm>
            <a:off x="6412126" y="3379935"/>
            <a:ext cx="4445" cy="5080"/>
          </a:xfrm>
          <a:custGeom>
            <a:rect l="l" t="t" r="r" b="b"/>
            <a:pathLst>
              <a:path w="4445" h="5079">
                <a:moveTo>
                  <a:pt x="4150" y="5001"/>
                </a:moveTo>
                <a:lnTo>
                  <a:pt x="0" y="5001"/>
                </a:lnTo>
                <a:lnTo>
                  <a:pt x="0" y="2488"/>
                </a:lnTo>
                <a:lnTo>
                  <a:pt x="2069" y="2488"/>
                </a:lnTo>
                <a:lnTo>
                  <a:pt x="2069" y="0"/>
                </a:lnTo>
                <a:lnTo>
                  <a:pt x="4150" y="2488"/>
                </a:lnTo>
                <a:lnTo>
                  <a:pt x="4150" y="5001"/>
                </a:lnTo>
                <a:close/>
              </a:path>
            </a:pathLst>
          </a:custGeom>
          <a:solidFill>
            <a:srgbClr val="C9CCCC"/>
          </a:solidFill>
        </p:spPr>
        <p:txBody>
          <a:bodyPr wrap="square" lIns="0" tIns="0" rIns="0" bIns="0" rtlCol="0"/>
          <a:lstStyle/>
          <a:p/>
        </p:txBody>
      </p:sp>
      <p:sp>
        <p:nvSpPr>
          <p:cNvPr id="3684" name="object 3684"/>
          <p:cNvSpPr/>
          <p:nvPr/>
        </p:nvSpPr>
        <p:spPr>
          <a:xfrm>
            <a:off x="6410052" y="3379942"/>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685" name="object 3685"/>
          <p:cNvSpPr/>
          <p:nvPr/>
        </p:nvSpPr>
        <p:spPr>
          <a:xfrm>
            <a:off x="6445327" y="3377412"/>
            <a:ext cx="4445" cy="5080"/>
          </a:xfrm>
          <a:custGeom>
            <a:rect l="l" t="t" r="r" b="b"/>
            <a:pathLst>
              <a:path w="4445" h="5079">
                <a:moveTo>
                  <a:pt x="2069" y="5013"/>
                </a:moveTo>
                <a:lnTo>
                  <a:pt x="0" y="5013"/>
                </a:lnTo>
                <a:lnTo>
                  <a:pt x="0" y="0"/>
                </a:lnTo>
                <a:lnTo>
                  <a:pt x="4150" y="0"/>
                </a:lnTo>
                <a:lnTo>
                  <a:pt x="4150" y="2512"/>
                </a:lnTo>
                <a:lnTo>
                  <a:pt x="2069" y="2512"/>
                </a:lnTo>
                <a:lnTo>
                  <a:pt x="2069" y="5013"/>
                </a:lnTo>
                <a:close/>
              </a:path>
            </a:pathLst>
          </a:custGeom>
          <a:solidFill>
            <a:srgbClr val="C9CCCC"/>
          </a:solidFill>
        </p:spPr>
        <p:txBody>
          <a:bodyPr wrap="square" lIns="0" tIns="0" rIns="0" bIns="0" rtlCol="0"/>
          <a:lstStyle/>
          <a:p/>
        </p:txBody>
      </p:sp>
      <p:sp>
        <p:nvSpPr>
          <p:cNvPr id="3686" name="object 3686"/>
          <p:cNvSpPr/>
          <p:nvPr/>
        </p:nvSpPr>
        <p:spPr>
          <a:xfrm>
            <a:off x="6407972" y="3377418"/>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687" name="object 3687"/>
          <p:cNvSpPr/>
          <p:nvPr/>
        </p:nvSpPr>
        <p:spPr>
          <a:xfrm>
            <a:off x="6412127" y="3377417"/>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688" name="object 3688"/>
          <p:cNvSpPr/>
          <p:nvPr/>
        </p:nvSpPr>
        <p:spPr>
          <a:xfrm>
            <a:off x="6517950" y="3349902"/>
            <a:ext cx="4445" cy="2540"/>
          </a:xfrm>
          <a:custGeom>
            <a:rect l="l" t="t" r="r" b="b"/>
            <a:pathLst>
              <a:path w="4445" h="2539">
                <a:moveTo>
                  <a:pt x="0" y="0"/>
                </a:moveTo>
                <a:lnTo>
                  <a:pt x="0" y="2512"/>
                </a:lnTo>
                <a:lnTo>
                  <a:pt x="4150" y="2512"/>
                </a:lnTo>
                <a:lnTo>
                  <a:pt x="4150" y="0"/>
                </a:lnTo>
                <a:lnTo>
                  <a:pt x="0" y="0"/>
                </a:lnTo>
                <a:close/>
              </a:path>
            </a:pathLst>
          </a:custGeom>
          <a:solidFill>
            <a:srgbClr val="C9CCCC"/>
          </a:solidFill>
        </p:spPr>
        <p:txBody>
          <a:bodyPr wrap="square" lIns="0" tIns="0" rIns="0" bIns="0" rtlCol="0"/>
          <a:lstStyle/>
          <a:p/>
        </p:txBody>
      </p:sp>
      <p:sp>
        <p:nvSpPr>
          <p:cNvPr id="3689" name="object 3689"/>
          <p:cNvSpPr/>
          <p:nvPr/>
        </p:nvSpPr>
        <p:spPr>
          <a:xfrm>
            <a:off x="6490970" y="3342401"/>
            <a:ext cx="2540" cy="7620"/>
          </a:xfrm>
          <a:custGeom>
            <a:rect l="l" t="t" r="r" b="b"/>
            <a:pathLst>
              <a:path w="2539" h="7620">
                <a:moveTo>
                  <a:pt x="2081" y="7501"/>
                </a:moveTo>
                <a:lnTo>
                  <a:pt x="0" y="7501"/>
                </a:lnTo>
                <a:lnTo>
                  <a:pt x="0" y="0"/>
                </a:lnTo>
                <a:lnTo>
                  <a:pt x="2081" y="0"/>
                </a:lnTo>
                <a:lnTo>
                  <a:pt x="2081" y="7501"/>
                </a:lnTo>
                <a:close/>
              </a:path>
            </a:pathLst>
          </a:custGeom>
          <a:solidFill>
            <a:srgbClr val="C9CCCC"/>
          </a:solidFill>
        </p:spPr>
        <p:txBody>
          <a:bodyPr wrap="square" lIns="0" tIns="0" rIns="0" bIns="0" rtlCol="0"/>
          <a:lstStyle/>
          <a:p/>
        </p:txBody>
      </p:sp>
      <p:sp>
        <p:nvSpPr>
          <p:cNvPr id="3690" name="object 3690"/>
          <p:cNvSpPr/>
          <p:nvPr/>
        </p:nvSpPr>
        <p:spPr>
          <a:xfrm flipH="1">
            <a:off x="6576040" y="3339883"/>
            <a:ext cx="0" cy="2540"/>
          </a:xfrm>
          <a:custGeom>
            <a:rect l="l" t="t" r="r" b="b"/>
            <a:pathLst>
              <a:path h="2539">
                <a:moveTo>
                  <a:pt x="0" y="0"/>
                </a:moveTo>
                <a:lnTo>
                  <a:pt x="0" y="2512"/>
                </a:lnTo>
              </a:path>
            </a:pathLst>
          </a:custGeom>
          <a:solidFill>
            <a:srgbClr val="C9CCCC"/>
          </a:solidFill>
        </p:spPr>
        <p:txBody>
          <a:bodyPr wrap="square" lIns="0" tIns="0" rIns="0" bIns="0" rtlCol="0"/>
          <a:lstStyle/>
          <a:p/>
        </p:txBody>
      </p:sp>
      <p:sp>
        <p:nvSpPr>
          <p:cNvPr id="3691" name="object 3691"/>
          <p:cNvSpPr/>
          <p:nvPr/>
        </p:nvSpPr>
        <p:spPr>
          <a:xfrm>
            <a:off x="6513800" y="3317386"/>
            <a:ext cx="4445" cy="10160"/>
          </a:xfrm>
          <a:custGeom>
            <a:rect l="l" t="t" r="r" b="b"/>
            <a:pathLst>
              <a:path w="4445" h="10160">
                <a:moveTo>
                  <a:pt x="2081" y="9990"/>
                </a:moveTo>
                <a:lnTo>
                  <a:pt x="0" y="9990"/>
                </a:lnTo>
                <a:lnTo>
                  <a:pt x="0" y="2488"/>
                </a:lnTo>
                <a:lnTo>
                  <a:pt x="2081" y="2488"/>
                </a:lnTo>
                <a:lnTo>
                  <a:pt x="2081" y="0"/>
                </a:lnTo>
                <a:lnTo>
                  <a:pt x="4150" y="0"/>
                </a:lnTo>
                <a:lnTo>
                  <a:pt x="4150" y="7501"/>
                </a:lnTo>
                <a:lnTo>
                  <a:pt x="2081" y="7501"/>
                </a:lnTo>
                <a:lnTo>
                  <a:pt x="2081" y="9990"/>
                </a:lnTo>
                <a:close/>
              </a:path>
            </a:pathLst>
          </a:custGeom>
          <a:solidFill>
            <a:srgbClr val="C9CCCC"/>
          </a:solidFill>
        </p:spPr>
        <p:txBody>
          <a:bodyPr wrap="square" lIns="0" tIns="0" rIns="0" bIns="0" rtlCol="0"/>
          <a:lstStyle/>
          <a:p/>
        </p:txBody>
      </p:sp>
      <p:sp>
        <p:nvSpPr>
          <p:cNvPr id="3692" name="object 3692"/>
          <p:cNvSpPr/>
          <p:nvPr/>
        </p:nvSpPr>
        <p:spPr>
          <a:xfrm>
            <a:off x="6495126" y="3312373"/>
            <a:ext cx="4445" cy="2540"/>
          </a:xfrm>
          <a:custGeom>
            <a:rect l="l" t="t" r="r" b="b"/>
            <a:pathLst>
              <a:path w="4445" h="2539">
                <a:moveTo>
                  <a:pt x="0" y="0"/>
                </a:moveTo>
                <a:lnTo>
                  <a:pt x="0" y="2512"/>
                </a:lnTo>
                <a:lnTo>
                  <a:pt x="4150" y="2512"/>
                </a:lnTo>
                <a:lnTo>
                  <a:pt x="4150" y="0"/>
                </a:lnTo>
                <a:lnTo>
                  <a:pt x="0" y="0"/>
                </a:lnTo>
                <a:close/>
              </a:path>
            </a:pathLst>
          </a:custGeom>
          <a:solidFill>
            <a:srgbClr val="C9CCCC"/>
          </a:solidFill>
        </p:spPr>
        <p:txBody>
          <a:bodyPr wrap="square" lIns="0" tIns="0" rIns="0" bIns="0" rtlCol="0"/>
          <a:lstStyle/>
          <a:p/>
        </p:txBody>
      </p:sp>
      <p:sp>
        <p:nvSpPr>
          <p:cNvPr id="3693" name="object 3693"/>
          <p:cNvSpPr/>
          <p:nvPr/>
        </p:nvSpPr>
        <p:spPr>
          <a:xfrm>
            <a:off x="6447395" y="3304872"/>
            <a:ext cx="2540" cy="5080"/>
          </a:xfrm>
          <a:custGeom>
            <a:rect l="l" t="t" r="r" b="b"/>
            <a:pathLst>
              <a:path w="2539" h="5079">
                <a:moveTo>
                  <a:pt x="2081" y="5001"/>
                </a:moveTo>
                <a:lnTo>
                  <a:pt x="0" y="5001"/>
                </a:lnTo>
                <a:lnTo>
                  <a:pt x="0" y="0"/>
                </a:lnTo>
                <a:lnTo>
                  <a:pt x="2081" y="0"/>
                </a:lnTo>
                <a:lnTo>
                  <a:pt x="2081" y="5001"/>
                </a:lnTo>
                <a:close/>
              </a:path>
            </a:pathLst>
          </a:custGeom>
          <a:solidFill>
            <a:srgbClr val="C9CCCC"/>
          </a:solidFill>
        </p:spPr>
        <p:txBody>
          <a:bodyPr wrap="square" lIns="0" tIns="0" rIns="0" bIns="0" rtlCol="0"/>
          <a:lstStyle/>
          <a:p/>
        </p:txBody>
      </p:sp>
      <p:sp>
        <p:nvSpPr>
          <p:cNvPr id="3694" name="object 3694"/>
          <p:cNvSpPr/>
          <p:nvPr/>
        </p:nvSpPr>
        <p:spPr>
          <a:xfrm>
            <a:off x="6403834" y="3302384"/>
            <a:ext cx="2540" cy="5080"/>
          </a:xfrm>
          <a:custGeom>
            <a:rect l="l" t="t" r="r" b="b"/>
            <a:pathLst>
              <a:path w="2539" h="5079">
                <a:moveTo>
                  <a:pt x="2069" y="4977"/>
                </a:moveTo>
                <a:lnTo>
                  <a:pt x="0" y="4977"/>
                </a:lnTo>
                <a:lnTo>
                  <a:pt x="0" y="0"/>
                </a:lnTo>
                <a:lnTo>
                  <a:pt x="2069" y="0"/>
                </a:lnTo>
                <a:lnTo>
                  <a:pt x="2069" y="4977"/>
                </a:lnTo>
                <a:close/>
              </a:path>
            </a:pathLst>
          </a:custGeom>
          <a:solidFill>
            <a:srgbClr val="C9CCCC"/>
          </a:solidFill>
        </p:spPr>
        <p:txBody>
          <a:bodyPr wrap="square" lIns="0" tIns="0" rIns="0" bIns="0" rtlCol="0"/>
          <a:lstStyle/>
          <a:p/>
        </p:txBody>
      </p:sp>
      <p:sp>
        <p:nvSpPr>
          <p:cNvPr id="3695" name="object 3695"/>
          <p:cNvSpPr/>
          <p:nvPr/>
        </p:nvSpPr>
        <p:spPr>
          <a:xfrm>
            <a:off x="6405905" y="3297371"/>
            <a:ext cx="2540" cy="5080"/>
          </a:xfrm>
          <a:custGeom>
            <a:rect l="l" t="t" r="r" b="b"/>
            <a:pathLst>
              <a:path w="2539" h="5079">
                <a:moveTo>
                  <a:pt x="2069" y="5001"/>
                </a:moveTo>
                <a:lnTo>
                  <a:pt x="0" y="5001"/>
                </a:lnTo>
                <a:lnTo>
                  <a:pt x="0" y="0"/>
                </a:lnTo>
                <a:lnTo>
                  <a:pt x="2069" y="2488"/>
                </a:lnTo>
                <a:lnTo>
                  <a:pt x="2069" y="5001"/>
                </a:lnTo>
                <a:close/>
              </a:path>
            </a:pathLst>
          </a:custGeom>
          <a:solidFill>
            <a:srgbClr val="C9CCCC"/>
          </a:solidFill>
        </p:spPr>
        <p:txBody>
          <a:bodyPr wrap="square" lIns="0" tIns="0" rIns="0" bIns="0" rtlCol="0"/>
          <a:lstStyle/>
          <a:p/>
        </p:txBody>
      </p:sp>
      <p:sp>
        <p:nvSpPr>
          <p:cNvPr id="3696" name="object 3696"/>
          <p:cNvSpPr/>
          <p:nvPr/>
        </p:nvSpPr>
        <p:spPr>
          <a:xfrm>
            <a:off x="6424577" y="3292364"/>
            <a:ext cx="2540" cy="2540"/>
          </a:xfrm>
          <a:custGeom>
            <a:rect l="l" t="t" r="r" b="b"/>
            <a:pathLst>
              <a:path w="2539"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697" name="object 3697"/>
          <p:cNvSpPr/>
          <p:nvPr/>
        </p:nvSpPr>
        <p:spPr>
          <a:xfrm>
            <a:off x="6428724" y="329236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698" name="object 3698"/>
          <p:cNvSpPr/>
          <p:nvPr/>
        </p:nvSpPr>
        <p:spPr>
          <a:xfrm>
            <a:off x="6482682" y="3292359"/>
            <a:ext cx="4445" cy="2540"/>
          </a:xfrm>
          <a:custGeom>
            <a:rect l="l" t="t" r="r" b="b"/>
            <a:pathLst>
              <a:path w="4445" h="2539">
                <a:moveTo>
                  <a:pt x="0" y="0"/>
                </a:moveTo>
                <a:lnTo>
                  <a:pt x="0" y="2512"/>
                </a:lnTo>
                <a:lnTo>
                  <a:pt x="4138" y="2512"/>
                </a:lnTo>
                <a:lnTo>
                  <a:pt x="4138" y="0"/>
                </a:lnTo>
                <a:lnTo>
                  <a:pt x="0" y="0"/>
                </a:lnTo>
                <a:close/>
              </a:path>
            </a:pathLst>
          </a:custGeom>
          <a:solidFill>
            <a:srgbClr val="C9CCCC"/>
          </a:solidFill>
        </p:spPr>
        <p:txBody>
          <a:bodyPr wrap="square" lIns="0" tIns="0" rIns="0" bIns="0" rtlCol="0"/>
          <a:lstStyle/>
          <a:p/>
        </p:txBody>
      </p:sp>
      <p:sp>
        <p:nvSpPr>
          <p:cNvPr id="3699" name="object 3699"/>
          <p:cNvSpPr/>
          <p:nvPr/>
        </p:nvSpPr>
        <p:spPr>
          <a:xfrm>
            <a:off x="6426658" y="3284863"/>
            <a:ext cx="4445" cy="5080"/>
          </a:xfrm>
          <a:custGeom>
            <a:rect l="l" t="t" r="r" b="b"/>
            <a:pathLst>
              <a:path w="4445" h="5079">
                <a:moveTo>
                  <a:pt x="0" y="5001"/>
                </a:moveTo>
                <a:lnTo>
                  <a:pt x="0" y="2488"/>
                </a:lnTo>
                <a:lnTo>
                  <a:pt x="2069" y="0"/>
                </a:lnTo>
                <a:lnTo>
                  <a:pt x="4138" y="0"/>
                </a:lnTo>
                <a:lnTo>
                  <a:pt x="0" y="5001"/>
                </a:lnTo>
                <a:close/>
              </a:path>
            </a:pathLst>
          </a:custGeom>
          <a:solidFill>
            <a:srgbClr val="C9CCCC"/>
          </a:solidFill>
        </p:spPr>
        <p:txBody>
          <a:bodyPr wrap="square" lIns="0" tIns="0" rIns="0" bIns="0" rtlCol="0"/>
          <a:lstStyle/>
          <a:p/>
        </p:txBody>
      </p:sp>
      <p:sp>
        <p:nvSpPr>
          <p:cNvPr id="3700" name="object 3700"/>
          <p:cNvSpPr/>
          <p:nvPr/>
        </p:nvSpPr>
        <p:spPr>
          <a:xfrm>
            <a:off x="6434947" y="3252341"/>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701" name="object 3701"/>
          <p:cNvSpPr/>
          <p:nvPr/>
        </p:nvSpPr>
        <p:spPr>
          <a:xfrm>
            <a:off x="6430793" y="3254853"/>
            <a:ext cx="4445" cy="5080"/>
          </a:xfrm>
          <a:custGeom>
            <a:rect l="l" t="t" r="r" b="b"/>
            <a:pathLst>
              <a:path w="4445" h="5079">
                <a:moveTo>
                  <a:pt x="2081" y="4989"/>
                </a:moveTo>
                <a:lnTo>
                  <a:pt x="0" y="4989"/>
                </a:lnTo>
                <a:lnTo>
                  <a:pt x="0" y="0"/>
                </a:lnTo>
                <a:lnTo>
                  <a:pt x="4150" y="0"/>
                </a:lnTo>
                <a:lnTo>
                  <a:pt x="2081" y="2488"/>
                </a:lnTo>
                <a:lnTo>
                  <a:pt x="2081" y="4989"/>
                </a:lnTo>
                <a:close/>
              </a:path>
            </a:pathLst>
          </a:custGeom>
          <a:solidFill>
            <a:srgbClr val="C9CCCC"/>
          </a:solidFill>
        </p:spPr>
        <p:txBody>
          <a:bodyPr wrap="square" lIns="0" tIns="0" rIns="0" bIns="0" rtlCol="0"/>
          <a:lstStyle/>
          <a:p/>
        </p:txBody>
      </p:sp>
      <p:sp>
        <p:nvSpPr>
          <p:cNvPr id="3702" name="object 3702"/>
          <p:cNvSpPr/>
          <p:nvPr/>
        </p:nvSpPr>
        <p:spPr>
          <a:xfrm>
            <a:off x="6590574" y="3254853"/>
            <a:ext cx="8890" cy="5080"/>
          </a:xfrm>
          <a:custGeom>
            <a:rect l="l" t="t" r="r" b="b"/>
            <a:pathLst>
              <a:path w="8890" h="5079">
                <a:moveTo>
                  <a:pt x="8300" y="4989"/>
                </a:moveTo>
                <a:lnTo>
                  <a:pt x="0" y="4989"/>
                </a:lnTo>
                <a:lnTo>
                  <a:pt x="0" y="2488"/>
                </a:lnTo>
                <a:lnTo>
                  <a:pt x="2081" y="2488"/>
                </a:lnTo>
                <a:lnTo>
                  <a:pt x="2081" y="0"/>
                </a:lnTo>
                <a:lnTo>
                  <a:pt x="6231" y="0"/>
                </a:lnTo>
                <a:lnTo>
                  <a:pt x="8300" y="2488"/>
                </a:lnTo>
                <a:lnTo>
                  <a:pt x="8300" y="4989"/>
                </a:lnTo>
                <a:close/>
              </a:path>
            </a:pathLst>
          </a:custGeom>
          <a:solidFill>
            <a:srgbClr val="C9CCCC"/>
          </a:solidFill>
        </p:spPr>
        <p:txBody>
          <a:bodyPr wrap="square" lIns="0" tIns="0" rIns="0" bIns="0" rtlCol="0"/>
          <a:lstStyle/>
          <a:p/>
        </p:txBody>
      </p:sp>
      <p:sp>
        <p:nvSpPr>
          <p:cNvPr id="3703" name="object 3703"/>
          <p:cNvSpPr/>
          <p:nvPr/>
        </p:nvSpPr>
        <p:spPr>
          <a:xfrm>
            <a:off x="6617549" y="3249847"/>
            <a:ext cx="4445" cy="5080"/>
          </a:xfrm>
          <a:custGeom>
            <a:rect l="l" t="t" r="r" b="b"/>
            <a:pathLst>
              <a:path w="4445" h="5079">
                <a:moveTo>
                  <a:pt x="4150" y="5001"/>
                </a:moveTo>
                <a:lnTo>
                  <a:pt x="0" y="5001"/>
                </a:lnTo>
                <a:lnTo>
                  <a:pt x="0" y="2488"/>
                </a:lnTo>
                <a:lnTo>
                  <a:pt x="2081" y="0"/>
                </a:lnTo>
                <a:lnTo>
                  <a:pt x="4150" y="0"/>
                </a:lnTo>
                <a:lnTo>
                  <a:pt x="4150" y="5001"/>
                </a:lnTo>
                <a:close/>
              </a:path>
            </a:pathLst>
          </a:custGeom>
          <a:solidFill>
            <a:srgbClr val="C9CCCC"/>
          </a:solidFill>
        </p:spPr>
        <p:txBody>
          <a:bodyPr wrap="square" lIns="0" tIns="0" rIns="0" bIns="0" rtlCol="0"/>
          <a:lstStyle/>
          <a:p/>
        </p:txBody>
      </p:sp>
      <p:sp>
        <p:nvSpPr>
          <p:cNvPr id="3704" name="object 3704"/>
          <p:cNvSpPr/>
          <p:nvPr/>
        </p:nvSpPr>
        <p:spPr>
          <a:xfrm>
            <a:off x="6439101" y="3244840"/>
            <a:ext cx="6350" cy="5080"/>
          </a:xfrm>
          <a:custGeom>
            <a:rect l="l" t="t" r="r" b="b"/>
            <a:pathLst>
              <a:path w="6350" h="5080">
                <a:moveTo>
                  <a:pt x="6219" y="5001"/>
                </a:moveTo>
                <a:lnTo>
                  <a:pt x="0" y="5001"/>
                </a:lnTo>
                <a:lnTo>
                  <a:pt x="0" y="2488"/>
                </a:lnTo>
                <a:lnTo>
                  <a:pt x="2069" y="2488"/>
                </a:lnTo>
                <a:lnTo>
                  <a:pt x="4150" y="0"/>
                </a:lnTo>
                <a:lnTo>
                  <a:pt x="6219" y="0"/>
                </a:lnTo>
                <a:lnTo>
                  <a:pt x="6219" y="5001"/>
                </a:lnTo>
                <a:close/>
              </a:path>
            </a:pathLst>
          </a:custGeom>
          <a:solidFill>
            <a:srgbClr val="C9CCCC"/>
          </a:solidFill>
        </p:spPr>
        <p:txBody>
          <a:bodyPr wrap="square" lIns="0" tIns="0" rIns="0" bIns="0" rtlCol="0"/>
          <a:lstStyle/>
          <a:p/>
        </p:txBody>
      </p:sp>
      <p:sp>
        <p:nvSpPr>
          <p:cNvPr id="3705" name="object 3705"/>
          <p:cNvSpPr/>
          <p:nvPr/>
        </p:nvSpPr>
        <p:spPr>
          <a:xfrm>
            <a:off x="6461927" y="3247330"/>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706" name="object 3706"/>
          <p:cNvSpPr/>
          <p:nvPr/>
        </p:nvSpPr>
        <p:spPr>
          <a:xfrm>
            <a:off x="6463996" y="3244841"/>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707" name="object 3707"/>
          <p:cNvSpPr/>
          <p:nvPr/>
        </p:nvSpPr>
        <p:spPr>
          <a:xfrm>
            <a:off x="6416280" y="3244834"/>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708" name="object 3708"/>
          <p:cNvSpPr/>
          <p:nvPr/>
        </p:nvSpPr>
        <p:spPr>
          <a:xfrm>
            <a:off x="6451549" y="3234845"/>
            <a:ext cx="2540" cy="5080"/>
          </a:xfrm>
          <a:custGeom>
            <a:rect l="l" t="t" r="r" b="b"/>
            <a:pathLst>
              <a:path w="2539" h="5080">
                <a:moveTo>
                  <a:pt x="0" y="4977"/>
                </a:moveTo>
                <a:lnTo>
                  <a:pt x="0" y="0"/>
                </a:lnTo>
                <a:lnTo>
                  <a:pt x="2069" y="0"/>
                </a:lnTo>
                <a:lnTo>
                  <a:pt x="2069" y="2488"/>
                </a:lnTo>
                <a:lnTo>
                  <a:pt x="0" y="4977"/>
                </a:lnTo>
                <a:close/>
              </a:path>
            </a:pathLst>
          </a:custGeom>
          <a:solidFill>
            <a:srgbClr val="C9CCCC"/>
          </a:solidFill>
        </p:spPr>
        <p:txBody>
          <a:bodyPr wrap="square" lIns="0" tIns="0" rIns="0" bIns="0" rtlCol="0"/>
          <a:lstStyle/>
          <a:p/>
        </p:txBody>
      </p:sp>
      <p:sp>
        <p:nvSpPr>
          <p:cNvPr id="3709" name="object 3709"/>
          <p:cNvSpPr/>
          <p:nvPr/>
        </p:nvSpPr>
        <p:spPr>
          <a:xfrm>
            <a:off x="6453614" y="3232326"/>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710" name="object 3710"/>
          <p:cNvSpPr/>
          <p:nvPr/>
        </p:nvSpPr>
        <p:spPr>
          <a:xfrm>
            <a:off x="6445331" y="3207305"/>
            <a:ext cx="8890" cy="5080"/>
          </a:xfrm>
          <a:custGeom>
            <a:rect l="l" t="t" r="r" b="b"/>
            <a:pathLst>
              <a:path w="8889" h="5080">
                <a:moveTo>
                  <a:pt x="2069" y="5013"/>
                </a:moveTo>
                <a:lnTo>
                  <a:pt x="0" y="5013"/>
                </a:lnTo>
                <a:lnTo>
                  <a:pt x="2069" y="2512"/>
                </a:lnTo>
                <a:lnTo>
                  <a:pt x="2069" y="0"/>
                </a:lnTo>
                <a:lnTo>
                  <a:pt x="8288" y="0"/>
                </a:lnTo>
                <a:lnTo>
                  <a:pt x="8288" y="2512"/>
                </a:lnTo>
                <a:lnTo>
                  <a:pt x="4150" y="2512"/>
                </a:lnTo>
                <a:lnTo>
                  <a:pt x="2069" y="5013"/>
                </a:lnTo>
                <a:close/>
              </a:path>
            </a:pathLst>
          </a:custGeom>
          <a:solidFill>
            <a:srgbClr val="C9CCCC"/>
          </a:solidFill>
        </p:spPr>
        <p:txBody>
          <a:bodyPr wrap="square" lIns="0" tIns="0" rIns="0" bIns="0" rtlCol="0"/>
          <a:lstStyle/>
          <a:p/>
        </p:txBody>
      </p:sp>
      <p:sp>
        <p:nvSpPr>
          <p:cNvPr id="3711" name="object 3711"/>
          <p:cNvSpPr/>
          <p:nvPr/>
        </p:nvSpPr>
        <p:spPr>
          <a:xfrm>
            <a:off x="6447395" y="3204817"/>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712" name="object 3712"/>
          <p:cNvSpPr/>
          <p:nvPr/>
        </p:nvSpPr>
        <p:spPr>
          <a:xfrm>
            <a:off x="6486816" y="3042229"/>
            <a:ext cx="4445" cy="5080"/>
          </a:xfrm>
          <a:custGeom>
            <a:rect l="l" t="t" r="r" b="b"/>
            <a:pathLst>
              <a:path w="4445" h="5080">
                <a:moveTo>
                  <a:pt x="4150" y="4977"/>
                </a:moveTo>
                <a:lnTo>
                  <a:pt x="2081" y="4977"/>
                </a:lnTo>
                <a:lnTo>
                  <a:pt x="0" y="2488"/>
                </a:lnTo>
                <a:lnTo>
                  <a:pt x="2081" y="0"/>
                </a:lnTo>
                <a:lnTo>
                  <a:pt x="4150" y="0"/>
                </a:lnTo>
                <a:lnTo>
                  <a:pt x="4150" y="4977"/>
                </a:lnTo>
                <a:close/>
              </a:path>
            </a:pathLst>
          </a:custGeom>
          <a:solidFill>
            <a:srgbClr val="C9CCCC"/>
          </a:solidFill>
        </p:spPr>
        <p:txBody>
          <a:bodyPr wrap="square" lIns="0" tIns="0" rIns="0" bIns="0" rtlCol="0"/>
          <a:lstStyle/>
          <a:p/>
        </p:txBody>
      </p:sp>
      <p:sp>
        <p:nvSpPr>
          <p:cNvPr id="3713" name="object 3713"/>
          <p:cNvSpPr/>
          <p:nvPr/>
        </p:nvSpPr>
        <p:spPr>
          <a:xfrm>
            <a:off x="6615480" y="2967160"/>
            <a:ext cx="4445" cy="2540"/>
          </a:xfrm>
          <a:custGeom>
            <a:rect l="l" t="t" r="r" b="b"/>
            <a:pathLst>
              <a:path w="4445" h="2539">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3714" name="object 3714"/>
          <p:cNvSpPr/>
          <p:nvPr/>
        </p:nvSpPr>
        <p:spPr>
          <a:xfrm>
            <a:off x="6619633" y="2967166"/>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715" name="object 3715"/>
          <p:cNvSpPr/>
          <p:nvPr/>
        </p:nvSpPr>
        <p:spPr>
          <a:xfrm>
            <a:off x="6619633" y="2964671"/>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716" name="object 3716"/>
          <p:cNvSpPr/>
          <p:nvPr/>
        </p:nvSpPr>
        <p:spPr>
          <a:xfrm>
            <a:off x="6615481" y="2959671"/>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17" name="object 3717"/>
          <p:cNvSpPr/>
          <p:nvPr/>
        </p:nvSpPr>
        <p:spPr>
          <a:xfrm>
            <a:off x="6314594" y="2927143"/>
            <a:ext cx="4445" cy="2540"/>
          </a:xfrm>
          <a:custGeom>
            <a:rect l="l" t="t" r="r" b="b"/>
            <a:pathLst>
              <a:path w="4445" h="2539">
                <a:moveTo>
                  <a:pt x="4150" y="2488"/>
                </a:moveTo>
                <a:lnTo>
                  <a:pt x="0" y="2488"/>
                </a:lnTo>
                <a:lnTo>
                  <a:pt x="2093" y="0"/>
                </a:lnTo>
                <a:lnTo>
                  <a:pt x="4150" y="0"/>
                </a:lnTo>
                <a:lnTo>
                  <a:pt x="4150" y="2488"/>
                </a:lnTo>
                <a:close/>
              </a:path>
            </a:pathLst>
          </a:custGeom>
          <a:solidFill>
            <a:srgbClr val="C9CCCC"/>
          </a:solidFill>
        </p:spPr>
        <p:txBody>
          <a:bodyPr wrap="square" lIns="0" tIns="0" rIns="0" bIns="0" rtlCol="0"/>
          <a:lstStyle/>
          <a:p/>
        </p:txBody>
      </p:sp>
      <p:sp>
        <p:nvSpPr>
          <p:cNvPr id="3718" name="object 3718"/>
          <p:cNvSpPr/>
          <p:nvPr/>
        </p:nvSpPr>
        <p:spPr>
          <a:xfrm>
            <a:off x="6453614" y="2917126"/>
            <a:ext cx="2540" cy="2540"/>
          </a:xfrm>
          <a:custGeom>
            <a:rect l="l" t="t" r="r" b="b"/>
            <a:pathLst>
              <a:path w="2539"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719" name="object 3719"/>
          <p:cNvSpPr/>
          <p:nvPr/>
        </p:nvSpPr>
        <p:spPr>
          <a:xfrm>
            <a:off x="6418341" y="2909624"/>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720" name="object 3720"/>
          <p:cNvSpPr/>
          <p:nvPr/>
        </p:nvSpPr>
        <p:spPr>
          <a:xfrm>
            <a:off x="6289703" y="2904615"/>
            <a:ext cx="4445" cy="5080"/>
          </a:xfrm>
          <a:custGeom>
            <a:rect l="l" t="t" r="r" b="b"/>
            <a:pathLst>
              <a:path w="4445" h="5080">
                <a:moveTo>
                  <a:pt x="2069" y="5001"/>
                </a:moveTo>
                <a:lnTo>
                  <a:pt x="0" y="5001"/>
                </a:lnTo>
                <a:lnTo>
                  <a:pt x="0" y="2512"/>
                </a:lnTo>
                <a:lnTo>
                  <a:pt x="2069" y="0"/>
                </a:lnTo>
                <a:lnTo>
                  <a:pt x="4138" y="0"/>
                </a:lnTo>
                <a:lnTo>
                  <a:pt x="4138" y="2512"/>
                </a:lnTo>
                <a:lnTo>
                  <a:pt x="2069" y="2512"/>
                </a:lnTo>
                <a:lnTo>
                  <a:pt x="2069" y="5001"/>
                </a:lnTo>
                <a:close/>
              </a:path>
            </a:pathLst>
          </a:custGeom>
          <a:solidFill>
            <a:srgbClr val="C9CCCC"/>
          </a:solidFill>
        </p:spPr>
        <p:txBody>
          <a:bodyPr wrap="square" lIns="0" tIns="0" rIns="0" bIns="0" rtlCol="0"/>
          <a:lstStyle/>
          <a:p/>
        </p:txBody>
      </p:sp>
      <p:sp>
        <p:nvSpPr>
          <p:cNvPr id="3721" name="object 3721"/>
          <p:cNvSpPr/>
          <p:nvPr/>
        </p:nvSpPr>
        <p:spPr>
          <a:xfrm>
            <a:off x="6329130" y="2907128"/>
            <a:ext cx="8890" cy="2540"/>
          </a:xfrm>
          <a:custGeom>
            <a:rect l="l" t="t" r="r" b="b"/>
            <a:pathLst>
              <a:path w="8889" h="2539">
                <a:moveTo>
                  <a:pt x="6219" y="2488"/>
                </a:moveTo>
                <a:lnTo>
                  <a:pt x="0" y="2488"/>
                </a:lnTo>
                <a:lnTo>
                  <a:pt x="0" y="0"/>
                </a:lnTo>
                <a:lnTo>
                  <a:pt x="8300" y="0"/>
                </a:lnTo>
                <a:lnTo>
                  <a:pt x="6219" y="2488"/>
                </a:lnTo>
                <a:close/>
              </a:path>
            </a:pathLst>
          </a:custGeom>
          <a:solidFill>
            <a:srgbClr val="C9CCCC"/>
          </a:solidFill>
        </p:spPr>
        <p:txBody>
          <a:bodyPr wrap="square" lIns="0" tIns="0" rIns="0" bIns="0" rtlCol="0"/>
          <a:lstStyle/>
          <a:p/>
        </p:txBody>
      </p:sp>
      <p:sp>
        <p:nvSpPr>
          <p:cNvPr id="3722" name="object 3722"/>
          <p:cNvSpPr/>
          <p:nvPr/>
        </p:nvSpPr>
        <p:spPr>
          <a:xfrm>
            <a:off x="6437022" y="2907134"/>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723" name="object 3723"/>
          <p:cNvSpPr/>
          <p:nvPr/>
        </p:nvSpPr>
        <p:spPr>
          <a:xfrm>
            <a:off x="6439106" y="2904623"/>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724" name="object 3724"/>
          <p:cNvSpPr/>
          <p:nvPr/>
        </p:nvSpPr>
        <p:spPr>
          <a:xfrm>
            <a:off x="6461927" y="2907136"/>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25" name="object 3725"/>
          <p:cNvSpPr/>
          <p:nvPr/>
        </p:nvSpPr>
        <p:spPr>
          <a:xfrm>
            <a:off x="6279326" y="2899627"/>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726" name="object 3726"/>
          <p:cNvSpPr/>
          <p:nvPr/>
        </p:nvSpPr>
        <p:spPr>
          <a:xfrm>
            <a:off x="6283485" y="2894620"/>
            <a:ext cx="10795" cy="5080"/>
          </a:xfrm>
          <a:custGeom>
            <a:rect l="l" t="t" r="r" b="b"/>
            <a:pathLst>
              <a:path w="10795" h="5080">
                <a:moveTo>
                  <a:pt x="10358" y="5001"/>
                </a:moveTo>
                <a:lnTo>
                  <a:pt x="0" y="5001"/>
                </a:lnTo>
                <a:lnTo>
                  <a:pt x="0" y="2488"/>
                </a:lnTo>
                <a:lnTo>
                  <a:pt x="8288" y="2488"/>
                </a:lnTo>
                <a:lnTo>
                  <a:pt x="8288" y="0"/>
                </a:lnTo>
                <a:lnTo>
                  <a:pt x="10358" y="2488"/>
                </a:lnTo>
                <a:lnTo>
                  <a:pt x="10358" y="5001"/>
                </a:lnTo>
                <a:close/>
              </a:path>
            </a:pathLst>
          </a:custGeom>
          <a:solidFill>
            <a:srgbClr val="C9CCCC"/>
          </a:solidFill>
        </p:spPr>
        <p:txBody>
          <a:bodyPr wrap="square" lIns="0" tIns="0" rIns="0" bIns="0" rtlCol="0"/>
          <a:lstStyle/>
          <a:p/>
        </p:txBody>
      </p:sp>
      <p:sp>
        <p:nvSpPr>
          <p:cNvPr id="3727" name="object 3727"/>
          <p:cNvSpPr/>
          <p:nvPr/>
        </p:nvSpPr>
        <p:spPr>
          <a:xfrm>
            <a:off x="6277245" y="2894620"/>
            <a:ext cx="6350" cy="5080"/>
          </a:xfrm>
          <a:custGeom>
            <a:rect l="l" t="t" r="r" b="b"/>
            <a:pathLst>
              <a:path w="6350" h="5080">
                <a:moveTo>
                  <a:pt x="2081" y="5001"/>
                </a:moveTo>
                <a:lnTo>
                  <a:pt x="0" y="5001"/>
                </a:lnTo>
                <a:lnTo>
                  <a:pt x="4150" y="0"/>
                </a:lnTo>
                <a:lnTo>
                  <a:pt x="6231" y="0"/>
                </a:lnTo>
                <a:lnTo>
                  <a:pt x="6231" y="2488"/>
                </a:lnTo>
                <a:lnTo>
                  <a:pt x="4150" y="2488"/>
                </a:lnTo>
                <a:lnTo>
                  <a:pt x="2081" y="5001"/>
                </a:lnTo>
                <a:close/>
              </a:path>
            </a:pathLst>
          </a:custGeom>
          <a:solidFill>
            <a:srgbClr val="C9CCCC"/>
          </a:solidFill>
        </p:spPr>
        <p:txBody>
          <a:bodyPr wrap="square" lIns="0" tIns="0" rIns="0" bIns="0" rtlCol="0"/>
          <a:lstStyle/>
          <a:p/>
        </p:txBody>
      </p:sp>
      <p:sp>
        <p:nvSpPr>
          <p:cNvPr id="3728" name="object 3728"/>
          <p:cNvSpPr/>
          <p:nvPr/>
        </p:nvSpPr>
        <p:spPr>
          <a:xfrm>
            <a:off x="6285548" y="2892126"/>
            <a:ext cx="6350" cy="2540"/>
          </a:xfrm>
          <a:custGeom>
            <a:rect l="l" t="t" r="r" b="b"/>
            <a:pathLst>
              <a:path w="6350" h="2539">
                <a:moveTo>
                  <a:pt x="6219" y="2488"/>
                </a:moveTo>
                <a:lnTo>
                  <a:pt x="0" y="2488"/>
                </a:lnTo>
                <a:lnTo>
                  <a:pt x="0" y="0"/>
                </a:lnTo>
                <a:lnTo>
                  <a:pt x="6219" y="0"/>
                </a:lnTo>
                <a:lnTo>
                  <a:pt x="6219" y="2488"/>
                </a:lnTo>
                <a:close/>
              </a:path>
            </a:pathLst>
          </a:custGeom>
          <a:solidFill>
            <a:srgbClr val="C9CCCC"/>
          </a:solidFill>
        </p:spPr>
        <p:txBody>
          <a:bodyPr wrap="square" lIns="0" tIns="0" rIns="0" bIns="0" rtlCol="0"/>
          <a:lstStyle/>
          <a:p/>
        </p:txBody>
      </p:sp>
      <p:sp>
        <p:nvSpPr>
          <p:cNvPr id="3729" name="object 3729"/>
          <p:cNvSpPr/>
          <p:nvPr/>
        </p:nvSpPr>
        <p:spPr>
          <a:xfrm>
            <a:off x="6327057" y="2889608"/>
            <a:ext cx="6350" cy="2540"/>
          </a:xfrm>
          <a:custGeom>
            <a:rect l="l" t="t" r="r" b="b"/>
            <a:pathLst>
              <a:path w="6350" h="2539">
                <a:moveTo>
                  <a:pt x="6219" y="2512"/>
                </a:moveTo>
                <a:lnTo>
                  <a:pt x="0" y="2512"/>
                </a:lnTo>
                <a:lnTo>
                  <a:pt x="0" y="0"/>
                </a:lnTo>
                <a:lnTo>
                  <a:pt x="6219" y="0"/>
                </a:lnTo>
                <a:lnTo>
                  <a:pt x="6219" y="2512"/>
                </a:lnTo>
                <a:close/>
              </a:path>
            </a:pathLst>
          </a:custGeom>
          <a:solidFill>
            <a:srgbClr val="C9CCCC"/>
          </a:solidFill>
        </p:spPr>
        <p:txBody>
          <a:bodyPr wrap="square" lIns="0" tIns="0" rIns="0" bIns="0" rtlCol="0"/>
          <a:lstStyle/>
          <a:p/>
        </p:txBody>
      </p:sp>
      <p:sp>
        <p:nvSpPr>
          <p:cNvPr id="3730" name="object 3730"/>
          <p:cNvSpPr/>
          <p:nvPr/>
        </p:nvSpPr>
        <p:spPr>
          <a:xfrm>
            <a:off x="6559439" y="2887114"/>
            <a:ext cx="4445" cy="5080"/>
          </a:xfrm>
          <a:custGeom>
            <a:rect l="l" t="t" r="r" b="b"/>
            <a:pathLst>
              <a:path w="4445" h="5080">
                <a:moveTo>
                  <a:pt x="2081" y="5013"/>
                </a:moveTo>
                <a:lnTo>
                  <a:pt x="0" y="2488"/>
                </a:lnTo>
                <a:lnTo>
                  <a:pt x="0" y="0"/>
                </a:lnTo>
                <a:lnTo>
                  <a:pt x="4150" y="0"/>
                </a:lnTo>
                <a:lnTo>
                  <a:pt x="4150" y="2488"/>
                </a:lnTo>
                <a:lnTo>
                  <a:pt x="2081" y="2488"/>
                </a:lnTo>
                <a:lnTo>
                  <a:pt x="2081" y="5013"/>
                </a:lnTo>
                <a:close/>
              </a:path>
            </a:pathLst>
          </a:custGeom>
          <a:solidFill>
            <a:srgbClr val="C9CCCC"/>
          </a:solidFill>
        </p:spPr>
        <p:txBody>
          <a:bodyPr wrap="square" lIns="0" tIns="0" rIns="0" bIns="0" rtlCol="0"/>
          <a:lstStyle/>
          <a:p/>
        </p:txBody>
      </p:sp>
      <p:sp>
        <p:nvSpPr>
          <p:cNvPr id="3731" name="object 3731"/>
          <p:cNvSpPr/>
          <p:nvPr/>
        </p:nvSpPr>
        <p:spPr>
          <a:xfrm>
            <a:off x="6302149" y="2887114"/>
            <a:ext cx="6350" cy="2540"/>
          </a:xfrm>
          <a:custGeom>
            <a:rect l="l" t="t" r="r" b="b"/>
            <a:pathLst>
              <a:path w="6350" h="2539">
                <a:moveTo>
                  <a:pt x="6219" y="2488"/>
                </a:moveTo>
                <a:lnTo>
                  <a:pt x="0" y="2488"/>
                </a:lnTo>
                <a:lnTo>
                  <a:pt x="0" y="0"/>
                </a:lnTo>
                <a:lnTo>
                  <a:pt x="6219" y="0"/>
                </a:lnTo>
                <a:lnTo>
                  <a:pt x="6219" y="2488"/>
                </a:lnTo>
                <a:close/>
              </a:path>
            </a:pathLst>
          </a:custGeom>
          <a:solidFill>
            <a:srgbClr val="C9CCCC"/>
          </a:solidFill>
        </p:spPr>
        <p:txBody>
          <a:bodyPr wrap="square" lIns="0" tIns="0" rIns="0" bIns="0" rtlCol="0"/>
          <a:lstStyle/>
          <a:p/>
        </p:txBody>
      </p:sp>
      <p:sp>
        <p:nvSpPr>
          <p:cNvPr id="3732" name="object 3732"/>
          <p:cNvSpPr/>
          <p:nvPr/>
        </p:nvSpPr>
        <p:spPr>
          <a:xfrm>
            <a:off x="6339495" y="2887120"/>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33" name="object 3733"/>
          <p:cNvSpPr/>
          <p:nvPr/>
        </p:nvSpPr>
        <p:spPr>
          <a:xfrm>
            <a:off x="6339505" y="2882113"/>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734" name="object 3734"/>
          <p:cNvSpPr/>
          <p:nvPr/>
        </p:nvSpPr>
        <p:spPr>
          <a:xfrm>
            <a:off x="6275172" y="2879612"/>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735" name="object 3735"/>
          <p:cNvSpPr/>
          <p:nvPr/>
        </p:nvSpPr>
        <p:spPr>
          <a:xfrm>
            <a:off x="6289703" y="2874612"/>
            <a:ext cx="2540" cy="5080"/>
          </a:xfrm>
          <a:custGeom>
            <a:rect l="l" t="t" r="r" b="b"/>
            <a:pathLst>
              <a:path w="2539" h="5080">
                <a:moveTo>
                  <a:pt x="2069" y="5001"/>
                </a:moveTo>
                <a:lnTo>
                  <a:pt x="0" y="5001"/>
                </a:lnTo>
                <a:lnTo>
                  <a:pt x="0" y="0"/>
                </a:lnTo>
                <a:lnTo>
                  <a:pt x="2069" y="0"/>
                </a:lnTo>
                <a:lnTo>
                  <a:pt x="2069" y="5001"/>
                </a:lnTo>
                <a:close/>
              </a:path>
            </a:pathLst>
          </a:custGeom>
          <a:solidFill>
            <a:srgbClr val="C9CCCC"/>
          </a:solidFill>
        </p:spPr>
        <p:txBody>
          <a:bodyPr wrap="square" lIns="0" tIns="0" rIns="0" bIns="0" rtlCol="0"/>
          <a:lstStyle/>
          <a:p/>
        </p:txBody>
      </p:sp>
      <p:sp>
        <p:nvSpPr>
          <p:cNvPr id="3736" name="object 3736"/>
          <p:cNvSpPr/>
          <p:nvPr/>
        </p:nvSpPr>
        <p:spPr>
          <a:xfrm>
            <a:off x="6333280" y="2874612"/>
            <a:ext cx="2540" cy="2540"/>
          </a:xfrm>
          <a:custGeom>
            <a:rect l="l" t="t" r="r" b="b"/>
            <a:pathLst>
              <a:path w="2539"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737" name="object 3737"/>
          <p:cNvSpPr/>
          <p:nvPr/>
        </p:nvSpPr>
        <p:spPr>
          <a:xfrm>
            <a:off x="6331212" y="2877100"/>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738" name="object 3738"/>
          <p:cNvSpPr/>
          <p:nvPr/>
        </p:nvSpPr>
        <p:spPr>
          <a:xfrm>
            <a:off x="6281389" y="2874617"/>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739" name="object 3739"/>
          <p:cNvSpPr/>
          <p:nvPr/>
        </p:nvSpPr>
        <p:spPr>
          <a:xfrm>
            <a:off x="6287609" y="2872116"/>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740" name="object 3740"/>
          <p:cNvSpPr/>
          <p:nvPr/>
        </p:nvSpPr>
        <p:spPr>
          <a:xfrm>
            <a:off x="6337436" y="2872118"/>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741" name="object 3741"/>
          <p:cNvSpPr/>
          <p:nvPr/>
        </p:nvSpPr>
        <p:spPr>
          <a:xfrm>
            <a:off x="6343658" y="2864591"/>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742" name="object 3742"/>
          <p:cNvSpPr/>
          <p:nvPr/>
        </p:nvSpPr>
        <p:spPr>
          <a:xfrm>
            <a:off x="6316681" y="2859610"/>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43" name="object 3743"/>
          <p:cNvSpPr/>
          <p:nvPr/>
        </p:nvSpPr>
        <p:spPr>
          <a:xfrm>
            <a:off x="6314593" y="2857089"/>
            <a:ext cx="2540" cy="2540"/>
          </a:xfrm>
          <a:custGeom>
            <a:rect l="l" t="t" r="r" b="b"/>
            <a:pathLst>
              <a:path w="2539" h="2539">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744" name="object 3744"/>
          <p:cNvSpPr/>
          <p:nvPr/>
        </p:nvSpPr>
        <p:spPr>
          <a:xfrm>
            <a:off x="6320836" y="2854600"/>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45" name="object 3745"/>
          <p:cNvSpPr/>
          <p:nvPr/>
        </p:nvSpPr>
        <p:spPr>
          <a:xfrm>
            <a:off x="6320836" y="2847097"/>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746" name="object 3746"/>
          <p:cNvSpPr/>
          <p:nvPr/>
        </p:nvSpPr>
        <p:spPr>
          <a:xfrm>
            <a:off x="6314594" y="2844578"/>
            <a:ext cx="4445" cy="2540"/>
          </a:xfrm>
          <a:custGeom>
            <a:rect l="l" t="t" r="r" b="b"/>
            <a:pathLst>
              <a:path w="4445" h="2539">
                <a:moveTo>
                  <a:pt x="0" y="0"/>
                </a:moveTo>
                <a:lnTo>
                  <a:pt x="0" y="2512"/>
                </a:lnTo>
                <a:lnTo>
                  <a:pt x="4150" y="2512"/>
                </a:lnTo>
                <a:lnTo>
                  <a:pt x="4150" y="0"/>
                </a:lnTo>
                <a:lnTo>
                  <a:pt x="0" y="0"/>
                </a:lnTo>
                <a:close/>
              </a:path>
            </a:pathLst>
          </a:custGeom>
          <a:solidFill>
            <a:srgbClr val="C9CCCC"/>
          </a:solidFill>
        </p:spPr>
        <p:txBody>
          <a:bodyPr wrap="square" lIns="0" tIns="0" rIns="0" bIns="0" rtlCol="0"/>
          <a:lstStyle/>
          <a:p/>
        </p:txBody>
      </p:sp>
      <p:sp>
        <p:nvSpPr>
          <p:cNvPr id="3747" name="object 3747"/>
          <p:cNvSpPr/>
          <p:nvPr/>
        </p:nvSpPr>
        <p:spPr>
          <a:xfrm>
            <a:off x="6196323" y="2752054"/>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48" name="object 3748"/>
          <p:cNvSpPr/>
          <p:nvPr/>
        </p:nvSpPr>
        <p:spPr>
          <a:xfrm>
            <a:off x="6163128" y="2651987"/>
            <a:ext cx="4445" cy="2540"/>
          </a:xfrm>
          <a:custGeom>
            <a:rect l="l" t="t" r="r" b="b"/>
            <a:pathLst>
              <a:path w="4445" h="2539">
                <a:moveTo>
                  <a:pt x="4150" y="2488"/>
                </a:moveTo>
                <a:lnTo>
                  <a:pt x="0" y="2488"/>
                </a:lnTo>
                <a:lnTo>
                  <a:pt x="0" y="0"/>
                </a:lnTo>
                <a:lnTo>
                  <a:pt x="2069" y="0"/>
                </a:lnTo>
                <a:lnTo>
                  <a:pt x="4150" y="2488"/>
                </a:lnTo>
                <a:close/>
              </a:path>
            </a:pathLst>
          </a:custGeom>
          <a:solidFill>
            <a:srgbClr val="C9CCCC"/>
          </a:solidFill>
        </p:spPr>
        <p:txBody>
          <a:bodyPr wrap="square" lIns="0" tIns="0" rIns="0" bIns="0" rtlCol="0"/>
          <a:lstStyle/>
          <a:p/>
        </p:txBody>
      </p:sp>
      <p:sp>
        <p:nvSpPr>
          <p:cNvPr id="3749" name="object 3749"/>
          <p:cNvSpPr/>
          <p:nvPr/>
        </p:nvSpPr>
        <p:spPr>
          <a:xfrm>
            <a:off x="6214988" y="2641973"/>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750" name="object 3750"/>
          <p:cNvSpPr/>
          <p:nvPr/>
        </p:nvSpPr>
        <p:spPr>
          <a:xfrm>
            <a:off x="6565661" y="2606951"/>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751" name="object 3751"/>
          <p:cNvSpPr/>
          <p:nvPr/>
        </p:nvSpPr>
        <p:spPr>
          <a:xfrm>
            <a:off x="6569818" y="2596938"/>
            <a:ext cx="2540" cy="10160"/>
          </a:xfrm>
          <a:custGeom>
            <a:rect l="l" t="t" r="r" b="b"/>
            <a:pathLst>
              <a:path w="2540" h="10160">
                <a:moveTo>
                  <a:pt x="2081" y="10014"/>
                </a:moveTo>
                <a:lnTo>
                  <a:pt x="0" y="10014"/>
                </a:lnTo>
                <a:lnTo>
                  <a:pt x="0" y="0"/>
                </a:lnTo>
                <a:lnTo>
                  <a:pt x="2081" y="0"/>
                </a:lnTo>
                <a:lnTo>
                  <a:pt x="2081" y="10014"/>
                </a:lnTo>
                <a:close/>
              </a:path>
            </a:pathLst>
          </a:custGeom>
          <a:solidFill>
            <a:srgbClr val="C9CCCC"/>
          </a:solidFill>
        </p:spPr>
        <p:txBody>
          <a:bodyPr wrap="square" lIns="0" tIns="0" rIns="0" bIns="0" rtlCol="0"/>
          <a:lstStyle/>
          <a:p/>
        </p:txBody>
      </p:sp>
      <p:sp>
        <p:nvSpPr>
          <p:cNvPr id="3752" name="object 3752"/>
          <p:cNvSpPr/>
          <p:nvPr/>
        </p:nvSpPr>
        <p:spPr>
          <a:xfrm>
            <a:off x="6225374" y="2586919"/>
            <a:ext cx="4445" cy="5080"/>
          </a:xfrm>
          <a:custGeom>
            <a:rect l="l" t="t" r="r" b="b"/>
            <a:pathLst>
              <a:path w="4445" h="5080">
                <a:moveTo>
                  <a:pt x="2081" y="5013"/>
                </a:moveTo>
                <a:lnTo>
                  <a:pt x="0" y="5013"/>
                </a:lnTo>
                <a:lnTo>
                  <a:pt x="0" y="0"/>
                </a:lnTo>
                <a:lnTo>
                  <a:pt x="4150" y="0"/>
                </a:lnTo>
                <a:lnTo>
                  <a:pt x="4150" y="2512"/>
                </a:lnTo>
                <a:lnTo>
                  <a:pt x="2081" y="2512"/>
                </a:lnTo>
                <a:lnTo>
                  <a:pt x="2081" y="5013"/>
                </a:lnTo>
                <a:close/>
              </a:path>
            </a:pathLst>
          </a:custGeom>
          <a:solidFill>
            <a:srgbClr val="C9CCCC"/>
          </a:solidFill>
        </p:spPr>
        <p:txBody>
          <a:bodyPr wrap="square" lIns="0" tIns="0" rIns="0" bIns="0" rtlCol="0"/>
          <a:lstStyle/>
          <a:p/>
        </p:txBody>
      </p:sp>
      <p:sp>
        <p:nvSpPr>
          <p:cNvPr id="3753" name="object 3753"/>
          <p:cNvSpPr/>
          <p:nvPr/>
        </p:nvSpPr>
        <p:spPr>
          <a:xfrm>
            <a:off x="6150679" y="2586924"/>
            <a:ext cx="2540" cy="2540"/>
          </a:xfrm>
          <a:custGeom>
            <a:rect l="l" t="t" r="r" b="b"/>
            <a:pathLst>
              <a:path w="2539"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754" name="object 3754"/>
          <p:cNvSpPr/>
          <p:nvPr/>
        </p:nvSpPr>
        <p:spPr>
          <a:xfrm>
            <a:off x="6204635" y="2584431"/>
            <a:ext cx="2540" cy="2540"/>
          </a:xfrm>
          <a:custGeom>
            <a:rect l="l" t="t" r="r" b="b"/>
            <a:pathLst>
              <a:path w="2539"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755" name="object 3755"/>
          <p:cNvSpPr/>
          <p:nvPr/>
        </p:nvSpPr>
        <p:spPr>
          <a:xfrm>
            <a:off x="6221222" y="2584431"/>
            <a:ext cx="2540" cy="2540"/>
          </a:xfrm>
          <a:custGeom>
            <a:rect l="l" t="t" r="r" b="b"/>
            <a:pathLst>
              <a:path w="2539"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756" name="object 3756"/>
          <p:cNvSpPr/>
          <p:nvPr/>
        </p:nvSpPr>
        <p:spPr>
          <a:xfrm>
            <a:off x="6144457" y="2576929"/>
            <a:ext cx="4445" cy="5080"/>
          </a:xfrm>
          <a:custGeom>
            <a:rect l="l" t="t" r="r" b="b"/>
            <a:pathLst>
              <a:path w="4445" h="5080">
                <a:moveTo>
                  <a:pt x="2069" y="5001"/>
                </a:moveTo>
                <a:lnTo>
                  <a:pt x="0" y="5001"/>
                </a:lnTo>
                <a:lnTo>
                  <a:pt x="0" y="2488"/>
                </a:lnTo>
                <a:lnTo>
                  <a:pt x="2069" y="2488"/>
                </a:lnTo>
                <a:lnTo>
                  <a:pt x="2069" y="0"/>
                </a:lnTo>
                <a:lnTo>
                  <a:pt x="4138" y="0"/>
                </a:lnTo>
                <a:lnTo>
                  <a:pt x="4138" y="2488"/>
                </a:lnTo>
                <a:lnTo>
                  <a:pt x="2069" y="5001"/>
                </a:lnTo>
                <a:close/>
              </a:path>
            </a:pathLst>
          </a:custGeom>
          <a:solidFill>
            <a:srgbClr val="C9CCCC"/>
          </a:solidFill>
        </p:spPr>
        <p:txBody>
          <a:bodyPr wrap="square" lIns="0" tIns="0" rIns="0" bIns="0" rtlCol="0"/>
          <a:lstStyle/>
          <a:p/>
        </p:txBody>
      </p:sp>
      <p:sp>
        <p:nvSpPr>
          <p:cNvPr id="3757" name="object 3757"/>
          <p:cNvSpPr/>
          <p:nvPr/>
        </p:nvSpPr>
        <p:spPr>
          <a:xfrm>
            <a:off x="6217081" y="2574411"/>
            <a:ext cx="2540" cy="2540"/>
          </a:xfrm>
          <a:custGeom>
            <a:rect l="l" t="t" r="r" b="b"/>
            <a:pathLst>
              <a:path w="2539" h="2539">
                <a:moveTo>
                  <a:pt x="2069" y="2512"/>
                </a:moveTo>
                <a:lnTo>
                  <a:pt x="0" y="2512"/>
                </a:lnTo>
                <a:lnTo>
                  <a:pt x="0" y="0"/>
                </a:lnTo>
                <a:lnTo>
                  <a:pt x="2069" y="2512"/>
                </a:lnTo>
                <a:close/>
              </a:path>
            </a:pathLst>
          </a:custGeom>
          <a:solidFill>
            <a:srgbClr val="C9CCCC"/>
          </a:solidFill>
        </p:spPr>
        <p:txBody>
          <a:bodyPr wrap="square" lIns="0" tIns="0" rIns="0" bIns="0" rtlCol="0"/>
          <a:lstStyle/>
          <a:p/>
        </p:txBody>
      </p:sp>
      <p:sp>
        <p:nvSpPr>
          <p:cNvPr id="3758" name="object 3758"/>
          <p:cNvSpPr/>
          <p:nvPr/>
        </p:nvSpPr>
        <p:spPr>
          <a:xfrm>
            <a:off x="6312523" y="2544413"/>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59" name="object 3759"/>
          <p:cNvSpPr/>
          <p:nvPr/>
        </p:nvSpPr>
        <p:spPr>
          <a:xfrm>
            <a:off x="6293836" y="2539395"/>
            <a:ext cx="10795" cy="5080"/>
          </a:xfrm>
          <a:custGeom>
            <a:rect l="l" t="t" r="r" b="b"/>
            <a:pathLst>
              <a:path w="10795" h="5080">
                <a:moveTo>
                  <a:pt x="10382" y="2512"/>
                </a:moveTo>
                <a:lnTo>
                  <a:pt x="2093" y="2512"/>
                </a:lnTo>
                <a:lnTo>
                  <a:pt x="2093" y="0"/>
                </a:lnTo>
                <a:lnTo>
                  <a:pt x="10382" y="0"/>
                </a:lnTo>
                <a:lnTo>
                  <a:pt x="10382" y="2512"/>
                </a:lnTo>
                <a:close/>
              </a:path>
              <a:path w="10795" h="5080">
                <a:moveTo>
                  <a:pt x="4162" y="5013"/>
                </a:moveTo>
                <a:lnTo>
                  <a:pt x="0" y="5013"/>
                </a:lnTo>
                <a:lnTo>
                  <a:pt x="0" y="2512"/>
                </a:lnTo>
                <a:lnTo>
                  <a:pt x="6243" y="2512"/>
                </a:lnTo>
                <a:lnTo>
                  <a:pt x="4162" y="5013"/>
                </a:lnTo>
                <a:close/>
              </a:path>
            </a:pathLst>
          </a:custGeom>
          <a:solidFill>
            <a:srgbClr val="C9CCCC"/>
          </a:solidFill>
        </p:spPr>
        <p:txBody>
          <a:bodyPr wrap="square" lIns="0" tIns="0" rIns="0" bIns="0" rtlCol="0"/>
          <a:lstStyle/>
          <a:p/>
        </p:txBody>
      </p:sp>
      <p:sp>
        <p:nvSpPr>
          <p:cNvPr id="3760" name="object 3760"/>
          <p:cNvSpPr/>
          <p:nvPr/>
        </p:nvSpPr>
        <p:spPr>
          <a:xfrm>
            <a:off x="6333284" y="2534388"/>
            <a:ext cx="6350" cy="10160"/>
          </a:xfrm>
          <a:custGeom>
            <a:rect l="l" t="t" r="r" b="b"/>
            <a:pathLst>
              <a:path w="6350" h="10160">
                <a:moveTo>
                  <a:pt x="4150" y="10014"/>
                </a:moveTo>
                <a:lnTo>
                  <a:pt x="0" y="10014"/>
                </a:lnTo>
                <a:lnTo>
                  <a:pt x="0" y="5001"/>
                </a:lnTo>
                <a:lnTo>
                  <a:pt x="2069" y="2512"/>
                </a:lnTo>
                <a:lnTo>
                  <a:pt x="4150" y="2512"/>
                </a:lnTo>
                <a:lnTo>
                  <a:pt x="4150" y="0"/>
                </a:lnTo>
                <a:lnTo>
                  <a:pt x="6219" y="0"/>
                </a:lnTo>
                <a:lnTo>
                  <a:pt x="6219" y="5001"/>
                </a:lnTo>
                <a:lnTo>
                  <a:pt x="4150" y="7525"/>
                </a:lnTo>
                <a:lnTo>
                  <a:pt x="4150" y="10014"/>
                </a:lnTo>
                <a:close/>
              </a:path>
            </a:pathLst>
          </a:custGeom>
          <a:solidFill>
            <a:srgbClr val="C9CCCC"/>
          </a:solidFill>
        </p:spPr>
        <p:txBody>
          <a:bodyPr wrap="square" lIns="0" tIns="0" rIns="0" bIns="0" rtlCol="0"/>
          <a:lstStyle/>
          <a:p/>
        </p:txBody>
      </p:sp>
      <p:sp>
        <p:nvSpPr>
          <p:cNvPr id="3761" name="object 3761"/>
          <p:cNvSpPr/>
          <p:nvPr/>
        </p:nvSpPr>
        <p:spPr>
          <a:xfrm>
            <a:off x="6327056" y="2536912"/>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62" name="object 3762"/>
          <p:cNvSpPr/>
          <p:nvPr/>
        </p:nvSpPr>
        <p:spPr>
          <a:xfrm>
            <a:off x="6358166" y="2524393"/>
            <a:ext cx="2540" cy="2540"/>
          </a:xfrm>
          <a:custGeom>
            <a:rect l="l" t="t" r="r" b="b"/>
            <a:pathLst>
              <a:path w="2539" h="2539">
                <a:moveTo>
                  <a:pt x="2093" y="2488"/>
                </a:moveTo>
                <a:lnTo>
                  <a:pt x="0" y="0"/>
                </a:lnTo>
                <a:lnTo>
                  <a:pt x="2093" y="0"/>
                </a:lnTo>
                <a:lnTo>
                  <a:pt x="2093" y="2488"/>
                </a:lnTo>
                <a:close/>
              </a:path>
            </a:pathLst>
          </a:custGeom>
          <a:solidFill>
            <a:srgbClr val="C9CCCC"/>
          </a:solidFill>
        </p:spPr>
        <p:txBody>
          <a:bodyPr wrap="square" lIns="0" tIns="0" rIns="0" bIns="0" rtlCol="0"/>
          <a:lstStyle/>
          <a:p/>
        </p:txBody>
      </p:sp>
      <p:sp>
        <p:nvSpPr>
          <p:cNvPr id="3763" name="object 3763"/>
          <p:cNvSpPr/>
          <p:nvPr/>
        </p:nvSpPr>
        <p:spPr>
          <a:xfrm>
            <a:off x="6366479" y="2524397"/>
            <a:ext cx="2540" cy="2540"/>
          </a:xfrm>
          <a:custGeom>
            <a:rect l="l" t="t" r="r" b="b"/>
            <a:pathLst>
              <a:path w="2539"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64" name="object 3764"/>
          <p:cNvSpPr/>
          <p:nvPr/>
        </p:nvSpPr>
        <p:spPr>
          <a:xfrm>
            <a:off x="6370635" y="2519381"/>
            <a:ext cx="4445" cy="5080"/>
          </a:xfrm>
          <a:custGeom>
            <a:rect l="l" t="t" r="r" b="b"/>
            <a:pathLst>
              <a:path w="4445" h="5080">
                <a:moveTo>
                  <a:pt x="0" y="0"/>
                </a:moveTo>
                <a:lnTo>
                  <a:pt x="0" y="5013"/>
                </a:lnTo>
                <a:lnTo>
                  <a:pt x="4138" y="5013"/>
                </a:lnTo>
                <a:lnTo>
                  <a:pt x="4138" y="0"/>
                </a:lnTo>
                <a:lnTo>
                  <a:pt x="0" y="0"/>
                </a:lnTo>
                <a:close/>
              </a:path>
            </a:pathLst>
          </a:custGeom>
          <a:solidFill>
            <a:srgbClr val="C9CCCC"/>
          </a:solidFill>
        </p:spPr>
        <p:txBody>
          <a:bodyPr wrap="square" lIns="0" tIns="0" rIns="0" bIns="0" rtlCol="0"/>
          <a:lstStyle/>
          <a:p/>
        </p:txBody>
      </p:sp>
      <p:sp>
        <p:nvSpPr>
          <p:cNvPr id="3765" name="object 3765"/>
          <p:cNvSpPr/>
          <p:nvPr/>
        </p:nvSpPr>
        <p:spPr>
          <a:xfrm>
            <a:off x="6825036" y="2514383"/>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766" name="object 3766"/>
          <p:cNvSpPr/>
          <p:nvPr/>
        </p:nvSpPr>
        <p:spPr>
          <a:xfrm>
            <a:off x="6428725" y="2511885"/>
            <a:ext cx="2540" cy="2540"/>
          </a:xfrm>
          <a:custGeom>
            <a:rect l="l" t="t" r="r" b="b"/>
            <a:pathLst>
              <a:path w="2539"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67" name="object 3767"/>
          <p:cNvSpPr/>
          <p:nvPr/>
        </p:nvSpPr>
        <p:spPr>
          <a:xfrm>
            <a:off x="6381014" y="2506872"/>
            <a:ext cx="2540" cy="5080"/>
          </a:xfrm>
          <a:custGeom>
            <a:rect l="l" t="t" r="r" b="b"/>
            <a:pathLst>
              <a:path w="2539" h="5080">
                <a:moveTo>
                  <a:pt x="2069" y="5001"/>
                </a:moveTo>
                <a:lnTo>
                  <a:pt x="0" y="2512"/>
                </a:lnTo>
                <a:lnTo>
                  <a:pt x="0" y="0"/>
                </a:lnTo>
                <a:lnTo>
                  <a:pt x="2069" y="2512"/>
                </a:lnTo>
                <a:lnTo>
                  <a:pt x="2069" y="5001"/>
                </a:lnTo>
                <a:close/>
              </a:path>
            </a:pathLst>
          </a:custGeom>
          <a:solidFill>
            <a:srgbClr val="C9CCCC"/>
          </a:solidFill>
        </p:spPr>
        <p:txBody>
          <a:bodyPr wrap="square" lIns="0" tIns="0" rIns="0" bIns="0" rtlCol="0"/>
          <a:lstStyle/>
          <a:p/>
        </p:txBody>
      </p:sp>
      <p:sp>
        <p:nvSpPr>
          <p:cNvPr id="3768" name="object 3768"/>
          <p:cNvSpPr/>
          <p:nvPr/>
        </p:nvSpPr>
        <p:spPr>
          <a:xfrm>
            <a:off x="6401753" y="2506872"/>
            <a:ext cx="2540" cy="2540"/>
          </a:xfrm>
          <a:custGeom>
            <a:rect l="l" t="t" r="r" b="b"/>
            <a:pathLst>
              <a:path w="2539" h="2539">
                <a:moveTo>
                  <a:pt x="2081" y="2512"/>
                </a:moveTo>
                <a:lnTo>
                  <a:pt x="0" y="0"/>
                </a:lnTo>
                <a:lnTo>
                  <a:pt x="2081" y="0"/>
                </a:lnTo>
                <a:lnTo>
                  <a:pt x="2081" y="2512"/>
                </a:lnTo>
                <a:close/>
              </a:path>
            </a:pathLst>
          </a:custGeom>
          <a:solidFill>
            <a:srgbClr val="C9CCCC"/>
          </a:solidFill>
        </p:spPr>
        <p:txBody>
          <a:bodyPr wrap="square" lIns="0" tIns="0" rIns="0" bIns="0" rtlCol="0"/>
          <a:lstStyle/>
          <a:p/>
        </p:txBody>
      </p:sp>
      <p:sp>
        <p:nvSpPr>
          <p:cNvPr id="3769" name="object 3769"/>
          <p:cNvSpPr/>
          <p:nvPr/>
        </p:nvSpPr>
        <p:spPr>
          <a:xfrm>
            <a:off x="6405902" y="2506881"/>
            <a:ext cx="2540" cy="2540"/>
          </a:xfrm>
          <a:custGeom>
            <a:rect l="l" t="t" r="r" b="b"/>
            <a:pathLst>
              <a:path w="2539"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770" name="object 3770"/>
          <p:cNvSpPr/>
          <p:nvPr/>
        </p:nvSpPr>
        <p:spPr>
          <a:xfrm>
            <a:off x="6393458" y="2486863"/>
            <a:ext cx="2540" cy="2540"/>
          </a:xfrm>
          <a:custGeom>
            <a:rect l="l" t="t" r="r" b="b"/>
            <a:pathLst>
              <a:path w="2539" h="2539">
                <a:moveTo>
                  <a:pt x="0" y="2512"/>
                </a:moveTo>
                <a:lnTo>
                  <a:pt x="0" y="0"/>
                </a:lnTo>
                <a:lnTo>
                  <a:pt x="2069" y="0"/>
                </a:lnTo>
                <a:lnTo>
                  <a:pt x="0" y="2512"/>
                </a:lnTo>
                <a:close/>
              </a:path>
            </a:pathLst>
          </a:custGeom>
          <a:solidFill>
            <a:srgbClr val="C9CCCC"/>
          </a:solidFill>
        </p:spPr>
        <p:txBody>
          <a:bodyPr wrap="square" lIns="0" tIns="0" rIns="0" bIns="0" rtlCol="0"/>
          <a:lstStyle/>
          <a:p/>
        </p:txBody>
      </p:sp>
      <p:sp>
        <p:nvSpPr>
          <p:cNvPr id="3771" name="object 3771"/>
          <p:cNvSpPr/>
          <p:nvPr/>
        </p:nvSpPr>
        <p:spPr>
          <a:xfrm>
            <a:off x="6391377" y="2489381"/>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772" name="object 3772"/>
          <p:cNvSpPr/>
          <p:nvPr/>
        </p:nvSpPr>
        <p:spPr>
          <a:xfrm>
            <a:off x="6447395" y="2484376"/>
            <a:ext cx="2540" cy="2540"/>
          </a:xfrm>
          <a:custGeom>
            <a:rect l="l" t="t" r="r" b="b"/>
            <a:pathLst>
              <a:path w="2539"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773" name="object 3773"/>
          <p:cNvSpPr/>
          <p:nvPr/>
        </p:nvSpPr>
        <p:spPr>
          <a:xfrm>
            <a:off x="6457771" y="2481881"/>
            <a:ext cx="2540" cy="2540"/>
          </a:xfrm>
          <a:custGeom>
            <a:rect l="l" t="t" r="r" b="b"/>
            <a:pathLst>
              <a:path w="2539"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774" name="object 3774"/>
          <p:cNvSpPr/>
          <p:nvPr/>
        </p:nvSpPr>
        <p:spPr>
          <a:xfrm>
            <a:off x="6387236" y="2471862"/>
            <a:ext cx="2540" cy="2540"/>
          </a:xfrm>
          <a:custGeom>
            <a:rect l="l" t="t" r="r" b="b"/>
            <a:pathLst>
              <a:path w="2539"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775" name="object 3775"/>
          <p:cNvSpPr/>
          <p:nvPr/>
        </p:nvSpPr>
        <p:spPr>
          <a:xfrm>
            <a:off x="6497199" y="2471862"/>
            <a:ext cx="2540" cy="2540"/>
          </a:xfrm>
          <a:custGeom>
            <a:rect l="l" t="t" r="r" b="b"/>
            <a:pathLst>
              <a:path w="2539" h="2539">
                <a:moveTo>
                  <a:pt x="2081" y="2488"/>
                </a:moveTo>
                <a:lnTo>
                  <a:pt x="0" y="0"/>
                </a:lnTo>
                <a:lnTo>
                  <a:pt x="2081" y="0"/>
                </a:lnTo>
                <a:lnTo>
                  <a:pt x="2081" y="2488"/>
                </a:lnTo>
                <a:close/>
              </a:path>
            </a:pathLst>
          </a:custGeom>
          <a:solidFill>
            <a:srgbClr val="C9CCCC"/>
          </a:solidFill>
        </p:spPr>
        <p:txBody>
          <a:bodyPr wrap="square" lIns="0" tIns="0" rIns="0" bIns="0" rtlCol="0"/>
          <a:lstStyle/>
          <a:p/>
        </p:txBody>
      </p:sp>
      <p:sp>
        <p:nvSpPr>
          <p:cNvPr id="3776" name="object 3776"/>
          <p:cNvSpPr/>
          <p:nvPr/>
        </p:nvSpPr>
        <p:spPr>
          <a:xfrm>
            <a:off x="6746192" y="2419325"/>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777" name="object 3777"/>
          <p:cNvSpPr/>
          <p:nvPr/>
        </p:nvSpPr>
        <p:spPr>
          <a:xfrm>
            <a:off x="6742043" y="2414318"/>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778" name="object 3778"/>
          <p:cNvSpPr/>
          <p:nvPr/>
        </p:nvSpPr>
        <p:spPr>
          <a:xfrm>
            <a:off x="6717148" y="2411824"/>
            <a:ext cx="6350" cy="2540"/>
          </a:xfrm>
          <a:custGeom>
            <a:rect l="l" t="t" r="r" b="b"/>
            <a:pathLst>
              <a:path w="6350" h="2539">
                <a:moveTo>
                  <a:pt x="6219" y="2488"/>
                </a:moveTo>
                <a:lnTo>
                  <a:pt x="0" y="2488"/>
                </a:lnTo>
                <a:lnTo>
                  <a:pt x="0" y="0"/>
                </a:lnTo>
                <a:lnTo>
                  <a:pt x="6219" y="0"/>
                </a:lnTo>
                <a:lnTo>
                  <a:pt x="6219" y="2488"/>
                </a:lnTo>
                <a:close/>
              </a:path>
            </a:pathLst>
          </a:custGeom>
          <a:solidFill>
            <a:srgbClr val="C9CCCC"/>
          </a:solidFill>
        </p:spPr>
        <p:txBody>
          <a:bodyPr wrap="square" lIns="0" tIns="0" rIns="0" bIns="0" rtlCol="0"/>
          <a:lstStyle/>
          <a:p/>
        </p:txBody>
      </p:sp>
      <p:sp>
        <p:nvSpPr>
          <p:cNvPr id="3779" name="object 3779"/>
          <p:cNvSpPr/>
          <p:nvPr/>
        </p:nvSpPr>
        <p:spPr>
          <a:xfrm>
            <a:off x="6712987" y="2409336"/>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780" name="object 3780"/>
          <p:cNvSpPr/>
          <p:nvPr/>
        </p:nvSpPr>
        <p:spPr>
          <a:xfrm>
            <a:off x="6717149" y="2406824"/>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781" name="object 3781"/>
          <p:cNvSpPr/>
          <p:nvPr/>
        </p:nvSpPr>
        <p:spPr>
          <a:xfrm>
            <a:off x="6715080" y="2404323"/>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782" name="object 3782"/>
          <p:cNvSpPr/>
          <p:nvPr/>
        </p:nvSpPr>
        <p:spPr>
          <a:xfrm>
            <a:off x="6746192" y="2401811"/>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783" name="object 3783"/>
          <p:cNvSpPr/>
          <p:nvPr/>
        </p:nvSpPr>
        <p:spPr>
          <a:xfrm>
            <a:off x="6642458" y="2356799"/>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84" name="object 3784"/>
          <p:cNvSpPr/>
          <p:nvPr/>
        </p:nvSpPr>
        <p:spPr>
          <a:xfrm>
            <a:off x="6646589" y="2346779"/>
            <a:ext cx="2540" cy="2540"/>
          </a:xfrm>
          <a:custGeom>
            <a:rect l="l" t="t" r="r" b="b"/>
            <a:pathLst>
              <a:path w="2540" h="2539">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3785" name="object 3785"/>
          <p:cNvSpPr/>
          <p:nvPr/>
        </p:nvSpPr>
        <p:spPr>
          <a:xfrm>
            <a:off x="6683948" y="2321764"/>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786" name="object 3786"/>
          <p:cNvSpPr/>
          <p:nvPr/>
        </p:nvSpPr>
        <p:spPr>
          <a:xfrm>
            <a:off x="6692257" y="2311768"/>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787" name="object 3787"/>
          <p:cNvSpPr/>
          <p:nvPr/>
        </p:nvSpPr>
        <p:spPr>
          <a:xfrm>
            <a:off x="6686032" y="2304268"/>
            <a:ext cx="6350" cy="7620"/>
          </a:xfrm>
          <a:custGeom>
            <a:rect l="l" t="t" r="r" b="b"/>
            <a:pathLst>
              <a:path w="6350" h="7619">
                <a:moveTo>
                  <a:pt x="2069" y="7501"/>
                </a:moveTo>
                <a:lnTo>
                  <a:pt x="0" y="5001"/>
                </a:lnTo>
                <a:lnTo>
                  <a:pt x="2069" y="2488"/>
                </a:lnTo>
                <a:lnTo>
                  <a:pt x="4138" y="2488"/>
                </a:lnTo>
                <a:lnTo>
                  <a:pt x="4138" y="0"/>
                </a:lnTo>
                <a:lnTo>
                  <a:pt x="6219" y="2488"/>
                </a:lnTo>
                <a:lnTo>
                  <a:pt x="6219" y="5001"/>
                </a:lnTo>
                <a:lnTo>
                  <a:pt x="2069" y="5001"/>
                </a:lnTo>
                <a:lnTo>
                  <a:pt x="2069" y="7501"/>
                </a:lnTo>
                <a:close/>
              </a:path>
            </a:pathLst>
          </a:custGeom>
          <a:solidFill>
            <a:srgbClr val="C9CCCC"/>
          </a:solidFill>
        </p:spPr>
        <p:txBody>
          <a:bodyPr wrap="square" lIns="0" tIns="0" rIns="0" bIns="0" rtlCol="0"/>
          <a:lstStyle/>
          <a:p/>
        </p:txBody>
      </p:sp>
      <p:sp>
        <p:nvSpPr>
          <p:cNvPr id="3788" name="object 3788"/>
          <p:cNvSpPr/>
          <p:nvPr/>
        </p:nvSpPr>
        <p:spPr>
          <a:xfrm>
            <a:off x="6723368" y="2294251"/>
            <a:ext cx="2540" cy="2540"/>
          </a:xfrm>
          <a:custGeom>
            <a:rect l="l" t="t" r="r" b="b"/>
            <a:pathLst>
              <a:path w="2540" h="2539">
                <a:moveTo>
                  <a:pt x="0" y="2512"/>
                </a:moveTo>
                <a:lnTo>
                  <a:pt x="2081" y="2512"/>
                </a:lnTo>
                <a:lnTo>
                  <a:pt x="2081" y="0"/>
                </a:lnTo>
                <a:lnTo>
                  <a:pt x="0" y="0"/>
                </a:lnTo>
                <a:lnTo>
                  <a:pt x="0" y="2512"/>
                </a:lnTo>
                <a:close/>
              </a:path>
            </a:pathLst>
          </a:custGeom>
          <a:solidFill>
            <a:srgbClr val="C9CCCC"/>
          </a:solidFill>
        </p:spPr>
        <p:txBody>
          <a:bodyPr wrap="square" lIns="0" tIns="0" rIns="0" bIns="0" rtlCol="0"/>
          <a:lstStyle/>
          <a:p/>
        </p:txBody>
      </p:sp>
      <p:sp>
        <p:nvSpPr>
          <p:cNvPr id="3789" name="object 3789"/>
          <p:cNvSpPr/>
          <p:nvPr/>
        </p:nvSpPr>
        <p:spPr>
          <a:xfrm>
            <a:off x="6712992" y="2291761"/>
            <a:ext cx="4445" cy="2540"/>
          </a:xfrm>
          <a:custGeom>
            <a:rect l="l" t="t" r="r" b="b"/>
            <a:pathLst>
              <a:path w="4445" h="2539">
                <a:moveTo>
                  <a:pt x="2093" y="2488"/>
                </a:moveTo>
                <a:lnTo>
                  <a:pt x="0" y="2488"/>
                </a:lnTo>
                <a:lnTo>
                  <a:pt x="2093" y="0"/>
                </a:lnTo>
                <a:lnTo>
                  <a:pt x="4150" y="0"/>
                </a:lnTo>
                <a:lnTo>
                  <a:pt x="2093" y="2488"/>
                </a:lnTo>
                <a:close/>
              </a:path>
            </a:pathLst>
          </a:custGeom>
          <a:solidFill>
            <a:srgbClr val="C9CCCC"/>
          </a:solidFill>
        </p:spPr>
        <p:txBody>
          <a:bodyPr wrap="square" lIns="0" tIns="0" rIns="0" bIns="0" rtlCol="0"/>
          <a:lstStyle/>
          <a:p/>
        </p:txBody>
      </p:sp>
      <p:sp>
        <p:nvSpPr>
          <p:cNvPr id="3790" name="object 3790"/>
          <p:cNvSpPr/>
          <p:nvPr/>
        </p:nvSpPr>
        <p:spPr>
          <a:xfrm>
            <a:off x="6702633" y="2289266"/>
            <a:ext cx="2540" cy="2540"/>
          </a:xfrm>
          <a:custGeom>
            <a:rect l="l" t="t" r="r" b="b"/>
            <a:pathLst>
              <a:path w="2540" h="2539">
                <a:moveTo>
                  <a:pt x="2069" y="2488"/>
                </a:moveTo>
                <a:lnTo>
                  <a:pt x="0" y="0"/>
                </a:lnTo>
                <a:lnTo>
                  <a:pt x="2069" y="0"/>
                </a:lnTo>
                <a:lnTo>
                  <a:pt x="2069" y="2488"/>
                </a:lnTo>
                <a:close/>
              </a:path>
            </a:pathLst>
          </a:custGeom>
          <a:solidFill>
            <a:srgbClr val="C9CCCC"/>
          </a:solidFill>
        </p:spPr>
        <p:txBody>
          <a:bodyPr wrap="square" lIns="0" tIns="0" rIns="0" bIns="0" rtlCol="0"/>
          <a:lstStyle/>
          <a:p/>
        </p:txBody>
      </p:sp>
      <p:sp>
        <p:nvSpPr>
          <p:cNvPr id="3791" name="object 3791"/>
          <p:cNvSpPr/>
          <p:nvPr/>
        </p:nvSpPr>
        <p:spPr>
          <a:xfrm>
            <a:off x="6717150" y="2279247"/>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92" name="object 3792"/>
          <p:cNvSpPr/>
          <p:nvPr/>
        </p:nvSpPr>
        <p:spPr>
          <a:xfrm>
            <a:off x="6719216" y="2274240"/>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793" name="object 3793"/>
          <p:cNvSpPr/>
          <p:nvPr/>
        </p:nvSpPr>
        <p:spPr>
          <a:xfrm>
            <a:off x="6928785" y="2269258"/>
            <a:ext cx="2540" cy="2540"/>
          </a:xfrm>
          <a:custGeom>
            <a:rect l="l" t="t" r="r" b="b"/>
            <a:pathLst>
              <a:path w="2540" h="2539">
                <a:moveTo>
                  <a:pt x="0" y="2488"/>
                </a:moveTo>
                <a:lnTo>
                  <a:pt x="2081" y="2488"/>
                </a:lnTo>
                <a:lnTo>
                  <a:pt x="2081" y="0"/>
                </a:lnTo>
                <a:lnTo>
                  <a:pt x="0" y="0"/>
                </a:lnTo>
                <a:lnTo>
                  <a:pt x="0" y="2488"/>
                </a:lnTo>
                <a:close/>
              </a:path>
            </a:pathLst>
          </a:custGeom>
          <a:solidFill>
            <a:srgbClr val="FCDFC7"/>
          </a:solidFill>
        </p:spPr>
        <p:txBody>
          <a:bodyPr wrap="square" lIns="0" tIns="0" rIns="0" bIns="0" rtlCol="0"/>
          <a:lstStyle/>
          <a:p/>
        </p:txBody>
      </p:sp>
      <p:sp>
        <p:nvSpPr>
          <p:cNvPr id="3794" name="object 3794"/>
          <p:cNvSpPr/>
          <p:nvPr/>
        </p:nvSpPr>
        <p:spPr>
          <a:xfrm>
            <a:off x="6932948" y="2266736"/>
            <a:ext cx="2540" cy="2540"/>
          </a:xfrm>
          <a:custGeom>
            <a:rect l="l" t="t" r="r" b="b"/>
            <a:pathLst>
              <a:path w="2540" h="2539">
                <a:moveTo>
                  <a:pt x="2069" y="2512"/>
                </a:moveTo>
                <a:lnTo>
                  <a:pt x="0" y="0"/>
                </a:lnTo>
                <a:lnTo>
                  <a:pt x="2069" y="0"/>
                </a:lnTo>
                <a:lnTo>
                  <a:pt x="2069" y="2512"/>
                </a:lnTo>
                <a:close/>
              </a:path>
            </a:pathLst>
          </a:custGeom>
          <a:solidFill>
            <a:srgbClr val="FCDFC7"/>
          </a:solidFill>
        </p:spPr>
        <p:txBody>
          <a:bodyPr wrap="square" lIns="0" tIns="0" rIns="0" bIns="0" rtlCol="0"/>
          <a:lstStyle/>
          <a:p/>
        </p:txBody>
      </p:sp>
      <p:sp>
        <p:nvSpPr>
          <p:cNvPr id="3795" name="object 3795"/>
          <p:cNvSpPr/>
          <p:nvPr/>
        </p:nvSpPr>
        <p:spPr>
          <a:xfrm>
            <a:off x="6715081" y="2244228"/>
            <a:ext cx="6350" cy="5080"/>
          </a:xfrm>
          <a:custGeom>
            <a:rect l="l" t="t" r="r" b="b"/>
            <a:pathLst>
              <a:path w="6350" h="5080">
                <a:moveTo>
                  <a:pt x="6219" y="4989"/>
                </a:moveTo>
                <a:lnTo>
                  <a:pt x="0" y="4989"/>
                </a:lnTo>
                <a:lnTo>
                  <a:pt x="0" y="2488"/>
                </a:lnTo>
                <a:lnTo>
                  <a:pt x="2069" y="2488"/>
                </a:lnTo>
                <a:lnTo>
                  <a:pt x="2069" y="0"/>
                </a:lnTo>
                <a:lnTo>
                  <a:pt x="6219" y="4989"/>
                </a:lnTo>
                <a:close/>
              </a:path>
            </a:pathLst>
          </a:custGeom>
          <a:solidFill>
            <a:srgbClr val="C9CCCC"/>
          </a:solidFill>
        </p:spPr>
        <p:txBody>
          <a:bodyPr wrap="square" lIns="0" tIns="0" rIns="0" bIns="0" rtlCol="0"/>
          <a:lstStyle/>
          <a:p/>
        </p:txBody>
      </p:sp>
      <p:sp>
        <p:nvSpPr>
          <p:cNvPr id="3796" name="object 3796"/>
          <p:cNvSpPr/>
          <p:nvPr/>
        </p:nvSpPr>
        <p:spPr>
          <a:xfrm>
            <a:off x="6717148" y="2241715"/>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797" name="object 3797"/>
          <p:cNvSpPr/>
          <p:nvPr/>
        </p:nvSpPr>
        <p:spPr>
          <a:xfrm>
            <a:off x="6731679" y="2231722"/>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798" name="object 3798"/>
          <p:cNvSpPr/>
          <p:nvPr/>
        </p:nvSpPr>
        <p:spPr>
          <a:xfrm>
            <a:off x="6733748" y="2229204"/>
            <a:ext cx="4445" cy="2540"/>
          </a:xfrm>
          <a:custGeom>
            <a:rect l="l" t="t" r="r" b="b"/>
            <a:pathLst>
              <a:path w="4445" h="2539">
                <a:moveTo>
                  <a:pt x="2069" y="2512"/>
                </a:moveTo>
                <a:lnTo>
                  <a:pt x="0" y="2512"/>
                </a:lnTo>
                <a:lnTo>
                  <a:pt x="2069" y="0"/>
                </a:lnTo>
                <a:lnTo>
                  <a:pt x="4150" y="0"/>
                </a:lnTo>
                <a:lnTo>
                  <a:pt x="2069" y="2512"/>
                </a:lnTo>
                <a:close/>
              </a:path>
            </a:pathLst>
          </a:custGeom>
          <a:solidFill>
            <a:srgbClr val="C9CCCC"/>
          </a:solidFill>
        </p:spPr>
        <p:txBody>
          <a:bodyPr wrap="square" lIns="0" tIns="0" rIns="0" bIns="0" rtlCol="0"/>
          <a:lstStyle/>
          <a:p/>
        </p:txBody>
      </p:sp>
      <p:sp>
        <p:nvSpPr>
          <p:cNvPr id="3799" name="object 3799"/>
          <p:cNvSpPr/>
          <p:nvPr/>
        </p:nvSpPr>
        <p:spPr>
          <a:xfrm>
            <a:off x="6729598" y="2214199"/>
            <a:ext cx="6350" cy="5080"/>
          </a:xfrm>
          <a:custGeom>
            <a:rect l="l" t="t" r="r" b="b"/>
            <a:pathLst>
              <a:path w="6350" h="5080">
                <a:moveTo>
                  <a:pt x="6219" y="5013"/>
                </a:moveTo>
                <a:lnTo>
                  <a:pt x="0" y="5013"/>
                </a:lnTo>
                <a:lnTo>
                  <a:pt x="2081" y="2488"/>
                </a:lnTo>
                <a:lnTo>
                  <a:pt x="2081" y="0"/>
                </a:lnTo>
                <a:lnTo>
                  <a:pt x="6219" y="0"/>
                </a:lnTo>
                <a:lnTo>
                  <a:pt x="6219" y="5013"/>
                </a:lnTo>
                <a:close/>
              </a:path>
            </a:pathLst>
          </a:custGeom>
          <a:solidFill>
            <a:srgbClr val="C9CCCC"/>
          </a:solidFill>
        </p:spPr>
        <p:txBody>
          <a:bodyPr wrap="square" lIns="0" tIns="0" rIns="0" bIns="0" rtlCol="0"/>
          <a:lstStyle/>
          <a:p/>
        </p:txBody>
      </p:sp>
      <p:sp>
        <p:nvSpPr>
          <p:cNvPr id="3800" name="object 3800"/>
          <p:cNvSpPr/>
          <p:nvPr/>
        </p:nvSpPr>
        <p:spPr>
          <a:xfrm>
            <a:off x="6721304" y="2209190"/>
            <a:ext cx="4445" cy="2540"/>
          </a:xfrm>
          <a:custGeom>
            <a:rect l="l" t="t" r="r" b="b"/>
            <a:pathLst>
              <a:path w="4445" h="2539">
                <a:moveTo>
                  <a:pt x="0" y="0"/>
                </a:moveTo>
                <a:lnTo>
                  <a:pt x="0" y="2488"/>
                </a:lnTo>
                <a:lnTo>
                  <a:pt x="4150" y="2488"/>
                </a:lnTo>
                <a:lnTo>
                  <a:pt x="4150" y="0"/>
                </a:lnTo>
                <a:lnTo>
                  <a:pt x="0" y="0"/>
                </a:lnTo>
                <a:close/>
              </a:path>
            </a:pathLst>
          </a:custGeom>
          <a:solidFill>
            <a:srgbClr val="C9CCCC"/>
          </a:solidFill>
        </p:spPr>
        <p:txBody>
          <a:bodyPr wrap="square" lIns="0" tIns="0" rIns="0" bIns="0" rtlCol="0"/>
          <a:lstStyle/>
          <a:p/>
        </p:txBody>
      </p:sp>
      <p:sp>
        <p:nvSpPr>
          <p:cNvPr id="3801" name="object 3801"/>
          <p:cNvSpPr/>
          <p:nvPr/>
        </p:nvSpPr>
        <p:spPr>
          <a:xfrm>
            <a:off x="6750340" y="2191681"/>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802" name="object 3802"/>
          <p:cNvSpPr/>
          <p:nvPr/>
        </p:nvSpPr>
        <p:spPr>
          <a:xfrm>
            <a:off x="6752421" y="2191675"/>
            <a:ext cx="2540" cy="2540"/>
          </a:xfrm>
          <a:custGeom>
            <a:rect l="l" t="t" r="r" b="b"/>
            <a:pathLst>
              <a:path w="2540" h="2539">
                <a:moveTo>
                  <a:pt x="2081" y="2512"/>
                </a:moveTo>
                <a:lnTo>
                  <a:pt x="0" y="2512"/>
                </a:lnTo>
                <a:lnTo>
                  <a:pt x="2081" y="0"/>
                </a:lnTo>
                <a:lnTo>
                  <a:pt x="2081" y="2512"/>
                </a:lnTo>
                <a:close/>
              </a:path>
            </a:pathLst>
          </a:custGeom>
          <a:solidFill>
            <a:srgbClr val="C9CCCC"/>
          </a:solidFill>
        </p:spPr>
        <p:txBody>
          <a:bodyPr wrap="square" lIns="0" tIns="0" rIns="0" bIns="0" rtlCol="0"/>
          <a:lstStyle/>
          <a:p/>
        </p:txBody>
      </p:sp>
      <p:sp>
        <p:nvSpPr>
          <p:cNvPr id="3803" name="object 3803"/>
          <p:cNvSpPr/>
          <p:nvPr/>
        </p:nvSpPr>
        <p:spPr>
          <a:xfrm>
            <a:off x="6754501" y="2169169"/>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804" name="object 3804"/>
          <p:cNvSpPr/>
          <p:nvPr/>
        </p:nvSpPr>
        <p:spPr>
          <a:xfrm>
            <a:off x="6771105" y="2164163"/>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805" name="object 3805"/>
          <p:cNvSpPr/>
          <p:nvPr/>
        </p:nvSpPr>
        <p:spPr>
          <a:xfrm>
            <a:off x="6800148" y="2131638"/>
            <a:ext cx="4445" cy="2540"/>
          </a:xfrm>
          <a:custGeom>
            <a:rect l="l" t="t" r="r" b="b"/>
            <a:pathLst>
              <a:path w="4445" h="2539">
                <a:moveTo>
                  <a:pt x="0" y="0"/>
                </a:moveTo>
                <a:lnTo>
                  <a:pt x="0" y="2512"/>
                </a:lnTo>
                <a:lnTo>
                  <a:pt x="4150" y="2512"/>
                </a:lnTo>
                <a:lnTo>
                  <a:pt x="4150" y="0"/>
                </a:lnTo>
                <a:lnTo>
                  <a:pt x="0" y="0"/>
                </a:lnTo>
                <a:close/>
              </a:path>
            </a:pathLst>
          </a:custGeom>
          <a:solidFill>
            <a:srgbClr val="C9CCCC"/>
          </a:solidFill>
        </p:spPr>
        <p:txBody>
          <a:bodyPr wrap="square" lIns="0" tIns="0" rIns="0" bIns="0" rtlCol="0"/>
          <a:lstStyle/>
          <a:p/>
        </p:txBody>
      </p:sp>
      <p:sp>
        <p:nvSpPr>
          <p:cNvPr id="3806" name="object 3806"/>
          <p:cNvSpPr/>
          <p:nvPr/>
        </p:nvSpPr>
        <p:spPr>
          <a:xfrm>
            <a:off x="6795994" y="2129150"/>
            <a:ext cx="2540" cy="2540"/>
          </a:xfrm>
          <a:custGeom>
            <a:rect l="l" t="t" r="r" b="b"/>
            <a:pathLst>
              <a:path w="2540" h="2539">
                <a:moveTo>
                  <a:pt x="2081" y="2488"/>
                </a:moveTo>
                <a:lnTo>
                  <a:pt x="0" y="2488"/>
                </a:lnTo>
                <a:lnTo>
                  <a:pt x="0" y="0"/>
                </a:lnTo>
                <a:lnTo>
                  <a:pt x="2081" y="2488"/>
                </a:lnTo>
                <a:close/>
              </a:path>
            </a:pathLst>
          </a:custGeom>
          <a:solidFill>
            <a:srgbClr val="C9CCCC"/>
          </a:solidFill>
        </p:spPr>
        <p:txBody>
          <a:bodyPr wrap="square" lIns="0" tIns="0" rIns="0" bIns="0" rtlCol="0"/>
          <a:lstStyle/>
          <a:p/>
        </p:txBody>
      </p:sp>
      <p:sp>
        <p:nvSpPr>
          <p:cNvPr id="3807" name="object 3807"/>
          <p:cNvSpPr/>
          <p:nvPr/>
        </p:nvSpPr>
        <p:spPr>
          <a:xfrm>
            <a:off x="6787694" y="2124143"/>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808" name="object 3808"/>
          <p:cNvSpPr/>
          <p:nvPr/>
        </p:nvSpPr>
        <p:spPr>
          <a:xfrm>
            <a:off x="6795994" y="2121648"/>
            <a:ext cx="2540" cy="5080"/>
          </a:xfrm>
          <a:custGeom>
            <a:rect l="l" t="t" r="r" b="b"/>
            <a:pathLst>
              <a:path w="2540" h="5080">
                <a:moveTo>
                  <a:pt x="2081" y="5001"/>
                </a:moveTo>
                <a:lnTo>
                  <a:pt x="0" y="5001"/>
                </a:lnTo>
                <a:lnTo>
                  <a:pt x="0" y="0"/>
                </a:lnTo>
                <a:lnTo>
                  <a:pt x="2081" y="0"/>
                </a:lnTo>
                <a:lnTo>
                  <a:pt x="2081" y="5001"/>
                </a:lnTo>
                <a:close/>
              </a:path>
            </a:pathLst>
          </a:custGeom>
          <a:solidFill>
            <a:srgbClr val="C9CCCC"/>
          </a:solidFill>
        </p:spPr>
        <p:txBody>
          <a:bodyPr wrap="square" lIns="0" tIns="0" rIns="0" bIns="0" rtlCol="0"/>
          <a:lstStyle/>
          <a:p/>
        </p:txBody>
      </p:sp>
      <p:sp>
        <p:nvSpPr>
          <p:cNvPr id="3809" name="object 3809"/>
          <p:cNvSpPr/>
          <p:nvPr/>
        </p:nvSpPr>
        <p:spPr>
          <a:xfrm>
            <a:off x="6798078" y="2124137"/>
            <a:ext cx="4445" cy="2540"/>
          </a:xfrm>
          <a:custGeom>
            <a:rect l="l" t="t" r="r" b="b"/>
            <a:pathLst>
              <a:path w="4445" h="2539">
                <a:moveTo>
                  <a:pt x="4138" y="2512"/>
                </a:moveTo>
                <a:lnTo>
                  <a:pt x="0" y="2512"/>
                </a:lnTo>
                <a:lnTo>
                  <a:pt x="2069" y="0"/>
                </a:lnTo>
                <a:lnTo>
                  <a:pt x="4138" y="0"/>
                </a:lnTo>
                <a:lnTo>
                  <a:pt x="4138" y="2512"/>
                </a:lnTo>
                <a:close/>
              </a:path>
            </a:pathLst>
          </a:custGeom>
          <a:solidFill>
            <a:srgbClr val="C9CCCC"/>
          </a:solidFill>
        </p:spPr>
        <p:txBody>
          <a:bodyPr wrap="square" lIns="0" tIns="0" rIns="0" bIns="0" rtlCol="0"/>
          <a:lstStyle/>
          <a:p/>
        </p:txBody>
      </p:sp>
      <p:sp>
        <p:nvSpPr>
          <p:cNvPr id="3810" name="object 3810"/>
          <p:cNvSpPr/>
          <p:nvPr/>
        </p:nvSpPr>
        <p:spPr>
          <a:xfrm>
            <a:off x="6804296" y="2121654"/>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11" name="object 3811"/>
          <p:cNvSpPr/>
          <p:nvPr/>
        </p:nvSpPr>
        <p:spPr>
          <a:xfrm>
            <a:off x="6802218" y="2109135"/>
            <a:ext cx="8890" cy="10160"/>
          </a:xfrm>
          <a:custGeom>
            <a:rect l="l" t="t" r="r" b="b"/>
            <a:pathLst>
              <a:path w="8890" h="10160">
                <a:moveTo>
                  <a:pt x="6219" y="10014"/>
                </a:moveTo>
                <a:lnTo>
                  <a:pt x="0" y="10014"/>
                </a:lnTo>
                <a:lnTo>
                  <a:pt x="0" y="5001"/>
                </a:lnTo>
                <a:lnTo>
                  <a:pt x="2081" y="2488"/>
                </a:lnTo>
                <a:lnTo>
                  <a:pt x="4150" y="2488"/>
                </a:lnTo>
                <a:lnTo>
                  <a:pt x="4150" y="0"/>
                </a:lnTo>
                <a:lnTo>
                  <a:pt x="6219" y="0"/>
                </a:lnTo>
                <a:lnTo>
                  <a:pt x="6219" y="5001"/>
                </a:lnTo>
                <a:lnTo>
                  <a:pt x="8300" y="7501"/>
                </a:lnTo>
                <a:lnTo>
                  <a:pt x="6219" y="7501"/>
                </a:lnTo>
                <a:lnTo>
                  <a:pt x="6219" y="10014"/>
                </a:lnTo>
                <a:close/>
              </a:path>
            </a:pathLst>
          </a:custGeom>
          <a:solidFill>
            <a:srgbClr val="C9CCCC"/>
          </a:solidFill>
        </p:spPr>
        <p:txBody>
          <a:bodyPr wrap="square" lIns="0" tIns="0" rIns="0" bIns="0" rtlCol="0"/>
          <a:lstStyle/>
          <a:p/>
        </p:txBody>
      </p:sp>
      <p:sp>
        <p:nvSpPr>
          <p:cNvPr id="3812" name="object 3812"/>
          <p:cNvSpPr/>
          <p:nvPr/>
        </p:nvSpPr>
        <p:spPr>
          <a:xfrm>
            <a:off x="6802215" y="2106651"/>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813" name="object 3813"/>
          <p:cNvSpPr/>
          <p:nvPr/>
        </p:nvSpPr>
        <p:spPr>
          <a:xfrm>
            <a:off x="6804303" y="2099142"/>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814" name="object 3814"/>
          <p:cNvSpPr/>
          <p:nvPr/>
        </p:nvSpPr>
        <p:spPr>
          <a:xfrm>
            <a:off x="6829200" y="2094133"/>
            <a:ext cx="2540" cy="2540"/>
          </a:xfrm>
          <a:custGeom>
            <a:rect l="l" t="t" r="r" b="b"/>
            <a:pathLst>
              <a:path w="2540" h="2539">
                <a:moveTo>
                  <a:pt x="2081" y="2488"/>
                </a:moveTo>
                <a:lnTo>
                  <a:pt x="0" y="2488"/>
                </a:lnTo>
                <a:lnTo>
                  <a:pt x="2081" y="0"/>
                </a:lnTo>
                <a:lnTo>
                  <a:pt x="2081" y="2488"/>
                </a:lnTo>
                <a:close/>
              </a:path>
            </a:pathLst>
          </a:custGeom>
          <a:solidFill>
            <a:srgbClr val="C9CCCC"/>
          </a:solidFill>
        </p:spPr>
        <p:txBody>
          <a:bodyPr wrap="square" lIns="0" tIns="0" rIns="0" bIns="0" rtlCol="0"/>
          <a:lstStyle/>
          <a:p/>
        </p:txBody>
      </p:sp>
      <p:sp>
        <p:nvSpPr>
          <p:cNvPr id="3815" name="object 3815"/>
          <p:cNvSpPr/>
          <p:nvPr/>
        </p:nvSpPr>
        <p:spPr>
          <a:xfrm>
            <a:off x="6831279" y="2061614"/>
            <a:ext cx="2540" cy="2540"/>
          </a:xfrm>
          <a:custGeom>
            <a:rect l="l" t="t" r="r" b="b"/>
            <a:pathLst>
              <a:path w="2540" h="2539">
                <a:moveTo>
                  <a:pt x="2069" y="2488"/>
                </a:moveTo>
                <a:lnTo>
                  <a:pt x="0" y="2488"/>
                </a:lnTo>
                <a:lnTo>
                  <a:pt x="2069" y="0"/>
                </a:lnTo>
                <a:lnTo>
                  <a:pt x="2069" y="2488"/>
                </a:lnTo>
                <a:close/>
              </a:path>
            </a:pathLst>
          </a:custGeom>
          <a:solidFill>
            <a:srgbClr val="C9CCCC"/>
          </a:solidFill>
        </p:spPr>
        <p:txBody>
          <a:bodyPr wrap="square" lIns="0" tIns="0" rIns="0" bIns="0" rtlCol="0"/>
          <a:lstStyle/>
          <a:p/>
        </p:txBody>
      </p:sp>
      <p:sp>
        <p:nvSpPr>
          <p:cNvPr id="3816" name="object 3816"/>
          <p:cNvSpPr/>
          <p:nvPr/>
        </p:nvSpPr>
        <p:spPr>
          <a:xfrm>
            <a:off x="6849947" y="2041599"/>
            <a:ext cx="2540" cy="5080"/>
          </a:xfrm>
          <a:custGeom>
            <a:rect l="l" t="t" r="r" b="b"/>
            <a:pathLst>
              <a:path w="2540" h="5080">
                <a:moveTo>
                  <a:pt x="2069" y="5001"/>
                </a:moveTo>
                <a:lnTo>
                  <a:pt x="0" y="5001"/>
                </a:lnTo>
                <a:lnTo>
                  <a:pt x="0" y="0"/>
                </a:lnTo>
                <a:lnTo>
                  <a:pt x="2069" y="2488"/>
                </a:lnTo>
                <a:lnTo>
                  <a:pt x="2069" y="5001"/>
                </a:lnTo>
                <a:close/>
              </a:path>
            </a:pathLst>
          </a:custGeom>
          <a:solidFill>
            <a:srgbClr val="C9CCCC"/>
          </a:solidFill>
        </p:spPr>
        <p:txBody>
          <a:bodyPr wrap="square" lIns="0" tIns="0" rIns="0" bIns="0" rtlCol="0"/>
          <a:lstStyle/>
          <a:p/>
        </p:txBody>
      </p:sp>
      <p:sp>
        <p:nvSpPr>
          <p:cNvPr id="3817" name="object 3817"/>
          <p:cNvSpPr/>
          <p:nvPr/>
        </p:nvSpPr>
        <p:spPr>
          <a:xfrm>
            <a:off x="6860324" y="2009079"/>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818" name="object 3818"/>
          <p:cNvSpPr/>
          <p:nvPr/>
        </p:nvSpPr>
        <p:spPr>
          <a:xfrm>
            <a:off x="6860324" y="2006585"/>
            <a:ext cx="2540" cy="2540"/>
          </a:xfrm>
          <a:custGeom>
            <a:rect l="l" t="t" r="r" b="b"/>
            <a:pathLst>
              <a:path w="2540" h="2539">
                <a:moveTo>
                  <a:pt x="2069" y="2488"/>
                </a:moveTo>
                <a:lnTo>
                  <a:pt x="0" y="2488"/>
                </a:lnTo>
                <a:lnTo>
                  <a:pt x="0" y="0"/>
                </a:lnTo>
                <a:lnTo>
                  <a:pt x="2069" y="2488"/>
                </a:lnTo>
                <a:close/>
              </a:path>
            </a:pathLst>
          </a:custGeom>
          <a:solidFill>
            <a:srgbClr val="C9CCCC"/>
          </a:solidFill>
        </p:spPr>
        <p:txBody>
          <a:bodyPr wrap="square" lIns="0" tIns="0" rIns="0" bIns="0" rtlCol="0"/>
          <a:lstStyle/>
          <a:p/>
        </p:txBody>
      </p:sp>
      <p:sp>
        <p:nvSpPr>
          <p:cNvPr id="3819" name="object 3819"/>
          <p:cNvSpPr/>
          <p:nvPr/>
        </p:nvSpPr>
        <p:spPr>
          <a:xfrm>
            <a:off x="6862390" y="2006593"/>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820" name="object 3820"/>
          <p:cNvSpPr/>
          <p:nvPr/>
        </p:nvSpPr>
        <p:spPr>
          <a:xfrm>
            <a:off x="6860324" y="2004067"/>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821" name="object 3821"/>
          <p:cNvSpPr/>
          <p:nvPr/>
        </p:nvSpPr>
        <p:spPr>
          <a:xfrm>
            <a:off x="6864471" y="2004068"/>
            <a:ext cx="2540" cy="2540"/>
          </a:xfrm>
          <a:custGeom>
            <a:rect l="l" t="t" r="r" b="b"/>
            <a:pathLst>
              <a:path w="2540" h="2539">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822" name="object 3822"/>
          <p:cNvSpPr/>
          <p:nvPr/>
        </p:nvSpPr>
        <p:spPr>
          <a:xfrm>
            <a:off x="6858251" y="2001580"/>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23" name="object 3823"/>
          <p:cNvSpPr/>
          <p:nvPr/>
        </p:nvSpPr>
        <p:spPr>
          <a:xfrm>
            <a:off x="6862390" y="2001580"/>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824" name="object 3824"/>
          <p:cNvSpPr/>
          <p:nvPr/>
        </p:nvSpPr>
        <p:spPr>
          <a:xfrm>
            <a:off x="6864471" y="1999091"/>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25" name="object 3825"/>
          <p:cNvSpPr/>
          <p:nvPr/>
        </p:nvSpPr>
        <p:spPr>
          <a:xfrm>
            <a:off x="6845789" y="1994078"/>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26" name="object 3826"/>
          <p:cNvSpPr/>
          <p:nvPr/>
        </p:nvSpPr>
        <p:spPr>
          <a:xfrm>
            <a:off x="6872771" y="1994075"/>
            <a:ext cx="2540" cy="2540"/>
          </a:xfrm>
          <a:custGeom>
            <a:rect l="l" t="t" r="r" b="b"/>
            <a:pathLst>
              <a:path w="2540" h="2539">
                <a:moveTo>
                  <a:pt x="2093" y="2488"/>
                </a:moveTo>
                <a:lnTo>
                  <a:pt x="0" y="2488"/>
                </a:lnTo>
                <a:lnTo>
                  <a:pt x="0" y="0"/>
                </a:lnTo>
                <a:lnTo>
                  <a:pt x="2093" y="2488"/>
                </a:lnTo>
                <a:close/>
              </a:path>
            </a:pathLst>
          </a:custGeom>
          <a:solidFill>
            <a:srgbClr val="C9CCCC"/>
          </a:solidFill>
        </p:spPr>
        <p:txBody>
          <a:bodyPr wrap="square" lIns="0" tIns="0" rIns="0" bIns="0" rtlCol="0"/>
          <a:lstStyle/>
          <a:p/>
        </p:txBody>
      </p:sp>
      <p:sp>
        <p:nvSpPr>
          <p:cNvPr id="3827" name="object 3827"/>
          <p:cNvSpPr/>
          <p:nvPr/>
        </p:nvSpPr>
        <p:spPr>
          <a:xfrm>
            <a:off x="6868634" y="1989065"/>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28" name="object 3828"/>
          <p:cNvSpPr/>
          <p:nvPr/>
        </p:nvSpPr>
        <p:spPr>
          <a:xfrm>
            <a:off x="6843724" y="1984055"/>
            <a:ext cx="2540" cy="2540"/>
          </a:xfrm>
          <a:custGeom>
            <a:rect l="l" t="t" r="r" b="b"/>
            <a:pathLst>
              <a:path w="2540" h="2539">
                <a:moveTo>
                  <a:pt x="2069" y="2512"/>
                </a:moveTo>
                <a:lnTo>
                  <a:pt x="0" y="0"/>
                </a:lnTo>
                <a:lnTo>
                  <a:pt x="2069" y="0"/>
                </a:lnTo>
                <a:lnTo>
                  <a:pt x="2069" y="2512"/>
                </a:lnTo>
                <a:close/>
              </a:path>
            </a:pathLst>
          </a:custGeom>
          <a:solidFill>
            <a:srgbClr val="C9CCCC"/>
          </a:solidFill>
        </p:spPr>
        <p:txBody>
          <a:bodyPr wrap="square" lIns="0" tIns="0" rIns="0" bIns="0" rtlCol="0"/>
          <a:lstStyle/>
          <a:p/>
        </p:txBody>
      </p:sp>
      <p:sp>
        <p:nvSpPr>
          <p:cNvPr id="3829" name="object 3829"/>
          <p:cNvSpPr/>
          <p:nvPr/>
        </p:nvSpPr>
        <p:spPr>
          <a:xfrm>
            <a:off x="6845789" y="1979075"/>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30" name="object 3830"/>
          <p:cNvSpPr/>
          <p:nvPr/>
        </p:nvSpPr>
        <p:spPr>
          <a:xfrm>
            <a:off x="6856170" y="1979075"/>
            <a:ext cx="2540" cy="2540"/>
          </a:xfrm>
          <a:custGeom>
            <a:rect l="l" t="t" r="r" b="b"/>
            <a:pathLst>
              <a:path w="2540" h="2539">
                <a:moveTo>
                  <a:pt x="0" y="2488"/>
                </a:moveTo>
                <a:lnTo>
                  <a:pt x="2081" y="2488"/>
                </a:lnTo>
                <a:lnTo>
                  <a:pt x="2081" y="0"/>
                </a:lnTo>
                <a:lnTo>
                  <a:pt x="0" y="0"/>
                </a:lnTo>
                <a:lnTo>
                  <a:pt x="0" y="2488"/>
                </a:lnTo>
                <a:close/>
              </a:path>
            </a:pathLst>
          </a:custGeom>
          <a:solidFill>
            <a:srgbClr val="C9CCCC"/>
          </a:solidFill>
        </p:spPr>
        <p:txBody>
          <a:bodyPr wrap="square" lIns="0" tIns="0" rIns="0" bIns="0" rtlCol="0"/>
          <a:lstStyle/>
          <a:p/>
        </p:txBody>
      </p:sp>
      <p:sp>
        <p:nvSpPr>
          <p:cNvPr id="3831" name="object 3831"/>
          <p:cNvSpPr/>
          <p:nvPr/>
        </p:nvSpPr>
        <p:spPr>
          <a:xfrm>
            <a:off x="6849948" y="1976554"/>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832" name="object 3832"/>
          <p:cNvSpPr/>
          <p:nvPr/>
        </p:nvSpPr>
        <p:spPr>
          <a:xfrm>
            <a:off x="6864478" y="1974066"/>
            <a:ext cx="2540" cy="2540"/>
          </a:xfrm>
          <a:custGeom>
            <a:rect l="l" t="t" r="r" b="b"/>
            <a:pathLst>
              <a:path w="2540" h="2539">
                <a:moveTo>
                  <a:pt x="0" y="2488"/>
                </a:moveTo>
                <a:lnTo>
                  <a:pt x="0" y="0"/>
                </a:lnTo>
                <a:lnTo>
                  <a:pt x="2069" y="0"/>
                </a:lnTo>
                <a:lnTo>
                  <a:pt x="0" y="2488"/>
                </a:lnTo>
                <a:close/>
              </a:path>
            </a:pathLst>
          </a:custGeom>
          <a:solidFill>
            <a:srgbClr val="C9CCCC"/>
          </a:solidFill>
        </p:spPr>
        <p:txBody>
          <a:bodyPr wrap="square" lIns="0" tIns="0" rIns="0" bIns="0" rtlCol="0"/>
          <a:lstStyle/>
          <a:p/>
        </p:txBody>
      </p:sp>
      <p:sp>
        <p:nvSpPr>
          <p:cNvPr id="3833" name="object 3833"/>
          <p:cNvSpPr/>
          <p:nvPr/>
        </p:nvSpPr>
        <p:spPr>
          <a:xfrm>
            <a:off x="6868634" y="1971545"/>
            <a:ext cx="2540" cy="2540"/>
          </a:xfrm>
          <a:custGeom>
            <a:rect l="l" t="t" r="r" b="b"/>
            <a:pathLst>
              <a:path w="2540" h="2539">
                <a:moveTo>
                  <a:pt x="2069" y="2512"/>
                </a:moveTo>
                <a:lnTo>
                  <a:pt x="0" y="2512"/>
                </a:lnTo>
                <a:lnTo>
                  <a:pt x="2069" y="0"/>
                </a:lnTo>
                <a:lnTo>
                  <a:pt x="2069" y="2512"/>
                </a:lnTo>
                <a:close/>
              </a:path>
            </a:pathLst>
          </a:custGeom>
          <a:solidFill>
            <a:srgbClr val="C9CCCC"/>
          </a:solidFill>
        </p:spPr>
        <p:txBody>
          <a:bodyPr wrap="square" lIns="0" tIns="0" rIns="0" bIns="0" rtlCol="0"/>
          <a:lstStyle/>
          <a:p/>
        </p:txBody>
      </p:sp>
      <p:sp>
        <p:nvSpPr>
          <p:cNvPr id="3834" name="object 3834"/>
          <p:cNvSpPr/>
          <p:nvPr/>
        </p:nvSpPr>
        <p:spPr>
          <a:xfrm>
            <a:off x="6866549" y="1974066"/>
            <a:ext cx="2540" cy="2540"/>
          </a:xfrm>
          <a:custGeom>
            <a:rect l="l" t="t" r="r" b="b"/>
            <a:pathLst>
              <a:path w="2540" h="2539">
                <a:moveTo>
                  <a:pt x="0" y="2488"/>
                </a:moveTo>
                <a:lnTo>
                  <a:pt x="0" y="0"/>
                </a:lnTo>
                <a:lnTo>
                  <a:pt x="2081" y="0"/>
                </a:lnTo>
                <a:lnTo>
                  <a:pt x="0" y="2488"/>
                </a:lnTo>
                <a:close/>
              </a:path>
            </a:pathLst>
          </a:custGeom>
          <a:solidFill>
            <a:srgbClr val="C9CCCC"/>
          </a:solidFill>
        </p:spPr>
        <p:txBody>
          <a:bodyPr wrap="square" lIns="0" tIns="0" rIns="0" bIns="0" rtlCol="0"/>
          <a:lstStyle/>
          <a:p/>
        </p:txBody>
      </p:sp>
      <p:sp>
        <p:nvSpPr>
          <p:cNvPr id="3835" name="object 3835"/>
          <p:cNvSpPr/>
          <p:nvPr/>
        </p:nvSpPr>
        <p:spPr>
          <a:xfrm>
            <a:off x="6854104" y="1969050"/>
            <a:ext cx="8890" cy="5080"/>
          </a:xfrm>
          <a:custGeom>
            <a:rect l="l" t="t" r="r" b="b"/>
            <a:pathLst>
              <a:path w="8890" h="5080">
                <a:moveTo>
                  <a:pt x="8288" y="5013"/>
                </a:moveTo>
                <a:lnTo>
                  <a:pt x="0" y="5013"/>
                </a:lnTo>
                <a:lnTo>
                  <a:pt x="0" y="2488"/>
                </a:lnTo>
                <a:lnTo>
                  <a:pt x="2069" y="0"/>
                </a:lnTo>
                <a:lnTo>
                  <a:pt x="6219" y="0"/>
                </a:lnTo>
                <a:lnTo>
                  <a:pt x="6219" y="2488"/>
                </a:lnTo>
                <a:lnTo>
                  <a:pt x="8288" y="5013"/>
                </a:lnTo>
                <a:close/>
              </a:path>
            </a:pathLst>
          </a:custGeom>
          <a:solidFill>
            <a:srgbClr val="C9CCCC"/>
          </a:solidFill>
        </p:spPr>
        <p:txBody>
          <a:bodyPr wrap="square" lIns="0" tIns="0" rIns="0" bIns="0" rtlCol="0"/>
          <a:lstStyle/>
          <a:p/>
        </p:txBody>
      </p:sp>
      <p:sp>
        <p:nvSpPr>
          <p:cNvPr id="3836" name="object 3836"/>
          <p:cNvSpPr/>
          <p:nvPr/>
        </p:nvSpPr>
        <p:spPr>
          <a:xfrm>
            <a:off x="6845789" y="1969061"/>
            <a:ext cx="2540" cy="2540"/>
          </a:xfrm>
          <a:custGeom>
            <a:rect l="l" t="t" r="r" b="b"/>
            <a:pathLst>
              <a:path w="2540" h="2539">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37" name="object 3837"/>
          <p:cNvSpPr/>
          <p:nvPr/>
        </p:nvSpPr>
        <p:spPr>
          <a:xfrm>
            <a:off x="6872760" y="1961559"/>
            <a:ext cx="2540" cy="2540"/>
          </a:xfrm>
          <a:custGeom>
            <a:rect l="l" t="t" r="r" b="b"/>
            <a:pathLst>
              <a:path w="2540" h="2539">
                <a:moveTo>
                  <a:pt x="0" y="2488"/>
                </a:moveTo>
                <a:lnTo>
                  <a:pt x="2093" y="2488"/>
                </a:lnTo>
                <a:lnTo>
                  <a:pt x="2093" y="0"/>
                </a:lnTo>
                <a:lnTo>
                  <a:pt x="0" y="0"/>
                </a:lnTo>
                <a:lnTo>
                  <a:pt x="0" y="2488"/>
                </a:lnTo>
                <a:close/>
              </a:path>
            </a:pathLst>
          </a:custGeom>
          <a:solidFill>
            <a:srgbClr val="C9CCCC"/>
          </a:solidFill>
        </p:spPr>
        <p:txBody>
          <a:bodyPr wrap="square" lIns="0" tIns="0" rIns="0" bIns="0" rtlCol="0"/>
          <a:lstStyle/>
          <a:p/>
        </p:txBody>
      </p:sp>
      <p:sp>
        <p:nvSpPr>
          <p:cNvPr id="3838" name="object 3838"/>
          <p:cNvSpPr/>
          <p:nvPr/>
        </p:nvSpPr>
        <p:spPr>
          <a:xfrm>
            <a:off x="6866549" y="1956542"/>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839" name="object 3839"/>
          <p:cNvSpPr/>
          <p:nvPr/>
        </p:nvSpPr>
        <p:spPr>
          <a:xfrm>
            <a:off x="6852018" y="1951536"/>
            <a:ext cx="2540" cy="2540"/>
          </a:xfrm>
          <a:custGeom>
            <a:rect l="l" t="t" r="r" b="b"/>
            <a:pathLst>
              <a:path w="2540" h="2539">
                <a:moveTo>
                  <a:pt x="0" y="2512"/>
                </a:moveTo>
                <a:lnTo>
                  <a:pt x="0" y="0"/>
                </a:lnTo>
                <a:lnTo>
                  <a:pt x="2081" y="0"/>
                </a:lnTo>
                <a:lnTo>
                  <a:pt x="0" y="2512"/>
                </a:lnTo>
                <a:close/>
              </a:path>
            </a:pathLst>
          </a:custGeom>
          <a:solidFill>
            <a:srgbClr val="C9CCCC"/>
          </a:solidFill>
        </p:spPr>
        <p:txBody>
          <a:bodyPr wrap="square" lIns="0" tIns="0" rIns="0" bIns="0" rtlCol="0"/>
          <a:lstStyle/>
          <a:p/>
        </p:txBody>
      </p:sp>
      <p:sp>
        <p:nvSpPr>
          <p:cNvPr id="3840" name="object 3840"/>
          <p:cNvSpPr/>
          <p:nvPr/>
        </p:nvSpPr>
        <p:spPr>
          <a:xfrm>
            <a:off x="6814678" y="1548790"/>
            <a:ext cx="2540" cy="2540"/>
          </a:xfrm>
          <a:custGeom>
            <a:rect l="l" t="t" r="r" b="b"/>
            <a:pathLst>
              <a:path w="2540" h="2540">
                <a:moveTo>
                  <a:pt x="0" y="2512"/>
                </a:moveTo>
                <a:lnTo>
                  <a:pt x="2069" y="2512"/>
                </a:lnTo>
                <a:lnTo>
                  <a:pt x="2069" y="0"/>
                </a:lnTo>
                <a:lnTo>
                  <a:pt x="0" y="0"/>
                </a:lnTo>
                <a:lnTo>
                  <a:pt x="0" y="2512"/>
                </a:lnTo>
                <a:close/>
              </a:path>
            </a:pathLst>
          </a:custGeom>
          <a:solidFill>
            <a:srgbClr val="C9CCCC"/>
          </a:solidFill>
        </p:spPr>
        <p:txBody>
          <a:bodyPr wrap="square" lIns="0" tIns="0" rIns="0" bIns="0" rtlCol="0"/>
          <a:lstStyle/>
          <a:p/>
        </p:txBody>
      </p:sp>
      <p:sp>
        <p:nvSpPr>
          <p:cNvPr id="3841" name="object 3841"/>
          <p:cNvSpPr/>
          <p:nvPr/>
        </p:nvSpPr>
        <p:spPr>
          <a:xfrm>
            <a:off x="6860321" y="1543801"/>
            <a:ext cx="2540" cy="2540"/>
          </a:xfrm>
          <a:custGeom>
            <a:rect l="l" t="t" r="r" b="b"/>
            <a:pathLst>
              <a:path w="2540" h="2540">
                <a:moveTo>
                  <a:pt x="0" y="2488"/>
                </a:moveTo>
                <a:lnTo>
                  <a:pt x="2069" y="2488"/>
                </a:lnTo>
                <a:lnTo>
                  <a:pt x="2069" y="0"/>
                </a:lnTo>
                <a:lnTo>
                  <a:pt x="0" y="0"/>
                </a:lnTo>
                <a:lnTo>
                  <a:pt x="0" y="2488"/>
                </a:lnTo>
                <a:close/>
              </a:path>
            </a:pathLst>
          </a:custGeom>
          <a:solidFill>
            <a:srgbClr val="C9CCCC"/>
          </a:solidFill>
        </p:spPr>
        <p:txBody>
          <a:bodyPr wrap="square" lIns="0" tIns="0" rIns="0" bIns="0" rtlCol="0"/>
          <a:lstStyle/>
          <a:p/>
        </p:txBody>
      </p:sp>
      <p:sp>
        <p:nvSpPr>
          <p:cNvPr id="3842" name="object 3842"/>
          <p:cNvSpPr/>
          <p:nvPr/>
        </p:nvSpPr>
        <p:spPr>
          <a:xfrm>
            <a:off x="6872765" y="1521272"/>
            <a:ext cx="2540" cy="2540"/>
          </a:xfrm>
          <a:custGeom>
            <a:rect l="l" t="t" r="r" b="b"/>
            <a:pathLst>
              <a:path w="2540" h="2540">
                <a:moveTo>
                  <a:pt x="2093" y="2512"/>
                </a:moveTo>
                <a:lnTo>
                  <a:pt x="0" y="2512"/>
                </a:lnTo>
                <a:lnTo>
                  <a:pt x="2093" y="0"/>
                </a:lnTo>
                <a:lnTo>
                  <a:pt x="2093" y="2512"/>
                </a:lnTo>
                <a:close/>
              </a:path>
            </a:pathLst>
          </a:custGeom>
          <a:solidFill>
            <a:srgbClr val="C9CCCC"/>
          </a:solidFill>
        </p:spPr>
        <p:txBody>
          <a:bodyPr wrap="square" lIns="0" tIns="0" rIns="0" bIns="0" rtlCol="0"/>
          <a:lstStyle/>
          <a:p/>
        </p:txBody>
      </p:sp>
      <p:sp>
        <p:nvSpPr>
          <p:cNvPr id="3843" name="object 3843"/>
          <p:cNvSpPr/>
          <p:nvPr/>
        </p:nvSpPr>
        <p:spPr>
          <a:xfrm>
            <a:off x="6762791" y="1478739"/>
            <a:ext cx="2540" cy="2540"/>
          </a:xfrm>
          <a:custGeom>
            <a:rect l="l" t="t" r="r" b="b"/>
            <a:pathLst>
              <a:path w="2540" h="2540">
                <a:moveTo>
                  <a:pt x="0" y="2512"/>
                </a:moveTo>
                <a:lnTo>
                  <a:pt x="2093" y="2512"/>
                </a:lnTo>
                <a:lnTo>
                  <a:pt x="2093" y="0"/>
                </a:lnTo>
                <a:lnTo>
                  <a:pt x="0" y="0"/>
                </a:lnTo>
                <a:lnTo>
                  <a:pt x="0" y="2512"/>
                </a:lnTo>
                <a:close/>
              </a:path>
            </a:pathLst>
          </a:custGeom>
          <a:solidFill>
            <a:srgbClr val="C9CCCC"/>
          </a:solidFill>
        </p:spPr>
        <p:txBody>
          <a:bodyPr wrap="square" lIns="0" tIns="0" rIns="0" bIns="0" rtlCol="0"/>
          <a:lstStyle/>
          <a:p/>
        </p:txBody>
      </p:sp>
      <p:sp>
        <p:nvSpPr>
          <p:cNvPr id="3844" name="object 3844"/>
          <p:cNvSpPr/>
          <p:nvPr/>
        </p:nvSpPr>
        <p:spPr>
          <a:xfrm>
            <a:off x="6948049" y="2259501"/>
            <a:ext cx="6350" cy="7620"/>
          </a:xfrm>
          <a:custGeom>
            <a:rect l="l" t="t" r="r" b="b"/>
            <a:pathLst>
              <a:path w="6350" h="7619">
                <a:moveTo>
                  <a:pt x="5403" y="1758"/>
                </a:moveTo>
                <a:lnTo>
                  <a:pt x="2607" y="1758"/>
                </a:lnTo>
                <a:lnTo>
                  <a:pt x="2834" y="0"/>
                </a:lnTo>
                <a:lnTo>
                  <a:pt x="4150" y="107"/>
                </a:lnTo>
                <a:lnTo>
                  <a:pt x="5334" y="1351"/>
                </a:lnTo>
                <a:lnTo>
                  <a:pt x="5403" y="1758"/>
                </a:lnTo>
                <a:close/>
              </a:path>
              <a:path w="6350" h="7619">
                <a:moveTo>
                  <a:pt x="3085" y="7310"/>
                </a:moveTo>
                <a:lnTo>
                  <a:pt x="2045" y="7046"/>
                </a:lnTo>
                <a:lnTo>
                  <a:pt x="1566" y="6568"/>
                </a:lnTo>
                <a:lnTo>
                  <a:pt x="526" y="5132"/>
                </a:lnTo>
                <a:lnTo>
                  <a:pt x="0" y="3912"/>
                </a:lnTo>
                <a:lnTo>
                  <a:pt x="550" y="1579"/>
                </a:lnTo>
                <a:lnTo>
                  <a:pt x="1937" y="873"/>
                </a:lnTo>
                <a:lnTo>
                  <a:pt x="2607" y="1758"/>
                </a:lnTo>
                <a:lnTo>
                  <a:pt x="5403" y="1758"/>
                </a:lnTo>
                <a:lnTo>
                  <a:pt x="5860" y="4450"/>
                </a:lnTo>
                <a:lnTo>
                  <a:pt x="5191" y="6173"/>
                </a:lnTo>
                <a:lnTo>
                  <a:pt x="3588" y="7166"/>
                </a:lnTo>
                <a:lnTo>
                  <a:pt x="3085" y="7310"/>
                </a:lnTo>
                <a:close/>
              </a:path>
            </a:pathLst>
          </a:custGeom>
          <a:solidFill>
            <a:srgbClr val="C9CCCC"/>
          </a:solidFill>
        </p:spPr>
        <p:txBody>
          <a:bodyPr wrap="square" lIns="0" tIns="0" rIns="0" bIns="0" rtlCol="0"/>
          <a:lstStyle/>
          <a:p/>
        </p:txBody>
      </p:sp>
      <p:sp>
        <p:nvSpPr>
          <p:cNvPr id="3845" name="object 3845"/>
          <p:cNvSpPr/>
          <p:nvPr/>
        </p:nvSpPr>
        <p:spPr>
          <a:xfrm>
            <a:off x="6094694" y="3493784"/>
            <a:ext cx="11430" cy="77470"/>
          </a:xfrm>
          <a:custGeom>
            <a:rect l="l" t="t" r="r" b="b"/>
            <a:pathLst>
              <a:path w="11429" h="77470">
                <a:moveTo>
                  <a:pt x="8561" y="76978"/>
                </a:moveTo>
                <a:lnTo>
                  <a:pt x="7150" y="76978"/>
                </a:lnTo>
                <a:lnTo>
                  <a:pt x="6133" y="76176"/>
                </a:lnTo>
                <a:lnTo>
                  <a:pt x="5738" y="74860"/>
                </a:lnTo>
                <a:lnTo>
                  <a:pt x="2202" y="59059"/>
                </a:lnTo>
                <a:lnTo>
                  <a:pt x="266" y="41057"/>
                </a:lnTo>
                <a:lnTo>
                  <a:pt x="0" y="22042"/>
                </a:lnTo>
                <a:lnTo>
                  <a:pt x="1468" y="3206"/>
                </a:lnTo>
                <a:lnTo>
                  <a:pt x="1696" y="1447"/>
                </a:lnTo>
                <a:lnTo>
                  <a:pt x="2976" y="0"/>
                </a:lnTo>
                <a:lnTo>
                  <a:pt x="4530" y="514"/>
                </a:lnTo>
                <a:lnTo>
                  <a:pt x="5990" y="777"/>
                </a:lnTo>
                <a:lnTo>
                  <a:pt x="6994" y="2440"/>
                </a:lnTo>
                <a:lnTo>
                  <a:pt x="6767" y="4187"/>
                </a:lnTo>
                <a:lnTo>
                  <a:pt x="5350" y="22245"/>
                </a:lnTo>
                <a:lnTo>
                  <a:pt x="5590" y="40430"/>
                </a:lnTo>
                <a:lnTo>
                  <a:pt x="7421" y="57606"/>
                </a:lnTo>
                <a:lnTo>
                  <a:pt x="10774" y="72635"/>
                </a:lnTo>
                <a:lnTo>
                  <a:pt x="11288" y="74322"/>
                </a:lnTo>
                <a:lnTo>
                  <a:pt x="10559" y="76176"/>
                </a:lnTo>
                <a:lnTo>
                  <a:pt x="8860" y="76906"/>
                </a:lnTo>
                <a:lnTo>
                  <a:pt x="8561" y="76978"/>
                </a:lnTo>
                <a:close/>
              </a:path>
            </a:pathLst>
          </a:custGeom>
          <a:solidFill>
            <a:srgbClr val="C9CCCC"/>
          </a:solidFill>
        </p:spPr>
        <p:txBody>
          <a:bodyPr wrap="square" lIns="0" tIns="0" rIns="0" bIns="0" rtlCol="0"/>
          <a:lstStyle/>
          <a:p/>
        </p:txBody>
      </p:sp>
      <p:sp>
        <p:nvSpPr>
          <p:cNvPr id="3846" name="object 3846"/>
          <p:cNvSpPr/>
          <p:nvPr/>
        </p:nvSpPr>
        <p:spPr>
          <a:xfrm>
            <a:off x="6874023" y="2355657"/>
            <a:ext cx="18415" cy="67310"/>
          </a:xfrm>
          <a:custGeom>
            <a:rect l="l" t="t" r="r" b="b"/>
            <a:pathLst>
              <a:path w="18415" h="67310">
                <a:moveTo>
                  <a:pt x="4174" y="66892"/>
                </a:moveTo>
                <a:lnTo>
                  <a:pt x="2583" y="66892"/>
                </a:lnTo>
                <a:lnTo>
                  <a:pt x="956" y="66533"/>
                </a:lnTo>
                <a:lnTo>
                  <a:pt x="0" y="64846"/>
                </a:lnTo>
                <a:lnTo>
                  <a:pt x="263" y="63087"/>
                </a:lnTo>
                <a:lnTo>
                  <a:pt x="9056" y="17566"/>
                </a:lnTo>
                <a:lnTo>
                  <a:pt x="14771" y="0"/>
                </a:lnTo>
                <a:lnTo>
                  <a:pt x="16159" y="562"/>
                </a:lnTo>
                <a:lnTo>
                  <a:pt x="17570" y="1100"/>
                </a:lnTo>
                <a:lnTo>
                  <a:pt x="18348" y="2919"/>
                </a:lnTo>
                <a:lnTo>
                  <a:pt x="17893" y="4630"/>
                </a:lnTo>
                <a:lnTo>
                  <a:pt x="14208" y="19339"/>
                </a:lnTo>
                <a:lnTo>
                  <a:pt x="10912" y="34214"/>
                </a:lnTo>
                <a:lnTo>
                  <a:pt x="8018" y="49202"/>
                </a:lnTo>
                <a:lnTo>
                  <a:pt x="5298" y="65803"/>
                </a:lnTo>
                <a:lnTo>
                  <a:pt x="4174" y="66892"/>
                </a:lnTo>
                <a:close/>
              </a:path>
            </a:pathLst>
          </a:custGeom>
          <a:solidFill>
            <a:srgbClr val="C9CCCC"/>
          </a:solidFill>
        </p:spPr>
        <p:txBody>
          <a:bodyPr wrap="square" lIns="0" tIns="0" rIns="0" bIns="0" rtlCol="0"/>
          <a:lstStyle/>
          <a:p/>
        </p:txBody>
      </p:sp>
      <p:sp>
        <p:nvSpPr>
          <p:cNvPr id="3847" name="object 3847"/>
          <p:cNvSpPr/>
          <p:nvPr/>
        </p:nvSpPr>
        <p:spPr>
          <a:xfrm>
            <a:off x="6801287" y="2533290"/>
            <a:ext cx="45720" cy="64769"/>
          </a:xfrm>
          <a:custGeom>
            <a:rect l="l" t="t" r="r" b="b"/>
            <a:pathLst>
              <a:path w="45720" h="64769">
                <a:moveTo>
                  <a:pt x="3803" y="64356"/>
                </a:moveTo>
                <a:lnTo>
                  <a:pt x="2428" y="64356"/>
                </a:lnTo>
                <a:lnTo>
                  <a:pt x="1853" y="64128"/>
                </a:lnTo>
                <a:lnTo>
                  <a:pt x="203" y="62573"/>
                </a:lnTo>
                <a:lnTo>
                  <a:pt x="0" y="60551"/>
                </a:lnTo>
                <a:lnTo>
                  <a:pt x="897" y="59139"/>
                </a:lnTo>
                <a:lnTo>
                  <a:pt x="30039" y="16024"/>
                </a:lnTo>
                <a:lnTo>
                  <a:pt x="43083" y="0"/>
                </a:lnTo>
                <a:lnTo>
                  <a:pt x="45319" y="2345"/>
                </a:lnTo>
                <a:lnTo>
                  <a:pt x="45427" y="4390"/>
                </a:lnTo>
                <a:lnTo>
                  <a:pt x="34132" y="20206"/>
                </a:lnTo>
                <a:lnTo>
                  <a:pt x="24247" y="34427"/>
                </a:lnTo>
                <a:lnTo>
                  <a:pt x="14636" y="48647"/>
                </a:lnTo>
                <a:lnTo>
                  <a:pt x="4592" y="63937"/>
                </a:lnTo>
                <a:lnTo>
                  <a:pt x="3803" y="64356"/>
                </a:lnTo>
                <a:close/>
              </a:path>
            </a:pathLst>
          </a:custGeom>
          <a:solidFill>
            <a:srgbClr val="C9CCCC"/>
          </a:solidFill>
        </p:spPr>
        <p:txBody>
          <a:bodyPr wrap="square" lIns="0" tIns="0" rIns="0" bIns="0" rtlCol="0"/>
          <a:lstStyle/>
          <a:p/>
        </p:txBody>
      </p:sp>
      <p:sp>
        <p:nvSpPr>
          <p:cNvPr id="3848" name="object 3848"/>
          <p:cNvSpPr/>
          <p:nvPr/>
        </p:nvSpPr>
        <p:spPr>
          <a:xfrm>
            <a:off x="6707868" y="2710804"/>
            <a:ext cx="35560" cy="69850"/>
          </a:xfrm>
          <a:custGeom>
            <a:rect l="l" t="t" r="r" b="b"/>
            <a:pathLst>
              <a:path w="35559" h="69850">
                <a:moveTo>
                  <a:pt x="4042" y="69464"/>
                </a:moveTo>
                <a:lnTo>
                  <a:pt x="2667" y="69464"/>
                </a:lnTo>
                <a:lnTo>
                  <a:pt x="2260" y="69369"/>
                </a:lnTo>
                <a:lnTo>
                  <a:pt x="550" y="68352"/>
                </a:lnTo>
                <a:lnTo>
                  <a:pt x="0" y="66425"/>
                </a:lnTo>
                <a:lnTo>
                  <a:pt x="645" y="64822"/>
                </a:lnTo>
                <a:lnTo>
                  <a:pt x="22251" y="16809"/>
                </a:lnTo>
                <a:lnTo>
                  <a:pt x="32318" y="0"/>
                </a:lnTo>
                <a:lnTo>
                  <a:pt x="34794" y="1950"/>
                </a:lnTo>
                <a:lnTo>
                  <a:pt x="35165" y="3948"/>
                </a:lnTo>
                <a:lnTo>
                  <a:pt x="34363" y="5443"/>
                </a:lnTo>
                <a:lnTo>
                  <a:pt x="26847" y="20129"/>
                </a:lnTo>
                <a:lnTo>
                  <a:pt x="19358" y="35755"/>
                </a:lnTo>
                <a:lnTo>
                  <a:pt x="12147" y="51775"/>
                </a:lnTo>
                <a:lnTo>
                  <a:pt x="5466" y="67646"/>
                </a:lnTo>
                <a:lnTo>
                  <a:pt x="4999" y="68794"/>
                </a:lnTo>
                <a:lnTo>
                  <a:pt x="4042" y="69464"/>
                </a:lnTo>
                <a:close/>
              </a:path>
            </a:pathLst>
          </a:custGeom>
          <a:solidFill>
            <a:srgbClr val="C9CCCC"/>
          </a:solidFill>
        </p:spPr>
        <p:txBody>
          <a:bodyPr wrap="square" lIns="0" tIns="0" rIns="0" bIns="0" rtlCol="0"/>
          <a:lstStyle/>
          <a:p/>
        </p:txBody>
      </p:sp>
      <p:sp>
        <p:nvSpPr>
          <p:cNvPr id="3849" name="object 3849"/>
          <p:cNvSpPr/>
          <p:nvPr/>
        </p:nvSpPr>
        <p:spPr>
          <a:xfrm>
            <a:off x="6685422" y="2906392"/>
            <a:ext cx="5715" cy="71755"/>
          </a:xfrm>
          <a:custGeom>
            <a:rect l="l" t="t" r="r" b="b"/>
            <a:pathLst>
              <a:path w="5715" h="71755">
                <a:moveTo>
                  <a:pt x="4150" y="71498"/>
                </a:moveTo>
                <a:lnTo>
                  <a:pt x="1208" y="71498"/>
                </a:lnTo>
                <a:lnTo>
                  <a:pt x="0" y="70051"/>
                </a:lnTo>
                <a:lnTo>
                  <a:pt x="0" y="1447"/>
                </a:lnTo>
                <a:lnTo>
                  <a:pt x="1208" y="0"/>
                </a:lnTo>
                <a:lnTo>
                  <a:pt x="4150" y="0"/>
                </a:lnTo>
                <a:lnTo>
                  <a:pt x="5358" y="1447"/>
                </a:lnTo>
                <a:lnTo>
                  <a:pt x="5358" y="70051"/>
                </a:lnTo>
                <a:lnTo>
                  <a:pt x="4150" y="71498"/>
                </a:lnTo>
                <a:close/>
              </a:path>
            </a:pathLst>
          </a:custGeom>
          <a:solidFill>
            <a:srgbClr val="C9CCCC"/>
          </a:solidFill>
        </p:spPr>
        <p:txBody>
          <a:bodyPr wrap="square" lIns="0" tIns="0" rIns="0" bIns="0" rtlCol="0"/>
          <a:lstStyle/>
          <a:p/>
        </p:txBody>
      </p:sp>
      <p:sp>
        <p:nvSpPr>
          <p:cNvPr id="3850" name="object 3850"/>
          <p:cNvSpPr/>
          <p:nvPr/>
        </p:nvSpPr>
        <p:spPr>
          <a:xfrm>
            <a:off x="6658058" y="3171149"/>
            <a:ext cx="29209" cy="77470"/>
          </a:xfrm>
          <a:custGeom>
            <a:rect l="l" t="t" r="r" b="b"/>
            <a:pathLst>
              <a:path w="29209" h="77469">
                <a:moveTo>
                  <a:pt x="4006" y="76906"/>
                </a:moveTo>
                <a:lnTo>
                  <a:pt x="2619" y="76906"/>
                </a:lnTo>
                <a:lnTo>
                  <a:pt x="2176" y="76775"/>
                </a:lnTo>
                <a:lnTo>
                  <a:pt x="478" y="75638"/>
                </a:lnTo>
                <a:lnTo>
                  <a:pt x="0" y="73664"/>
                </a:lnTo>
                <a:lnTo>
                  <a:pt x="717" y="72097"/>
                </a:lnTo>
                <a:lnTo>
                  <a:pt x="7831" y="55405"/>
                </a:lnTo>
                <a:lnTo>
                  <a:pt x="14016" y="38139"/>
                </a:lnTo>
                <a:lnTo>
                  <a:pt x="19194" y="20545"/>
                </a:lnTo>
                <a:lnTo>
                  <a:pt x="23329" y="2656"/>
                </a:lnTo>
                <a:lnTo>
                  <a:pt x="23622" y="1136"/>
                </a:lnTo>
                <a:lnTo>
                  <a:pt x="25034" y="0"/>
                </a:lnTo>
                <a:lnTo>
                  <a:pt x="26517" y="490"/>
                </a:lnTo>
                <a:lnTo>
                  <a:pt x="27952" y="909"/>
                </a:lnTo>
                <a:lnTo>
                  <a:pt x="28837" y="2656"/>
                </a:lnTo>
                <a:lnTo>
                  <a:pt x="19002" y="40484"/>
                </a:lnTo>
                <a:lnTo>
                  <a:pt x="4927" y="76308"/>
                </a:lnTo>
                <a:lnTo>
                  <a:pt x="4006" y="76906"/>
                </a:lnTo>
                <a:close/>
              </a:path>
            </a:pathLst>
          </a:custGeom>
          <a:solidFill>
            <a:srgbClr val="C9CCCC"/>
          </a:solidFill>
        </p:spPr>
        <p:txBody>
          <a:bodyPr wrap="square" lIns="0" tIns="0" rIns="0" bIns="0" rtlCol="0"/>
          <a:lstStyle/>
          <a:p/>
        </p:txBody>
      </p:sp>
      <p:sp>
        <p:nvSpPr>
          <p:cNvPr id="3851" name="object 3851"/>
          <p:cNvSpPr/>
          <p:nvPr/>
        </p:nvSpPr>
        <p:spPr>
          <a:xfrm>
            <a:off x="6494177" y="3433850"/>
            <a:ext cx="43815" cy="62230"/>
          </a:xfrm>
          <a:custGeom>
            <a:rect l="l" t="t" r="r" b="b"/>
            <a:pathLst>
              <a:path w="43815" h="62229">
                <a:moveTo>
                  <a:pt x="3803" y="61879"/>
                </a:moveTo>
                <a:lnTo>
                  <a:pt x="2428" y="61879"/>
                </a:lnTo>
                <a:lnTo>
                  <a:pt x="1830" y="61652"/>
                </a:lnTo>
                <a:lnTo>
                  <a:pt x="179" y="60048"/>
                </a:lnTo>
                <a:lnTo>
                  <a:pt x="0" y="58003"/>
                </a:lnTo>
                <a:lnTo>
                  <a:pt x="10191" y="42816"/>
                </a:lnTo>
                <a:lnTo>
                  <a:pt x="19110" y="29617"/>
                </a:lnTo>
                <a:lnTo>
                  <a:pt x="38310" y="1531"/>
                </a:lnTo>
                <a:lnTo>
                  <a:pt x="39255" y="191"/>
                </a:lnTo>
                <a:lnTo>
                  <a:pt x="40954" y="0"/>
                </a:lnTo>
                <a:lnTo>
                  <a:pt x="43226" y="2237"/>
                </a:lnTo>
                <a:lnTo>
                  <a:pt x="43382" y="4295"/>
                </a:lnTo>
                <a:lnTo>
                  <a:pt x="32417" y="20266"/>
                </a:lnTo>
                <a:lnTo>
                  <a:pt x="23259" y="33713"/>
                </a:lnTo>
                <a:lnTo>
                  <a:pt x="14354" y="46890"/>
                </a:lnTo>
                <a:lnTo>
                  <a:pt x="4581" y="61472"/>
                </a:lnTo>
                <a:lnTo>
                  <a:pt x="3803" y="61879"/>
                </a:lnTo>
                <a:close/>
              </a:path>
            </a:pathLst>
          </a:custGeom>
          <a:solidFill>
            <a:srgbClr val="C9CCCC"/>
          </a:solidFill>
        </p:spPr>
        <p:txBody>
          <a:bodyPr wrap="square" lIns="0" tIns="0" rIns="0" bIns="0" rtlCol="0"/>
          <a:lstStyle/>
          <a:p/>
        </p:txBody>
      </p:sp>
      <p:sp>
        <p:nvSpPr>
          <p:cNvPr id="3852" name="object 3852"/>
          <p:cNvSpPr/>
          <p:nvPr/>
        </p:nvSpPr>
        <p:spPr>
          <a:xfrm>
            <a:off x="6290975" y="3711400"/>
            <a:ext cx="62230" cy="29845"/>
          </a:xfrm>
          <a:custGeom>
            <a:rect l="l" t="t" r="r" b="b"/>
            <a:pathLst>
              <a:path w="62229" h="29845">
                <a:moveTo>
                  <a:pt x="3109" y="29480"/>
                </a:moveTo>
                <a:lnTo>
                  <a:pt x="1542" y="29480"/>
                </a:lnTo>
                <a:lnTo>
                  <a:pt x="394" y="28319"/>
                </a:lnTo>
                <a:lnTo>
                  <a:pt x="0" y="24933"/>
                </a:lnTo>
                <a:lnTo>
                  <a:pt x="1016" y="23306"/>
                </a:lnTo>
                <a:lnTo>
                  <a:pt x="2487" y="23043"/>
                </a:lnTo>
                <a:lnTo>
                  <a:pt x="16307" y="19831"/>
                </a:lnTo>
                <a:lnTo>
                  <a:pt x="30427" y="14937"/>
                </a:lnTo>
                <a:lnTo>
                  <a:pt x="44364" y="8553"/>
                </a:lnTo>
                <a:lnTo>
                  <a:pt x="57639" y="873"/>
                </a:lnTo>
                <a:lnTo>
                  <a:pt x="58931" y="0"/>
                </a:lnTo>
                <a:lnTo>
                  <a:pt x="60558" y="634"/>
                </a:lnTo>
                <a:lnTo>
                  <a:pt x="61969" y="3768"/>
                </a:lnTo>
                <a:lnTo>
                  <a:pt x="61467" y="5730"/>
                </a:lnTo>
                <a:lnTo>
                  <a:pt x="60175" y="6568"/>
                </a:lnTo>
                <a:lnTo>
                  <a:pt x="46483" y="14487"/>
                </a:lnTo>
                <a:lnTo>
                  <a:pt x="32098" y="21076"/>
                </a:lnTo>
                <a:lnTo>
                  <a:pt x="17518" y="26134"/>
                </a:lnTo>
                <a:lnTo>
                  <a:pt x="3109" y="29480"/>
                </a:lnTo>
                <a:close/>
              </a:path>
            </a:pathLst>
          </a:custGeom>
          <a:solidFill>
            <a:srgbClr val="C9CCCC"/>
          </a:solidFill>
        </p:spPr>
        <p:txBody>
          <a:bodyPr wrap="square" lIns="0" tIns="0" rIns="0" bIns="0" rtlCol="0"/>
          <a:lstStyle/>
          <a:p/>
        </p:txBody>
      </p:sp>
      <p:sp>
        <p:nvSpPr>
          <p:cNvPr id="3853" name="object 3853"/>
          <p:cNvSpPr/>
          <p:nvPr/>
        </p:nvSpPr>
        <p:spPr>
          <a:xfrm>
            <a:off x="6166511" y="3451915"/>
            <a:ext cx="553720" cy="455930"/>
          </a:xfrm>
          <a:custGeom>
            <a:rect l="l" t="t" r="r" b="b"/>
            <a:pathLst>
              <a:path w="553720" h="455929">
                <a:moveTo>
                  <a:pt x="403979" y="8890"/>
                </a:moveTo>
                <a:lnTo>
                  <a:pt x="402448" y="8890"/>
                </a:lnTo>
                <a:lnTo>
                  <a:pt x="401096" y="7620"/>
                </a:lnTo>
                <a:lnTo>
                  <a:pt x="400439" y="3810"/>
                </a:lnTo>
                <a:lnTo>
                  <a:pt x="401336" y="2540"/>
                </a:lnTo>
                <a:lnTo>
                  <a:pt x="402783" y="2540"/>
                </a:lnTo>
                <a:lnTo>
                  <a:pt x="412998" y="0"/>
                </a:lnTo>
                <a:lnTo>
                  <a:pt x="417833" y="6350"/>
                </a:lnTo>
                <a:lnTo>
                  <a:pt x="412041" y="6350"/>
                </a:lnTo>
                <a:lnTo>
                  <a:pt x="403979" y="8890"/>
                </a:lnTo>
                <a:close/>
              </a:path>
              <a:path w="553720" h="455929">
                <a:moveTo>
                  <a:pt x="522201" y="243840"/>
                </a:moveTo>
                <a:lnTo>
                  <a:pt x="516842" y="243840"/>
                </a:lnTo>
                <a:lnTo>
                  <a:pt x="516842" y="199390"/>
                </a:lnTo>
                <a:lnTo>
                  <a:pt x="517117" y="198120"/>
                </a:lnTo>
                <a:lnTo>
                  <a:pt x="530178" y="182880"/>
                </a:lnTo>
                <a:lnTo>
                  <a:pt x="546708" y="162560"/>
                </a:lnTo>
                <a:lnTo>
                  <a:pt x="544065" y="160020"/>
                </a:lnTo>
                <a:lnTo>
                  <a:pt x="539592" y="154940"/>
                </a:lnTo>
                <a:lnTo>
                  <a:pt x="509737" y="118110"/>
                </a:lnTo>
                <a:lnTo>
                  <a:pt x="481139" y="118110"/>
                </a:lnTo>
                <a:lnTo>
                  <a:pt x="477251" y="115570"/>
                </a:lnTo>
                <a:lnTo>
                  <a:pt x="475469" y="111760"/>
                </a:lnTo>
                <a:lnTo>
                  <a:pt x="471510" y="106680"/>
                </a:lnTo>
                <a:lnTo>
                  <a:pt x="469202" y="105410"/>
                </a:lnTo>
                <a:lnTo>
                  <a:pt x="466104" y="102870"/>
                </a:lnTo>
                <a:lnTo>
                  <a:pt x="460889" y="96520"/>
                </a:lnTo>
                <a:lnTo>
                  <a:pt x="461248" y="76200"/>
                </a:lnTo>
                <a:lnTo>
                  <a:pt x="460817" y="64770"/>
                </a:lnTo>
                <a:lnTo>
                  <a:pt x="460805" y="58420"/>
                </a:lnTo>
                <a:lnTo>
                  <a:pt x="451452" y="49530"/>
                </a:lnTo>
                <a:lnTo>
                  <a:pt x="442984" y="36830"/>
                </a:lnTo>
                <a:lnTo>
                  <a:pt x="435807" y="31750"/>
                </a:lnTo>
                <a:lnTo>
                  <a:pt x="433116" y="27940"/>
                </a:lnTo>
                <a:lnTo>
                  <a:pt x="431393" y="25400"/>
                </a:lnTo>
                <a:lnTo>
                  <a:pt x="418189" y="17780"/>
                </a:lnTo>
                <a:lnTo>
                  <a:pt x="417794" y="17780"/>
                </a:lnTo>
                <a:lnTo>
                  <a:pt x="412041" y="6350"/>
                </a:lnTo>
                <a:lnTo>
                  <a:pt x="417833" y="6350"/>
                </a:lnTo>
                <a:lnTo>
                  <a:pt x="419767" y="8890"/>
                </a:lnTo>
                <a:lnTo>
                  <a:pt x="421585" y="12700"/>
                </a:lnTo>
                <a:lnTo>
                  <a:pt x="434623" y="20320"/>
                </a:lnTo>
                <a:lnTo>
                  <a:pt x="434958" y="20320"/>
                </a:lnTo>
                <a:lnTo>
                  <a:pt x="437063" y="22860"/>
                </a:lnTo>
                <a:lnTo>
                  <a:pt x="439467" y="26670"/>
                </a:lnTo>
                <a:lnTo>
                  <a:pt x="440113" y="26670"/>
                </a:lnTo>
                <a:lnTo>
                  <a:pt x="446536" y="33020"/>
                </a:lnTo>
                <a:lnTo>
                  <a:pt x="446739" y="33020"/>
                </a:lnTo>
                <a:lnTo>
                  <a:pt x="455220" y="45720"/>
                </a:lnTo>
                <a:lnTo>
                  <a:pt x="465793" y="55880"/>
                </a:lnTo>
                <a:lnTo>
                  <a:pt x="466164" y="55880"/>
                </a:lnTo>
                <a:lnTo>
                  <a:pt x="466164" y="64770"/>
                </a:lnTo>
                <a:lnTo>
                  <a:pt x="466606" y="76200"/>
                </a:lnTo>
                <a:lnTo>
                  <a:pt x="466499" y="83820"/>
                </a:lnTo>
                <a:lnTo>
                  <a:pt x="466295" y="93980"/>
                </a:lnTo>
                <a:lnTo>
                  <a:pt x="469393" y="97790"/>
                </a:lnTo>
                <a:lnTo>
                  <a:pt x="472096" y="99060"/>
                </a:lnTo>
                <a:lnTo>
                  <a:pt x="474967" y="101600"/>
                </a:lnTo>
                <a:lnTo>
                  <a:pt x="477443" y="104140"/>
                </a:lnTo>
                <a:lnTo>
                  <a:pt x="479416" y="107950"/>
                </a:lnTo>
                <a:lnTo>
                  <a:pt x="481091" y="110490"/>
                </a:lnTo>
                <a:lnTo>
                  <a:pt x="482765" y="111760"/>
                </a:lnTo>
                <a:lnTo>
                  <a:pt x="512273" y="111760"/>
                </a:lnTo>
                <a:lnTo>
                  <a:pt x="544591" y="152400"/>
                </a:lnTo>
                <a:lnTo>
                  <a:pt x="552964" y="161290"/>
                </a:lnTo>
                <a:lnTo>
                  <a:pt x="553299" y="161290"/>
                </a:lnTo>
                <a:lnTo>
                  <a:pt x="553335" y="163830"/>
                </a:lnTo>
                <a:lnTo>
                  <a:pt x="553048" y="163830"/>
                </a:lnTo>
                <a:lnTo>
                  <a:pt x="522201" y="201930"/>
                </a:lnTo>
                <a:lnTo>
                  <a:pt x="522201" y="243840"/>
                </a:lnTo>
                <a:close/>
              </a:path>
              <a:path w="553720" h="455929">
                <a:moveTo>
                  <a:pt x="380990" y="222250"/>
                </a:moveTo>
                <a:lnTo>
                  <a:pt x="360764" y="222250"/>
                </a:lnTo>
                <a:lnTo>
                  <a:pt x="361865" y="219710"/>
                </a:lnTo>
                <a:lnTo>
                  <a:pt x="365752" y="214630"/>
                </a:lnTo>
                <a:lnTo>
                  <a:pt x="369113" y="217170"/>
                </a:lnTo>
                <a:lnTo>
                  <a:pt x="369723" y="218440"/>
                </a:lnTo>
                <a:lnTo>
                  <a:pt x="370130" y="218440"/>
                </a:lnTo>
                <a:lnTo>
                  <a:pt x="370417" y="219710"/>
                </a:lnTo>
                <a:lnTo>
                  <a:pt x="379718" y="219710"/>
                </a:lnTo>
                <a:lnTo>
                  <a:pt x="380368" y="220980"/>
                </a:lnTo>
                <a:lnTo>
                  <a:pt x="380536" y="220980"/>
                </a:lnTo>
                <a:lnTo>
                  <a:pt x="380990" y="222250"/>
                </a:lnTo>
                <a:close/>
              </a:path>
              <a:path w="553720" h="455929">
                <a:moveTo>
                  <a:pt x="379718" y="219710"/>
                </a:moveTo>
                <a:lnTo>
                  <a:pt x="370417" y="219710"/>
                </a:lnTo>
                <a:lnTo>
                  <a:pt x="372091" y="217170"/>
                </a:lnTo>
                <a:lnTo>
                  <a:pt x="373909" y="215900"/>
                </a:lnTo>
                <a:lnTo>
                  <a:pt x="376266" y="217170"/>
                </a:lnTo>
                <a:lnTo>
                  <a:pt x="378419" y="217170"/>
                </a:lnTo>
                <a:lnTo>
                  <a:pt x="379718" y="219710"/>
                </a:lnTo>
                <a:close/>
              </a:path>
              <a:path w="553720" h="455929">
                <a:moveTo>
                  <a:pt x="391779" y="220980"/>
                </a:moveTo>
                <a:lnTo>
                  <a:pt x="383131" y="220980"/>
                </a:lnTo>
                <a:lnTo>
                  <a:pt x="382988" y="218440"/>
                </a:lnTo>
                <a:lnTo>
                  <a:pt x="383574" y="217170"/>
                </a:lnTo>
                <a:lnTo>
                  <a:pt x="384566" y="217170"/>
                </a:lnTo>
                <a:lnTo>
                  <a:pt x="385571" y="215900"/>
                </a:lnTo>
                <a:lnTo>
                  <a:pt x="386779" y="217170"/>
                </a:lnTo>
                <a:lnTo>
                  <a:pt x="389722" y="219710"/>
                </a:lnTo>
                <a:lnTo>
                  <a:pt x="391779" y="220980"/>
                </a:lnTo>
                <a:close/>
              </a:path>
              <a:path w="553720" h="455929">
                <a:moveTo>
                  <a:pt x="400941" y="220980"/>
                </a:moveTo>
                <a:lnTo>
                  <a:pt x="391779" y="220980"/>
                </a:lnTo>
                <a:lnTo>
                  <a:pt x="392784" y="219710"/>
                </a:lnTo>
                <a:lnTo>
                  <a:pt x="393202" y="219710"/>
                </a:lnTo>
                <a:lnTo>
                  <a:pt x="396192" y="215900"/>
                </a:lnTo>
                <a:lnTo>
                  <a:pt x="400020" y="218440"/>
                </a:lnTo>
                <a:lnTo>
                  <a:pt x="400941" y="220980"/>
                </a:lnTo>
                <a:close/>
              </a:path>
              <a:path w="553720" h="455929">
                <a:moveTo>
                  <a:pt x="280351" y="410210"/>
                </a:moveTo>
                <a:lnTo>
                  <a:pt x="275220" y="410210"/>
                </a:lnTo>
                <a:lnTo>
                  <a:pt x="275256" y="406400"/>
                </a:lnTo>
                <a:lnTo>
                  <a:pt x="276464" y="403860"/>
                </a:lnTo>
                <a:lnTo>
                  <a:pt x="278808" y="402590"/>
                </a:lnTo>
                <a:lnTo>
                  <a:pt x="279442" y="401320"/>
                </a:lnTo>
                <a:lnTo>
                  <a:pt x="281272" y="401320"/>
                </a:lnTo>
                <a:lnTo>
                  <a:pt x="282038" y="400050"/>
                </a:lnTo>
                <a:lnTo>
                  <a:pt x="282373" y="398780"/>
                </a:lnTo>
                <a:lnTo>
                  <a:pt x="281452" y="386080"/>
                </a:lnTo>
                <a:lnTo>
                  <a:pt x="286619" y="382270"/>
                </a:lnTo>
                <a:lnTo>
                  <a:pt x="289992" y="382270"/>
                </a:lnTo>
                <a:lnTo>
                  <a:pt x="290829" y="381000"/>
                </a:lnTo>
                <a:lnTo>
                  <a:pt x="290960" y="379730"/>
                </a:lnTo>
                <a:lnTo>
                  <a:pt x="290171" y="377190"/>
                </a:lnTo>
                <a:lnTo>
                  <a:pt x="287755" y="373380"/>
                </a:lnTo>
                <a:lnTo>
                  <a:pt x="287348" y="372110"/>
                </a:lnTo>
                <a:lnTo>
                  <a:pt x="285434" y="368300"/>
                </a:lnTo>
                <a:lnTo>
                  <a:pt x="284968" y="364490"/>
                </a:lnTo>
                <a:lnTo>
                  <a:pt x="286056" y="361950"/>
                </a:lnTo>
                <a:lnTo>
                  <a:pt x="287360" y="358140"/>
                </a:lnTo>
                <a:lnTo>
                  <a:pt x="295326" y="354330"/>
                </a:lnTo>
                <a:lnTo>
                  <a:pt x="296750" y="353060"/>
                </a:lnTo>
                <a:lnTo>
                  <a:pt x="298831" y="349250"/>
                </a:lnTo>
                <a:lnTo>
                  <a:pt x="301450" y="345440"/>
                </a:lnTo>
                <a:lnTo>
                  <a:pt x="304393" y="344170"/>
                </a:lnTo>
                <a:lnTo>
                  <a:pt x="308627" y="342900"/>
                </a:lnTo>
                <a:lnTo>
                  <a:pt x="310744" y="342900"/>
                </a:lnTo>
                <a:lnTo>
                  <a:pt x="310098" y="341630"/>
                </a:lnTo>
                <a:lnTo>
                  <a:pt x="302838" y="335280"/>
                </a:lnTo>
                <a:lnTo>
                  <a:pt x="304034" y="330200"/>
                </a:lnTo>
                <a:lnTo>
                  <a:pt x="305146" y="327660"/>
                </a:lnTo>
                <a:lnTo>
                  <a:pt x="305684" y="327660"/>
                </a:lnTo>
                <a:lnTo>
                  <a:pt x="306294" y="326390"/>
                </a:lnTo>
                <a:lnTo>
                  <a:pt x="306139" y="326390"/>
                </a:lnTo>
                <a:lnTo>
                  <a:pt x="304524" y="321310"/>
                </a:lnTo>
                <a:lnTo>
                  <a:pt x="305565" y="317500"/>
                </a:lnTo>
                <a:lnTo>
                  <a:pt x="306773" y="316230"/>
                </a:lnTo>
                <a:lnTo>
                  <a:pt x="309332" y="312420"/>
                </a:lnTo>
                <a:lnTo>
                  <a:pt x="312442" y="308610"/>
                </a:lnTo>
                <a:lnTo>
                  <a:pt x="324834" y="308610"/>
                </a:lnTo>
                <a:lnTo>
                  <a:pt x="326556" y="304800"/>
                </a:lnTo>
                <a:lnTo>
                  <a:pt x="327525" y="299720"/>
                </a:lnTo>
                <a:lnTo>
                  <a:pt x="328589" y="290830"/>
                </a:lnTo>
                <a:lnTo>
                  <a:pt x="330061" y="287020"/>
                </a:lnTo>
                <a:lnTo>
                  <a:pt x="332752" y="280670"/>
                </a:lnTo>
                <a:lnTo>
                  <a:pt x="332477" y="278130"/>
                </a:lnTo>
                <a:lnTo>
                  <a:pt x="331879" y="276860"/>
                </a:lnTo>
                <a:lnTo>
                  <a:pt x="329905" y="271780"/>
                </a:lnTo>
                <a:lnTo>
                  <a:pt x="330754" y="256540"/>
                </a:lnTo>
                <a:lnTo>
                  <a:pt x="329594" y="251460"/>
                </a:lnTo>
                <a:lnTo>
                  <a:pt x="330635" y="247650"/>
                </a:lnTo>
                <a:lnTo>
                  <a:pt x="333541" y="245110"/>
                </a:lnTo>
                <a:lnTo>
                  <a:pt x="333960" y="243840"/>
                </a:lnTo>
                <a:lnTo>
                  <a:pt x="333912" y="240030"/>
                </a:lnTo>
                <a:lnTo>
                  <a:pt x="335024" y="233680"/>
                </a:lnTo>
                <a:lnTo>
                  <a:pt x="344318" y="226060"/>
                </a:lnTo>
                <a:lnTo>
                  <a:pt x="346052" y="224790"/>
                </a:lnTo>
                <a:lnTo>
                  <a:pt x="346244" y="222250"/>
                </a:lnTo>
                <a:lnTo>
                  <a:pt x="346471" y="220980"/>
                </a:lnTo>
                <a:lnTo>
                  <a:pt x="349724" y="217170"/>
                </a:lnTo>
                <a:lnTo>
                  <a:pt x="353719" y="219710"/>
                </a:lnTo>
                <a:lnTo>
                  <a:pt x="356363" y="220980"/>
                </a:lnTo>
                <a:lnTo>
                  <a:pt x="359712" y="222250"/>
                </a:lnTo>
                <a:lnTo>
                  <a:pt x="374986" y="222250"/>
                </a:lnTo>
                <a:lnTo>
                  <a:pt x="375129" y="223520"/>
                </a:lnTo>
                <a:lnTo>
                  <a:pt x="366422" y="223520"/>
                </a:lnTo>
                <a:lnTo>
                  <a:pt x="366123" y="224790"/>
                </a:lnTo>
                <a:lnTo>
                  <a:pt x="351255" y="224790"/>
                </a:lnTo>
                <a:lnTo>
                  <a:pt x="350263" y="229870"/>
                </a:lnTo>
                <a:lnTo>
                  <a:pt x="339785" y="237490"/>
                </a:lnTo>
                <a:lnTo>
                  <a:pt x="339282" y="240030"/>
                </a:lnTo>
                <a:lnTo>
                  <a:pt x="339342" y="246380"/>
                </a:lnTo>
                <a:lnTo>
                  <a:pt x="337118" y="250190"/>
                </a:lnTo>
                <a:lnTo>
                  <a:pt x="335192" y="251460"/>
                </a:lnTo>
                <a:lnTo>
                  <a:pt x="336161" y="256540"/>
                </a:lnTo>
                <a:lnTo>
                  <a:pt x="335347" y="270510"/>
                </a:lnTo>
                <a:lnTo>
                  <a:pt x="336531" y="273050"/>
                </a:lnTo>
                <a:lnTo>
                  <a:pt x="337668" y="276860"/>
                </a:lnTo>
                <a:lnTo>
                  <a:pt x="338314" y="281940"/>
                </a:lnTo>
                <a:lnTo>
                  <a:pt x="333792" y="292100"/>
                </a:lnTo>
                <a:lnTo>
                  <a:pt x="332776" y="300990"/>
                </a:lnTo>
                <a:lnTo>
                  <a:pt x="331400" y="308610"/>
                </a:lnTo>
                <a:lnTo>
                  <a:pt x="328338" y="313690"/>
                </a:lnTo>
                <a:lnTo>
                  <a:pt x="317872" y="313690"/>
                </a:lnTo>
                <a:lnTo>
                  <a:pt x="317203" y="314960"/>
                </a:lnTo>
                <a:lnTo>
                  <a:pt x="314894" y="314960"/>
                </a:lnTo>
                <a:lnTo>
                  <a:pt x="312801" y="317500"/>
                </a:lnTo>
                <a:lnTo>
                  <a:pt x="310373" y="321310"/>
                </a:lnTo>
                <a:lnTo>
                  <a:pt x="311186" y="323850"/>
                </a:lnTo>
                <a:lnTo>
                  <a:pt x="311964" y="326390"/>
                </a:lnTo>
                <a:lnTo>
                  <a:pt x="311677" y="328930"/>
                </a:lnTo>
                <a:lnTo>
                  <a:pt x="310349" y="331470"/>
                </a:lnTo>
                <a:lnTo>
                  <a:pt x="310062" y="331470"/>
                </a:lnTo>
                <a:lnTo>
                  <a:pt x="309739" y="332740"/>
                </a:lnTo>
                <a:lnTo>
                  <a:pt x="310062" y="332740"/>
                </a:lnTo>
                <a:lnTo>
                  <a:pt x="310708" y="334010"/>
                </a:lnTo>
                <a:lnTo>
                  <a:pt x="311808" y="335280"/>
                </a:lnTo>
                <a:lnTo>
                  <a:pt x="315815" y="337820"/>
                </a:lnTo>
                <a:lnTo>
                  <a:pt x="317167" y="342900"/>
                </a:lnTo>
                <a:lnTo>
                  <a:pt x="313698" y="349250"/>
                </a:lnTo>
                <a:lnTo>
                  <a:pt x="308112" y="349250"/>
                </a:lnTo>
                <a:lnTo>
                  <a:pt x="306306" y="350520"/>
                </a:lnTo>
                <a:lnTo>
                  <a:pt x="304608" y="351790"/>
                </a:lnTo>
                <a:lnTo>
                  <a:pt x="302981" y="353060"/>
                </a:lnTo>
                <a:lnTo>
                  <a:pt x="300756" y="356870"/>
                </a:lnTo>
                <a:lnTo>
                  <a:pt x="299620" y="358140"/>
                </a:lnTo>
                <a:lnTo>
                  <a:pt x="298137" y="359410"/>
                </a:lnTo>
                <a:lnTo>
                  <a:pt x="292683" y="363220"/>
                </a:lnTo>
                <a:lnTo>
                  <a:pt x="291403" y="363220"/>
                </a:lnTo>
                <a:lnTo>
                  <a:pt x="290626" y="365760"/>
                </a:lnTo>
                <a:lnTo>
                  <a:pt x="290960" y="367030"/>
                </a:lnTo>
                <a:lnTo>
                  <a:pt x="292252" y="369570"/>
                </a:lnTo>
                <a:lnTo>
                  <a:pt x="292659" y="370840"/>
                </a:lnTo>
                <a:lnTo>
                  <a:pt x="294943" y="374650"/>
                </a:lnTo>
                <a:lnTo>
                  <a:pt x="296714" y="379730"/>
                </a:lnTo>
                <a:lnTo>
                  <a:pt x="296259" y="384810"/>
                </a:lnTo>
                <a:lnTo>
                  <a:pt x="293209" y="387350"/>
                </a:lnTo>
                <a:lnTo>
                  <a:pt x="292013" y="388620"/>
                </a:lnTo>
                <a:lnTo>
                  <a:pt x="288556" y="388620"/>
                </a:lnTo>
                <a:lnTo>
                  <a:pt x="287480" y="389890"/>
                </a:lnTo>
                <a:lnTo>
                  <a:pt x="287241" y="391160"/>
                </a:lnTo>
                <a:lnTo>
                  <a:pt x="288054" y="402590"/>
                </a:lnTo>
                <a:lnTo>
                  <a:pt x="285674" y="405130"/>
                </a:lnTo>
                <a:lnTo>
                  <a:pt x="283078" y="407670"/>
                </a:lnTo>
                <a:lnTo>
                  <a:pt x="280758" y="407670"/>
                </a:lnTo>
                <a:lnTo>
                  <a:pt x="280351" y="410210"/>
                </a:lnTo>
                <a:close/>
              </a:path>
              <a:path w="553720" h="455929">
                <a:moveTo>
                  <a:pt x="412340" y="222250"/>
                </a:moveTo>
                <a:lnTo>
                  <a:pt x="381588" y="222250"/>
                </a:lnTo>
                <a:lnTo>
                  <a:pt x="382713" y="220980"/>
                </a:lnTo>
                <a:lnTo>
                  <a:pt x="403608" y="220980"/>
                </a:lnTo>
                <a:lnTo>
                  <a:pt x="406886" y="219710"/>
                </a:lnTo>
                <a:lnTo>
                  <a:pt x="409816" y="219710"/>
                </a:lnTo>
                <a:lnTo>
                  <a:pt x="412340" y="222250"/>
                </a:lnTo>
                <a:close/>
              </a:path>
              <a:path w="553720" h="455929">
                <a:moveTo>
                  <a:pt x="429659" y="223520"/>
                </a:moveTo>
                <a:lnTo>
                  <a:pt x="375189" y="223520"/>
                </a:lnTo>
                <a:lnTo>
                  <a:pt x="374986" y="222250"/>
                </a:lnTo>
                <a:lnTo>
                  <a:pt x="415617" y="222250"/>
                </a:lnTo>
                <a:lnTo>
                  <a:pt x="419636" y="219710"/>
                </a:lnTo>
                <a:lnTo>
                  <a:pt x="424803" y="219710"/>
                </a:lnTo>
                <a:lnTo>
                  <a:pt x="427805" y="220980"/>
                </a:lnTo>
                <a:lnTo>
                  <a:pt x="429659" y="223520"/>
                </a:lnTo>
                <a:close/>
              </a:path>
              <a:path w="553720" h="455929">
                <a:moveTo>
                  <a:pt x="381493" y="228600"/>
                </a:moveTo>
                <a:lnTo>
                  <a:pt x="378538" y="228600"/>
                </a:lnTo>
                <a:lnTo>
                  <a:pt x="376313" y="224790"/>
                </a:lnTo>
                <a:lnTo>
                  <a:pt x="375129" y="223520"/>
                </a:lnTo>
                <a:lnTo>
                  <a:pt x="374986" y="222250"/>
                </a:lnTo>
                <a:lnTo>
                  <a:pt x="375189" y="223520"/>
                </a:lnTo>
                <a:lnTo>
                  <a:pt x="429659" y="223520"/>
                </a:lnTo>
                <a:lnTo>
                  <a:pt x="430586" y="224790"/>
                </a:lnTo>
                <a:lnTo>
                  <a:pt x="386923" y="224790"/>
                </a:lnTo>
                <a:lnTo>
                  <a:pt x="386241" y="226060"/>
                </a:lnTo>
                <a:lnTo>
                  <a:pt x="385344" y="227330"/>
                </a:lnTo>
                <a:lnTo>
                  <a:pt x="381493" y="228600"/>
                </a:lnTo>
                <a:close/>
              </a:path>
              <a:path w="553720" h="455929">
                <a:moveTo>
                  <a:pt x="370321" y="227330"/>
                </a:moveTo>
                <a:lnTo>
                  <a:pt x="367092" y="224790"/>
                </a:lnTo>
                <a:lnTo>
                  <a:pt x="366709" y="224790"/>
                </a:lnTo>
                <a:lnTo>
                  <a:pt x="366422" y="223520"/>
                </a:lnTo>
                <a:lnTo>
                  <a:pt x="374531" y="223520"/>
                </a:lnTo>
                <a:lnTo>
                  <a:pt x="370321" y="227330"/>
                </a:lnTo>
                <a:close/>
              </a:path>
              <a:path w="553720" h="455929">
                <a:moveTo>
                  <a:pt x="359951" y="229870"/>
                </a:moveTo>
                <a:lnTo>
                  <a:pt x="356554" y="228600"/>
                </a:lnTo>
                <a:lnTo>
                  <a:pt x="354054" y="226060"/>
                </a:lnTo>
                <a:lnTo>
                  <a:pt x="351973" y="224790"/>
                </a:lnTo>
                <a:lnTo>
                  <a:pt x="365979" y="224790"/>
                </a:lnTo>
                <a:lnTo>
                  <a:pt x="364317" y="227330"/>
                </a:lnTo>
                <a:lnTo>
                  <a:pt x="363144" y="227330"/>
                </a:lnTo>
                <a:lnTo>
                  <a:pt x="359951" y="229870"/>
                </a:lnTo>
                <a:close/>
              </a:path>
              <a:path w="553720" h="455929">
                <a:moveTo>
                  <a:pt x="393322" y="227330"/>
                </a:moveTo>
                <a:lnTo>
                  <a:pt x="390224" y="227330"/>
                </a:lnTo>
                <a:lnTo>
                  <a:pt x="386923" y="224790"/>
                </a:lnTo>
                <a:lnTo>
                  <a:pt x="396073" y="224790"/>
                </a:lnTo>
                <a:lnTo>
                  <a:pt x="393322" y="227330"/>
                </a:lnTo>
                <a:close/>
              </a:path>
              <a:path w="553720" h="455929">
                <a:moveTo>
                  <a:pt x="399147" y="228600"/>
                </a:moveTo>
                <a:lnTo>
                  <a:pt x="396731" y="224790"/>
                </a:lnTo>
                <a:lnTo>
                  <a:pt x="430586" y="224790"/>
                </a:lnTo>
                <a:lnTo>
                  <a:pt x="431513" y="226060"/>
                </a:lnTo>
                <a:lnTo>
                  <a:pt x="407053" y="226060"/>
                </a:lnTo>
                <a:lnTo>
                  <a:pt x="404828" y="227330"/>
                </a:lnTo>
                <a:lnTo>
                  <a:pt x="402556" y="227330"/>
                </a:lnTo>
                <a:lnTo>
                  <a:pt x="399147" y="228600"/>
                </a:lnTo>
                <a:close/>
              </a:path>
              <a:path w="553720" h="455929">
                <a:moveTo>
                  <a:pt x="416729" y="228600"/>
                </a:moveTo>
                <a:lnTo>
                  <a:pt x="414122" y="228600"/>
                </a:lnTo>
                <a:lnTo>
                  <a:pt x="410534" y="227330"/>
                </a:lnTo>
                <a:lnTo>
                  <a:pt x="408129" y="226060"/>
                </a:lnTo>
                <a:lnTo>
                  <a:pt x="420748" y="226060"/>
                </a:lnTo>
                <a:lnTo>
                  <a:pt x="416729" y="228600"/>
                </a:lnTo>
                <a:close/>
              </a:path>
              <a:path w="553720" h="455929">
                <a:moveTo>
                  <a:pt x="442696" y="232410"/>
                </a:moveTo>
                <a:lnTo>
                  <a:pt x="429217" y="232410"/>
                </a:lnTo>
                <a:lnTo>
                  <a:pt x="428415" y="231140"/>
                </a:lnTo>
                <a:lnTo>
                  <a:pt x="425030" y="227330"/>
                </a:lnTo>
                <a:lnTo>
                  <a:pt x="423631" y="226060"/>
                </a:lnTo>
                <a:lnTo>
                  <a:pt x="431513" y="226060"/>
                </a:lnTo>
                <a:lnTo>
                  <a:pt x="432817" y="227330"/>
                </a:lnTo>
                <a:lnTo>
                  <a:pt x="433510" y="228600"/>
                </a:lnTo>
                <a:lnTo>
                  <a:pt x="437147" y="231140"/>
                </a:lnTo>
                <a:lnTo>
                  <a:pt x="442696" y="232410"/>
                </a:lnTo>
                <a:close/>
              </a:path>
              <a:path w="553720" h="455929">
                <a:moveTo>
                  <a:pt x="448438" y="238760"/>
                </a:moveTo>
                <a:lnTo>
                  <a:pt x="441680" y="238760"/>
                </a:lnTo>
                <a:lnTo>
                  <a:pt x="435101" y="237490"/>
                </a:lnTo>
                <a:lnTo>
                  <a:pt x="430078" y="232410"/>
                </a:lnTo>
                <a:lnTo>
                  <a:pt x="448402" y="232410"/>
                </a:lnTo>
                <a:lnTo>
                  <a:pt x="489212" y="231140"/>
                </a:lnTo>
                <a:lnTo>
                  <a:pt x="499128" y="231140"/>
                </a:lnTo>
                <a:lnTo>
                  <a:pt x="504618" y="236220"/>
                </a:lnTo>
                <a:lnTo>
                  <a:pt x="505539" y="237490"/>
                </a:lnTo>
                <a:lnTo>
                  <a:pt x="489248" y="237490"/>
                </a:lnTo>
                <a:lnTo>
                  <a:pt x="448438" y="238760"/>
                </a:lnTo>
                <a:close/>
              </a:path>
              <a:path w="553720" h="455929">
                <a:moveTo>
                  <a:pt x="520789" y="250190"/>
                </a:moveTo>
                <a:lnTo>
                  <a:pt x="508553" y="250190"/>
                </a:lnTo>
                <a:lnTo>
                  <a:pt x="504092" y="245110"/>
                </a:lnTo>
                <a:lnTo>
                  <a:pt x="501831" y="242570"/>
                </a:lnTo>
                <a:lnTo>
                  <a:pt x="501137" y="241300"/>
                </a:lnTo>
                <a:lnTo>
                  <a:pt x="497585" y="237490"/>
                </a:lnTo>
                <a:lnTo>
                  <a:pt x="505539" y="237490"/>
                </a:lnTo>
                <a:lnTo>
                  <a:pt x="507680" y="240030"/>
                </a:lnTo>
                <a:lnTo>
                  <a:pt x="509666" y="242570"/>
                </a:lnTo>
                <a:lnTo>
                  <a:pt x="513505" y="243840"/>
                </a:lnTo>
                <a:lnTo>
                  <a:pt x="522201" y="243840"/>
                </a:lnTo>
                <a:lnTo>
                  <a:pt x="522201" y="248920"/>
                </a:lnTo>
                <a:lnTo>
                  <a:pt x="521890" y="248920"/>
                </a:lnTo>
                <a:lnTo>
                  <a:pt x="520789" y="250190"/>
                </a:lnTo>
                <a:close/>
              </a:path>
              <a:path w="553720" h="455929">
                <a:moveTo>
                  <a:pt x="321030" y="308610"/>
                </a:moveTo>
                <a:lnTo>
                  <a:pt x="316844" y="308610"/>
                </a:lnTo>
                <a:lnTo>
                  <a:pt x="318052" y="307340"/>
                </a:lnTo>
                <a:lnTo>
                  <a:pt x="321030" y="308610"/>
                </a:lnTo>
                <a:close/>
              </a:path>
              <a:path w="553720" h="455929">
                <a:moveTo>
                  <a:pt x="323063" y="314960"/>
                </a:moveTo>
                <a:lnTo>
                  <a:pt x="318590" y="314960"/>
                </a:lnTo>
                <a:lnTo>
                  <a:pt x="317872" y="313690"/>
                </a:lnTo>
                <a:lnTo>
                  <a:pt x="328338" y="313690"/>
                </a:lnTo>
                <a:lnTo>
                  <a:pt x="323063" y="314960"/>
                </a:lnTo>
                <a:close/>
              </a:path>
              <a:path w="553720" h="455929">
                <a:moveTo>
                  <a:pt x="5226" y="393700"/>
                </a:moveTo>
                <a:lnTo>
                  <a:pt x="3947" y="393700"/>
                </a:lnTo>
                <a:lnTo>
                  <a:pt x="2475" y="392430"/>
                </a:lnTo>
                <a:lnTo>
                  <a:pt x="0" y="386080"/>
                </a:lnTo>
                <a:lnTo>
                  <a:pt x="5956" y="374650"/>
                </a:lnTo>
                <a:lnTo>
                  <a:pt x="8013" y="370840"/>
                </a:lnTo>
                <a:lnTo>
                  <a:pt x="5753" y="367030"/>
                </a:lnTo>
                <a:lnTo>
                  <a:pt x="5992" y="364490"/>
                </a:lnTo>
                <a:lnTo>
                  <a:pt x="7164" y="363220"/>
                </a:lnTo>
                <a:lnTo>
                  <a:pt x="10035" y="363220"/>
                </a:lnTo>
                <a:lnTo>
                  <a:pt x="12654" y="367030"/>
                </a:lnTo>
                <a:lnTo>
                  <a:pt x="13802" y="372110"/>
                </a:lnTo>
                <a:lnTo>
                  <a:pt x="8324" y="382270"/>
                </a:lnTo>
                <a:lnTo>
                  <a:pt x="7248" y="384810"/>
                </a:lnTo>
                <a:lnTo>
                  <a:pt x="6853" y="386080"/>
                </a:lnTo>
                <a:lnTo>
                  <a:pt x="9221" y="386080"/>
                </a:lnTo>
                <a:lnTo>
                  <a:pt x="12200" y="387350"/>
                </a:lnTo>
                <a:lnTo>
                  <a:pt x="13647" y="389890"/>
                </a:lnTo>
                <a:lnTo>
                  <a:pt x="14261" y="392430"/>
                </a:lnTo>
                <a:lnTo>
                  <a:pt x="6315" y="392430"/>
                </a:lnTo>
                <a:lnTo>
                  <a:pt x="5226" y="393700"/>
                </a:lnTo>
                <a:close/>
              </a:path>
              <a:path w="553720" h="455929">
                <a:moveTo>
                  <a:pt x="61108" y="455930"/>
                </a:moveTo>
                <a:lnTo>
                  <a:pt x="54864" y="455930"/>
                </a:lnTo>
                <a:lnTo>
                  <a:pt x="50534" y="453390"/>
                </a:lnTo>
                <a:lnTo>
                  <a:pt x="46264" y="448310"/>
                </a:lnTo>
                <a:lnTo>
                  <a:pt x="43430" y="440690"/>
                </a:lnTo>
                <a:lnTo>
                  <a:pt x="40942" y="436880"/>
                </a:lnTo>
                <a:lnTo>
                  <a:pt x="26457" y="429260"/>
                </a:lnTo>
                <a:lnTo>
                  <a:pt x="24436" y="422910"/>
                </a:lnTo>
                <a:lnTo>
                  <a:pt x="23754" y="419100"/>
                </a:lnTo>
                <a:lnTo>
                  <a:pt x="23048" y="417830"/>
                </a:lnTo>
                <a:lnTo>
                  <a:pt x="19747" y="416560"/>
                </a:lnTo>
                <a:lnTo>
                  <a:pt x="14891" y="414020"/>
                </a:lnTo>
                <a:lnTo>
                  <a:pt x="5908" y="401320"/>
                </a:lnTo>
                <a:lnTo>
                  <a:pt x="5478" y="396240"/>
                </a:lnTo>
                <a:lnTo>
                  <a:pt x="7977" y="393700"/>
                </a:lnTo>
                <a:lnTo>
                  <a:pt x="8827" y="392430"/>
                </a:lnTo>
                <a:lnTo>
                  <a:pt x="14261" y="392430"/>
                </a:lnTo>
                <a:lnTo>
                  <a:pt x="14568" y="393700"/>
                </a:lnTo>
                <a:lnTo>
                  <a:pt x="14233" y="394970"/>
                </a:lnTo>
                <a:lnTo>
                  <a:pt x="12738" y="397510"/>
                </a:lnTo>
                <a:lnTo>
                  <a:pt x="11793" y="398780"/>
                </a:lnTo>
                <a:lnTo>
                  <a:pt x="11590" y="398780"/>
                </a:lnTo>
                <a:lnTo>
                  <a:pt x="11877" y="400050"/>
                </a:lnTo>
                <a:lnTo>
                  <a:pt x="18216" y="408940"/>
                </a:lnTo>
                <a:lnTo>
                  <a:pt x="21864" y="410210"/>
                </a:lnTo>
                <a:lnTo>
                  <a:pt x="26433" y="412750"/>
                </a:lnTo>
                <a:lnTo>
                  <a:pt x="27809" y="415290"/>
                </a:lnTo>
                <a:lnTo>
                  <a:pt x="28706" y="416560"/>
                </a:lnTo>
                <a:lnTo>
                  <a:pt x="29531" y="420370"/>
                </a:lnTo>
                <a:lnTo>
                  <a:pt x="30691" y="424180"/>
                </a:lnTo>
                <a:lnTo>
                  <a:pt x="44255" y="431800"/>
                </a:lnTo>
                <a:lnTo>
                  <a:pt x="47999" y="436880"/>
                </a:lnTo>
                <a:lnTo>
                  <a:pt x="50821" y="444500"/>
                </a:lnTo>
                <a:lnTo>
                  <a:pt x="54469" y="449580"/>
                </a:lnTo>
                <a:lnTo>
                  <a:pt x="73961" y="449580"/>
                </a:lnTo>
                <a:lnTo>
                  <a:pt x="68284" y="453390"/>
                </a:lnTo>
                <a:lnTo>
                  <a:pt x="63189" y="454660"/>
                </a:lnTo>
                <a:lnTo>
                  <a:pt x="61108" y="455930"/>
                </a:lnTo>
                <a:close/>
              </a:path>
              <a:path w="553720" h="455929">
                <a:moveTo>
                  <a:pt x="195512" y="421640"/>
                </a:moveTo>
                <a:lnTo>
                  <a:pt x="190800" y="421640"/>
                </a:lnTo>
                <a:lnTo>
                  <a:pt x="188611" y="420370"/>
                </a:lnTo>
                <a:lnTo>
                  <a:pt x="187056" y="419100"/>
                </a:lnTo>
                <a:lnTo>
                  <a:pt x="186829" y="414020"/>
                </a:lnTo>
                <a:lnTo>
                  <a:pt x="190728" y="408940"/>
                </a:lnTo>
                <a:lnTo>
                  <a:pt x="191206" y="407670"/>
                </a:lnTo>
                <a:lnTo>
                  <a:pt x="156149" y="407670"/>
                </a:lnTo>
                <a:lnTo>
                  <a:pt x="157333" y="406400"/>
                </a:lnTo>
                <a:lnTo>
                  <a:pt x="158685" y="405130"/>
                </a:lnTo>
                <a:lnTo>
                  <a:pt x="160407" y="403860"/>
                </a:lnTo>
                <a:lnTo>
                  <a:pt x="162345" y="401320"/>
                </a:lnTo>
                <a:lnTo>
                  <a:pt x="167823" y="400050"/>
                </a:lnTo>
                <a:lnTo>
                  <a:pt x="174425" y="403860"/>
                </a:lnTo>
                <a:lnTo>
                  <a:pt x="177810" y="405130"/>
                </a:lnTo>
                <a:lnTo>
                  <a:pt x="197073" y="405130"/>
                </a:lnTo>
                <a:lnTo>
                  <a:pt x="197618" y="406400"/>
                </a:lnTo>
                <a:lnTo>
                  <a:pt x="197043" y="408940"/>
                </a:lnTo>
                <a:lnTo>
                  <a:pt x="196003" y="410210"/>
                </a:lnTo>
                <a:lnTo>
                  <a:pt x="198885" y="410210"/>
                </a:lnTo>
                <a:lnTo>
                  <a:pt x="202246" y="411480"/>
                </a:lnTo>
                <a:lnTo>
                  <a:pt x="204950" y="414020"/>
                </a:lnTo>
                <a:lnTo>
                  <a:pt x="207964" y="415290"/>
                </a:lnTo>
                <a:lnTo>
                  <a:pt x="212999" y="415290"/>
                </a:lnTo>
                <a:lnTo>
                  <a:pt x="214219" y="416560"/>
                </a:lnTo>
                <a:lnTo>
                  <a:pt x="196744" y="416560"/>
                </a:lnTo>
                <a:lnTo>
                  <a:pt x="196326" y="420370"/>
                </a:lnTo>
                <a:lnTo>
                  <a:pt x="195512" y="421640"/>
                </a:lnTo>
                <a:close/>
              </a:path>
              <a:path w="553720" h="455929">
                <a:moveTo>
                  <a:pt x="197073" y="405130"/>
                </a:moveTo>
                <a:lnTo>
                  <a:pt x="177810" y="405130"/>
                </a:lnTo>
                <a:lnTo>
                  <a:pt x="180274" y="403860"/>
                </a:lnTo>
                <a:lnTo>
                  <a:pt x="183133" y="402590"/>
                </a:lnTo>
                <a:lnTo>
                  <a:pt x="187977" y="401320"/>
                </a:lnTo>
                <a:lnTo>
                  <a:pt x="195441" y="401320"/>
                </a:lnTo>
                <a:lnTo>
                  <a:pt x="197073" y="405130"/>
                </a:lnTo>
                <a:close/>
              </a:path>
              <a:path w="553720" h="455929">
                <a:moveTo>
                  <a:pt x="280515" y="411480"/>
                </a:moveTo>
                <a:lnTo>
                  <a:pt x="259204" y="411480"/>
                </a:lnTo>
                <a:lnTo>
                  <a:pt x="263355" y="407670"/>
                </a:lnTo>
                <a:lnTo>
                  <a:pt x="265783" y="406400"/>
                </a:lnTo>
                <a:lnTo>
                  <a:pt x="270986" y="406400"/>
                </a:lnTo>
                <a:lnTo>
                  <a:pt x="273761" y="408940"/>
                </a:lnTo>
                <a:lnTo>
                  <a:pt x="274861" y="410210"/>
                </a:lnTo>
                <a:lnTo>
                  <a:pt x="280351" y="410210"/>
                </a:lnTo>
                <a:lnTo>
                  <a:pt x="280515" y="411480"/>
                </a:lnTo>
                <a:close/>
              </a:path>
              <a:path w="553720" h="455929">
                <a:moveTo>
                  <a:pt x="148870" y="433070"/>
                </a:moveTo>
                <a:lnTo>
                  <a:pt x="142466" y="433070"/>
                </a:lnTo>
                <a:lnTo>
                  <a:pt x="143482" y="431800"/>
                </a:lnTo>
                <a:lnTo>
                  <a:pt x="145994" y="425450"/>
                </a:lnTo>
                <a:lnTo>
                  <a:pt x="146963" y="420370"/>
                </a:lnTo>
                <a:lnTo>
                  <a:pt x="146832" y="411480"/>
                </a:lnTo>
                <a:lnTo>
                  <a:pt x="147681" y="410210"/>
                </a:lnTo>
                <a:lnTo>
                  <a:pt x="149260" y="407670"/>
                </a:lnTo>
                <a:lnTo>
                  <a:pt x="164593" y="407670"/>
                </a:lnTo>
                <a:lnTo>
                  <a:pt x="158254" y="414020"/>
                </a:lnTo>
                <a:lnTo>
                  <a:pt x="152238" y="414020"/>
                </a:lnTo>
                <a:lnTo>
                  <a:pt x="152334" y="421640"/>
                </a:lnTo>
                <a:lnTo>
                  <a:pt x="151185" y="427990"/>
                </a:lnTo>
                <a:lnTo>
                  <a:pt x="148870" y="433070"/>
                </a:lnTo>
                <a:close/>
              </a:path>
              <a:path w="553720" h="455929">
                <a:moveTo>
                  <a:pt x="178073" y="411480"/>
                </a:moveTo>
                <a:lnTo>
                  <a:pt x="174067" y="410210"/>
                </a:lnTo>
                <a:lnTo>
                  <a:pt x="172571" y="410210"/>
                </a:lnTo>
                <a:lnTo>
                  <a:pt x="166986" y="407670"/>
                </a:lnTo>
                <a:lnTo>
                  <a:pt x="188910" y="407670"/>
                </a:lnTo>
                <a:lnTo>
                  <a:pt x="184855" y="408940"/>
                </a:lnTo>
                <a:lnTo>
                  <a:pt x="178073" y="411480"/>
                </a:lnTo>
                <a:close/>
              </a:path>
              <a:path w="553720" h="455929">
                <a:moveTo>
                  <a:pt x="237827" y="425450"/>
                </a:moveTo>
                <a:lnTo>
                  <a:pt x="230929" y="425450"/>
                </a:lnTo>
                <a:lnTo>
                  <a:pt x="231706" y="424180"/>
                </a:lnTo>
                <a:lnTo>
                  <a:pt x="233082" y="422910"/>
                </a:lnTo>
                <a:lnTo>
                  <a:pt x="233728" y="421640"/>
                </a:lnTo>
                <a:lnTo>
                  <a:pt x="236000" y="417830"/>
                </a:lnTo>
                <a:lnTo>
                  <a:pt x="239517" y="414020"/>
                </a:lnTo>
                <a:lnTo>
                  <a:pt x="246035" y="408940"/>
                </a:lnTo>
                <a:lnTo>
                  <a:pt x="254599" y="408940"/>
                </a:lnTo>
                <a:lnTo>
                  <a:pt x="256824" y="410210"/>
                </a:lnTo>
                <a:lnTo>
                  <a:pt x="258379" y="411480"/>
                </a:lnTo>
                <a:lnTo>
                  <a:pt x="280515" y="411480"/>
                </a:lnTo>
                <a:lnTo>
                  <a:pt x="280678" y="412750"/>
                </a:lnTo>
                <a:lnTo>
                  <a:pt x="267206" y="412750"/>
                </a:lnTo>
                <a:lnTo>
                  <a:pt x="266225" y="414020"/>
                </a:lnTo>
                <a:lnTo>
                  <a:pt x="264666" y="415290"/>
                </a:lnTo>
                <a:lnTo>
                  <a:pt x="248057" y="415290"/>
                </a:lnTo>
                <a:lnTo>
                  <a:pt x="242746" y="419100"/>
                </a:lnTo>
                <a:lnTo>
                  <a:pt x="240043" y="421640"/>
                </a:lnTo>
                <a:lnTo>
                  <a:pt x="237827" y="425450"/>
                </a:lnTo>
                <a:close/>
              </a:path>
              <a:path w="553720" h="455929">
                <a:moveTo>
                  <a:pt x="277648" y="417830"/>
                </a:moveTo>
                <a:lnTo>
                  <a:pt x="274526" y="417830"/>
                </a:lnTo>
                <a:lnTo>
                  <a:pt x="271608" y="415290"/>
                </a:lnTo>
                <a:lnTo>
                  <a:pt x="268833" y="412750"/>
                </a:lnTo>
                <a:lnTo>
                  <a:pt x="280678" y="412750"/>
                </a:lnTo>
                <a:lnTo>
                  <a:pt x="280842" y="414020"/>
                </a:lnTo>
                <a:lnTo>
                  <a:pt x="280483" y="415290"/>
                </a:lnTo>
                <a:lnTo>
                  <a:pt x="277648" y="417830"/>
                </a:lnTo>
                <a:close/>
              </a:path>
              <a:path w="553720" h="455929">
                <a:moveTo>
                  <a:pt x="258786" y="419100"/>
                </a:moveTo>
                <a:lnTo>
                  <a:pt x="257769" y="419100"/>
                </a:lnTo>
                <a:lnTo>
                  <a:pt x="255771" y="417830"/>
                </a:lnTo>
                <a:lnTo>
                  <a:pt x="254013" y="415290"/>
                </a:lnTo>
                <a:lnTo>
                  <a:pt x="264666" y="415290"/>
                </a:lnTo>
                <a:lnTo>
                  <a:pt x="261549" y="417830"/>
                </a:lnTo>
                <a:lnTo>
                  <a:pt x="259491" y="417830"/>
                </a:lnTo>
                <a:lnTo>
                  <a:pt x="258786" y="419100"/>
                </a:lnTo>
                <a:close/>
              </a:path>
              <a:path w="553720" h="455929">
                <a:moveTo>
                  <a:pt x="217162" y="421640"/>
                </a:moveTo>
                <a:lnTo>
                  <a:pt x="206516" y="421640"/>
                </a:lnTo>
                <a:lnTo>
                  <a:pt x="204698" y="420370"/>
                </a:lnTo>
                <a:lnTo>
                  <a:pt x="197677" y="416560"/>
                </a:lnTo>
                <a:lnTo>
                  <a:pt x="214219" y="416560"/>
                </a:lnTo>
                <a:lnTo>
                  <a:pt x="215439" y="417830"/>
                </a:lnTo>
                <a:lnTo>
                  <a:pt x="216564" y="420370"/>
                </a:lnTo>
                <a:lnTo>
                  <a:pt x="217162" y="421640"/>
                </a:lnTo>
                <a:close/>
              </a:path>
              <a:path w="553720" h="455929">
                <a:moveTo>
                  <a:pt x="218788" y="427990"/>
                </a:moveTo>
                <a:lnTo>
                  <a:pt x="215152" y="427990"/>
                </a:lnTo>
                <a:lnTo>
                  <a:pt x="212198" y="424180"/>
                </a:lnTo>
                <a:lnTo>
                  <a:pt x="211265" y="421640"/>
                </a:lnTo>
                <a:lnTo>
                  <a:pt x="217162" y="421640"/>
                </a:lnTo>
                <a:lnTo>
                  <a:pt x="219004" y="420370"/>
                </a:lnTo>
                <a:lnTo>
                  <a:pt x="224888" y="420370"/>
                </a:lnTo>
                <a:lnTo>
                  <a:pt x="228237" y="421640"/>
                </a:lnTo>
                <a:lnTo>
                  <a:pt x="229876" y="424180"/>
                </a:lnTo>
                <a:lnTo>
                  <a:pt x="230044" y="425450"/>
                </a:lnTo>
                <a:lnTo>
                  <a:pt x="237827" y="425450"/>
                </a:lnTo>
                <a:lnTo>
                  <a:pt x="237089" y="426720"/>
                </a:lnTo>
                <a:lnTo>
                  <a:pt x="221432" y="426720"/>
                </a:lnTo>
                <a:lnTo>
                  <a:pt x="218788" y="427990"/>
                </a:lnTo>
                <a:close/>
              </a:path>
              <a:path w="553720" h="455929">
                <a:moveTo>
                  <a:pt x="229948" y="433070"/>
                </a:moveTo>
                <a:lnTo>
                  <a:pt x="226252" y="431800"/>
                </a:lnTo>
                <a:lnTo>
                  <a:pt x="225558" y="430530"/>
                </a:lnTo>
                <a:lnTo>
                  <a:pt x="225020" y="430530"/>
                </a:lnTo>
                <a:lnTo>
                  <a:pt x="224637" y="429260"/>
                </a:lnTo>
                <a:lnTo>
                  <a:pt x="224673" y="427990"/>
                </a:lnTo>
                <a:lnTo>
                  <a:pt x="224876" y="426720"/>
                </a:lnTo>
                <a:lnTo>
                  <a:pt x="237089" y="426720"/>
                </a:lnTo>
                <a:lnTo>
                  <a:pt x="233871" y="430530"/>
                </a:lnTo>
                <a:lnTo>
                  <a:pt x="229948" y="433070"/>
                </a:lnTo>
                <a:close/>
              </a:path>
              <a:path w="553720" h="455929">
                <a:moveTo>
                  <a:pt x="134954" y="440690"/>
                </a:moveTo>
                <a:lnTo>
                  <a:pt x="128675" y="440690"/>
                </a:lnTo>
                <a:lnTo>
                  <a:pt x="129512" y="439420"/>
                </a:lnTo>
                <a:lnTo>
                  <a:pt x="129955" y="438150"/>
                </a:lnTo>
                <a:lnTo>
                  <a:pt x="130744" y="435610"/>
                </a:lnTo>
                <a:lnTo>
                  <a:pt x="133926" y="430530"/>
                </a:lnTo>
                <a:lnTo>
                  <a:pt x="137239" y="431800"/>
                </a:lnTo>
                <a:lnTo>
                  <a:pt x="139643" y="431800"/>
                </a:lnTo>
                <a:lnTo>
                  <a:pt x="142466" y="433070"/>
                </a:lnTo>
                <a:lnTo>
                  <a:pt x="148870" y="433070"/>
                </a:lnTo>
                <a:lnTo>
                  <a:pt x="148291" y="434340"/>
                </a:lnTo>
                <a:lnTo>
                  <a:pt x="147442" y="436880"/>
                </a:lnTo>
                <a:lnTo>
                  <a:pt x="145923" y="438150"/>
                </a:lnTo>
                <a:lnTo>
                  <a:pt x="135540" y="438150"/>
                </a:lnTo>
                <a:lnTo>
                  <a:pt x="134954" y="440690"/>
                </a:lnTo>
                <a:close/>
              </a:path>
              <a:path w="553720" h="455929">
                <a:moveTo>
                  <a:pt x="128795" y="447040"/>
                </a:moveTo>
                <a:lnTo>
                  <a:pt x="123292" y="447040"/>
                </a:lnTo>
                <a:lnTo>
                  <a:pt x="121391" y="444500"/>
                </a:lnTo>
                <a:lnTo>
                  <a:pt x="120183" y="443230"/>
                </a:lnTo>
                <a:lnTo>
                  <a:pt x="113903" y="443230"/>
                </a:lnTo>
                <a:lnTo>
                  <a:pt x="114154" y="441960"/>
                </a:lnTo>
                <a:lnTo>
                  <a:pt x="115913" y="439420"/>
                </a:lnTo>
                <a:lnTo>
                  <a:pt x="117767" y="435610"/>
                </a:lnTo>
                <a:lnTo>
                  <a:pt x="121020" y="436880"/>
                </a:lnTo>
                <a:lnTo>
                  <a:pt x="122730" y="436880"/>
                </a:lnTo>
                <a:lnTo>
                  <a:pt x="124548" y="439420"/>
                </a:lnTo>
                <a:lnTo>
                  <a:pt x="125625" y="440690"/>
                </a:lnTo>
                <a:lnTo>
                  <a:pt x="134954" y="440690"/>
                </a:lnTo>
                <a:lnTo>
                  <a:pt x="133758" y="444500"/>
                </a:lnTo>
                <a:lnTo>
                  <a:pt x="131534" y="445770"/>
                </a:lnTo>
                <a:lnTo>
                  <a:pt x="128795" y="447040"/>
                </a:lnTo>
                <a:close/>
              </a:path>
              <a:path w="553720" h="455929">
                <a:moveTo>
                  <a:pt x="73961" y="449580"/>
                </a:moveTo>
                <a:lnTo>
                  <a:pt x="59744" y="449580"/>
                </a:lnTo>
                <a:lnTo>
                  <a:pt x="63476" y="448310"/>
                </a:lnTo>
                <a:lnTo>
                  <a:pt x="66287" y="447040"/>
                </a:lnTo>
                <a:lnTo>
                  <a:pt x="75533" y="440690"/>
                </a:lnTo>
                <a:lnTo>
                  <a:pt x="77506" y="440690"/>
                </a:lnTo>
                <a:lnTo>
                  <a:pt x="86519" y="436880"/>
                </a:lnTo>
                <a:lnTo>
                  <a:pt x="95915" y="436880"/>
                </a:lnTo>
                <a:lnTo>
                  <a:pt x="105207" y="438150"/>
                </a:lnTo>
                <a:lnTo>
                  <a:pt x="113903" y="443230"/>
                </a:lnTo>
                <a:lnTo>
                  <a:pt x="87576" y="443237"/>
                </a:lnTo>
                <a:lnTo>
                  <a:pt x="79587" y="445770"/>
                </a:lnTo>
                <a:lnTo>
                  <a:pt x="77745" y="447040"/>
                </a:lnTo>
                <a:lnTo>
                  <a:pt x="73961" y="449580"/>
                </a:lnTo>
                <a:close/>
              </a:path>
              <a:path w="553720" h="455929">
                <a:moveTo>
                  <a:pt x="143554" y="439420"/>
                </a:moveTo>
                <a:lnTo>
                  <a:pt x="140827" y="438150"/>
                </a:lnTo>
                <a:lnTo>
                  <a:pt x="145923" y="438150"/>
                </a:lnTo>
                <a:lnTo>
                  <a:pt x="143554" y="439420"/>
                </a:lnTo>
                <a:close/>
              </a:path>
              <a:path w="553720" h="455929">
                <a:moveTo>
                  <a:pt x="115434" y="450850"/>
                </a:moveTo>
                <a:lnTo>
                  <a:pt x="111882" y="448310"/>
                </a:lnTo>
                <a:lnTo>
                  <a:pt x="104205" y="444500"/>
                </a:lnTo>
                <a:lnTo>
                  <a:pt x="95959" y="443230"/>
                </a:lnTo>
                <a:lnTo>
                  <a:pt x="120178" y="443237"/>
                </a:lnTo>
                <a:lnTo>
                  <a:pt x="119477" y="444500"/>
                </a:lnTo>
                <a:lnTo>
                  <a:pt x="115434" y="450850"/>
                </a:lnTo>
                <a:close/>
              </a:path>
            </a:pathLst>
          </a:custGeom>
          <a:solidFill>
            <a:srgbClr val="FFFFFF"/>
          </a:solidFill>
        </p:spPr>
        <p:txBody>
          <a:bodyPr wrap="square" lIns="0" tIns="0" rIns="0" bIns="0" rtlCol="0"/>
          <a:lstStyle/>
          <a:p/>
        </p:txBody>
      </p:sp>
      <p:sp>
        <p:nvSpPr>
          <p:cNvPr id="3854" name="object 3854"/>
          <p:cNvSpPr/>
          <p:nvPr/>
        </p:nvSpPr>
        <p:spPr>
          <a:xfrm>
            <a:off x="6414054" y="3638304"/>
            <a:ext cx="56515" cy="61594"/>
          </a:xfrm>
          <a:custGeom>
            <a:rect l="l" t="t" r="r" b="b"/>
            <a:pathLst>
              <a:path w="56514" h="61594">
                <a:moveTo>
                  <a:pt x="43888" y="55466"/>
                </a:moveTo>
                <a:lnTo>
                  <a:pt x="34244" y="55466"/>
                </a:lnTo>
                <a:lnTo>
                  <a:pt x="36050" y="54952"/>
                </a:lnTo>
                <a:lnTo>
                  <a:pt x="37186" y="54665"/>
                </a:lnTo>
                <a:lnTo>
                  <a:pt x="38322" y="53600"/>
                </a:lnTo>
                <a:lnTo>
                  <a:pt x="43896" y="45045"/>
                </a:lnTo>
                <a:lnTo>
                  <a:pt x="45128" y="35629"/>
                </a:lnTo>
                <a:lnTo>
                  <a:pt x="42352" y="26524"/>
                </a:lnTo>
                <a:lnTo>
                  <a:pt x="40260" y="20674"/>
                </a:lnTo>
                <a:lnTo>
                  <a:pt x="39183" y="14572"/>
                </a:lnTo>
                <a:lnTo>
                  <a:pt x="39602" y="9439"/>
                </a:lnTo>
                <a:lnTo>
                  <a:pt x="44267" y="5025"/>
                </a:lnTo>
                <a:lnTo>
                  <a:pt x="49099" y="3338"/>
                </a:lnTo>
                <a:lnTo>
                  <a:pt x="50164" y="2907"/>
                </a:lnTo>
                <a:lnTo>
                  <a:pt x="51168" y="622"/>
                </a:lnTo>
                <a:lnTo>
                  <a:pt x="52807" y="0"/>
                </a:lnTo>
                <a:lnTo>
                  <a:pt x="55402" y="1627"/>
                </a:lnTo>
                <a:lnTo>
                  <a:pt x="55917" y="3553"/>
                </a:lnTo>
                <a:lnTo>
                  <a:pt x="53847" y="8410"/>
                </a:lnTo>
                <a:lnTo>
                  <a:pt x="46767" y="10875"/>
                </a:lnTo>
                <a:lnTo>
                  <a:pt x="44937" y="12622"/>
                </a:lnTo>
                <a:lnTo>
                  <a:pt x="44745" y="15087"/>
                </a:lnTo>
                <a:lnTo>
                  <a:pt x="45391" y="18712"/>
                </a:lnTo>
                <a:lnTo>
                  <a:pt x="47424" y="24395"/>
                </a:lnTo>
                <a:lnTo>
                  <a:pt x="47759" y="25484"/>
                </a:lnTo>
                <a:lnTo>
                  <a:pt x="49181" y="33244"/>
                </a:lnTo>
                <a:lnTo>
                  <a:pt x="48948" y="41203"/>
                </a:lnTo>
                <a:lnTo>
                  <a:pt x="47125" y="48855"/>
                </a:lnTo>
                <a:lnTo>
                  <a:pt x="43888" y="55466"/>
                </a:lnTo>
                <a:close/>
              </a:path>
              <a:path w="56514" h="61594">
                <a:moveTo>
                  <a:pt x="19723" y="46672"/>
                </a:moveTo>
                <a:lnTo>
                  <a:pt x="19328" y="46565"/>
                </a:lnTo>
                <a:lnTo>
                  <a:pt x="16625" y="46206"/>
                </a:lnTo>
                <a:lnTo>
                  <a:pt x="14329" y="43454"/>
                </a:lnTo>
                <a:lnTo>
                  <a:pt x="13264" y="38417"/>
                </a:lnTo>
                <a:lnTo>
                  <a:pt x="12846" y="34074"/>
                </a:lnTo>
                <a:lnTo>
                  <a:pt x="11434" y="28774"/>
                </a:lnTo>
                <a:lnTo>
                  <a:pt x="6913" y="26524"/>
                </a:lnTo>
                <a:lnTo>
                  <a:pt x="2200" y="24730"/>
                </a:lnTo>
                <a:lnTo>
                  <a:pt x="789" y="24215"/>
                </a:lnTo>
                <a:lnTo>
                  <a:pt x="0" y="22385"/>
                </a:lnTo>
                <a:lnTo>
                  <a:pt x="885" y="19011"/>
                </a:lnTo>
                <a:lnTo>
                  <a:pt x="2380" y="17982"/>
                </a:lnTo>
                <a:lnTo>
                  <a:pt x="3803" y="18580"/>
                </a:lnTo>
                <a:lnTo>
                  <a:pt x="15549" y="23019"/>
                </a:lnTo>
                <a:lnTo>
                  <a:pt x="18049" y="32495"/>
                </a:lnTo>
                <a:lnTo>
                  <a:pt x="18527" y="37077"/>
                </a:lnTo>
                <a:lnTo>
                  <a:pt x="18969" y="39171"/>
                </a:lnTo>
                <a:lnTo>
                  <a:pt x="19568" y="40092"/>
                </a:lnTo>
                <a:lnTo>
                  <a:pt x="19938" y="40152"/>
                </a:lnTo>
                <a:lnTo>
                  <a:pt x="22259" y="40152"/>
                </a:lnTo>
                <a:lnTo>
                  <a:pt x="24711" y="41863"/>
                </a:lnTo>
                <a:lnTo>
                  <a:pt x="26197" y="46230"/>
                </a:lnTo>
                <a:lnTo>
                  <a:pt x="20381" y="46230"/>
                </a:lnTo>
                <a:lnTo>
                  <a:pt x="20082" y="46624"/>
                </a:lnTo>
                <a:lnTo>
                  <a:pt x="19723" y="46672"/>
                </a:lnTo>
                <a:close/>
              </a:path>
              <a:path w="56514" h="61594">
                <a:moveTo>
                  <a:pt x="35966" y="61520"/>
                </a:moveTo>
                <a:lnTo>
                  <a:pt x="32976" y="61520"/>
                </a:lnTo>
                <a:lnTo>
                  <a:pt x="30524" y="60455"/>
                </a:lnTo>
                <a:lnTo>
                  <a:pt x="24830" y="55514"/>
                </a:lnTo>
                <a:lnTo>
                  <a:pt x="22199" y="51482"/>
                </a:lnTo>
                <a:lnTo>
                  <a:pt x="20381" y="46230"/>
                </a:lnTo>
                <a:lnTo>
                  <a:pt x="26197" y="46230"/>
                </a:lnTo>
                <a:lnTo>
                  <a:pt x="26780" y="47941"/>
                </a:lnTo>
                <a:lnTo>
                  <a:pt x="28765" y="50968"/>
                </a:lnTo>
                <a:lnTo>
                  <a:pt x="32246" y="53995"/>
                </a:lnTo>
                <a:lnTo>
                  <a:pt x="34244" y="55466"/>
                </a:lnTo>
                <a:lnTo>
                  <a:pt x="43888" y="55466"/>
                </a:lnTo>
                <a:lnTo>
                  <a:pt x="43776" y="55693"/>
                </a:lnTo>
                <a:lnTo>
                  <a:pt x="41743" y="58804"/>
                </a:lnTo>
                <a:lnTo>
                  <a:pt x="39602" y="60635"/>
                </a:lnTo>
                <a:lnTo>
                  <a:pt x="36600" y="61436"/>
                </a:lnTo>
                <a:lnTo>
                  <a:pt x="35966" y="61520"/>
                </a:lnTo>
                <a:close/>
              </a:path>
            </a:pathLst>
          </a:custGeom>
          <a:solidFill>
            <a:srgbClr val="FFFFFF"/>
          </a:solidFill>
        </p:spPr>
        <p:txBody>
          <a:bodyPr wrap="square" lIns="0" tIns="0" rIns="0" bIns="0" rtlCol="0"/>
          <a:lstStyle/>
          <a:p/>
        </p:txBody>
      </p:sp>
      <p:sp>
        <p:nvSpPr>
          <p:cNvPr id="3855" name="object 3855"/>
          <p:cNvSpPr/>
          <p:nvPr/>
        </p:nvSpPr>
        <p:spPr>
          <a:xfrm>
            <a:off x="6465408" y="3637538"/>
            <a:ext cx="26034" cy="45720"/>
          </a:xfrm>
          <a:custGeom>
            <a:rect l="l" t="t" r="r" b="b"/>
            <a:pathLst>
              <a:path w="26034" h="45720">
                <a:moveTo>
                  <a:pt x="23188" y="35534"/>
                </a:moveTo>
                <a:lnTo>
                  <a:pt x="16482" y="35534"/>
                </a:lnTo>
                <a:lnTo>
                  <a:pt x="16260" y="34768"/>
                </a:lnTo>
                <a:lnTo>
                  <a:pt x="16137" y="34265"/>
                </a:lnTo>
                <a:lnTo>
                  <a:pt x="16017" y="33571"/>
                </a:lnTo>
                <a:lnTo>
                  <a:pt x="15905" y="26405"/>
                </a:lnTo>
                <a:lnTo>
                  <a:pt x="15752" y="23797"/>
                </a:lnTo>
                <a:lnTo>
                  <a:pt x="13527" y="14692"/>
                </a:lnTo>
                <a:lnTo>
                  <a:pt x="13408" y="9284"/>
                </a:lnTo>
                <a:lnTo>
                  <a:pt x="13109" y="7836"/>
                </a:lnTo>
                <a:lnTo>
                  <a:pt x="12355" y="6987"/>
                </a:lnTo>
                <a:lnTo>
                  <a:pt x="10071" y="6568"/>
                </a:lnTo>
                <a:lnTo>
                  <a:pt x="9078" y="4917"/>
                </a:lnTo>
                <a:lnTo>
                  <a:pt x="9532" y="1399"/>
                </a:lnTo>
                <a:lnTo>
                  <a:pt x="10980" y="0"/>
                </a:lnTo>
                <a:lnTo>
                  <a:pt x="12367" y="466"/>
                </a:lnTo>
                <a:lnTo>
                  <a:pt x="15333" y="1028"/>
                </a:lnTo>
                <a:lnTo>
                  <a:pt x="17797" y="3768"/>
                </a:lnTo>
                <a:lnTo>
                  <a:pt x="18655" y="8016"/>
                </a:lnTo>
                <a:lnTo>
                  <a:pt x="18766" y="10648"/>
                </a:lnTo>
                <a:lnTo>
                  <a:pt x="18862" y="13627"/>
                </a:lnTo>
                <a:lnTo>
                  <a:pt x="21063" y="22636"/>
                </a:lnTo>
                <a:lnTo>
                  <a:pt x="21278" y="26405"/>
                </a:lnTo>
                <a:lnTo>
                  <a:pt x="21197" y="30832"/>
                </a:lnTo>
                <a:lnTo>
                  <a:pt x="21338" y="33069"/>
                </a:lnTo>
                <a:lnTo>
                  <a:pt x="21709" y="34265"/>
                </a:lnTo>
                <a:lnTo>
                  <a:pt x="22295" y="34816"/>
                </a:lnTo>
                <a:lnTo>
                  <a:pt x="23188" y="35534"/>
                </a:lnTo>
                <a:close/>
              </a:path>
              <a:path w="26034" h="45720">
                <a:moveTo>
                  <a:pt x="21099" y="45476"/>
                </a:moveTo>
                <a:lnTo>
                  <a:pt x="17989" y="45476"/>
                </a:lnTo>
                <a:lnTo>
                  <a:pt x="15908" y="44435"/>
                </a:lnTo>
                <a:lnTo>
                  <a:pt x="14173" y="42162"/>
                </a:lnTo>
                <a:lnTo>
                  <a:pt x="13252" y="40690"/>
                </a:lnTo>
                <a:lnTo>
                  <a:pt x="12798" y="40271"/>
                </a:lnTo>
                <a:lnTo>
                  <a:pt x="6542" y="39829"/>
                </a:lnTo>
                <a:lnTo>
                  <a:pt x="3876" y="34816"/>
                </a:lnTo>
                <a:lnTo>
                  <a:pt x="3950" y="33954"/>
                </a:lnTo>
                <a:lnTo>
                  <a:pt x="4437" y="29970"/>
                </a:lnTo>
                <a:lnTo>
                  <a:pt x="4557" y="28116"/>
                </a:lnTo>
                <a:lnTo>
                  <a:pt x="0" y="10373"/>
                </a:lnTo>
                <a:lnTo>
                  <a:pt x="789" y="8554"/>
                </a:lnTo>
                <a:lnTo>
                  <a:pt x="2200" y="8016"/>
                </a:lnTo>
                <a:lnTo>
                  <a:pt x="3600" y="7573"/>
                </a:lnTo>
                <a:lnTo>
                  <a:pt x="5119" y="8458"/>
                </a:lnTo>
                <a:lnTo>
                  <a:pt x="9975" y="27386"/>
                </a:lnTo>
                <a:lnTo>
                  <a:pt x="9744" y="30832"/>
                </a:lnTo>
                <a:lnTo>
                  <a:pt x="9478" y="33069"/>
                </a:lnTo>
                <a:lnTo>
                  <a:pt x="9532" y="33476"/>
                </a:lnTo>
                <a:lnTo>
                  <a:pt x="9724" y="33571"/>
                </a:lnTo>
                <a:lnTo>
                  <a:pt x="14747" y="33954"/>
                </a:lnTo>
                <a:lnTo>
                  <a:pt x="16482" y="35534"/>
                </a:lnTo>
                <a:lnTo>
                  <a:pt x="23188" y="35534"/>
                </a:lnTo>
                <a:lnTo>
                  <a:pt x="23814" y="36036"/>
                </a:lnTo>
                <a:lnTo>
                  <a:pt x="24328" y="36730"/>
                </a:lnTo>
                <a:lnTo>
                  <a:pt x="25811" y="38596"/>
                </a:lnTo>
                <a:lnTo>
                  <a:pt x="26003" y="41456"/>
                </a:lnTo>
                <a:lnTo>
                  <a:pt x="24137" y="44148"/>
                </a:lnTo>
                <a:lnTo>
                  <a:pt x="23455" y="44567"/>
                </a:lnTo>
                <a:lnTo>
                  <a:pt x="22079" y="45261"/>
                </a:lnTo>
                <a:lnTo>
                  <a:pt x="21099" y="45476"/>
                </a:lnTo>
                <a:close/>
              </a:path>
            </a:pathLst>
          </a:custGeom>
          <a:solidFill>
            <a:srgbClr val="FFFFFF"/>
          </a:solidFill>
        </p:spPr>
        <p:txBody>
          <a:bodyPr wrap="square" lIns="0" tIns="0" rIns="0" bIns="0" rtlCol="0"/>
          <a:lstStyle/>
          <a:p/>
        </p:txBody>
      </p:sp>
      <p:sp>
        <p:nvSpPr>
          <p:cNvPr id="3856" name="object 3856"/>
          <p:cNvSpPr/>
          <p:nvPr/>
        </p:nvSpPr>
        <p:spPr>
          <a:xfrm>
            <a:off x="5328239" y="3537727"/>
            <a:ext cx="55880" cy="48260"/>
          </a:xfrm>
          <a:custGeom>
            <a:rect l="l" t="t" r="r" b="b"/>
            <a:pathLst>
              <a:path w="55879" h="48260">
                <a:moveTo>
                  <a:pt x="3576" y="48036"/>
                </a:moveTo>
                <a:lnTo>
                  <a:pt x="2200" y="48036"/>
                </a:lnTo>
                <a:lnTo>
                  <a:pt x="1363" y="47546"/>
                </a:lnTo>
                <a:lnTo>
                  <a:pt x="0" y="45165"/>
                </a:lnTo>
                <a:lnTo>
                  <a:pt x="310" y="43167"/>
                </a:lnTo>
                <a:lnTo>
                  <a:pt x="51096" y="981"/>
                </a:lnTo>
                <a:lnTo>
                  <a:pt x="52316" y="0"/>
                </a:lnTo>
                <a:lnTo>
                  <a:pt x="53991" y="358"/>
                </a:lnTo>
                <a:lnTo>
                  <a:pt x="55666" y="3290"/>
                </a:lnTo>
                <a:lnTo>
                  <a:pt x="55367" y="5300"/>
                </a:lnTo>
                <a:lnTo>
                  <a:pt x="4503" y="47546"/>
                </a:lnTo>
                <a:lnTo>
                  <a:pt x="4102" y="47857"/>
                </a:lnTo>
                <a:lnTo>
                  <a:pt x="3576" y="48036"/>
                </a:lnTo>
                <a:close/>
              </a:path>
            </a:pathLst>
          </a:custGeom>
          <a:solidFill>
            <a:srgbClr val="FFFFFF"/>
          </a:solidFill>
        </p:spPr>
        <p:txBody>
          <a:bodyPr wrap="square" lIns="0" tIns="0" rIns="0" bIns="0" rtlCol="0"/>
          <a:lstStyle/>
          <a:p/>
        </p:txBody>
      </p:sp>
      <p:sp>
        <p:nvSpPr>
          <p:cNvPr id="3857" name="object 3857"/>
          <p:cNvSpPr/>
          <p:nvPr/>
        </p:nvSpPr>
        <p:spPr>
          <a:xfrm>
            <a:off x="6063135" y="3593286"/>
            <a:ext cx="33655" cy="13970"/>
          </a:xfrm>
          <a:custGeom>
            <a:rect l="l" t="t" r="r" b="b"/>
            <a:pathLst>
              <a:path w="33654" h="13970">
                <a:moveTo>
                  <a:pt x="3612" y="13675"/>
                </a:moveTo>
                <a:lnTo>
                  <a:pt x="2248" y="13675"/>
                </a:lnTo>
                <a:lnTo>
                  <a:pt x="1507" y="13292"/>
                </a:lnTo>
                <a:lnTo>
                  <a:pt x="0" y="11247"/>
                </a:lnTo>
                <a:lnTo>
                  <a:pt x="107" y="9213"/>
                </a:lnTo>
                <a:lnTo>
                  <a:pt x="1208" y="8040"/>
                </a:lnTo>
                <a:lnTo>
                  <a:pt x="3566" y="5960"/>
                </a:lnTo>
                <a:lnTo>
                  <a:pt x="9603" y="2362"/>
                </a:lnTo>
                <a:lnTo>
                  <a:pt x="18867" y="0"/>
                </a:lnTo>
                <a:lnTo>
                  <a:pt x="30906" y="1627"/>
                </a:lnTo>
                <a:lnTo>
                  <a:pt x="32330" y="2118"/>
                </a:lnTo>
                <a:lnTo>
                  <a:pt x="33143" y="3924"/>
                </a:lnTo>
                <a:lnTo>
                  <a:pt x="32563" y="6403"/>
                </a:lnTo>
                <a:lnTo>
                  <a:pt x="19380" y="6403"/>
                </a:lnTo>
                <a:lnTo>
                  <a:pt x="11691" y="8266"/>
                </a:lnTo>
                <a:lnTo>
                  <a:pt x="6703" y="11177"/>
                </a:lnTo>
                <a:lnTo>
                  <a:pt x="4760" y="12862"/>
                </a:lnTo>
                <a:lnTo>
                  <a:pt x="4258" y="13400"/>
                </a:lnTo>
                <a:lnTo>
                  <a:pt x="3612" y="13675"/>
                </a:lnTo>
                <a:close/>
              </a:path>
              <a:path w="33654" h="13970">
                <a:moveTo>
                  <a:pt x="30883" y="8232"/>
                </a:moveTo>
                <a:lnTo>
                  <a:pt x="29423" y="7861"/>
                </a:lnTo>
                <a:lnTo>
                  <a:pt x="19380" y="6403"/>
                </a:lnTo>
                <a:lnTo>
                  <a:pt x="32563" y="6403"/>
                </a:lnTo>
                <a:lnTo>
                  <a:pt x="32342" y="7346"/>
                </a:lnTo>
                <a:lnTo>
                  <a:pt x="30883" y="8232"/>
                </a:lnTo>
                <a:close/>
              </a:path>
            </a:pathLst>
          </a:custGeom>
          <a:solidFill>
            <a:srgbClr val="C9CCCC"/>
          </a:solidFill>
        </p:spPr>
        <p:txBody>
          <a:bodyPr wrap="square" lIns="0" tIns="0" rIns="0" bIns="0" rtlCol="0"/>
          <a:lstStyle/>
          <a:p/>
        </p:txBody>
      </p:sp>
      <p:sp>
        <p:nvSpPr>
          <p:cNvPr id="3858" name="object 3858"/>
          <p:cNvSpPr/>
          <p:nvPr/>
        </p:nvSpPr>
        <p:spPr>
          <a:xfrm>
            <a:off x="6169126" y="3731364"/>
            <a:ext cx="7620" cy="55244"/>
          </a:xfrm>
          <a:custGeom>
            <a:rect l="l" t="t" r="r" b="b"/>
            <a:pathLst>
              <a:path w="7620" h="55244">
                <a:moveTo>
                  <a:pt x="4545" y="54964"/>
                </a:moveTo>
                <a:lnTo>
                  <a:pt x="3002" y="54964"/>
                </a:lnTo>
                <a:lnTo>
                  <a:pt x="1818" y="53612"/>
                </a:lnTo>
                <a:lnTo>
                  <a:pt x="0" y="1830"/>
                </a:lnTo>
                <a:lnTo>
                  <a:pt x="1160" y="323"/>
                </a:lnTo>
                <a:lnTo>
                  <a:pt x="2631" y="251"/>
                </a:lnTo>
                <a:lnTo>
                  <a:pt x="4138" y="0"/>
                </a:lnTo>
                <a:lnTo>
                  <a:pt x="5358" y="1567"/>
                </a:lnTo>
                <a:lnTo>
                  <a:pt x="7176" y="53384"/>
                </a:lnTo>
                <a:lnTo>
                  <a:pt x="6016" y="54892"/>
                </a:lnTo>
                <a:lnTo>
                  <a:pt x="4545" y="54964"/>
                </a:lnTo>
                <a:close/>
              </a:path>
            </a:pathLst>
          </a:custGeom>
          <a:solidFill>
            <a:srgbClr val="C9CCCC"/>
          </a:solidFill>
        </p:spPr>
        <p:txBody>
          <a:bodyPr wrap="square" lIns="0" tIns="0" rIns="0" bIns="0" rtlCol="0"/>
          <a:lstStyle/>
          <a:p/>
        </p:txBody>
      </p:sp>
      <p:sp>
        <p:nvSpPr>
          <p:cNvPr id="3859" name="object 3859"/>
          <p:cNvSpPr/>
          <p:nvPr/>
        </p:nvSpPr>
        <p:spPr>
          <a:xfrm>
            <a:off x="7027393" y="3625567"/>
            <a:ext cx="31115" cy="6985"/>
          </a:xfrm>
          <a:custGeom>
            <a:rect l="l" t="t" r="r" b="b"/>
            <a:pathLst>
              <a:path w="31115" h="6985">
                <a:moveTo>
                  <a:pt x="29459" y="6460"/>
                </a:moveTo>
                <a:lnTo>
                  <a:pt x="1196" y="6460"/>
                </a:lnTo>
                <a:lnTo>
                  <a:pt x="0" y="5013"/>
                </a:lnTo>
                <a:lnTo>
                  <a:pt x="0" y="1447"/>
                </a:lnTo>
                <a:lnTo>
                  <a:pt x="1196" y="0"/>
                </a:lnTo>
                <a:lnTo>
                  <a:pt x="29459" y="0"/>
                </a:lnTo>
                <a:lnTo>
                  <a:pt x="30655" y="1447"/>
                </a:lnTo>
                <a:lnTo>
                  <a:pt x="30655" y="5013"/>
                </a:lnTo>
                <a:lnTo>
                  <a:pt x="29459" y="6460"/>
                </a:lnTo>
                <a:close/>
              </a:path>
            </a:pathLst>
          </a:custGeom>
          <a:solidFill>
            <a:srgbClr val="C9CCCC"/>
          </a:solidFill>
        </p:spPr>
        <p:txBody>
          <a:bodyPr wrap="square" lIns="0" tIns="0" rIns="0" bIns="0" rtlCol="0"/>
          <a:lstStyle/>
          <a:p/>
        </p:txBody>
      </p:sp>
      <p:sp>
        <p:nvSpPr>
          <p:cNvPr id="3860" name="object 3860"/>
          <p:cNvSpPr/>
          <p:nvPr/>
        </p:nvSpPr>
        <p:spPr>
          <a:xfrm>
            <a:off x="7084337" y="3571435"/>
            <a:ext cx="23495" cy="36195"/>
          </a:xfrm>
          <a:custGeom>
            <a:rect l="l" t="t" r="r" b="b"/>
            <a:pathLst>
              <a:path w="23495" h="36195">
                <a:moveTo>
                  <a:pt x="3863" y="35797"/>
                </a:moveTo>
                <a:lnTo>
                  <a:pt x="2487" y="35797"/>
                </a:lnTo>
                <a:lnTo>
                  <a:pt x="1937" y="35593"/>
                </a:lnTo>
                <a:lnTo>
                  <a:pt x="263" y="34146"/>
                </a:lnTo>
                <a:lnTo>
                  <a:pt x="0" y="32124"/>
                </a:lnTo>
                <a:lnTo>
                  <a:pt x="19053" y="311"/>
                </a:lnTo>
                <a:lnTo>
                  <a:pt x="20752" y="0"/>
                </a:lnTo>
                <a:lnTo>
                  <a:pt x="23132" y="2045"/>
                </a:lnTo>
                <a:lnTo>
                  <a:pt x="23395" y="4067"/>
                </a:lnTo>
                <a:lnTo>
                  <a:pt x="4688" y="35318"/>
                </a:lnTo>
                <a:lnTo>
                  <a:pt x="3863" y="35797"/>
                </a:lnTo>
                <a:close/>
              </a:path>
            </a:pathLst>
          </a:custGeom>
          <a:solidFill>
            <a:srgbClr val="C9CCCC"/>
          </a:solidFill>
        </p:spPr>
        <p:txBody>
          <a:bodyPr wrap="square" lIns="0" tIns="0" rIns="0" bIns="0" rtlCol="0"/>
          <a:lstStyle/>
          <a:p/>
        </p:txBody>
      </p:sp>
      <p:sp>
        <p:nvSpPr>
          <p:cNvPr id="3861" name="object 3861"/>
          <p:cNvSpPr/>
          <p:nvPr/>
        </p:nvSpPr>
        <p:spPr>
          <a:xfrm>
            <a:off x="3919353" y="437308"/>
            <a:ext cx="3645005" cy="3453414"/>
          </a:xfrm>
          <a:prstGeom prst="rect">
            <a:avLst/>
          </a:prstGeom>
          <a:blipFill>
            <a:blip r:embed="rId7"/>
            <a:stretch>
              <a:fillRect/>
            </a:stretch>
          </a:blipFill>
        </p:spPr>
        <p:txBody>
          <a:bodyPr wrap="square" lIns="0" tIns="0" rIns="0" bIns="0" rtlCol="0"/>
          <a:lstStyle/>
          <a:p/>
        </p:txBody>
      </p:sp>
      <p:sp>
        <p:nvSpPr>
          <p:cNvPr id="3862" name="object 3862"/>
          <p:cNvSpPr/>
          <p:nvPr/>
        </p:nvSpPr>
        <p:spPr>
          <a:xfrm>
            <a:off x="7272301" y="3787124"/>
            <a:ext cx="55880" cy="66675"/>
          </a:xfrm>
          <a:custGeom>
            <a:rect l="l" t="t" r="r" b="b"/>
            <a:pathLst>
              <a:path w="55879" h="66675">
                <a:moveTo>
                  <a:pt x="5226" y="66294"/>
                </a:moveTo>
                <a:lnTo>
                  <a:pt x="3695" y="66294"/>
                </a:lnTo>
                <a:lnTo>
                  <a:pt x="2499" y="64954"/>
                </a:lnTo>
                <a:lnTo>
                  <a:pt x="0" y="1603"/>
                </a:lnTo>
                <a:lnTo>
                  <a:pt x="1148" y="95"/>
                </a:lnTo>
                <a:lnTo>
                  <a:pt x="2631" y="0"/>
                </a:lnTo>
                <a:lnTo>
                  <a:pt x="4174" y="0"/>
                </a:lnTo>
                <a:lnTo>
                  <a:pt x="5370" y="1340"/>
                </a:lnTo>
                <a:lnTo>
                  <a:pt x="7666" y="59701"/>
                </a:lnTo>
                <a:lnTo>
                  <a:pt x="55467" y="59701"/>
                </a:lnTo>
                <a:lnTo>
                  <a:pt x="55570" y="62250"/>
                </a:lnTo>
                <a:lnTo>
                  <a:pt x="54422" y="63757"/>
                </a:lnTo>
                <a:lnTo>
                  <a:pt x="5226" y="66294"/>
                </a:lnTo>
                <a:close/>
              </a:path>
              <a:path w="55879" h="66675">
                <a:moveTo>
                  <a:pt x="55467" y="59701"/>
                </a:moveTo>
                <a:lnTo>
                  <a:pt x="7666" y="59701"/>
                </a:lnTo>
                <a:lnTo>
                  <a:pt x="52711" y="57368"/>
                </a:lnTo>
                <a:lnTo>
                  <a:pt x="54051" y="57057"/>
                </a:lnTo>
                <a:lnTo>
                  <a:pt x="55426" y="58685"/>
                </a:lnTo>
                <a:lnTo>
                  <a:pt x="55467" y="59701"/>
                </a:lnTo>
                <a:close/>
              </a:path>
            </a:pathLst>
          </a:custGeom>
          <a:solidFill>
            <a:srgbClr val="C9CCCC"/>
          </a:solidFill>
        </p:spPr>
        <p:txBody>
          <a:bodyPr wrap="square" lIns="0" tIns="0" rIns="0" bIns="0" rtlCol="0"/>
          <a:lstStyle/>
          <a:p/>
        </p:txBody>
      </p:sp>
      <p:sp>
        <p:nvSpPr>
          <p:cNvPr id="3863" name="object 3863"/>
          <p:cNvSpPr/>
          <p:nvPr/>
        </p:nvSpPr>
        <p:spPr>
          <a:xfrm>
            <a:off x="6956984" y="4562423"/>
            <a:ext cx="28575" cy="24130"/>
          </a:xfrm>
          <a:custGeom>
            <a:rect l="l" t="t" r="r" b="b"/>
            <a:pathLst>
              <a:path w="28575" h="24129">
                <a:moveTo>
                  <a:pt x="24946" y="17432"/>
                </a:moveTo>
                <a:lnTo>
                  <a:pt x="18503" y="17432"/>
                </a:lnTo>
                <a:lnTo>
                  <a:pt x="19412" y="16343"/>
                </a:lnTo>
                <a:lnTo>
                  <a:pt x="23084" y="7477"/>
                </a:lnTo>
                <a:lnTo>
                  <a:pt x="23084" y="1447"/>
                </a:lnTo>
                <a:lnTo>
                  <a:pt x="24292" y="0"/>
                </a:lnTo>
                <a:lnTo>
                  <a:pt x="27246" y="0"/>
                </a:lnTo>
                <a:lnTo>
                  <a:pt x="28443" y="1447"/>
                </a:lnTo>
                <a:lnTo>
                  <a:pt x="28347" y="9236"/>
                </a:lnTo>
                <a:lnTo>
                  <a:pt x="24946" y="17432"/>
                </a:lnTo>
                <a:close/>
              </a:path>
              <a:path w="28575" h="24129">
                <a:moveTo>
                  <a:pt x="11984" y="21475"/>
                </a:moveTo>
                <a:lnTo>
                  <a:pt x="6387" y="21475"/>
                </a:lnTo>
                <a:lnTo>
                  <a:pt x="5705" y="21140"/>
                </a:lnTo>
                <a:lnTo>
                  <a:pt x="0" y="14273"/>
                </a:lnTo>
                <a:lnTo>
                  <a:pt x="0" y="12215"/>
                </a:lnTo>
                <a:lnTo>
                  <a:pt x="2081" y="9703"/>
                </a:lnTo>
                <a:lnTo>
                  <a:pt x="3803" y="9703"/>
                </a:lnTo>
                <a:lnTo>
                  <a:pt x="4832" y="10947"/>
                </a:lnTo>
                <a:lnTo>
                  <a:pt x="8623" y="15027"/>
                </a:lnTo>
                <a:lnTo>
                  <a:pt x="16029" y="15027"/>
                </a:lnTo>
                <a:lnTo>
                  <a:pt x="16840" y="15517"/>
                </a:lnTo>
                <a:lnTo>
                  <a:pt x="17080" y="15709"/>
                </a:lnTo>
                <a:lnTo>
                  <a:pt x="18503" y="17432"/>
                </a:lnTo>
                <a:lnTo>
                  <a:pt x="24946" y="17432"/>
                </a:lnTo>
                <a:lnTo>
                  <a:pt x="23873" y="20016"/>
                </a:lnTo>
                <a:lnTo>
                  <a:pt x="23706" y="20303"/>
                </a:lnTo>
                <a:lnTo>
                  <a:pt x="23527" y="20518"/>
                </a:lnTo>
                <a:lnTo>
                  <a:pt x="13145" y="20518"/>
                </a:lnTo>
                <a:lnTo>
                  <a:pt x="12666" y="21105"/>
                </a:lnTo>
                <a:lnTo>
                  <a:pt x="11984" y="21475"/>
                </a:lnTo>
                <a:close/>
              </a:path>
              <a:path w="28575" h="24129">
                <a:moveTo>
                  <a:pt x="16029" y="15027"/>
                </a:moveTo>
                <a:lnTo>
                  <a:pt x="8623" y="15027"/>
                </a:lnTo>
                <a:lnTo>
                  <a:pt x="8779" y="14177"/>
                </a:lnTo>
                <a:lnTo>
                  <a:pt x="9209" y="13447"/>
                </a:lnTo>
                <a:lnTo>
                  <a:pt x="10621" y="12418"/>
                </a:lnTo>
                <a:lnTo>
                  <a:pt x="11614" y="12359"/>
                </a:lnTo>
                <a:lnTo>
                  <a:pt x="16029" y="15027"/>
                </a:lnTo>
                <a:close/>
              </a:path>
              <a:path w="28575" h="24129">
                <a:moveTo>
                  <a:pt x="20249" y="23976"/>
                </a:moveTo>
                <a:lnTo>
                  <a:pt x="16769" y="23976"/>
                </a:lnTo>
                <a:lnTo>
                  <a:pt x="16087" y="23641"/>
                </a:lnTo>
                <a:lnTo>
                  <a:pt x="15585" y="23043"/>
                </a:lnTo>
                <a:lnTo>
                  <a:pt x="13145" y="20518"/>
                </a:lnTo>
                <a:lnTo>
                  <a:pt x="23527" y="20518"/>
                </a:lnTo>
                <a:lnTo>
                  <a:pt x="20931" y="23641"/>
                </a:lnTo>
                <a:lnTo>
                  <a:pt x="20249" y="23976"/>
                </a:lnTo>
                <a:close/>
              </a:path>
            </a:pathLst>
          </a:custGeom>
          <a:solidFill>
            <a:srgbClr val="FFFFFF"/>
          </a:solidFill>
        </p:spPr>
        <p:txBody>
          <a:bodyPr wrap="square" lIns="0" tIns="0" rIns="0" bIns="0" rtlCol="0"/>
          <a:lstStyle/>
          <a:p/>
        </p:txBody>
      </p:sp>
      <p:sp>
        <p:nvSpPr>
          <p:cNvPr id="3864" name="object 3864"/>
          <p:cNvSpPr/>
          <p:nvPr/>
        </p:nvSpPr>
        <p:spPr>
          <a:xfrm>
            <a:off x="7003222" y="4546039"/>
            <a:ext cx="22225" cy="40005"/>
          </a:xfrm>
          <a:custGeom>
            <a:rect l="l" t="t" r="r" b="b"/>
            <a:pathLst>
              <a:path w="22225" h="40004">
                <a:moveTo>
                  <a:pt x="6757" y="11043"/>
                </a:moveTo>
                <a:lnTo>
                  <a:pt x="5980" y="10803"/>
                </a:lnTo>
                <a:lnTo>
                  <a:pt x="5394" y="10193"/>
                </a:lnTo>
                <a:lnTo>
                  <a:pt x="155" y="4941"/>
                </a:lnTo>
                <a:lnTo>
                  <a:pt x="0" y="2919"/>
                </a:lnTo>
                <a:lnTo>
                  <a:pt x="1901" y="179"/>
                </a:lnTo>
                <a:lnTo>
                  <a:pt x="3624" y="0"/>
                </a:lnTo>
                <a:lnTo>
                  <a:pt x="4724" y="1136"/>
                </a:lnTo>
                <a:lnTo>
                  <a:pt x="7930" y="4343"/>
                </a:lnTo>
                <a:lnTo>
                  <a:pt x="17733" y="4343"/>
                </a:lnTo>
                <a:lnTo>
                  <a:pt x="19460" y="6173"/>
                </a:lnTo>
                <a:lnTo>
                  <a:pt x="20022" y="7609"/>
                </a:lnTo>
                <a:lnTo>
                  <a:pt x="20022" y="8865"/>
                </a:lnTo>
                <a:lnTo>
                  <a:pt x="20363" y="10313"/>
                </a:lnTo>
                <a:lnTo>
                  <a:pt x="13312" y="10313"/>
                </a:lnTo>
                <a:lnTo>
                  <a:pt x="10201" y="10480"/>
                </a:lnTo>
                <a:lnTo>
                  <a:pt x="6757" y="11043"/>
                </a:lnTo>
                <a:close/>
              </a:path>
              <a:path w="22225" h="40004">
                <a:moveTo>
                  <a:pt x="17733" y="4343"/>
                </a:moveTo>
                <a:lnTo>
                  <a:pt x="7930" y="4343"/>
                </a:lnTo>
                <a:lnTo>
                  <a:pt x="16613" y="3134"/>
                </a:lnTo>
                <a:lnTo>
                  <a:pt x="17733" y="4343"/>
                </a:lnTo>
                <a:close/>
              </a:path>
              <a:path w="22225" h="40004">
                <a:moveTo>
                  <a:pt x="18611" y="39733"/>
                </a:moveTo>
                <a:lnTo>
                  <a:pt x="17235" y="39733"/>
                </a:lnTo>
                <a:lnTo>
                  <a:pt x="16434" y="39314"/>
                </a:lnTo>
                <a:lnTo>
                  <a:pt x="11135" y="31095"/>
                </a:lnTo>
                <a:lnTo>
                  <a:pt x="10956" y="30915"/>
                </a:lnTo>
                <a:lnTo>
                  <a:pt x="7391" y="26536"/>
                </a:lnTo>
                <a:lnTo>
                  <a:pt x="6195" y="20746"/>
                </a:lnTo>
                <a:lnTo>
                  <a:pt x="6506" y="19011"/>
                </a:lnTo>
                <a:lnTo>
                  <a:pt x="9138" y="14943"/>
                </a:lnTo>
                <a:lnTo>
                  <a:pt x="12654" y="13806"/>
                </a:lnTo>
                <a:lnTo>
                  <a:pt x="15549" y="13579"/>
                </a:lnTo>
                <a:lnTo>
                  <a:pt x="15453" y="13088"/>
                </a:lnTo>
                <a:lnTo>
                  <a:pt x="14975" y="11043"/>
                </a:lnTo>
                <a:lnTo>
                  <a:pt x="14867" y="10480"/>
                </a:lnTo>
                <a:lnTo>
                  <a:pt x="13312" y="10313"/>
                </a:lnTo>
                <a:lnTo>
                  <a:pt x="20363" y="10313"/>
                </a:lnTo>
                <a:lnTo>
                  <a:pt x="21649" y="15780"/>
                </a:lnTo>
                <a:lnTo>
                  <a:pt x="19663" y="18939"/>
                </a:lnTo>
                <a:lnTo>
                  <a:pt x="18587" y="19992"/>
                </a:lnTo>
                <a:lnTo>
                  <a:pt x="14269" y="19992"/>
                </a:lnTo>
                <a:lnTo>
                  <a:pt x="12056" y="20925"/>
                </a:lnTo>
                <a:lnTo>
                  <a:pt x="11661" y="21547"/>
                </a:lnTo>
                <a:lnTo>
                  <a:pt x="12092" y="22576"/>
                </a:lnTo>
                <a:lnTo>
                  <a:pt x="13946" y="25376"/>
                </a:lnTo>
                <a:lnTo>
                  <a:pt x="15142" y="26824"/>
                </a:lnTo>
                <a:lnTo>
                  <a:pt x="21051" y="35928"/>
                </a:lnTo>
                <a:lnTo>
                  <a:pt x="20835" y="37950"/>
                </a:lnTo>
                <a:lnTo>
                  <a:pt x="19185" y="39518"/>
                </a:lnTo>
                <a:lnTo>
                  <a:pt x="18611" y="39733"/>
                </a:lnTo>
                <a:close/>
              </a:path>
            </a:pathLst>
          </a:custGeom>
          <a:solidFill>
            <a:srgbClr val="FFFFFF"/>
          </a:solidFill>
        </p:spPr>
        <p:txBody>
          <a:bodyPr wrap="square" lIns="0" tIns="0" rIns="0" bIns="0" rtlCol="0"/>
          <a:lstStyle/>
          <a:p/>
        </p:txBody>
      </p:sp>
      <p:sp>
        <p:nvSpPr>
          <p:cNvPr id="3865" name="object 3865"/>
          <p:cNvSpPr/>
          <p:nvPr/>
        </p:nvSpPr>
        <p:spPr>
          <a:xfrm>
            <a:off x="7131077" y="4497149"/>
            <a:ext cx="20320" cy="29209"/>
          </a:xfrm>
          <a:custGeom>
            <a:rect l="l" t="t" r="r" b="b"/>
            <a:pathLst>
              <a:path w="20320" h="29209">
                <a:moveTo>
                  <a:pt x="13006" y="28834"/>
                </a:moveTo>
                <a:lnTo>
                  <a:pt x="11630" y="28834"/>
                </a:lnTo>
                <a:lnTo>
                  <a:pt x="11140" y="28678"/>
                </a:lnTo>
                <a:lnTo>
                  <a:pt x="9454" y="27434"/>
                </a:lnTo>
                <a:lnTo>
                  <a:pt x="9059" y="25424"/>
                </a:lnTo>
                <a:lnTo>
                  <a:pt x="11630" y="20375"/>
                </a:lnTo>
                <a:lnTo>
                  <a:pt x="13795" y="14141"/>
                </a:lnTo>
                <a:lnTo>
                  <a:pt x="949" y="6436"/>
                </a:lnTo>
                <a:lnTo>
                  <a:pt x="20" y="4989"/>
                </a:lnTo>
                <a:lnTo>
                  <a:pt x="0" y="4055"/>
                </a:lnTo>
                <a:lnTo>
                  <a:pt x="280" y="1292"/>
                </a:lnTo>
                <a:lnTo>
                  <a:pt x="1547" y="0"/>
                </a:lnTo>
                <a:lnTo>
                  <a:pt x="3078" y="275"/>
                </a:lnTo>
                <a:lnTo>
                  <a:pt x="6595" y="849"/>
                </a:lnTo>
                <a:lnTo>
                  <a:pt x="15877" y="4989"/>
                </a:lnTo>
                <a:lnTo>
                  <a:pt x="17360" y="6771"/>
                </a:lnTo>
                <a:lnTo>
                  <a:pt x="19967" y="15876"/>
                </a:lnTo>
                <a:lnTo>
                  <a:pt x="15338" y="25448"/>
                </a:lnTo>
                <a:lnTo>
                  <a:pt x="13879" y="28295"/>
                </a:lnTo>
                <a:lnTo>
                  <a:pt x="13006" y="28834"/>
                </a:lnTo>
                <a:close/>
              </a:path>
            </a:pathLst>
          </a:custGeom>
          <a:solidFill>
            <a:srgbClr val="FFFFFF"/>
          </a:solidFill>
        </p:spPr>
        <p:txBody>
          <a:bodyPr wrap="square" lIns="0" tIns="0" rIns="0" bIns="0" rtlCol="0"/>
          <a:lstStyle/>
          <a:p/>
        </p:txBody>
      </p:sp>
      <p:sp>
        <p:nvSpPr>
          <p:cNvPr id="3866" name="object 3866"/>
          <p:cNvSpPr/>
          <p:nvPr/>
        </p:nvSpPr>
        <p:spPr>
          <a:xfrm>
            <a:off x="7227099" y="4578763"/>
            <a:ext cx="62865" cy="38735"/>
          </a:xfrm>
          <a:custGeom>
            <a:rect l="l" t="t" r="r" b="b"/>
            <a:pathLst>
              <a:path w="62865" h="38735">
                <a:moveTo>
                  <a:pt x="3432" y="38261"/>
                </a:moveTo>
                <a:lnTo>
                  <a:pt x="2033" y="38261"/>
                </a:lnTo>
                <a:lnTo>
                  <a:pt x="1064" y="37567"/>
                </a:lnTo>
                <a:lnTo>
                  <a:pt x="0" y="34768"/>
                </a:lnTo>
                <a:lnTo>
                  <a:pt x="586" y="32830"/>
                </a:lnTo>
                <a:lnTo>
                  <a:pt x="1937" y="32100"/>
                </a:lnTo>
                <a:lnTo>
                  <a:pt x="58739" y="705"/>
                </a:lnTo>
                <a:lnTo>
                  <a:pt x="59971" y="0"/>
                </a:lnTo>
                <a:lnTo>
                  <a:pt x="61586" y="705"/>
                </a:lnTo>
                <a:lnTo>
                  <a:pt x="62830" y="3960"/>
                </a:lnTo>
                <a:lnTo>
                  <a:pt x="62244" y="5898"/>
                </a:lnTo>
                <a:lnTo>
                  <a:pt x="60892" y="6628"/>
                </a:lnTo>
                <a:lnTo>
                  <a:pt x="3803" y="38178"/>
                </a:lnTo>
                <a:lnTo>
                  <a:pt x="3432" y="38261"/>
                </a:lnTo>
                <a:close/>
              </a:path>
            </a:pathLst>
          </a:custGeom>
          <a:solidFill>
            <a:srgbClr val="C9CCCC"/>
          </a:solidFill>
        </p:spPr>
        <p:txBody>
          <a:bodyPr wrap="square" lIns="0" tIns="0" rIns="0" bIns="0" rtlCol="0"/>
          <a:lstStyle/>
          <a:p/>
        </p:txBody>
      </p:sp>
      <p:sp>
        <p:nvSpPr>
          <p:cNvPr id="3867" name="object 3867"/>
          <p:cNvSpPr/>
          <p:nvPr/>
        </p:nvSpPr>
        <p:spPr>
          <a:xfrm>
            <a:off x="7031840" y="4489409"/>
            <a:ext cx="29209" cy="17145"/>
          </a:xfrm>
          <a:custGeom>
            <a:rect l="l" t="t" r="r" b="b"/>
            <a:pathLst>
              <a:path w="29209" h="17145">
                <a:moveTo>
                  <a:pt x="3301" y="16941"/>
                </a:moveTo>
                <a:lnTo>
                  <a:pt x="1901" y="16941"/>
                </a:lnTo>
                <a:lnTo>
                  <a:pt x="849" y="16092"/>
                </a:lnTo>
                <a:lnTo>
                  <a:pt x="0" y="13065"/>
                </a:lnTo>
                <a:lnTo>
                  <a:pt x="753" y="11222"/>
                </a:lnTo>
                <a:lnTo>
                  <a:pt x="3109" y="10265"/>
                </a:lnTo>
                <a:lnTo>
                  <a:pt x="7104" y="4115"/>
                </a:lnTo>
                <a:lnTo>
                  <a:pt x="7762" y="3338"/>
                </a:lnTo>
                <a:lnTo>
                  <a:pt x="9939" y="670"/>
                </a:lnTo>
                <a:lnTo>
                  <a:pt x="11697" y="263"/>
                </a:lnTo>
                <a:lnTo>
                  <a:pt x="28006" y="6604"/>
                </a:lnTo>
                <a:lnTo>
                  <a:pt x="12630" y="6604"/>
                </a:lnTo>
                <a:lnTo>
                  <a:pt x="11024" y="8542"/>
                </a:lnTo>
                <a:lnTo>
                  <a:pt x="6339" y="15757"/>
                </a:lnTo>
                <a:lnTo>
                  <a:pt x="3600" y="16893"/>
                </a:lnTo>
                <a:lnTo>
                  <a:pt x="3301" y="16941"/>
                </a:lnTo>
                <a:close/>
              </a:path>
              <a:path w="29209" h="17145">
                <a:moveTo>
                  <a:pt x="25787" y="12502"/>
                </a:moveTo>
                <a:lnTo>
                  <a:pt x="12630" y="6628"/>
                </a:lnTo>
                <a:lnTo>
                  <a:pt x="28006" y="6604"/>
                </a:lnTo>
                <a:lnTo>
                  <a:pt x="28622" y="8542"/>
                </a:lnTo>
                <a:lnTo>
                  <a:pt x="27961" y="10265"/>
                </a:lnTo>
                <a:lnTo>
                  <a:pt x="27354" y="11748"/>
                </a:lnTo>
                <a:lnTo>
                  <a:pt x="25787" y="12502"/>
                </a:lnTo>
                <a:close/>
              </a:path>
            </a:pathLst>
          </a:custGeom>
          <a:solidFill>
            <a:srgbClr val="FFFFFF"/>
          </a:solidFill>
        </p:spPr>
        <p:txBody>
          <a:bodyPr wrap="square" lIns="0" tIns="0" rIns="0" bIns="0" rtlCol="0"/>
          <a:lstStyle/>
          <a:p/>
        </p:txBody>
      </p:sp>
      <p:sp>
        <p:nvSpPr>
          <p:cNvPr id="3868" name="object 3868"/>
          <p:cNvSpPr/>
          <p:nvPr/>
        </p:nvSpPr>
        <p:spPr>
          <a:xfrm flipH="1">
            <a:off x="7880414" y="4279737"/>
            <a:ext cx="0" cy="284480"/>
          </a:xfrm>
          <a:custGeom>
            <a:rect l="l" t="t" r="r" b="b"/>
            <a:pathLst>
              <a:path h="284479">
                <a:moveTo>
                  <a:pt x="0" y="0"/>
                </a:moveTo>
                <a:lnTo>
                  <a:pt x="0" y="284152"/>
                </a:lnTo>
              </a:path>
            </a:pathLst>
          </a:custGeom>
          <a:ln w="16891">
            <a:solidFill>
              <a:srgbClr val="FFFFFF"/>
            </a:solidFill>
          </a:ln>
        </p:spPr>
        <p:txBody>
          <a:bodyPr wrap="square" lIns="0" tIns="0" rIns="0" bIns="0" rtlCol="0"/>
          <a:lstStyle/>
          <a:p/>
        </p:txBody>
      </p:sp>
      <p:sp>
        <p:nvSpPr>
          <p:cNvPr id="3869" name="object 3869"/>
          <p:cNvSpPr/>
          <p:nvPr/>
        </p:nvSpPr>
        <p:spPr>
          <a:xfrm flipH="1">
            <a:off x="7883282" y="4129663"/>
            <a:ext cx="0" cy="156845"/>
          </a:xfrm>
          <a:custGeom>
            <a:rect l="l" t="t" r="r" b="b"/>
            <a:pathLst>
              <a:path h="156845">
                <a:moveTo>
                  <a:pt x="0" y="0"/>
                </a:moveTo>
                <a:lnTo>
                  <a:pt x="0" y="156232"/>
                </a:lnTo>
              </a:path>
            </a:pathLst>
          </a:custGeom>
          <a:ln w="5358">
            <a:solidFill>
              <a:srgbClr val="FFFFFF"/>
            </a:solidFill>
          </a:ln>
        </p:spPr>
        <p:txBody>
          <a:bodyPr wrap="square" lIns="0" tIns="0" rIns="0" bIns="0" rtlCol="0"/>
          <a:lstStyle/>
          <a:p/>
        </p:txBody>
      </p:sp>
      <p:sp>
        <p:nvSpPr>
          <p:cNvPr id="3870" name="object 3870"/>
          <p:cNvSpPr/>
          <p:nvPr/>
        </p:nvSpPr>
        <p:spPr>
          <a:xfrm>
            <a:off x="10468928" y="4860948"/>
            <a:ext cx="25400" cy="45085"/>
          </a:xfrm>
          <a:custGeom>
            <a:rect l="l" t="t" r="r" b="b"/>
            <a:pathLst>
              <a:path w="25400" h="45085">
                <a:moveTo>
                  <a:pt x="3971" y="44567"/>
                </a:moveTo>
                <a:lnTo>
                  <a:pt x="2583" y="44567"/>
                </a:lnTo>
                <a:lnTo>
                  <a:pt x="2105" y="44411"/>
                </a:lnTo>
                <a:lnTo>
                  <a:pt x="406" y="43191"/>
                </a:lnTo>
                <a:lnTo>
                  <a:pt x="0" y="41181"/>
                </a:lnTo>
                <a:lnTo>
                  <a:pt x="777" y="39673"/>
                </a:lnTo>
                <a:lnTo>
                  <a:pt x="20465" y="454"/>
                </a:lnTo>
                <a:lnTo>
                  <a:pt x="22139" y="0"/>
                </a:lnTo>
                <a:lnTo>
                  <a:pt x="24639" y="1806"/>
                </a:lnTo>
                <a:lnTo>
                  <a:pt x="25046" y="3816"/>
                </a:lnTo>
                <a:lnTo>
                  <a:pt x="24268" y="5324"/>
                </a:lnTo>
                <a:lnTo>
                  <a:pt x="4856" y="44016"/>
                </a:lnTo>
                <a:lnTo>
                  <a:pt x="3971" y="44567"/>
                </a:lnTo>
                <a:close/>
              </a:path>
            </a:pathLst>
          </a:custGeom>
          <a:solidFill>
            <a:srgbClr val="FFFFFF"/>
          </a:solidFill>
        </p:spPr>
        <p:txBody>
          <a:bodyPr wrap="square" lIns="0" tIns="0" rIns="0" bIns="0" rtlCol="0"/>
          <a:lstStyle/>
          <a:p/>
        </p:txBody>
      </p:sp>
      <p:sp>
        <p:nvSpPr>
          <p:cNvPr id="3871" name="object 3871"/>
          <p:cNvSpPr/>
          <p:nvPr/>
        </p:nvSpPr>
        <p:spPr>
          <a:xfrm>
            <a:off x="8674141" y="4389632"/>
            <a:ext cx="47625" cy="36195"/>
          </a:xfrm>
          <a:custGeom>
            <a:rect l="l" t="t" r="r" b="b"/>
            <a:pathLst>
              <a:path w="47625" h="36195">
                <a:moveTo>
                  <a:pt x="3528" y="35773"/>
                </a:moveTo>
                <a:lnTo>
                  <a:pt x="2141" y="35773"/>
                </a:lnTo>
                <a:lnTo>
                  <a:pt x="1243" y="35199"/>
                </a:lnTo>
                <a:lnTo>
                  <a:pt x="0" y="32614"/>
                </a:lnTo>
                <a:lnTo>
                  <a:pt x="442" y="30652"/>
                </a:lnTo>
                <a:lnTo>
                  <a:pt x="1722" y="29743"/>
                </a:lnTo>
                <a:lnTo>
                  <a:pt x="44351" y="0"/>
                </a:lnTo>
                <a:lnTo>
                  <a:pt x="46001" y="538"/>
                </a:lnTo>
                <a:lnTo>
                  <a:pt x="46755" y="2069"/>
                </a:lnTo>
                <a:lnTo>
                  <a:pt x="47496" y="3637"/>
                </a:lnTo>
                <a:lnTo>
                  <a:pt x="47054" y="5587"/>
                </a:lnTo>
                <a:lnTo>
                  <a:pt x="45774" y="6508"/>
                </a:lnTo>
                <a:lnTo>
                  <a:pt x="3994" y="35641"/>
                </a:lnTo>
                <a:lnTo>
                  <a:pt x="3528" y="35773"/>
                </a:lnTo>
                <a:close/>
              </a:path>
            </a:pathLst>
          </a:custGeom>
          <a:solidFill>
            <a:srgbClr val="FFFFFF"/>
          </a:solidFill>
        </p:spPr>
        <p:txBody>
          <a:bodyPr wrap="square" lIns="0" tIns="0" rIns="0" bIns="0" rtlCol="0"/>
          <a:lstStyle/>
          <a:p/>
        </p:txBody>
      </p:sp>
      <p:sp>
        <p:nvSpPr>
          <p:cNvPr id="3872" name="object 3872"/>
          <p:cNvSpPr/>
          <p:nvPr/>
        </p:nvSpPr>
        <p:spPr>
          <a:xfrm>
            <a:off x="7899728" y="959749"/>
            <a:ext cx="90170" cy="0"/>
          </a:xfrm>
          <a:custGeom>
            <a:rect l="l" t="t" r="r" b="b"/>
            <a:pathLst>
              <a:path w="90170">
                <a:moveTo>
                  <a:pt x="0" y="0"/>
                </a:moveTo>
                <a:lnTo>
                  <a:pt x="89862" y="0"/>
                </a:lnTo>
              </a:path>
            </a:pathLst>
          </a:custGeom>
          <a:ln w="18377">
            <a:solidFill>
              <a:srgbClr val="FFFFFF"/>
            </a:solidFill>
          </a:ln>
        </p:spPr>
        <p:txBody>
          <a:bodyPr wrap="square" lIns="0" tIns="0" rIns="0" bIns="0" rtlCol="0"/>
          <a:lstStyle/>
          <a:p/>
        </p:txBody>
      </p:sp>
      <p:sp>
        <p:nvSpPr>
          <p:cNvPr id="3873" name="object 3873"/>
          <p:cNvSpPr/>
          <p:nvPr/>
        </p:nvSpPr>
        <p:spPr>
          <a:xfrm>
            <a:off x="8310366" y="930735"/>
            <a:ext cx="29845" cy="73025"/>
          </a:xfrm>
          <a:custGeom>
            <a:rect l="l" t="t" r="r" b="b"/>
            <a:pathLst>
              <a:path w="29845" h="73025">
                <a:moveTo>
                  <a:pt x="27127" y="72707"/>
                </a:moveTo>
                <a:lnTo>
                  <a:pt x="25727" y="72707"/>
                </a:lnTo>
                <a:lnTo>
                  <a:pt x="24747" y="71977"/>
                </a:lnTo>
                <a:lnTo>
                  <a:pt x="0" y="3361"/>
                </a:lnTo>
                <a:lnTo>
                  <a:pt x="621" y="1459"/>
                </a:lnTo>
                <a:lnTo>
                  <a:pt x="1973" y="741"/>
                </a:lnTo>
                <a:lnTo>
                  <a:pt x="3301" y="0"/>
                </a:lnTo>
                <a:lnTo>
                  <a:pt x="4915" y="765"/>
                </a:lnTo>
                <a:lnTo>
                  <a:pt x="29818" y="69823"/>
                </a:lnTo>
                <a:lnTo>
                  <a:pt x="29196" y="71726"/>
                </a:lnTo>
                <a:lnTo>
                  <a:pt x="27486" y="72623"/>
                </a:lnTo>
                <a:lnTo>
                  <a:pt x="27127" y="72707"/>
                </a:lnTo>
                <a:close/>
              </a:path>
            </a:pathLst>
          </a:custGeom>
          <a:solidFill>
            <a:srgbClr val="FFFFFF"/>
          </a:solidFill>
        </p:spPr>
        <p:txBody>
          <a:bodyPr wrap="square" lIns="0" tIns="0" rIns="0" bIns="0" rtlCol="0"/>
          <a:lstStyle/>
          <a:p/>
        </p:txBody>
      </p:sp>
      <p:sp>
        <p:nvSpPr>
          <p:cNvPr id="3874" name="object 3874"/>
          <p:cNvSpPr/>
          <p:nvPr/>
        </p:nvSpPr>
        <p:spPr>
          <a:xfrm>
            <a:off x="7219500" y="1662679"/>
            <a:ext cx="22860" cy="64769"/>
          </a:xfrm>
          <a:custGeom>
            <a:rect l="l" t="t" r="r" b="b"/>
            <a:pathLst>
              <a:path w="22859" h="64769">
                <a:moveTo>
                  <a:pt x="4138" y="64667"/>
                </a:moveTo>
                <a:lnTo>
                  <a:pt x="2739" y="64667"/>
                </a:lnTo>
                <a:lnTo>
                  <a:pt x="2440" y="64619"/>
                </a:lnTo>
                <a:lnTo>
                  <a:pt x="753" y="63925"/>
                </a:lnTo>
                <a:lnTo>
                  <a:pt x="0" y="62094"/>
                </a:lnTo>
                <a:lnTo>
                  <a:pt x="17379" y="885"/>
                </a:lnTo>
                <a:lnTo>
                  <a:pt x="18862" y="0"/>
                </a:lnTo>
                <a:lnTo>
                  <a:pt x="21697" y="1148"/>
                </a:lnTo>
                <a:lnTo>
                  <a:pt x="22450" y="2991"/>
                </a:lnTo>
                <a:lnTo>
                  <a:pt x="5179" y="63841"/>
                </a:lnTo>
                <a:lnTo>
                  <a:pt x="4138" y="64667"/>
                </a:lnTo>
                <a:close/>
              </a:path>
            </a:pathLst>
          </a:custGeom>
          <a:solidFill>
            <a:srgbClr val="FFFFFF"/>
          </a:solidFill>
        </p:spPr>
        <p:txBody>
          <a:bodyPr wrap="square" lIns="0" tIns="0" rIns="0" bIns="0" rtlCol="0"/>
          <a:lstStyle/>
          <a:p/>
        </p:txBody>
      </p:sp>
      <p:sp>
        <p:nvSpPr>
          <p:cNvPr id="3875" name="object 3875"/>
          <p:cNvSpPr/>
          <p:nvPr/>
        </p:nvSpPr>
        <p:spPr>
          <a:xfrm>
            <a:off x="7581072" y="5831836"/>
            <a:ext cx="267335" cy="338455"/>
          </a:xfrm>
          <a:custGeom>
            <a:rect l="l" t="t" r="r" b="b"/>
            <a:pathLst>
              <a:path w="267334" h="338454">
                <a:moveTo>
                  <a:pt x="133447" y="338087"/>
                </a:moveTo>
                <a:lnTo>
                  <a:pt x="70689" y="270740"/>
                </a:lnTo>
                <a:lnTo>
                  <a:pt x="37997" y="231943"/>
                </a:lnTo>
                <a:lnTo>
                  <a:pt x="14245" y="194994"/>
                </a:lnTo>
                <a:lnTo>
                  <a:pt x="0" y="150348"/>
                </a:lnTo>
                <a:lnTo>
                  <a:pt x="2151" y="105782"/>
                </a:lnTo>
                <a:lnTo>
                  <a:pt x="18636" y="64879"/>
                </a:lnTo>
                <a:lnTo>
                  <a:pt x="47390" y="31225"/>
                </a:lnTo>
                <a:lnTo>
                  <a:pt x="86349" y="8403"/>
                </a:lnTo>
                <a:lnTo>
                  <a:pt x="133447" y="0"/>
                </a:lnTo>
                <a:lnTo>
                  <a:pt x="179970" y="8203"/>
                </a:lnTo>
                <a:lnTo>
                  <a:pt x="218624" y="30553"/>
                </a:lnTo>
                <a:lnTo>
                  <a:pt x="235954" y="50501"/>
                </a:lnTo>
                <a:lnTo>
                  <a:pt x="133447" y="50501"/>
                </a:lnTo>
                <a:lnTo>
                  <a:pt x="100772" y="57143"/>
                </a:lnTo>
                <a:lnTo>
                  <a:pt x="74017" y="75228"/>
                </a:lnTo>
                <a:lnTo>
                  <a:pt x="55941" y="101995"/>
                </a:lnTo>
                <a:lnTo>
                  <a:pt x="49303" y="134682"/>
                </a:lnTo>
                <a:lnTo>
                  <a:pt x="55941" y="167357"/>
                </a:lnTo>
                <a:lnTo>
                  <a:pt x="74017" y="194121"/>
                </a:lnTo>
                <a:lnTo>
                  <a:pt x="100772" y="212207"/>
                </a:lnTo>
                <a:lnTo>
                  <a:pt x="133447" y="218851"/>
                </a:lnTo>
                <a:lnTo>
                  <a:pt x="237937" y="218851"/>
                </a:lnTo>
                <a:lnTo>
                  <a:pt x="230472" y="230558"/>
                </a:lnTo>
                <a:lnTo>
                  <a:pt x="196906" y="270559"/>
                </a:lnTo>
                <a:lnTo>
                  <a:pt x="161761" y="308198"/>
                </a:lnTo>
                <a:lnTo>
                  <a:pt x="133447" y="338087"/>
                </a:lnTo>
                <a:close/>
              </a:path>
              <a:path w="267334" h="338454">
                <a:moveTo>
                  <a:pt x="237937" y="218851"/>
                </a:moveTo>
                <a:lnTo>
                  <a:pt x="133447" y="218851"/>
                </a:lnTo>
                <a:lnTo>
                  <a:pt x="166113" y="212207"/>
                </a:lnTo>
                <a:lnTo>
                  <a:pt x="192869" y="194121"/>
                </a:lnTo>
                <a:lnTo>
                  <a:pt x="210951" y="167357"/>
                </a:lnTo>
                <a:lnTo>
                  <a:pt x="217592" y="134682"/>
                </a:lnTo>
                <a:lnTo>
                  <a:pt x="210951" y="101995"/>
                </a:lnTo>
                <a:lnTo>
                  <a:pt x="192869" y="75228"/>
                </a:lnTo>
                <a:lnTo>
                  <a:pt x="166113" y="57143"/>
                </a:lnTo>
                <a:lnTo>
                  <a:pt x="133447" y="50501"/>
                </a:lnTo>
                <a:lnTo>
                  <a:pt x="235954" y="50501"/>
                </a:lnTo>
                <a:lnTo>
                  <a:pt x="247384" y="63657"/>
                </a:lnTo>
                <a:lnTo>
                  <a:pt x="264225" y="104125"/>
                </a:lnTo>
                <a:lnTo>
                  <a:pt x="267122" y="148563"/>
                </a:lnTo>
                <a:lnTo>
                  <a:pt x="254049" y="193582"/>
                </a:lnTo>
                <a:lnTo>
                  <a:pt x="237937" y="218851"/>
                </a:lnTo>
                <a:close/>
              </a:path>
            </a:pathLst>
          </a:custGeom>
          <a:solidFill>
            <a:srgbClr val="40798D"/>
          </a:solidFill>
        </p:spPr>
        <p:txBody>
          <a:bodyPr wrap="square" lIns="0" tIns="0" rIns="0" bIns="0" rtlCol="0"/>
          <a:lstStyle/>
          <a:p/>
        </p:txBody>
      </p:sp>
      <p:sp>
        <p:nvSpPr>
          <p:cNvPr id="3876" name="object 3876"/>
          <p:cNvSpPr/>
          <p:nvPr/>
        </p:nvSpPr>
        <p:spPr>
          <a:xfrm>
            <a:off x="7613191" y="5862365"/>
            <a:ext cx="204160" cy="204219"/>
          </a:xfrm>
          <a:prstGeom prst="rect">
            <a:avLst/>
          </a:prstGeom>
          <a:blipFill>
            <a:blip r:embed="rId8"/>
            <a:stretch>
              <a:fillRect/>
            </a:stretch>
          </a:blipFill>
        </p:spPr>
        <p:txBody>
          <a:bodyPr wrap="square" lIns="0" tIns="0" rIns="0" bIns="0" rtlCol="0"/>
          <a:lstStyle/>
          <a:p/>
        </p:txBody>
      </p:sp>
      <p:sp>
        <p:nvSpPr>
          <p:cNvPr id="3877" name="object 3877"/>
          <p:cNvSpPr/>
          <p:nvPr/>
        </p:nvSpPr>
        <p:spPr>
          <a:xfrm>
            <a:off x="6450835" y="5811476"/>
            <a:ext cx="267335" cy="338455"/>
          </a:xfrm>
          <a:custGeom>
            <a:rect l="l" t="t" r="r" b="b"/>
            <a:pathLst>
              <a:path w="267334" h="338454">
                <a:moveTo>
                  <a:pt x="133452" y="338064"/>
                </a:moveTo>
                <a:lnTo>
                  <a:pt x="70693" y="270737"/>
                </a:lnTo>
                <a:lnTo>
                  <a:pt x="38001" y="231946"/>
                </a:lnTo>
                <a:lnTo>
                  <a:pt x="14249" y="194994"/>
                </a:lnTo>
                <a:lnTo>
                  <a:pt x="0" y="150348"/>
                </a:lnTo>
                <a:lnTo>
                  <a:pt x="2150" y="105782"/>
                </a:lnTo>
                <a:lnTo>
                  <a:pt x="18636" y="64879"/>
                </a:lnTo>
                <a:lnTo>
                  <a:pt x="47392" y="31225"/>
                </a:lnTo>
                <a:lnTo>
                  <a:pt x="86352" y="8403"/>
                </a:lnTo>
                <a:lnTo>
                  <a:pt x="133452" y="0"/>
                </a:lnTo>
                <a:lnTo>
                  <a:pt x="179974" y="8202"/>
                </a:lnTo>
                <a:lnTo>
                  <a:pt x="218628" y="30551"/>
                </a:lnTo>
                <a:lnTo>
                  <a:pt x="235971" y="50513"/>
                </a:lnTo>
                <a:lnTo>
                  <a:pt x="133452" y="50513"/>
                </a:lnTo>
                <a:lnTo>
                  <a:pt x="100776" y="57153"/>
                </a:lnTo>
                <a:lnTo>
                  <a:pt x="74021" y="75234"/>
                </a:lnTo>
                <a:lnTo>
                  <a:pt x="55945" y="101997"/>
                </a:lnTo>
                <a:lnTo>
                  <a:pt x="49307" y="134682"/>
                </a:lnTo>
                <a:lnTo>
                  <a:pt x="55945" y="167355"/>
                </a:lnTo>
                <a:lnTo>
                  <a:pt x="74021" y="194115"/>
                </a:lnTo>
                <a:lnTo>
                  <a:pt x="100776" y="212197"/>
                </a:lnTo>
                <a:lnTo>
                  <a:pt x="133452" y="218839"/>
                </a:lnTo>
                <a:lnTo>
                  <a:pt x="237952" y="218839"/>
                </a:lnTo>
                <a:lnTo>
                  <a:pt x="230475" y="230563"/>
                </a:lnTo>
                <a:lnTo>
                  <a:pt x="196906" y="270558"/>
                </a:lnTo>
                <a:lnTo>
                  <a:pt x="161760" y="308188"/>
                </a:lnTo>
                <a:lnTo>
                  <a:pt x="133452" y="338064"/>
                </a:lnTo>
                <a:close/>
              </a:path>
              <a:path w="267334" h="338454">
                <a:moveTo>
                  <a:pt x="237952" y="218839"/>
                </a:moveTo>
                <a:lnTo>
                  <a:pt x="133452" y="218839"/>
                </a:lnTo>
                <a:lnTo>
                  <a:pt x="166122" y="212197"/>
                </a:lnTo>
                <a:lnTo>
                  <a:pt x="192878" y="194115"/>
                </a:lnTo>
                <a:lnTo>
                  <a:pt x="210957" y="167355"/>
                </a:lnTo>
                <a:lnTo>
                  <a:pt x="217597" y="134682"/>
                </a:lnTo>
                <a:lnTo>
                  <a:pt x="210957" y="101997"/>
                </a:lnTo>
                <a:lnTo>
                  <a:pt x="192878" y="75234"/>
                </a:lnTo>
                <a:lnTo>
                  <a:pt x="166122" y="57153"/>
                </a:lnTo>
                <a:lnTo>
                  <a:pt x="133452" y="50513"/>
                </a:lnTo>
                <a:lnTo>
                  <a:pt x="235971" y="50513"/>
                </a:lnTo>
                <a:lnTo>
                  <a:pt x="247388" y="63654"/>
                </a:lnTo>
                <a:lnTo>
                  <a:pt x="264229" y="104123"/>
                </a:lnTo>
                <a:lnTo>
                  <a:pt x="267126" y="148566"/>
                </a:lnTo>
                <a:lnTo>
                  <a:pt x="254053" y="193594"/>
                </a:lnTo>
                <a:lnTo>
                  <a:pt x="237952" y="218839"/>
                </a:lnTo>
                <a:close/>
              </a:path>
            </a:pathLst>
          </a:custGeom>
          <a:solidFill>
            <a:srgbClr val="40798D"/>
          </a:solidFill>
        </p:spPr>
        <p:txBody>
          <a:bodyPr wrap="square" lIns="0" tIns="0" rIns="0" bIns="0" rtlCol="0"/>
          <a:lstStyle/>
          <a:p/>
        </p:txBody>
      </p:sp>
      <p:sp>
        <p:nvSpPr>
          <p:cNvPr id="3878" name="object 3878"/>
          <p:cNvSpPr/>
          <p:nvPr/>
        </p:nvSpPr>
        <p:spPr>
          <a:xfrm>
            <a:off x="6482172" y="5842012"/>
            <a:ext cx="204160" cy="204219"/>
          </a:xfrm>
          <a:prstGeom prst="rect">
            <a:avLst/>
          </a:prstGeom>
          <a:blipFill>
            <a:blip r:embed="rId9"/>
            <a:stretch>
              <a:fillRect/>
            </a:stretch>
          </a:blipFill>
        </p:spPr>
        <p:txBody>
          <a:bodyPr wrap="square" lIns="0" tIns="0" rIns="0" bIns="0" rtlCol="0"/>
          <a:lstStyle/>
          <a:p/>
        </p:txBody>
      </p:sp>
      <p:sp>
        <p:nvSpPr>
          <p:cNvPr id="3879" name="object 3879"/>
          <p:cNvSpPr/>
          <p:nvPr/>
        </p:nvSpPr>
        <p:spPr>
          <a:xfrm>
            <a:off x="7670240" y="1232999"/>
            <a:ext cx="267335" cy="318135"/>
          </a:xfrm>
          <a:custGeom>
            <a:rect l="l" t="t" r="r" b="b"/>
            <a:pathLst>
              <a:path w="267334" h="318134">
                <a:moveTo>
                  <a:pt x="133447" y="317975"/>
                </a:moveTo>
                <a:lnTo>
                  <a:pt x="70689" y="254644"/>
                </a:lnTo>
                <a:lnTo>
                  <a:pt x="37997" y="218152"/>
                </a:lnTo>
                <a:lnTo>
                  <a:pt x="14245" y="183389"/>
                </a:lnTo>
                <a:lnTo>
                  <a:pt x="0" y="141402"/>
                </a:lnTo>
                <a:lnTo>
                  <a:pt x="2151" y="99488"/>
                </a:lnTo>
                <a:lnTo>
                  <a:pt x="18636" y="61019"/>
                </a:lnTo>
                <a:lnTo>
                  <a:pt x="47390" y="29367"/>
                </a:lnTo>
                <a:lnTo>
                  <a:pt x="86349" y="7903"/>
                </a:lnTo>
                <a:lnTo>
                  <a:pt x="133447" y="0"/>
                </a:lnTo>
                <a:lnTo>
                  <a:pt x="179970" y="7714"/>
                </a:lnTo>
                <a:lnTo>
                  <a:pt x="218624" y="28731"/>
                </a:lnTo>
                <a:lnTo>
                  <a:pt x="235961" y="47498"/>
                </a:lnTo>
                <a:lnTo>
                  <a:pt x="133447" y="47498"/>
                </a:lnTo>
                <a:lnTo>
                  <a:pt x="100779" y="53745"/>
                </a:lnTo>
                <a:lnTo>
                  <a:pt x="74027" y="70755"/>
                </a:lnTo>
                <a:lnTo>
                  <a:pt x="55953" y="95928"/>
                </a:lnTo>
                <a:lnTo>
                  <a:pt x="49314" y="126666"/>
                </a:lnTo>
                <a:lnTo>
                  <a:pt x="55953" y="157403"/>
                </a:lnTo>
                <a:lnTo>
                  <a:pt x="74027" y="182577"/>
                </a:lnTo>
                <a:lnTo>
                  <a:pt x="100779" y="199586"/>
                </a:lnTo>
                <a:lnTo>
                  <a:pt x="133447" y="205834"/>
                </a:lnTo>
                <a:lnTo>
                  <a:pt x="237942" y="205834"/>
                </a:lnTo>
                <a:lnTo>
                  <a:pt x="230472" y="216853"/>
                </a:lnTo>
                <a:lnTo>
                  <a:pt x="196906" y="254479"/>
                </a:lnTo>
                <a:lnTo>
                  <a:pt x="161761" y="289878"/>
                </a:lnTo>
                <a:lnTo>
                  <a:pt x="133447" y="317975"/>
                </a:lnTo>
                <a:close/>
              </a:path>
              <a:path w="267334" h="318134">
                <a:moveTo>
                  <a:pt x="237942" y="205834"/>
                </a:moveTo>
                <a:lnTo>
                  <a:pt x="133447" y="205834"/>
                </a:lnTo>
                <a:lnTo>
                  <a:pt x="166118" y="199586"/>
                </a:lnTo>
                <a:lnTo>
                  <a:pt x="192874" y="182577"/>
                </a:lnTo>
                <a:lnTo>
                  <a:pt x="210952" y="157403"/>
                </a:lnTo>
                <a:lnTo>
                  <a:pt x="217592" y="126666"/>
                </a:lnTo>
                <a:lnTo>
                  <a:pt x="210952" y="95928"/>
                </a:lnTo>
                <a:lnTo>
                  <a:pt x="192874" y="70755"/>
                </a:lnTo>
                <a:lnTo>
                  <a:pt x="166118" y="53745"/>
                </a:lnTo>
                <a:lnTo>
                  <a:pt x="133447" y="47498"/>
                </a:lnTo>
                <a:lnTo>
                  <a:pt x="235961" y="47498"/>
                </a:lnTo>
                <a:lnTo>
                  <a:pt x="247384" y="59863"/>
                </a:lnTo>
                <a:lnTo>
                  <a:pt x="264225" y="97923"/>
                </a:lnTo>
                <a:lnTo>
                  <a:pt x="267122" y="139722"/>
                </a:lnTo>
                <a:lnTo>
                  <a:pt x="254049" y="182073"/>
                </a:lnTo>
                <a:lnTo>
                  <a:pt x="237942" y="205834"/>
                </a:lnTo>
                <a:close/>
              </a:path>
            </a:pathLst>
          </a:custGeom>
          <a:solidFill>
            <a:srgbClr val="40798D"/>
          </a:solidFill>
        </p:spPr>
        <p:txBody>
          <a:bodyPr wrap="square" lIns="0" tIns="0" rIns="0" bIns="0" rtlCol="0"/>
          <a:lstStyle/>
          <a:p/>
        </p:txBody>
      </p:sp>
      <p:sp>
        <p:nvSpPr>
          <p:cNvPr id="3880" name="object 3880"/>
          <p:cNvSpPr/>
          <p:nvPr/>
        </p:nvSpPr>
        <p:spPr>
          <a:xfrm>
            <a:off x="7702357" y="1263531"/>
            <a:ext cx="204160" cy="204219"/>
          </a:xfrm>
          <a:prstGeom prst="rect">
            <a:avLst/>
          </a:prstGeom>
          <a:blipFill>
            <a:blip r:embed="rId10"/>
            <a:stretch>
              <a:fillRect/>
            </a:stretch>
          </a:blipFill>
        </p:spPr>
        <p:txBody>
          <a:bodyPr wrap="square" lIns="0" tIns="0" rIns="0" bIns="0" rtlCol="0"/>
          <a:lstStyle/>
          <a:p/>
        </p:txBody>
      </p:sp>
      <p:sp>
        <p:nvSpPr>
          <p:cNvPr id="3881" name="object 3881"/>
          <p:cNvSpPr/>
          <p:nvPr/>
        </p:nvSpPr>
        <p:spPr>
          <a:xfrm>
            <a:off x="8213457" y="5368966"/>
            <a:ext cx="267335" cy="338455"/>
          </a:xfrm>
          <a:custGeom>
            <a:rect l="l" t="t" r="r" b="b"/>
            <a:pathLst>
              <a:path w="267334" h="338454">
                <a:moveTo>
                  <a:pt x="133452" y="338064"/>
                </a:moveTo>
                <a:lnTo>
                  <a:pt x="70693" y="270727"/>
                </a:lnTo>
                <a:lnTo>
                  <a:pt x="38001" y="231934"/>
                </a:lnTo>
                <a:lnTo>
                  <a:pt x="14249" y="194982"/>
                </a:lnTo>
                <a:lnTo>
                  <a:pt x="0" y="150342"/>
                </a:lnTo>
                <a:lnTo>
                  <a:pt x="2150" y="105778"/>
                </a:lnTo>
                <a:lnTo>
                  <a:pt x="18636" y="64878"/>
                </a:lnTo>
                <a:lnTo>
                  <a:pt x="47392" y="31224"/>
                </a:lnTo>
                <a:lnTo>
                  <a:pt x="86352" y="8403"/>
                </a:lnTo>
                <a:lnTo>
                  <a:pt x="133452" y="0"/>
                </a:lnTo>
                <a:lnTo>
                  <a:pt x="179974" y="8201"/>
                </a:lnTo>
                <a:lnTo>
                  <a:pt x="218628" y="30548"/>
                </a:lnTo>
                <a:lnTo>
                  <a:pt x="235965" y="50501"/>
                </a:lnTo>
                <a:lnTo>
                  <a:pt x="133452" y="50501"/>
                </a:lnTo>
                <a:lnTo>
                  <a:pt x="100776" y="57141"/>
                </a:lnTo>
                <a:lnTo>
                  <a:pt x="74021" y="75222"/>
                </a:lnTo>
                <a:lnTo>
                  <a:pt x="55945" y="101985"/>
                </a:lnTo>
                <a:lnTo>
                  <a:pt x="49307" y="134670"/>
                </a:lnTo>
                <a:lnTo>
                  <a:pt x="55945" y="167345"/>
                </a:lnTo>
                <a:lnTo>
                  <a:pt x="74021" y="194109"/>
                </a:lnTo>
                <a:lnTo>
                  <a:pt x="100776" y="212195"/>
                </a:lnTo>
                <a:lnTo>
                  <a:pt x="133452" y="218839"/>
                </a:lnTo>
                <a:lnTo>
                  <a:pt x="237948" y="218839"/>
                </a:lnTo>
                <a:lnTo>
                  <a:pt x="230475" y="230558"/>
                </a:lnTo>
                <a:lnTo>
                  <a:pt x="196906" y="270556"/>
                </a:lnTo>
                <a:lnTo>
                  <a:pt x="161760" y="308188"/>
                </a:lnTo>
                <a:lnTo>
                  <a:pt x="133452" y="338064"/>
                </a:lnTo>
                <a:close/>
              </a:path>
              <a:path w="267334" h="338454">
                <a:moveTo>
                  <a:pt x="237948" y="218839"/>
                </a:moveTo>
                <a:lnTo>
                  <a:pt x="133452" y="218839"/>
                </a:lnTo>
                <a:lnTo>
                  <a:pt x="166122" y="212195"/>
                </a:lnTo>
                <a:lnTo>
                  <a:pt x="192878" y="194109"/>
                </a:lnTo>
                <a:lnTo>
                  <a:pt x="210957" y="167345"/>
                </a:lnTo>
                <a:lnTo>
                  <a:pt x="217597" y="134670"/>
                </a:lnTo>
                <a:lnTo>
                  <a:pt x="210957" y="101985"/>
                </a:lnTo>
                <a:lnTo>
                  <a:pt x="192878" y="75222"/>
                </a:lnTo>
                <a:lnTo>
                  <a:pt x="166122" y="57141"/>
                </a:lnTo>
                <a:lnTo>
                  <a:pt x="133452" y="50501"/>
                </a:lnTo>
                <a:lnTo>
                  <a:pt x="235965" y="50501"/>
                </a:lnTo>
                <a:lnTo>
                  <a:pt x="247388" y="63648"/>
                </a:lnTo>
                <a:lnTo>
                  <a:pt x="264229" y="104114"/>
                </a:lnTo>
                <a:lnTo>
                  <a:pt x="267126" y="148555"/>
                </a:lnTo>
                <a:lnTo>
                  <a:pt x="254053" y="193582"/>
                </a:lnTo>
                <a:lnTo>
                  <a:pt x="237948" y="218839"/>
                </a:lnTo>
                <a:close/>
              </a:path>
            </a:pathLst>
          </a:custGeom>
          <a:solidFill>
            <a:srgbClr val="40798D"/>
          </a:solidFill>
        </p:spPr>
        <p:txBody>
          <a:bodyPr wrap="square" lIns="0" tIns="0" rIns="0" bIns="0" rtlCol="0"/>
          <a:lstStyle/>
          <a:p/>
        </p:txBody>
      </p:sp>
      <p:sp>
        <p:nvSpPr>
          <p:cNvPr id="3882" name="object 3882"/>
          <p:cNvSpPr/>
          <p:nvPr/>
        </p:nvSpPr>
        <p:spPr>
          <a:xfrm>
            <a:off x="8240648" y="5399483"/>
            <a:ext cx="204172" cy="204231"/>
          </a:xfrm>
          <a:prstGeom prst="rect">
            <a:avLst/>
          </a:prstGeom>
          <a:blipFill>
            <a:blip r:embed="rId11"/>
            <a:stretch>
              <a:fillRect/>
            </a:stretch>
          </a:blipFill>
        </p:spPr>
        <p:txBody>
          <a:bodyPr wrap="square" lIns="0" tIns="0" rIns="0" bIns="0" rtlCol="0"/>
          <a:lstStyle/>
          <a:p/>
        </p:txBody>
      </p:sp>
      <p:sp>
        <p:nvSpPr>
          <p:cNvPr id="3883" name="object 3883"/>
          <p:cNvSpPr/>
          <p:nvPr/>
        </p:nvSpPr>
        <p:spPr>
          <a:xfrm>
            <a:off x="8182616" y="5813310"/>
            <a:ext cx="267335" cy="338455"/>
          </a:xfrm>
          <a:custGeom>
            <a:rect l="l" t="t" r="r" b="b"/>
            <a:pathLst>
              <a:path w="267334" h="338454">
                <a:moveTo>
                  <a:pt x="133447" y="338087"/>
                </a:moveTo>
                <a:lnTo>
                  <a:pt x="70698" y="270745"/>
                </a:lnTo>
                <a:lnTo>
                  <a:pt x="38004" y="231948"/>
                </a:lnTo>
                <a:lnTo>
                  <a:pt x="14245" y="194994"/>
                </a:lnTo>
                <a:lnTo>
                  <a:pt x="0" y="150348"/>
                </a:lnTo>
                <a:lnTo>
                  <a:pt x="2151" y="105782"/>
                </a:lnTo>
                <a:lnTo>
                  <a:pt x="18636" y="64879"/>
                </a:lnTo>
                <a:lnTo>
                  <a:pt x="47390" y="31225"/>
                </a:lnTo>
                <a:lnTo>
                  <a:pt x="86349" y="8403"/>
                </a:lnTo>
                <a:lnTo>
                  <a:pt x="133447" y="0"/>
                </a:lnTo>
                <a:lnTo>
                  <a:pt x="179975" y="8203"/>
                </a:lnTo>
                <a:lnTo>
                  <a:pt x="218632" y="30553"/>
                </a:lnTo>
                <a:lnTo>
                  <a:pt x="235972" y="50513"/>
                </a:lnTo>
                <a:lnTo>
                  <a:pt x="133447" y="50513"/>
                </a:lnTo>
                <a:lnTo>
                  <a:pt x="100777" y="57153"/>
                </a:lnTo>
                <a:lnTo>
                  <a:pt x="74021" y="75234"/>
                </a:lnTo>
                <a:lnTo>
                  <a:pt x="55942" y="101997"/>
                </a:lnTo>
                <a:lnTo>
                  <a:pt x="49303" y="134682"/>
                </a:lnTo>
                <a:lnTo>
                  <a:pt x="55942" y="167362"/>
                </a:lnTo>
                <a:lnTo>
                  <a:pt x="74021" y="194125"/>
                </a:lnTo>
                <a:lnTo>
                  <a:pt x="100777" y="212209"/>
                </a:lnTo>
                <a:lnTo>
                  <a:pt x="133447" y="218851"/>
                </a:lnTo>
                <a:lnTo>
                  <a:pt x="237945" y="218851"/>
                </a:lnTo>
                <a:lnTo>
                  <a:pt x="230477" y="230563"/>
                </a:lnTo>
                <a:lnTo>
                  <a:pt x="196911" y="270561"/>
                </a:lnTo>
                <a:lnTo>
                  <a:pt x="161763" y="308198"/>
                </a:lnTo>
                <a:lnTo>
                  <a:pt x="133447" y="338087"/>
                </a:lnTo>
                <a:close/>
              </a:path>
              <a:path w="267334" h="338454">
                <a:moveTo>
                  <a:pt x="237945" y="218851"/>
                </a:moveTo>
                <a:lnTo>
                  <a:pt x="133447" y="218851"/>
                </a:lnTo>
                <a:lnTo>
                  <a:pt x="166123" y="212209"/>
                </a:lnTo>
                <a:lnTo>
                  <a:pt x="192878" y="194125"/>
                </a:lnTo>
                <a:lnTo>
                  <a:pt x="210954" y="167362"/>
                </a:lnTo>
                <a:lnTo>
                  <a:pt x="217592" y="134682"/>
                </a:lnTo>
                <a:lnTo>
                  <a:pt x="210954" y="101997"/>
                </a:lnTo>
                <a:lnTo>
                  <a:pt x="192878" y="75234"/>
                </a:lnTo>
                <a:lnTo>
                  <a:pt x="166123" y="57153"/>
                </a:lnTo>
                <a:lnTo>
                  <a:pt x="133447" y="50513"/>
                </a:lnTo>
                <a:lnTo>
                  <a:pt x="235972" y="50513"/>
                </a:lnTo>
                <a:lnTo>
                  <a:pt x="247393" y="63659"/>
                </a:lnTo>
                <a:lnTo>
                  <a:pt x="264233" y="104128"/>
                </a:lnTo>
                <a:lnTo>
                  <a:pt x="267127" y="148570"/>
                </a:lnTo>
                <a:lnTo>
                  <a:pt x="254049" y="193594"/>
                </a:lnTo>
                <a:lnTo>
                  <a:pt x="237945" y="218851"/>
                </a:lnTo>
                <a:close/>
              </a:path>
            </a:pathLst>
          </a:custGeom>
          <a:solidFill>
            <a:srgbClr val="40798D"/>
          </a:solidFill>
        </p:spPr>
        <p:txBody>
          <a:bodyPr wrap="square" lIns="0" tIns="0" rIns="0" bIns="0" rtlCol="0"/>
          <a:lstStyle/>
          <a:p/>
        </p:txBody>
      </p:sp>
      <p:sp>
        <p:nvSpPr>
          <p:cNvPr id="3884" name="object 3884"/>
          <p:cNvSpPr/>
          <p:nvPr/>
        </p:nvSpPr>
        <p:spPr>
          <a:xfrm>
            <a:off x="8207099" y="5855039"/>
            <a:ext cx="204148" cy="204231"/>
          </a:xfrm>
          <a:prstGeom prst="rect">
            <a:avLst/>
          </a:prstGeom>
          <a:blipFill>
            <a:blip r:embed="rId11"/>
            <a:stretch>
              <a:fillRect/>
            </a:stretch>
          </a:blipFill>
        </p:spPr>
        <p:txBody>
          <a:bodyPr wrap="square" lIns="0" tIns="0" rIns="0" bIns="0" rtlCol="0"/>
          <a:lstStyle/>
          <a:p/>
        </p:txBody>
      </p:sp>
      <p:sp>
        <p:nvSpPr>
          <p:cNvPr id="3885" name="object 3885"/>
          <p:cNvSpPr/>
          <p:nvPr/>
        </p:nvSpPr>
        <p:spPr>
          <a:xfrm>
            <a:off x="8068327" y="6149750"/>
            <a:ext cx="267335" cy="338455"/>
          </a:xfrm>
          <a:custGeom>
            <a:rect l="l" t="t" r="r" b="b"/>
            <a:pathLst>
              <a:path w="267334" h="338454">
                <a:moveTo>
                  <a:pt x="133452" y="338064"/>
                </a:moveTo>
                <a:lnTo>
                  <a:pt x="70685" y="270733"/>
                </a:lnTo>
                <a:lnTo>
                  <a:pt x="37995" y="231941"/>
                </a:lnTo>
                <a:lnTo>
                  <a:pt x="14250" y="194994"/>
                </a:lnTo>
                <a:lnTo>
                  <a:pt x="0" y="150353"/>
                </a:lnTo>
                <a:lnTo>
                  <a:pt x="2148" y="105787"/>
                </a:lnTo>
                <a:lnTo>
                  <a:pt x="18632" y="64884"/>
                </a:lnTo>
                <a:lnTo>
                  <a:pt x="47387" y="31227"/>
                </a:lnTo>
                <a:lnTo>
                  <a:pt x="86349" y="8404"/>
                </a:lnTo>
                <a:lnTo>
                  <a:pt x="133452" y="0"/>
                </a:lnTo>
                <a:lnTo>
                  <a:pt x="179970" y="8202"/>
                </a:lnTo>
                <a:lnTo>
                  <a:pt x="218621" y="30551"/>
                </a:lnTo>
                <a:lnTo>
                  <a:pt x="235953" y="50501"/>
                </a:lnTo>
                <a:lnTo>
                  <a:pt x="133452" y="50501"/>
                </a:lnTo>
                <a:lnTo>
                  <a:pt x="100775" y="57141"/>
                </a:lnTo>
                <a:lnTo>
                  <a:pt x="74016" y="75222"/>
                </a:lnTo>
                <a:lnTo>
                  <a:pt x="55936" y="101985"/>
                </a:lnTo>
                <a:lnTo>
                  <a:pt x="49296" y="134670"/>
                </a:lnTo>
                <a:lnTo>
                  <a:pt x="55936" y="167350"/>
                </a:lnTo>
                <a:lnTo>
                  <a:pt x="74016" y="194113"/>
                </a:lnTo>
                <a:lnTo>
                  <a:pt x="100775" y="212197"/>
                </a:lnTo>
                <a:lnTo>
                  <a:pt x="133452" y="218839"/>
                </a:lnTo>
                <a:lnTo>
                  <a:pt x="237950" y="218839"/>
                </a:lnTo>
                <a:lnTo>
                  <a:pt x="230470" y="230565"/>
                </a:lnTo>
                <a:lnTo>
                  <a:pt x="196902" y="270562"/>
                </a:lnTo>
                <a:lnTo>
                  <a:pt x="161759" y="308193"/>
                </a:lnTo>
                <a:lnTo>
                  <a:pt x="133452" y="338064"/>
                </a:lnTo>
                <a:close/>
              </a:path>
              <a:path w="267334" h="338454">
                <a:moveTo>
                  <a:pt x="237950" y="218839"/>
                </a:moveTo>
                <a:lnTo>
                  <a:pt x="133452" y="218839"/>
                </a:lnTo>
                <a:lnTo>
                  <a:pt x="166111" y="212197"/>
                </a:lnTo>
                <a:lnTo>
                  <a:pt x="192864" y="194113"/>
                </a:lnTo>
                <a:lnTo>
                  <a:pt x="210944" y="167350"/>
                </a:lnTo>
                <a:lnTo>
                  <a:pt x="217585" y="134670"/>
                </a:lnTo>
                <a:lnTo>
                  <a:pt x="210944" y="101985"/>
                </a:lnTo>
                <a:lnTo>
                  <a:pt x="192864" y="75222"/>
                </a:lnTo>
                <a:lnTo>
                  <a:pt x="166111" y="57141"/>
                </a:lnTo>
                <a:lnTo>
                  <a:pt x="133452" y="50501"/>
                </a:lnTo>
                <a:lnTo>
                  <a:pt x="235953" y="50501"/>
                </a:lnTo>
                <a:lnTo>
                  <a:pt x="247380" y="63654"/>
                </a:lnTo>
                <a:lnTo>
                  <a:pt x="264222" y="104123"/>
                </a:lnTo>
                <a:lnTo>
                  <a:pt x="267122" y="148566"/>
                </a:lnTo>
                <a:lnTo>
                  <a:pt x="254054" y="193594"/>
                </a:lnTo>
                <a:lnTo>
                  <a:pt x="237950" y="218839"/>
                </a:lnTo>
                <a:close/>
              </a:path>
            </a:pathLst>
          </a:custGeom>
          <a:solidFill>
            <a:srgbClr val="40798D"/>
          </a:solidFill>
        </p:spPr>
        <p:txBody>
          <a:bodyPr wrap="square" lIns="0" tIns="0" rIns="0" bIns="0" rtlCol="0"/>
          <a:lstStyle/>
          <a:p/>
        </p:txBody>
      </p:sp>
      <p:sp>
        <p:nvSpPr>
          <p:cNvPr id="3886" name="object 3886"/>
          <p:cNvSpPr/>
          <p:nvPr/>
        </p:nvSpPr>
        <p:spPr>
          <a:xfrm>
            <a:off x="8100438" y="6180285"/>
            <a:ext cx="204160" cy="204219"/>
          </a:xfrm>
          <a:prstGeom prst="rect">
            <a:avLst/>
          </a:prstGeom>
          <a:blipFill>
            <a:blip r:embed="rId10"/>
            <a:stretch>
              <a:fillRect/>
            </a:stretch>
          </a:blipFill>
        </p:spPr>
        <p:txBody>
          <a:bodyPr wrap="square" lIns="0" tIns="0" rIns="0" bIns="0" rtlCol="0"/>
          <a:lstStyle/>
          <a:p/>
        </p:txBody>
      </p:sp>
      <p:sp>
        <p:nvSpPr>
          <p:cNvPr id="3887" name="object 3887"/>
          <p:cNvSpPr/>
          <p:nvPr/>
        </p:nvSpPr>
        <p:spPr>
          <a:xfrm>
            <a:off x="7780285" y="6121428"/>
            <a:ext cx="267335" cy="338455"/>
          </a:xfrm>
          <a:custGeom>
            <a:rect l="l" t="t" r="r" b="b"/>
            <a:pathLst>
              <a:path w="267334" h="338454">
                <a:moveTo>
                  <a:pt x="133452" y="338075"/>
                </a:moveTo>
                <a:lnTo>
                  <a:pt x="70694" y="270743"/>
                </a:lnTo>
                <a:lnTo>
                  <a:pt x="38002" y="231948"/>
                </a:lnTo>
                <a:lnTo>
                  <a:pt x="14250" y="194994"/>
                </a:lnTo>
                <a:lnTo>
                  <a:pt x="0" y="150348"/>
                </a:lnTo>
                <a:lnTo>
                  <a:pt x="2148" y="105782"/>
                </a:lnTo>
                <a:lnTo>
                  <a:pt x="18632" y="64879"/>
                </a:lnTo>
                <a:lnTo>
                  <a:pt x="47387" y="31225"/>
                </a:lnTo>
                <a:lnTo>
                  <a:pt x="86349" y="8403"/>
                </a:lnTo>
                <a:lnTo>
                  <a:pt x="133452" y="0"/>
                </a:lnTo>
                <a:lnTo>
                  <a:pt x="179974" y="8203"/>
                </a:lnTo>
                <a:lnTo>
                  <a:pt x="218626" y="30553"/>
                </a:lnTo>
                <a:lnTo>
                  <a:pt x="235964" y="50513"/>
                </a:lnTo>
                <a:lnTo>
                  <a:pt x="133452" y="50513"/>
                </a:lnTo>
                <a:lnTo>
                  <a:pt x="100777" y="57153"/>
                </a:lnTo>
                <a:lnTo>
                  <a:pt x="74022" y="75234"/>
                </a:lnTo>
                <a:lnTo>
                  <a:pt x="55946" y="101997"/>
                </a:lnTo>
                <a:lnTo>
                  <a:pt x="49307" y="134682"/>
                </a:lnTo>
                <a:lnTo>
                  <a:pt x="55946" y="167362"/>
                </a:lnTo>
                <a:lnTo>
                  <a:pt x="74022" y="194125"/>
                </a:lnTo>
                <a:lnTo>
                  <a:pt x="100777" y="212209"/>
                </a:lnTo>
                <a:lnTo>
                  <a:pt x="133452" y="218851"/>
                </a:lnTo>
                <a:lnTo>
                  <a:pt x="237938" y="218851"/>
                </a:lnTo>
                <a:lnTo>
                  <a:pt x="230470" y="230563"/>
                </a:lnTo>
                <a:lnTo>
                  <a:pt x="196905" y="270559"/>
                </a:lnTo>
                <a:lnTo>
                  <a:pt x="161761" y="308193"/>
                </a:lnTo>
                <a:lnTo>
                  <a:pt x="133452" y="338075"/>
                </a:lnTo>
                <a:close/>
              </a:path>
              <a:path w="267334" h="338454">
                <a:moveTo>
                  <a:pt x="237938" y="218851"/>
                </a:moveTo>
                <a:lnTo>
                  <a:pt x="133452" y="218851"/>
                </a:lnTo>
                <a:lnTo>
                  <a:pt x="166121" y="212209"/>
                </a:lnTo>
                <a:lnTo>
                  <a:pt x="192873" y="194125"/>
                </a:lnTo>
                <a:lnTo>
                  <a:pt x="210947" y="167362"/>
                </a:lnTo>
                <a:lnTo>
                  <a:pt x="217585" y="134682"/>
                </a:lnTo>
                <a:lnTo>
                  <a:pt x="210947" y="101997"/>
                </a:lnTo>
                <a:lnTo>
                  <a:pt x="192873" y="75234"/>
                </a:lnTo>
                <a:lnTo>
                  <a:pt x="166121" y="57153"/>
                </a:lnTo>
                <a:lnTo>
                  <a:pt x="133452" y="50513"/>
                </a:lnTo>
                <a:lnTo>
                  <a:pt x="235964" y="50513"/>
                </a:lnTo>
                <a:lnTo>
                  <a:pt x="247383" y="63659"/>
                </a:lnTo>
                <a:lnTo>
                  <a:pt x="264221" y="104128"/>
                </a:lnTo>
                <a:lnTo>
                  <a:pt x="267116" y="148570"/>
                </a:lnTo>
                <a:lnTo>
                  <a:pt x="254042" y="193594"/>
                </a:lnTo>
                <a:lnTo>
                  <a:pt x="237938" y="218851"/>
                </a:lnTo>
                <a:close/>
              </a:path>
            </a:pathLst>
          </a:custGeom>
          <a:solidFill>
            <a:srgbClr val="40798D"/>
          </a:solidFill>
        </p:spPr>
        <p:txBody>
          <a:bodyPr wrap="square" lIns="0" tIns="0" rIns="0" bIns="0" rtlCol="0"/>
          <a:lstStyle/>
          <a:p/>
        </p:txBody>
      </p:sp>
      <p:sp>
        <p:nvSpPr>
          <p:cNvPr id="3888" name="object 3888"/>
          <p:cNvSpPr/>
          <p:nvPr/>
        </p:nvSpPr>
        <p:spPr>
          <a:xfrm>
            <a:off x="7812406" y="6151957"/>
            <a:ext cx="204148" cy="204231"/>
          </a:xfrm>
          <a:prstGeom prst="rect">
            <a:avLst/>
          </a:prstGeom>
          <a:blipFill>
            <a:blip r:embed="rId12"/>
            <a:stretch>
              <a:fillRect/>
            </a:stretch>
          </a:blipFill>
        </p:spPr>
        <p:txBody>
          <a:bodyPr wrap="square" lIns="0" tIns="0" rIns="0" bIns="0" rtlCol="0"/>
          <a:lstStyle/>
          <a:p/>
        </p:txBody>
      </p:sp>
      <p:sp>
        <p:nvSpPr>
          <p:cNvPr id="3889" name="object 3889"/>
          <p:cNvSpPr/>
          <p:nvPr/>
        </p:nvSpPr>
        <p:spPr>
          <a:xfrm>
            <a:off x="9514120" y="6347470"/>
            <a:ext cx="267335" cy="338455"/>
          </a:xfrm>
          <a:custGeom>
            <a:rect l="l" t="t" r="r" b="b"/>
            <a:pathLst>
              <a:path w="267334" h="338454">
                <a:moveTo>
                  <a:pt x="133452" y="338075"/>
                </a:moveTo>
                <a:lnTo>
                  <a:pt x="70702" y="270737"/>
                </a:lnTo>
                <a:lnTo>
                  <a:pt x="38008" y="231938"/>
                </a:lnTo>
                <a:lnTo>
                  <a:pt x="14249" y="194982"/>
                </a:lnTo>
                <a:lnTo>
                  <a:pt x="0" y="150346"/>
                </a:lnTo>
                <a:lnTo>
                  <a:pt x="2150" y="105784"/>
                </a:lnTo>
                <a:lnTo>
                  <a:pt x="18636" y="64882"/>
                </a:lnTo>
                <a:lnTo>
                  <a:pt x="47392" y="31227"/>
                </a:lnTo>
                <a:lnTo>
                  <a:pt x="86352" y="8404"/>
                </a:lnTo>
                <a:lnTo>
                  <a:pt x="133452" y="0"/>
                </a:lnTo>
                <a:lnTo>
                  <a:pt x="179979" y="8202"/>
                </a:lnTo>
                <a:lnTo>
                  <a:pt x="218636" y="30550"/>
                </a:lnTo>
                <a:lnTo>
                  <a:pt x="235970" y="50501"/>
                </a:lnTo>
                <a:lnTo>
                  <a:pt x="133452" y="50501"/>
                </a:lnTo>
                <a:lnTo>
                  <a:pt x="100781" y="57143"/>
                </a:lnTo>
                <a:lnTo>
                  <a:pt x="74025" y="75227"/>
                </a:lnTo>
                <a:lnTo>
                  <a:pt x="55947" y="101990"/>
                </a:lnTo>
                <a:lnTo>
                  <a:pt x="49307" y="134670"/>
                </a:lnTo>
                <a:lnTo>
                  <a:pt x="55947" y="167350"/>
                </a:lnTo>
                <a:lnTo>
                  <a:pt x="74025" y="194113"/>
                </a:lnTo>
                <a:lnTo>
                  <a:pt x="100781" y="212197"/>
                </a:lnTo>
                <a:lnTo>
                  <a:pt x="133452" y="218839"/>
                </a:lnTo>
                <a:lnTo>
                  <a:pt x="237953" y="218839"/>
                </a:lnTo>
                <a:lnTo>
                  <a:pt x="230481" y="230560"/>
                </a:lnTo>
                <a:lnTo>
                  <a:pt x="196915" y="270562"/>
                </a:lnTo>
                <a:lnTo>
                  <a:pt x="161767" y="308198"/>
                </a:lnTo>
                <a:lnTo>
                  <a:pt x="133452" y="338075"/>
                </a:lnTo>
                <a:close/>
              </a:path>
              <a:path w="267334" h="338454">
                <a:moveTo>
                  <a:pt x="237953" y="218839"/>
                </a:moveTo>
                <a:lnTo>
                  <a:pt x="133452" y="218839"/>
                </a:lnTo>
                <a:lnTo>
                  <a:pt x="166127" y="212197"/>
                </a:lnTo>
                <a:lnTo>
                  <a:pt x="192882" y="194113"/>
                </a:lnTo>
                <a:lnTo>
                  <a:pt x="210958" y="167350"/>
                </a:lnTo>
                <a:lnTo>
                  <a:pt x="217597" y="134670"/>
                </a:lnTo>
                <a:lnTo>
                  <a:pt x="210958" y="101990"/>
                </a:lnTo>
                <a:lnTo>
                  <a:pt x="192882" y="75227"/>
                </a:lnTo>
                <a:lnTo>
                  <a:pt x="166127" y="57143"/>
                </a:lnTo>
                <a:lnTo>
                  <a:pt x="133452" y="50501"/>
                </a:lnTo>
                <a:lnTo>
                  <a:pt x="235970" y="50501"/>
                </a:lnTo>
                <a:lnTo>
                  <a:pt x="247397" y="63653"/>
                </a:lnTo>
                <a:lnTo>
                  <a:pt x="264237" y="104119"/>
                </a:lnTo>
                <a:lnTo>
                  <a:pt x="267131" y="148559"/>
                </a:lnTo>
                <a:lnTo>
                  <a:pt x="254053" y="193582"/>
                </a:lnTo>
                <a:lnTo>
                  <a:pt x="237953" y="218839"/>
                </a:lnTo>
                <a:close/>
              </a:path>
            </a:pathLst>
          </a:custGeom>
          <a:solidFill>
            <a:srgbClr val="40798D"/>
          </a:solidFill>
        </p:spPr>
        <p:txBody>
          <a:bodyPr wrap="square" lIns="0" tIns="0" rIns="0" bIns="0" rtlCol="0"/>
          <a:lstStyle/>
          <a:p/>
        </p:txBody>
      </p:sp>
      <p:sp>
        <p:nvSpPr>
          <p:cNvPr id="3890" name="object 3890"/>
          <p:cNvSpPr/>
          <p:nvPr/>
        </p:nvSpPr>
        <p:spPr>
          <a:xfrm>
            <a:off x="9545459" y="6378000"/>
            <a:ext cx="204160" cy="204219"/>
          </a:xfrm>
          <a:prstGeom prst="rect">
            <a:avLst/>
          </a:prstGeom>
          <a:blipFill>
            <a:blip r:embed="rId11"/>
            <a:stretch>
              <a:fillRect/>
            </a:stretch>
          </a:blipFill>
        </p:spPr>
        <p:txBody>
          <a:bodyPr wrap="square" lIns="0" tIns="0" rIns="0" bIns="0" rtlCol="0"/>
          <a:lstStyle/>
          <a:p/>
        </p:txBody>
      </p:sp>
      <p:sp>
        <p:nvSpPr>
          <p:cNvPr id="3891" name="object 3891"/>
          <p:cNvSpPr/>
          <p:nvPr/>
        </p:nvSpPr>
        <p:spPr>
          <a:xfrm>
            <a:off x="5865759" y="4050361"/>
            <a:ext cx="267335" cy="338455"/>
          </a:xfrm>
          <a:custGeom>
            <a:rect l="l" t="t" r="r" b="b"/>
            <a:pathLst>
              <a:path w="267335" h="338454">
                <a:moveTo>
                  <a:pt x="133452" y="338087"/>
                </a:moveTo>
                <a:lnTo>
                  <a:pt x="70697" y="270742"/>
                </a:lnTo>
                <a:lnTo>
                  <a:pt x="38003" y="231948"/>
                </a:lnTo>
                <a:lnTo>
                  <a:pt x="14249" y="195006"/>
                </a:lnTo>
                <a:lnTo>
                  <a:pt x="0" y="150360"/>
                </a:lnTo>
                <a:lnTo>
                  <a:pt x="2150" y="105791"/>
                </a:lnTo>
                <a:lnTo>
                  <a:pt x="18636" y="64885"/>
                </a:lnTo>
                <a:lnTo>
                  <a:pt x="47392" y="31228"/>
                </a:lnTo>
                <a:lnTo>
                  <a:pt x="86352" y="8404"/>
                </a:lnTo>
                <a:lnTo>
                  <a:pt x="133452" y="0"/>
                </a:lnTo>
                <a:lnTo>
                  <a:pt x="179975" y="8203"/>
                </a:lnTo>
                <a:lnTo>
                  <a:pt x="218631" y="30553"/>
                </a:lnTo>
                <a:lnTo>
                  <a:pt x="235961" y="50501"/>
                </a:lnTo>
                <a:lnTo>
                  <a:pt x="133452" y="50501"/>
                </a:lnTo>
                <a:lnTo>
                  <a:pt x="100776" y="57143"/>
                </a:lnTo>
                <a:lnTo>
                  <a:pt x="74021" y="75227"/>
                </a:lnTo>
                <a:lnTo>
                  <a:pt x="55945" y="101990"/>
                </a:lnTo>
                <a:lnTo>
                  <a:pt x="49307" y="134670"/>
                </a:lnTo>
                <a:lnTo>
                  <a:pt x="55945" y="167352"/>
                </a:lnTo>
                <a:lnTo>
                  <a:pt x="74021" y="194119"/>
                </a:lnTo>
                <a:lnTo>
                  <a:pt x="100776" y="212207"/>
                </a:lnTo>
                <a:lnTo>
                  <a:pt x="133452" y="218851"/>
                </a:lnTo>
                <a:lnTo>
                  <a:pt x="237947" y="218851"/>
                </a:lnTo>
                <a:lnTo>
                  <a:pt x="230476" y="230565"/>
                </a:lnTo>
                <a:lnTo>
                  <a:pt x="196910" y="270565"/>
                </a:lnTo>
                <a:lnTo>
                  <a:pt x="161765" y="308203"/>
                </a:lnTo>
                <a:lnTo>
                  <a:pt x="133452" y="338087"/>
                </a:lnTo>
                <a:close/>
              </a:path>
              <a:path w="267335" h="338454">
                <a:moveTo>
                  <a:pt x="237947" y="218851"/>
                </a:moveTo>
                <a:lnTo>
                  <a:pt x="133452" y="218851"/>
                </a:lnTo>
                <a:lnTo>
                  <a:pt x="166127" y="212207"/>
                </a:lnTo>
                <a:lnTo>
                  <a:pt x="192882" y="194119"/>
                </a:lnTo>
                <a:lnTo>
                  <a:pt x="210958" y="167352"/>
                </a:lnTo>
                <a:lnTo>
                  <a:pt x="217597" y="134670"/>
                </a:lnTo>
                <a:lnTo>
                  <a:pt x="210958" y="101990"/>
                </a:lnTo>
                <a:lnTo>
                  <a:pt x="192882" y="75227"/>
                </a:lnTo>
                <a:lnTo>
                  <a:pt x="166127" y="57143"/>
                </a:lnTo>
                <a:lnTo>
                  <a:pt x="133452" y="50501"/>
                </a:lnTo>
                <a:lnTo>
                  <a:pt x="235961" y="50501"/>
                </a:lnTo>
                <a:lnTo>
                  <a:pt x="247393" y="63659"/>
                </a:lnTo>
                <a:lnTo>
                  <a:pt x="264235" y="104128"/>
                </a:lnTo>
                <a:lnTo>
                  <a:pt x="267130" y="148570"/>
                </a:lnTo>
                <a:lnTo>
                  <a:pt x="254053" y="193594"/>
                </a:lnTo>
                <a:lnTo>
                  <a:pt x="237947" y="218851"/>
                </a:lnTo>
                <a:close/>
              </a:path>
            </a:pathLst>
          </a:custGeom>
          <a:solidFill>
            <a:srgbClr val="40798D"/>
          </a:solidFill>
        </p:spPr>
        <p:txBody>
          <a:bodyPr wrap="square" lIns="0" tIns="0" rIns="0" bIns="0" rtlCol="0"/>
          <a:lstStyle/>
          <a:p/>
        </p:txBody>
      </p:sp>
      <p:sp>
        <p:nvSpPr>
          <p:cNvPr id="3892" name="object 3892"/>
          <p:cNvSpPr/>
          <p:nvPr/>
        </p:nvSpPr>
        <p:spPr>
          <a:xfrm>
            <a:off x="5897879" y="4080890"/>
            <a:ext cx="204160" cy="204219"/>
          </a:xfrm>
          <a:prstGeom prst="rect">
            <a:avLst/>
          </a:prstGeom>
          <a:blipFill>
            <a:blip r:embed="rId13"/>
            <a:stretch>
              <a:fillRect/>
            </a:stretch>
          </a:blipFill>
        </p:spPr>
        <p:txBody>
          <a:bodyPr wrap="square" lIns="0" tIns="0" rIns="0" bIns="0" rtlCol="0"/>
          <a:lstStyle/>
          <a:p/>
        </p:txBody>
      </p:sp>
      <p:sp>
        <p:nvSpPr>
          <p:cNvPr id="3893" name="object 3893"/>
          <p:cNvSpPr txBox="1"/>
          <p:nvPr/>
        </p:nvSpPr>
        <p:spPr>
          <a:xfrm>
            <a:off x="6621713" y="1419151"/>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上海</a:t>
            </a:r>
            <a:endParaRPr sz="950">
              <a:latin typeface="宋体"/>
              <a:cs typeface="宋体"/>
            </a:endParaRPr>
          </a:p>
        </p:txBody>
      </p:sp>
      <p:sp>
        <p:nvSpPr>
          <p:cNvPr id="3894" name="object 3894"/>
          <p:cNvSpPr txBox="1"/>
          <p:nvPr/>
        </p:nvSpPr>
        <p:spPr>
          <a:xfrm>
            <a:off x="3293724" y="2356194"/>
            <a:ext cx="74358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艾哈迈达巴德</a:t>
            </a:r>
            <a:endParaRPr sz="950">
              <a:latin typeface="宋体"/>
              <a:cs typeface="宋体"/>
            </a:endParaRPr>
          </a:p>
        </p:txBody>
      </p:sp>
      <p:sp>
        <p:nvSpPr>
          <p:cNvPr id="3895" name="object 3895"/>
          <p:cNvSpPr txBox="1"/>
          <p:nvPr/>
        </p:nvSpPr>
        <p:spPr>
          <a:xfrm>
            <a:off x="4301905" y="2137726"/>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孟买</a:t>
            </a:r>
            <a:endParaRPr sz="950">
              <a:latin typeface="宋体"/>
              <a:cs typeface="宋体"/>
            </a:endParaRPr>
          </a:p>
        </p:txBody>
      </p:sp>
      <p:sp>
        <p:nvSpPr>
          <p:cNvPr id="3896" name="object 3896"/>
          <p:cNvSpPr txBox="1"/>
          <p:nvPr/>
        </p:nvSpPr>
        <p:spPr>
          <a:xfrm>
            <a:off x="4564206" y="1777122"/>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德里</a:t>
            </a:r>
            <a:endParaRPr sz="950">
              <a:latin typeface="宋体"/>
              <a:cs typeface="宋体"/>
            </a:endParaRPr>
          </a:p>
        </p:txBody>
      </p:sp>
      <p:sp>
        <p:nvSpPr>
          <p:cNvPr id="3897" name="object 3897"/>
          <p:cNvSpPr txBox="1"/>
          <p:nvPr/>
        </p:nvSpPr>
        <p:spPr>
          <a:xfrm>
            <a:off x="6262409" y="1679733"/>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广州</a:t>
            </a:r>
            <a:endParaRPr sz="950">
              <a:latin typeface="宋体"/>
              <a:cs typeface="宋体"/>
            </a:endParaRPr>
          </a:p>
        </p:txBody>
      </p:sp>
      <p:sp>
        <p:nvSpPr>
          <p:cNvPr id="3898" name="object 3898"/>
          <p:cNvSpPr txBox="1"/>
          <p:nvPr/>
        </p:nvSpPr>
        <p:spPr>
          <a:xfrm>
            <a:off x="6317908" y="2433962"/>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香港</a:t>
            </a:r>
            <a:endParaRPr sz="950">
              <a:latin typeface="宋体"/>
              <a:cs typeface="宋体"/>
            </a:endParaRPr>
          </a:p>
        </p:txBody>
      </p:sp>
      <p:sp>
        <p:nvSpPr>
          <p:cNvPr id="3899" name="object 3899"/>
          <p:cNvSpPr txBox="1"/>
          <p:nvPr/>
        </p:nvSpPr>
        <p:spPr>
          <a:xfrm>
            <a:off x="5460314" y="1684160"/>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成都</a:t>
            </a:r>
            <a:endParaRPr sz="950">
              <a:latin typeface="宋体"/>
              <a:cs typeface="宋体"/>
            </a:endParaRPr>
          </a:p>
        </p:txBody>
      </p:sp>
      <p:sp>
        <p:nvSpPr>
          <p:cNvPr id="3900" name="object 3900"/>
          <p:cNvSpPr txBox="1"/>
          <p:nvPr/>
        </p:nvSpPr>
        <p:spPr>
          <a:xfrm>
            <a:off x="3845359" y="2698253"/>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浦那</a:t>
            </a:r>
            <a:endParaRPr sz="950">
              <a:latin typeface="宋体"/>
              <a:cs typeface="宋体"/>
            </a:endParaRPr>
          </a:p>
        </p:txBody>
      </p:sp>
      <p:sp>
        <p:nvSpPr>
          <p:cNvPr id="3901" name="object 3901"/>
          <p:cNvSpPr txBox="1"/>
          <p:nvPr/>
        </p:nvSpPr>
        <p:spPr>
          <a:xfrm>
            <a:off x="3759360" y="2980012"/>
            <a:ext cx="504190"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班加罗尔</a:t>
            </a:r>
            <a:endParaRPr sz="950">
              <a:latin typeface="宋体"/>
              <a:cs typeface="宋体"/>
            </a:endParaRPr>
          </a:p>
        </p:txBody>
      </p:sp>
      <p:sp>
        <p:nvSpPr>
          <p:cNvPr id="3902" name="object 3902"/>
          <p:cNvSpPr txBox="1"/>
          <p:nvPr/>
        </p:nvSpPr>
        <p:spPr>
          <a:xfrm>
            <a:off x="4674007" y="2787267"/>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金奈</a:t>
            </a:r>
            <a:endParaRPr sz="950">
              <a:latin typeface="宋体"/>
              <a:cs typeface="宋体"/>
            </a:endParaRPr>
          </a:p>
        </p:txBody>
      </p:sp>
      <p:sp>
        <p:nvSpPr>
          <p:cNvPr id="3903" name="object 3903"/>
          <p:cNvSpPr txBox="1"/>
          <p:nvPr/>
        </p:nvSpPr>
        <p:spPr>
          <a:xfrm>
            <a:off x="4884518" y="2485289"/>
            <a:ext cx="504190"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海德拉巴</a:t>
            </a:r>
            <a:endParaRPr sz="950">
              <a:latin typeface="宋体"/>
              <a:cs typeface="宋体"/>
            </a:endParaRPr>
          </a:p>
        </p:txBody>
      </p:sp>
      <p:sp>
        <p:nvSpPr>
          <p:cNvPr id="3904" name="object 3904"/>
          <p:cNvSpPr txBox="1"/>
          <p:nvPr/>
        </p:nvSpPr>
        <p:spPr>
          <a:xfrm>
            <a:off x="5271930" y="2783200"/>
            <a:ext cx="264795"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曼谷</a:t>
            </a:r>
            <a:endParaRPr sz="950">
              <a:latin typeface="宋体"/>
              <a:cs typeface="宋体"/>
            </a:endParaRPr>
          </a:p>
        </p:txBody>
      </p:sp>
      <p:sp>
        <p:nvSpPr>
          <p:cNvPr id="3905" name="object 3905"/>
          <p:cNvSpPr/>
          <p:nvPr/>
        </p:nvSpPr>
        <p:spPr>
          <a:xfrm>
            <a:off x="6632744" y="2616879"/>
            <a:ext cx="267335" cy="338455"/>
          </a:xfrm>
          <a:custGeom>
            <a:rect l="l" t="t" r="r" b="b"/>
            <a:pathLst>
              <a:path w="267334" h="338455">
                <a:moveTo>
                  <a:pt x="133447" y="338064"/>
                </a:moveTo>
                <a:lnTo>
                  <a:pt x="70698" y="270727"/>
                </a:lnTo>
                <a:lnTo>
                  <a:pt x="38004" y="231934"/>
                </a:lnTo>
                <a:lnTo>
                  <a:pt x="14245" y="194982"/>
                </a:lnTo>
                <a:lnTo>
                  <a:pt x="0" y="150342"/>
                </a:lnTo>
                <a:lnTo>
                  <a:pt x="2151" y="105778"/>
                </a:lnTo>
                <a:lnTo>
                  <a:pt x="18636" y="64878"/>
                </a:lnTo>
                <a:lnTo>
                  <a:pt x="47390" y="31224"/>
                </a:lnTo>
                <a:lnTo>
                  <a:pt x="86349" y="8403"/>
                </a:lnTo>
                <a:lnTo>
                  <a:pt x="133447" y="0"/>
                </a:lnTo>
                <a:lnTo>
                  <a:pt x="179974" y="8201"/>
                </a:lnTo>
                <a:lnTo>
                  <a:pt x="218629" y="30548"/>
                </a:lnTo>
                <a:lnTo>
                  <a:pt x="235966" y="50501"/>
                </a:lnTo>
                <a:lnTo>
                  <a:pt x="133447" y="50501"/>
                </a:lnTo>
                <a:lnTo>
                  <a:pt x="100779" y="57141"/>
                </a:lnTo>
                <a:lnTo>
                  <a:pt x="74027" y="75222"/>
                </a:lnTo>
                <a:lnTo>
                  <a:pt x="55953" y="101985"/>
                </a:lnTo>
                <a:lnTo>
                  <a:pt x="49314" y="134670"/>
                </a:lnTo>
                <a:lnTo>
                  <a:pt x="55953" y="167345"/>
                </a:lnTo>
                <a:lnTo>
                  <a:pt x="74027" y="194109"/>
                </a:lnTo>
                <a:lnTo>
                  <a:pt x="100779" y="212195"/>
                </a:lnTo>
                <a:lnTo>
                  <a:pt x="133447" y="218839"/>
                </a:lnTo>
                <a:lnTo>
                  <a:pt x="237948" y="218839"/>
                </a:lnTo>
                <a:lnTo>
                  <a:pt x="230477" y="230558"/>
                </a:lnTo>
                <a:lnTo>
                  <a:pt x="196911" y="270556"/>
                </a:lnTo>
                <a:lnTo>
                  <a:pt x="161763" y="308188"/>
                </a:lnTo>
                <a:lnTo>
                  <a:pt x="133447" y="338064"/>
                </a:lnTo>
                <a:close/>
              </a:path>
              <a:path w="267334" h="338455">
                <a:moveTo>
                  <a:pt x="237948" y="218839"/>
                </a:moveTo>
                <a:lnTo>
                  <a:pt x="133447" y="218839"/>
                </a:lnTo>
                <a:lnTo>
                  <a:pt x="166123" y="212195"/>
                </a:lnTo>
                <a:lnTo>
                  <a:pt x="192878" y="194109"/>
                </a:lnTo>
                <a:lnTo>
                  <a:pt x="210954" y="167345"/>
                </a:lnTo>
                <a:lnTo>
                  <a:pt x="217592" y="134670"/>
                </a:lnTo>
                <a:lnTo>
                  <a:pt x="210954" y="101985"/>
                </a:lnTo>
                <a:lnTo>
                  <a:pt x="192878" y="75222"/>
                </a:lnTo>
                <a:lnTo>
                  <a:pt x="166123" y="57141"/>
                </a:lnTo>
                <a:lnTo>
                  <a:pt x="133447" y="50501"/>
                </a:lnTo>
                <a:lnTo>
                  <a:pt x="235966" y="50501"/>
                </a:lnTo>
                <a:lnTo>
                  <a:pt x="247389" y="63648"/>
                </a:lnTo>
                <a:lnTo>
                  <a:pt x="264228" y="104114"/>
                </a:lnTo>
                <a:lnTo>
                  <a:pt x="267123" y="148555"/>
                </a:lnTo>
                <a:lnTo>
                  <a:pt x="254049" y="193582"/>
                </a:lnTo>
                <a:lnTo>
                  <a:pt x="237948" y="218839"/>
                </a:lnTo>
                <a:close/>
              </a:path>
            </a:pathLst>
          </a:custGeom>
          <a:solidFill>
            <a:srgbClr val="40798D"/>
          </a:solidFill>
        </p:spPr>
        <p:txBody>
          <a:bodyPr wrap="square" lIns="0" tIns="0" rIns="0" bIns="0" rtlCol="0"/>
          <a:lstStyle/>
          <a:p/>
        </p:txBody>
      </p:sp>
      <p:sp>
        <p:nvSpPr>
          <p:cNvPr id="3906" name="object 3906"/>
          <p:cNvSpPr/>
          <p:nvPr/>
        </p:nvSpPr>
        <p:spPr>
          <a:xfrm>
            <a:off x="6664873" y="2647397"/>
            <a:ext cx="204148" cy="204219"/>
          </a:xfrm>
          <a:prstGeom prst="rect">
            <a:avLst/>
          </a:prstGeom>
          <a:blipFill>
            <a:blip r:embed="rId14"/>
            <a:stretch>
              <a:fillRect/>
            </a:stretch>
          </a:blipFill>
        </p:spPr>
        <p:txBody>
          <a:bodyPr wrap="square" lIns="0" tIns="0" rIns="0" bIns="0" rtlCol="0"/>
          <a:lstStyle/>
          <a:p/>
        </p:txBody>
      </p:sp>
      <p:sp>
        <p:nvSpPr>
          <p:cNvPr id="3907" name="object 3907"/>
          <p:cNvSpPr/>
          <p:nvPr/>
        </p:nvSpPr>
        <p:spPr>
          <a:xfrm>
            <a:off x="6656170" y="2023897"/>
            <a:ext cx="267335" cy="338455"/>
          </a:xfrm>
          <a:custGeom>
            <a:rect l="l" t="t" r="r" b="b"/>
            <a:pathLst>
              <a:path w="267334" h="338455">
                <a:moveTo>
                  <a:pt x="133459" y="338064"/>
                </a:moveTo>
                <a:lnTo>
                  <a:pt x="70690" y="270733"/>
                </a:lnTo>
                <a:lnTo>
                  <a:pt x="37997" y="231941"/>
                </a:lnTo>
                <a:lnTo>
                  <a:pt x="14245" y="194994"/>
                </a:lnTo>
                <a:lnTo>
                  <a:pt x="0" y="150348"/>
                </a:lnTo>
                <a:lnTo>
                  <a:pt x="2152" y="105782"/>
                </a:lnTo>
                <a:lnTo>
                  <a:pt x="18638" y="64879"/>
                </a:lnTo>
                <a:lnTo>
                  <a:pt x="47394" y="31225"/>
                </a:lnTo>
                <a:lnTo>
                  <a:pt x="86355" y="8403"/>
                </a:lnTo>
                <a:lnTo>
                  <a:pt x="133459" y="0"/>
                </a:lnTo>
                <a:lnTo>
                  <a:pt x="179977" y="8202"/>
                </a:lnTo>
                <a:lnTo>
                  <a:pt x="218630" y="30551"/>
                </a:lnTo>
                <a:lnTo>
                  <a:pt x="235964" y="50501"/>
                </a:lnTo>
                <a:lnTo>
                  <a:pt x="133459" y="50501"/>
                </a:lnTo>
                <a:lnTo>
                  <a:pt x="100782" y="57141"/>
                </a:lnTo>
                <a:lnTo>
                  <a:pt x="74023" y="75222"/>
                </a:lnTo>
                <a:lnTo>
                  <a:pt x="55943" y="101985"/>
                </a:lnTo>
                <a:lnTo>
                  <a:pt x="49302" y="134670"/>
                </a:lnTo>
                <a:lnTo>
                  <a:pt x="55943" y="167345"/>
                </a:lnTo>
                <a:lnTo>
                  <a:pt x="74023" y="194109"/>
                </a:lnTo>
                <a:lnTo>
                  <a:pt x="100782" y="212195"/>
                </a:lnTo>
                <a:lnTo>
                  <a:pt x="133459" y="218839"/>
                </a:lnTo>
                <a:lnTo>
                  <a:pt x="237955" y="218839"/>
                </a:lnTo>
                <a:lnTo>
                  <a:pt x="230476" y="230563"/>
                </a:lnTo>
                <a:lnTo>
                  <a:pt x="196904" y="270558"/>
                </a:lnTo>
                <a:lnTo>
                  <a:pt x="161761" y="308188"/>
                </a:lnTo>
                <a:lnTo>
                  <a:pt x="133459" y="338064"/>
                </a:lnTo>
                <a:close/>
              </a:path>
              <a:path w="267334" h="338455">
                <a:moveTo>
                  <a:pt x="237955" y="218839"/>
                </a:moveTo>
                <a:lnTo>
                  <a:pt x="133459" y="218839"/>
                </a:lnTo>
                <a:lnTo>
                  <a:pt x="166130" y="212195"/>
                </a:lnTo>
                <a:lnTo>
                  <a:pt x="192886" y="194109"/>
                </a:lnTo>
                <a:lnTo>
                  <a:pt x="210964" y="167345"/>
                </a:lnTo>
                <a:lnTo>
                  <a:pt x="217604" y="134670"/>
                </a:lnTo>
                <a:lnTo>
                  <a:pt x="210964" y="101985"/>
                </a:lnTo>
                <a:lnTo>
                  <a:pt x="192886" y="75222"/>
                </a:lnTo>
                <a:lnTo>
                  <a:pt x="166130" y="57141"/>
                </a:lnTo>
                <a:lnTo>
                  <a:pt x="133459" y="50501"/>
                </a:lnTo>
                <a:lnTo>
                  <a:pt x="235964" y="50501"/>
                </a:lnTo>
                <a:lnTo>
                  <a:pt x="247391" y="63654"/>
                </a:lnTo>
                <a:lnTo>
                  <a:pt x="264235" y="104123"/>
                </a:lnTo>
                <a:lnTo>
                  <a:pt x="267133" y="148566"/>
                </a:lnTo>
                <a:lnTo>
                  <a:pt x="254061" y="193594"/>
                </a:lnTo>
                <a:lnTo>
                  <a:pt x="237955" y="218839"/>
                </a:lnTo>
                <a:close/>
              </a:path>
            </a:pathLst>
          </a:custGeom>
          <a:solidFill>
            <a:srgbClr val="40798D"/>
          </a:solidFill>
        </p:spPr>
        <p:txBody>
          <a:bodyPr wrap="square" lIns="0" tIns="0" rIns="0" bIns="0" rtlCol="0"/>
          <a:lstStyle/>
          <a:p/>
        </p:txBody>
      </p:sp>
      <p:sp>
        <p:nvSpPr>
          <p:cNvPr id="3908" name="object 3908"/>
          <p:cNvSpPr/>
          <p:nvPr/>
        </p:nvSpPr>
        <p:spPr>
          <a:xfrm>
            <a:off x="6688285" y="2054430"/>
            <a:ext cx="204160" cy="204207"/>
          </a:xfrm>
          <a:prstGeom prst="rect">
            <a:avLst/>
          </a:prstGeom>
          <a:blipFill>
            <a:blip r:embed="rId15"/>
            <a:stretch>
              <a:fillRect/>
            </a:stretch>
          </a:blipFill>
        </p:spPr>
        <p:txBody>
          <a:bodyPr wrap="square" lIns="0" tIns="0" rIns="0" bIns="0" rtlCol="0"/>
          <a:lstStyle/>
          <a:p/>
        </p:txBody>
      </p:sp>
      <p:sp>
        <p:nvSpPr>
          <p:cNvPr id="3909" name="object 3909"/>
          <p:cNvSpPr txBox="1"/>
          <p:nvPr/>
        </p:nvSpPr>
        <p:spPr>
          <a:xfrm>
            <a:off x="7043171" y="5852716"/>
            <a:ext cx="835660" cy="169545"/>
          </a:xfrm>
          <a:prstGeom prst="rect">
            <a:avLst/>
          </a:prstGeom>
        </p:spPr>
        <p:txBody>
          <a:bodyPr vert="horz" wrap="square" lIns="0" tIns="11430" rIns="0" bIns="0" rtlCol="0">
            <a:spAutoFit/>
          </a:bodyPr>
          <a:lstStyle/>
          <a:p>
            <a:pPr marL="38100">
              <a:lnSpc>
                <a:spcPct val="100000"/>
              </a:lnSpc>
              <a:spcBef>
                <a:spcPts val="90"/>
              </a:spcBef>
            </a:pPr>
            <a:r>
              <a:rPr sz="1425" spc="-15" baseline="-20467">
                <a:solidFill>
                  <a:srgbClr val="BD1E28"/>
                </a:solidFill>
                <a:latin typeface="宋体"/>
                <a:cs typeface="宋体"/>
              </a:rPr>
              <a:t>阿德莱德</a:t>
            </a:r>
            <a:r>
              <a:rPr sz="1425" spc="-419" baseline="-20467">
                <a:solidFill>
                  <a:srgbClr val="BD1E28"/>
                </a:solidFill>
                <a:latin typeface="宋体"/>
                <a:cs typeface="宋体"/>
              </a:rPr>
              <a:t> </a:t>
            </a:r>
            <a:r>
              <a:rPr sz="850" b="1" spc="45">
                <a:solidFill>
                  <a:srgbClr val="FFFFFF"/>
                </a:solidFill>
                <a:latin typeface="Arial Narrow"/>
                <a:cs typeface="Arial Narrow"/>
              </a:rPr>
              <a:t>1,897</a:t>
            </a:r>
            <a:endParaRPr sz="850">
              <a:latin typeface="Arial Narrow"/>
              <a:cs typeface="Arial Narrow"/>
            </a:endParaRPr>
          </a:p>
        </p:txBody>
      </p:sp>
      <p:sp>
        <p:nvSpPr>
          <p:cNvPr id="3943" name="object 3943"/>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8</a:t>
            </a:fld>
          </a:p>
        </p:txBody>
      </p:sp>
      <p:sp>
        <p:nvSpPr>
          <p:cNvPr id="3910" name="object 3910"/>
          <p:cNvSpPr txBox="1"/>
          <p:nvPr/>
        </p:nvSpPr>
        <p:spPr>
          <a:xfrm>
            <a:off x="6094316" y="5844640"/>
            <a:ext cx="653415" cy="169545"/>
          </a:xfrm>
          <a:prstGeom prst="rect">
            <a:avLst/>
          </a:prstGeom>
        </p:spPr>
        <p:txBody>
          <a:bodyPr vert="horz" wrap="square" lIns="0" tIns="11430" rIns="0" bIns="0" rtlCol="0">
            <a:spAutoFit/>
          </a:bodyPr>
          <a:lstStyle/>
          <a:p>
            <a:pPr marL="38100">
              <a:lnSpc>
                <a:spcPct val="100000"/>
              </a:lnSpc>
              <a:spcBef>
                <a:spcPts val="90"/>
              </a:spcBef>
            </a:pPr>
            <a:r>
              <a:rPr sz="1425" spc="-15" baseline="-11695">
                <a:solidFill>
                  <a:srgbClr val="BD1E28"/>
                </a:solidFill>
                <a:latin typeface="宋体"/>
                <a:cs typeface="宋体"/>
              </a:rPr>
              <a:t>珀斯</a:t>
            </a:r>
            <a:r>
              <a:rPr sz="1425" spc="217" baseline="-11695">
                <a:solidFill>
                  <a:srgbClr val="BD1E28"/>
                </a:solidFill>
                <a:latin typeface="宋体"/>
                <a:cs typeface="宋体"/>
              </a:rPr>
              <a:t> </a:t>
            </a:r>
            <a:r>
              <a:rPr sz="850" b="1" spc="45">
                <a:solidFill>
                  <a:srgbClr val="FFFFFF"/>
                </a:solidFill>
                <a:latin typeface="Arial Narrow"/>
                <a:cs typeface="Arial Narrow"/>
              </a:rPr>
              <a:t>1,763</a:t>
            </a:r>
            <a:endParaRPr sz="850">
              <a:latin typeface="Arial Narrow"/>
              <a:cs typeface="Arial Narrow"/>
            </a:endParaRPr>
          </a:p>
        </p:txBody>
      </p:sp>
      <p:sp>
        <p:nvSpPr>
          <p:cNvPr id="3911" name="object 3911"/>
          <p:cNvSpPr txBox="1"/>
          <p:nvPr/>
        </p:nvSpPr>
        <p:spPr>
          <a:xfrm>
            <a:off x="9102276" y="6384331"/>
            <a:ext cx="683260" cy="169545"/>
          </a:xfrm>
          <a:prstGeom prst="rect">
            <a:avLst/>
          </a:prstGeom>
        </p:spPr>
        <p:txBody>
          <a:bodyPr vert="horz" wrap="square" lIns="0" tIns="11430" rIns="0" bIns="0" rtlCol="0">
            <a:spAutoFit/>
          </a:bodyPr>
          <a:lstStyle/>
          <a:p>
            <a:pPr marL="12700">
              <a:lnSpc>
                <a:spcPct val="100000"/>
              </a:lnSpc>
              <a:spcBef>
                <a:spcPts val="90"/>
              </a:spcBef>
            </a:pPr>
            <a:r>
              <a:rPr sz="950" spc="-10">
                <a:solidFill>
                  <a:srgbClr val="BD1E28"/>
                </a:solidFill>
                <a:latin typeface="宋体"/>
                <a:cs typeface="宋体"/>
              </a:rPr>
              <a:t>奥克兰</a:t>
            </a:r>
            <a:r>
              <a:rPr sz="950" spc="-170">
                <a:solidFill>
                  <a:srgbClr val="BD1E28"/>
                </a:solidFill>
                <a:latin typeface="宋体"/>
                <a:cs typeface="宋体"/>
              </a:rPr>
              <a:t> </a:t>
            </a:r>
            <a:r>
              <a:rPr sz="1275" b="1" spc="67" baseline="6535">
                <a:solidFill>
                  <a:srgbClr val="FFFFFF"/>
                </a:solidFill>
                <a:latin typeface="Arial Narrow"/>
                <a:cs typeface="Arial Narrow"/>
              </a:rPr>
              <a:t>1,758</a:t>
            </a:r>
            <a:endParaRPr sz="1275" baseline="6535">
              <a:latin typeface="Arial Narrow"/>
              <a:cs typeface="Arial Narrow"/>
            </a:endParaRPr>
          </a:p>
        </p:txBody>
      </p:sp>
      <p:sp>
        <p:nvSpPr>
          <p:cNvPr id="3912" name="object 3912"/>
          <p:cNvSpPr txBox="1"/>
          <p:nvPr/>
        </p:nvSpPr>
        <p:spPr>
          <a:xfrm>
            <a:off x="8152706" y="5389802"/>
            <a:ext cx="892810" cy="624840"/>
          </a:xfrm>
          <a:prstGeom prst="rect">
            <a:avLst/>
          </a:prstGeom>
        </p:spPr>
        <p:txBody>
          <a:bodyPr vert="horz" wrap="square" lIns="0" tIns="11430" rIns="0" bIns="0" rtlCol="0">
            <a:spAutoFit/>
          </a:bodyPr>
          <a:lstStyle/>
          <a:p>
            <a:pPr marL="68580">
              <a:lnSpc>
                <a:spcPct val="100000"/>
              </a:lnSpc>
              <a:spcBef>
                <a:spcPts val="90"/>
              </a:spcBef>
            </a:pPr>
            <a:r>
              <a:rPr sz="850" b="1" spc="45">
                <a:solidFill>
                  <a:srgbClr val="FFFFFF"/>
                </a:solidFill>
                <a:latin typeface="Arial Narrow"/>
                <a:cs typeface="Arial Narrow"/>
              </a:rPr>
              <a:t>1,784</a:t>
            </a:r>
            <a:r>
              <a:rPr sz="850" b="1" spc="195">
                <a:solidFill>
                  <a:srgbClr val="FFFFFF"/>
                </a:solidFill>
                <a:latin typeface="Arial Narrow"/>
                <a:cs typeface="Arial Narrow"/>
              </a:rPr>
              <a:t> </a:t>
            </a:r>
            <a:r>
              <a:rPr sz="1425" spc="-15" baseline="-8771">
                <a:solidFill>
                  <a:srgbClr val="BD1E28"/>
                </a:solidFill>
                <a:latin typeface="宋体"/>
                <a:cs typeface="宋体"/>
              </a:rPr>
              <a:t>布里斯班</a:t>
            </a:r>
            <a:endParaRPr sz="1425" baseline="-8771">
              <a:latin typeface="宋体"/>
              <a:cs typeface="宋体"/>
            </a:endParaRPr>
          </a:p>
          <a:p>
            <a:pPr>
              <a:lnSpc>
                <a:spcPct val="100000"/>
              </a:lnSpc>
              <a:spcBef>
                <a:spcPts val="15"/>
              </a:spcBef>
            </a:pPr>
            <a:endParaRPr sz="1900">
              <a:latin typeface="宋体"/>
              <a:cs typeface="宋体"/>
            </a:endParaRPr>
          </a:p>
          <a:p>
            <a:pPr marL="38100">
              <a:lnSpc>
                <a:spcPct val="100000"/>
              </a:lnSpc>
            </a:pPr>
            <a:r>
              <a:rPr sz="850" b="1" spc="45">
                <a:solidFill>
                  <a:srgbClr val="FFFFFF"/>
                </a:solidFill>
                <a:latin typeface="Arial Narrow"/>
                <a:cs typeface="Arial Narrow"/>
              </a:rPr>
              <a:t>1,929</a:t>
            </a:r>
            <a:r>
              <a:rPr sz="850" b="1" spc="105">
                <a:solidFill>
                  <a:srgbClr val="FFFFFF"/>
                </a:solidFill>
                <a:latin typeface="Arial Narrow"/>
                <a:cs typeface="Arial Narrow"/>
              </a:rPr>
              <a:t> </a:t>
            </a:r>
            <a:r>
              <a:rPr sz="1425" spc="-15" baseline="-14619">
                <a:solidFill>
                  <a:srgbClr val="BD1E28"/>
                </a:solidFill>
                <a:latin typeface="宋体"/>
                <a:cs typeface="宋体"/>
              </a:rPr>
              <a:t>悉尼</a:t>
            </a:r>
            <a:endParaRPr sz="1425" baseline="-14619">
              <a:latin typeface="宋体"/>
              <a:cs typeface="宋体"/>
            </a:endParaRPr>
          </a:p>
        </p:txBody>
      </p:sp>
      <p:sp>
        <p:nvSpPr>
          <p:cNvPr id="3913" name="object 3913"/>
          <p:cNvSpPr txBox="1"/>
          <p:nvPr/>
        </p:nvSpPr>
        <p:spPr>
          <a:xfrm>
            <a:off x="7354034" y="6158095"/>
            <a:ext cx="1418590" cy="169545"/>
          </a:xfrm>
          <a:prstGeom prst="rect">
            <a:avLst/>
          </a:prstGeom>
        </p:spPr>
        <p:txBody>
          <a:bodyPr vert="horz" wrap="square" lIns="0" tIns="11430" rIns="0" bIns="0" rtlCol="0">
            <a:spAutoFit/>
          </a:bodyPr>
          <a:lstStyle/>
          <a:p>
            <a:pPr marL="38100">
              <a:lnSpc>
                <a:spcPct val="100000"/>
              </a:lnSpc>
              <a:spcBef>
                <a:spcPts val="90"/>
              </a:spcBef>
            </a:pPr>
            <a:r>
              <a:rPr sz="1425" spc="-15" baseline="-52631">
                <a:solidFill>
                  <a:srgbClr val="BD1E28"/>
                </a:solidFill>
                <a:latin typeface="宋体"/>
                <a:cs typeface="宋体"/>
              </a:rPr>
              <a:t>墨尔本</a:t>
            </a:r>
            <a:r>
              <a:rPr sz="1425" spc="-292" baseline="-52631">
                <a:solidFill>
                  <a:srgbClr val="BD1E28"/>
                </a:solidFill>
                <a:latin typeface="宋体"/>
                <a:cs typeface="宋体"/>
              </a:rPr>
              <a:t> </a:t>
            </a:r>
            <a:r>
              <a:rPr sz="850" b="1" spc="45">
                <a:solidFill>
                  <a:srgbClr val="FFFFFF"/>
                </a:solidFill>
                <a:latin typeface="Arial Narrow"/>
                <a:cs typeface="Arial Narrow"/>
              </a:rPr>
              <a:t>1,868</a:t>
            </a:r>
            <a:r>
              <a:rPr sz="850" b="1" spc="80">
                <a:solidFill>
                  <a:srgbClr val="FFFFFF"/>
                </a:solidFill>
                <a:latin typeface="Arial Narrow"/>
                <a:cs typeface="Arial Narrow"/>
              </a:rPr>
              <a:t> </a:t>
            </a:r>
            <a:r>
              <a:rPr sz="1275" b="1" spc="67" baseline="-13071">
                <a:solidFill>
                  <a:srgbClr val="FFFFFF"/>
                </a:solidFill>
                <a:latin typeface="Arial Narrow"/>
                <a:cs typeface="Arial Narrow"/>
              </a:rPr>
              <a:t>1,926</a:t>
            </a:r>
            <a:r>
              <a:rPr sz="1275" b="1" spc="225" baseline="-13071">
                <a:solidFill>
                  <a:srgbClr val="FFFFFF"/>
                </a:solidFill>
                <a:latin typeface="Arial Narrow"/>
                <a:cs typeface="Arial Narrow"/>
              </a:rPr>
              <a:t> </a:t>
            </a:r>
            <a:r>
              <a:rPr sz="1425" spc="-15" baseline="-35087">
                <a:solidFill>
                  <a:srgbClr val="BD1E28"/>
                </a:solidFill>
                <a:latin typeface="宋体"/>
                <a:cs typeface="宋体"/>
              </a:rPr>
              <a:t>堪培拉</a:t>
            </a:r>
            <a:endParaRPr sz="1425" baseline="-35087">
              <a:latin typeface="宋体"/>
              <a:cs typeface="宋体"/>
            </a:endParaRPr>
          </a:p>
        </p:txBody>
      </p:sp>
      <p:sp>
        <p:nvSpPr>
          <p:cNvPr id="3914" name="object 3914"/>
          <p:cNvSpPr txBox="1"/>
          <p:nvPr/>
        </p:nvSpPr>
        <p:spPr>
          <a:xfrm>
            <a:off x="4040449" y="2196146"/>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691</a:t>
            </a:r>
            <a:endParaRPr sz="850">
              <a:latin typeface="Arial Narrow"/>
              <a:cs typeface="Arial Narrow"/>
            </a:endParaRPr>
          </a:p>
        </p:txBody>
      </p:sp>
      <p:sp>
        <p:nvSpPr>
          <p:cNvPr id="3915" name="object 3915"/>
          <p:cNvSpPr txBox="1"/>
          <p:nvPr/>
        </p:nvSpPr>
        <p:spPr>
          <a:xfrm>
            <a:off x="4322486" y="1806239"/>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745</a:t>
            </a:r>
            <a:endParaRPr sz="850">
              <a:latin typeface="Arial Narrow"/>
              <a:cs typeface="Arial Narrow"/>
            </a:endParaRPr>
          </a:p>
        </p:txBody>
      </p:sp>
      <p:sp>
        <p:nvSpPr>
          <p:cNvPr id="3916" name="object 3916"/>
          <p:cNvSpPr txBox="1"/>
          <p:nvPr/>
        </p:nvSpPr>
        <p:spPr>
          <a:xfrm>
            <a:off x="4329699" y="2329669"/>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804</a:t>
            </a:r>
            <a:endParaRPr sz="850">
              <a:latin typeface="Arial Narrow"/>
              <a:cs typeface="Arial Narrow"/>
            </a:endParaRPr>
          </a:p>
        </p:txBody>
      </p:sp>
      <p:sp>
        <p:nvSpPr>
          <p:cNvPr id="3917" name="object 3917"/>
          <p:cNvSpPr txBox="1"/>
          <p:nvPr/>
        </p:nvSpPr>
        <p:spPr>
          <a:xfrm>
            <a:off x="4233031" y="2776216"/>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697</a:t>
            </a:r>
            <a:endParaRPr sz="850">
              <a:latin typeface="Arial Narrow"/>
              <a:cs typeface="Arial Narrow"/>
            </a:endParaRPr>
          </a:p>
        </p:txBody>
      </p:sp>
      <p:sp>
        <p:nvSpPr>
          <p:cNvPr id="3918" name="object 3918"/>
          <p:cNvSpPr txBox="1"/>
          <p:nvPr/>
        </p:nvSpPr>
        <p:spPr>
          <a:xfrm>
            <a:off x="4122908" y="2539536"/>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686</a:t>
            </a:r>
            <a:endParaRPr sz="850">
              <a:latin typeface="Arial Narrow"/>
              <a:cs typeface="Arial Narrow"/>
            </a:endParaRPr>
          </a:p>
        </p:txBody>
      </p:sp>
      <p:sp>
        <p:nvSpPr>
          <p:cNvPr id="3919" name="object 3919"/>
          <p:cNvSpPr txBox="1"/>
          <p:nvPr/>
        </p:nvSpPr>
        <p:spPr>
          <a:xfrm>
            <a:off x="4499675" y="2626972"/>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683</a:t>
            </a:r>
            <a:endParaRPr sz="850">
              <a:latin typeface="Arial Narrow"/>
              <a:cs typeface="Arial Narrow"/>
            </a:endParaRPr>
          </a:p>
        </p:txBody>
      </p:sp>
      <p:sp>
        <p:nvSpPr>
          <p:cNvPr id="3920" name="object 3920"/>
          <p:cNvSpPr txBox="1"/>
          <p:nvPr/>
        </p:nvSpPr>
        <p:spPr>
          <a:xfrm>
            <a:off x="4634881" y="2377694"/>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713</a:t>
            </a:r>
            <a:endParaRPr sz="850">
              <a:latin typeface="Arial Narrow"/>
              <a:cs typeface="Arial Narrow"/>
            </a:endParaRPr>
          </a:p>
        </p:txBody>
      </p:sp>
      <p:sp>
        <p:nvSpPr>
          <p:cNvPr id="3921" name="object 3921"/>
          <p:cNvSpPr txBox="1"/>
          <p:nvPr/>
        </p:nvSpPr>
        <p:spPr>
          <a:xfrm>
            <a:off x="5602741" y="2723776"/>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804</a:t>
            </a:r>
            <a:endParaRPr sz="850">
              <a:latin typeface="Arial Narrow"/>
              <a:cs typeface="Arial Narrow"/>
            </a:endParaRPr>
          </a:p>
        </p:txBody>
      </p:sp>
      <p:sp>
        <p:nvSpPr>
          <p:cNvPr id="3922" name="object 3922"/>
          <p:cNvSpPr txBox="1"/>
          <p:nvPr/>
        </p:nvSpPr>
        <p:spPr>
          <a:xfrm>
            <a:off x="5051449" y="3308680"/>
            <a:ext cx="721360" cy="169545"/>
          </a:xfrm>
          <a:prstGeom prst="rect">
            <a:avLst/>
          </a:prstGeom>
        </p:spPr>
        <p:txBody>
          <a:bodyPr vert="horz" wrap="square" lIns="0" tIns="11430" rIns="0" bIns="0" rtlCol="0">
            <a:spAutoFit/>
          </a:bodyPr>
          <a:lstStyle/>
          <a:p>
            <a:pPr marL="38100">
              <a:lnSpc>
                <a:spcPct val="100000"/>
              </a:lnSpc>
              <a:spcBef>
                <a:spcPts val="90"/>
              </a:spcBef>
            </a:pPr>
            <a:r>
              <a:rPr sz="1425" spc="-37" baseline="-49707">
                <a:solidFill>
                  <a:srgbClr val="BD1E28"/>
                </a:solidFill>
                <a:latin typeface="宋体"/>
                <a:cs typeface="宋体"/>
              </a:rPr>
              <a:t>吉隆</a:t>
            </a:r>
            <a:r>
              <a:rPr sz="1425" spc="-15" baseline="-49707">
                <a:solidFill>
                  <a:srgbClr val="BD1E28"/>
                </a:solidFill>
                <a:latin typeface="宋体"/>
                <a:cs typeface="宋体"/>
              </a:rPr>
              <a:t>坡</a:t>
            </a:r>
            <a:r>
              <a:rPr sz="1425" spc="-330" baseline="-49707">
                <a:solidFill>
                  <a:srgbClr val="BD1E28"/>
                </a:solidFill>
                <a:latin typeface="宋体"/>
                <a:cs typeface="宋体"/>
              </a:rPr>
              <a:t> </a:t>
            </a:r>
            <a:r>
              <a:rPr sz="850" b="1" spc="45">
                <a:solidFill>
                  <a:srgbClr val="FFFFFF"/>
                </a:solidFill>
                <a:latin typeface="Arial Narrow"/>
                <a:cs typeface="Arial Narrow"/>
              </a:rPr>
              <a:t>1,059</a:t>
            </a:r>
            <a:endParaRPr sz="850">
              <a:latin typeface="Arial Narrow"/>
              <a:cs typeface="Arial Narrow"/>
            </a:endParaRPr>
          </a:p>
        </p:txBody>
      </p:sp>
      <p:sp>
        <p:nvSpPr>
          <p:cNvPr id="3923" name="object 3923"/>
          <p:cNvSpPr txBox="1"/>
          <p:nvPr/>
        </p:nvSpPr>
        <p:spPr>
          <a:xfrm>
            <a:off x="7384775" y="3590165"/>
            <a:ext cx="97155" cy="154940"/>
          </a:xfrm>
          <a:prstGeom prst="rect">
            <a:avLst/>
          </a:prstGeom>
        </p:spPr>
        <p:txBody>
          <a:bodyPr vert="horz" wrap="square" lIns="0" tIns="12065" rIns="0" bIns="0" rtlCol="0">
            <a:spAutoFit/>
          </a:bodyPr>
          <a:lstStyle/>
          <a:p>
            <a:pPr marL="12700">
              <a:lnSpc>
                <a:spcPct val="100000"/>
              </a:lnSpc>
              <a:spcBef>
                <a:spcPts val="95"/>
              </a:spcBef>
            </a:pPr>
            <a:r>
              <a:rPr sz="850" b="1" u="sng" spc="-25">
                <a:solidFill>
                  <a:srgbClr val="FFFFFF"/>
                </a:solidFill>
                <a:uFill>
                  <a:solidFill>
                    <a:srgbClr val="C9CCCC"/>
                  </a:solidFill>
                </a:uFill>
                <a:latin typeface="Arial Narrow"/>
                <a:cs typeface="Arial Narrow"/>
              </a:rPr>
              <a:t> </a:t>
            </a:r>
            <a:r>
              <a:rPr sz="850" b="1" u="sng" spc="5">
                <a:solidFill>
                  <a:srgbClr val="FFFFFF"/>
                </a:solidFill>
                <a:uFill>
                  <a:solidFill>
                    <a:srgbClr val="C9CCCC"/>
                  </a:solidFill>
                </a:uFill>
                <a:latin typeface="Arial Narrow"/>
                <a:cs typeface="Arial Narrow"/>
              </a:rPr>
              <a:t> </a:t>
            </a:r>
            <a:endParaRPr sz="850">
              <a:latin typeface="Arial Narrow"/>
              <a:cs typeface="Arial Narrow"/>
            </a:endParaRPr>
          </a:p>
        </p:txBody>
      </p:sp>
      <p:sp>
        <p:nvSpPr>
          <p:cNvPr id="3924" name="object 3924"/>
          <p:cNvSpPr txBox="1"/>
          <p:nvPr/>
        </p:nvSpPr>
        <p:spPr>
          <a:xfrm>
            <a:off x="6058314" y="1067281"/>
            <a:ext cx="1046480" cy="169545"/>
          </a:xfrm>
          <a:prstGeom prst="rect">
            <a:avLst/>
          </a:prstGeom>
        </p:spPr>
        <p:txBody>
          <a:bodyPr vert="horz" wrap="square" lIns="0" tIns="11430" rIns="0" bIns="0" rtlCol="0">
            <a:spAutoFit/>
          </a:bodyPr>
          <a:lstStyle/>
          <a:p>
            <a:pPr marL="38100">
              <a:lnSpc>
                <a:spcPct val="100000"/>
              </a:lnSpc>
              <a:spcBef>
                <a:spcPts val="90"/>
              </a:spcBef>
            </a:pPr>
            <a:r>
              <a:rPr sz="1425" spc="-15" baseline="17543">
                <a:solidFill>
                  <a:srgbClr val="BD1E28"/>
                </a:solidFill>
                <a:latin typeface="宋体"/>
                <a:cs typeface="宋体"/>
              </a:rPr>
              <a:t>北京</a:t>
            </a:r>
            <a:r>
              <a:rPr sz="1425" spc="127" baseline="17543">
                <a:solidFill>
                  <a:srgbClr val="BD1E28"/>
                </a:solidFill>
                <a:latin typeface="宋体"/>
                <a:cs typeface="宋体"/>
              </a:rPr>
              <a:t> </a:t>
            </a:r>
            <a:r>
              <a:rPr sz="1275" b="1" spc="67" baseline="32679">
                <a:solidFill>
                  <a:srgbClr val="FFFFFF"/>
                </a:solidFill>
                <a:latin typeface="Arial Narrow"/>
                <a:cs typeface="Arial Narrow"/>
              </a:rPr>
              <a:t>891</a:t>
            </a:r>
            <a:r>
              <a:rPr sz="1275" b="1" spc="67" baseline="3267">
                <a:solidFill>
                  <a:srgbClr val="FFFFFF"/>
                </a:solidFill>
                <a:latin typeface="Arial Narrow"/>
                <a:cs typeface="Arial Narrow"/>
              </a:rPr>
              <a:t>811</a:t>
            </a:r>
            <a:r>
              <a:rPr sz="1275" b="1" spc="292" baseline="3267">
                <a:solidFill>
                  <a:srgbClr val="FFFFFF"/>
                </a:solidFill>
                <a:latin typeface="Arial Narrow"/>
                <a:cs typeface="Arial Narrow"/>
              </a:rPr>
              <a:t> </a:t>
            </a:r>
            <a:r>
              <a:rPr sz="950" spc="-10">
                <a:solidFill>
                  <a:srgbClr val="BD1E28"/>
                </a:solidFill>
                <a:latin typeface="宋体"/>
                <a:cs typeface="宋体"/>
              </a:rPr>
              <a:t>天津</a:t>
            </a:r>
            <a:endParaRPr sz="950">
              <a:latin typeface="宋体"/>
              <a:cs typeface="宋体"/>
            </a:endParaRPr>
          </a:p>
        </p:txBody>
      </p:sp>
      <p:sp>
        <p:nvSpPr>
          <p:cNvPr id="3925" name="object 3925"/>
          <p:cNvSpPr txBox="1"/>
          <p:nvPr/>
        </p:nvSpPr>
        <p:spPr>
          <a:xfrm>
            <a:off x="6671361" y="1618338"/>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869</a:t>
            </a:r>
            <a:endParaRPr sz="850">
              <a:latin typeface="Arial Narrow"/>
              <a:cs typeface="Arial Narrow"/>
            </a:endParaRPr>
          </a:p>
        </p:txBody>
      </p:sp>
      <p:sp>
        <p:nvSpPr>
          <p:cNvPr id="3926" name="object 3926"/>
          <p:cNvSpPr txBox="1"/>
          <p:nvPr/>
        </p:nvSpPr>
        <p:spPr>
          <a:xfrm>
            <a:off x="6968366" y="1277733"/>
            <a:ext cx="594360" cy="169545"/>
          </a:xfrm>
          <a:prstGeom prst="rect">
            <a:avLst/>
          </a:prstGeom>
        </p:spPr>
        <p:txBody>
          <a:bodyPr vert="horz" wrap="square" lIns="0" tIns="11430" rIns="0" bIns="0" rtlCol="0">
            <a:spAutoFit/>
          </a:bodyPr>
          <a:lstStyle/>
          <a:p>
            <a:pPr marL="38100">
              <a:lnSpc>
                <a:spcPct val="100000"/>
              </a:lnSpc>
              <a:spcBef>
                <a:spcPts val="90"/>
              </a:spcBef>
            </a:pPr>
            <a:r>
              <a:rPr sz="1275" b="1" spc="67" baseline="6535">
                <a:solidFill>
                  <a:srgbClr val="FFFFFF"/>
                </a:solidFill>
                <a:latin typeface="Arial Narrow"/>
                <a:cs typeface="Arial Narrow"/>
              </a:rPr>
              <a:t>1,246</a:t>
            </a:r>
            <a:r>
              <a:rPr sz="1275" b="1" spc="-22" baseline="6535">
                <a:solidFill>
                  <a:srgbClr val="FFFFFF"/>
                </a:solidFill>
                <a:latin typeface="Arial Narrow"/>
                <a:cs typeface="Arial Narrow"/>
              </a:rPr>
              <a:t> </a:t>
            </a:r>
            <a:r>
              <a:rPr sz="950" spc="-10">
                <a:solidFill>
                  <a:srgbClr val="BD1E28"/>
                </a:solidFill>
                <a:latin typeface="宋体"/>
                <a:cs typeface="宋体"/>
              </a:rPr>
              <a:t>首尔</a:t>
            </a:r>
            <a:endParaRPr sz="950">
              <a:latin typeface="宋体"/>
              <a:cs typeface="宋体"/>
            </a:endParaRPr>
          </a:p>
        </p:txBody>
      </p:sp>
      <p:sp>
        <p:nvSpPr>
          <p:cNvPr id="3927" name="object 3927"/>
          <p:cNvSpPr txBox="1"/>
          <p:nvPr/>
        </p:nvSpPr>
        <p:spPr>
          <a:xfrm>
            <a:off x="7641056" y="1256309"/>
            <a:ext cx="637540" cy="169545"/>
          </a:xfrm>
          <a:prstGeom prst="rect">
            <a:avLst/>
          </a:prstGeom>
        </p:spPr>
        <p:txBody>
          <a:bodyPr vert="horz" wrap="square" lIns="0" tIns="11430" rIns="0" bIns="0" rtlCol="0">
            <a:spAutoFit/>
          </a:bodyPr>
          <a:lstStyle/>
          <a:p>
            <a:pPr marL="38100">
              <a:lnSpc>
                <a:spcPct val="100000"/>
              </a:lnSpc>
              <a:spcBef>
                <a:spcPts val="90"/>
              </a:spcBef>
            </a:pPr>
            <a:r>
              <a:rPr sz="850" b="1" spc="45">
                <a:solidFill>
                  <a:srgbClr val="FFFFFF"/>
                </a:solidFill>
                <a:latin typeface="Arial Narrow"/>
                <a:cs typeface="Arial Narrow"/>
              </a:rPr>
              <a:t>2,071</a:t>
            </a:r>
            <a:r>
              <a:rPr sz="850" b="1" spc="60">
                <a:solidFill>
                  <a:srgbClr val="FFFFFF"/>
                </a:solidFill>
                <a:latin typeface="Arial Narrow"/>
                <a:cs typeface="Arial Narrow"/>
              </a:rPr>
              <a:t> </a:t>
            </a:r>
            <a:r>
              <a:rPr sz="1425" spc="-15" baseline="-23391">
                <a:solidFill>
                  <a:srgbClr val="BD1E28"/>
                </a:solidFill>
                <a:latin typeface="宋体"/>
                <a:cs typeface="宋体"/>
              </a:rPr>
              <a:t>东京</a:t>
            </a:r>
            <a:endParaRPr sz="1425" baseline="-23391">
              <a:latin typeface="宋体"/>
              <a:cs typeface="宋体"/>
            </a:endParaRPr>
          </a:p>
        </p:txBody>
      </p:sp>
      <p:sp>
        <p:nvSpPr>
          <p:cNvPr id="3928" name="object 3928"/>
          <p:cNvSpPr txBox="1"/>
          <p:nvPr/>
        </p:nvSpPr>
        <p:spPr>
          <a:xfrm>
            <a:off x="5454650" y="2252129"/>
            <a:ext cx="562610" cy="169545"/>
          </a:xfrm>
          <a:prstGeom prst="rect">
            <a:avLst/>
          </a:prstGeom>
        </p:spPr>
        <p:txBody>
          <a:bodyPr vert="horz" wrap="square" lIns="0" tIns="11430" rIns="0" bIns="0" rtlCol="0">
            <a:spAutoFit/>
          </a:bodyPr>
          <a:lstStyle/>
          <a:p>
            <a:pPr marL="38100">
              <a:lnSpc>
                <a:spcPct val="100000"/>
              </a:lnSpc>
              <a:spcBef>
                <a:spcPts val="90"/>
              </a:spcBef>
            </a:pPr>
            <a:r>
              <a:rPr sz="1425" spc="-15" baseline="-5847">
                <a:solidFill>
                  <a:srgbClr val="BD1E28"/>
                </a:solidFill>
                <a:latin typeface="宋体"/>
                <a:cs typeface="宋体"/>
              </a:rPr>
              <a:t>河内</a:t>
            </a:r>
            <a:r>
              <a:rPr sz="1425" spc="142" baseline="-5847">
                <a:solidFill>
                  <a:srgbClr val="BD1E28"/>
                </a:solidFill>
                <a:latin typeface="宋体"/>
                <a:cs typeface="宋体"/>
              </a:rPr>
              <a:t> </a:t>
            </a:r>
            <a:r>
              <a:rPr sz="850" b="1" spc="45">
                <a:solidFill>
                  <a:srgbClr val="FFFFFF"/>
                </a:solidFill>
                <a:latin typeface="Arial Narrow"/>
                <a:cs typeface="Arial Narrow"/>
              </a:rPr>
              <a:t>874</a:t>
            </a:r>
            <a:endParaRPr sz="850">
              <a:latin typeface="Arial Narrow"/>
              <a:cs typeface="Arial Narrow"/>
            </a:endParaRPr>
          </a:p>
        </p:txBody>
      </p:sp>
      <p:sp>
        <p:nvSpPr>
          <p:cNvPr id="3929" name="object 3929"/>
          <p:cNvSpPr txBox="1"/>
          <p:nvPr/>
        </p:nvSpPr>
        <p:spPr>
          <a:xfrm>
            <a:off x="5889230" y="2935582"/>
            <a:ext cx="504190" cy="451484"/>
          </a:xfrm>
          <a:prstGeom prst="rect">
            <a:avLst/>
          </a:prstGeom>
        </p:spPr>
        <p:txBody>
          <a:bodyPr vert="horz" wrap="square" lIns="0" tIns="12065" rIns="0" bIns="0" rtlCol="0">
            <a:spAutoFit/>
          </a:bodyPr>
          <a:lstStyle/>
          <a:p>
            <a:pPr marL="64769">
              <a:lnSpc>
                <a:spcPct val="100000"/>
              </a:lnSpc>
              <a:spcBef>
                <a:spcPts val="95"/>
              </a:spcBef>
            </a:pPr>
            <a:r>
              <a:rPr sz="850" b="1" spc="45">
                <a:solidFill>
                  <a:srgbClr val="FFFFFF"/>
                </a:solidFill>
                <a:latin typeface="Arial Narrow"/>
                <a:cs typeface="Arial Narrow"/>
              </a:rPr>
              <a:t>854</a:t>
            </a:r>
            <a:endParaRPr sz="850">
              <a:latin typeface="Arial Narrow"/>
              <a:cs typeface="Arial Narrow"/>
            </a:endParaRPr>
          </a:p>
          <a:p>
            <a:pPr>
              <a:lnSpc>
                <a:spcPct val="100000"/>
              </a:lnSpc>
              <a:spcBef>
                <a:spcPts val="45"/>
              </a:spcBef>
            </a:pPr>
            <a:endParaRPr sz="1000">
              <a:latin typeface="Arial Narrow"/>
              <a:cs typeface="Arial Narrow"/>
            </a:endParaRPr>
          </a:p>
          <a:p>
            <a:pPr marL="12700">
              <a:lnSpc>
                <a:spcPct val="100000"/>
              </a:lnSpc>
              <a:spcBef>
                <a:spcPts val="5"/>
              </a:spcBef>
            </a:pPr>
            <a:r>
              <a:rPr sz="950" spc="-10">
                <a:solidFill>
                  <a:srgbClr val="BD1E28"/>
                </a:solidFill>
                <a:latin typeface="宋体"/>
                <a:cs typeface="宋体"/>
              </a:rPr>
              <a:t>胡志明市</a:t>
            </a:r>
            <a:endParaRPr sz="950">
              <a:latin typeface="宋体"/>
              <a:cs typeface="宋体"/>
            </a:endParaRPr>
          </a:p>
        </p:txBody>
      </p:sp>
      <p:sp>
        <p:nvSpPr>
          <p:cNvPr id="3930" name="object 3930"/>
          <p:cNvSpPr txBox="1"/>
          <p:nvPr/>
        </p:nvSpPr>
        <p:spPr>
          <a:xfrm>
            <a:off x="6628947" y="2657933"/>
            <a:ext cx="683895" cy="728980"/>
          </a:xfrm>
          <a:prstGeom prst="rect">
            <a:avLst/>
          </a:prstGeom>
        </p:spPr>
        <p:txBody>
          <a:bodyPr vert="horz" wrap="square" lIns="0" tIns="11430" rIns="0" bIns="0" rtlCol="0">
            <a:spAutoFit/>
          </a:bodyPr>
          <a:lstStyle/>
          <a:p>
            <a:pPr marL="12700">
              <a:lnSpc>
                <a:spcPct val="100000"/>
              </a:lnSpc>
              <a:spcBef>
                <a:spcPts val="90"/>
              </a:spcBef>
            </a:pPr>
            <a:r>
              <a:rPr sz="1275" b="1" spc="67" baseline="3267">
                <a:solidFill>
                  <a:srgbClr val="FFFFFF"/>
                </a:solidFill>
                <a:latin typeface="Arial Narrow"/>
                <a:cs typeface="Arial Narrow"/>
              </a:rPr>
              <a:t>1,006</a:t>
            </a:r>
            <a:r>
              <a:rPr sz="1275" b="1" spc="165" baseline="3267">
                <a:solidFill>
                  <a:srgbClr val="FFFFFF"/>
                </a:solidFill>
                <a:latin typeface="Arial Narrow"/>
                <a:cs typeface="Arial Narrow"/>
              </a:rPr>
              <a:t> </a:t>
            </a:r>
            <a:r>
              <a:rPr sz="950" spc="-10">
                <a:solidFill>
                  <a:srgbClr val="BD1E28"/>
                </a:solidFill>
                <a:latin typeface="宋体"/>
                <a:cs typeface="宋体"/>
              </a:rPr>
              <a:t>马尼拉</a:t>
            </a:r>
            <a:endParaRPr sz="950">
              <a:latin typeface="宋体"/>
              <a:cs typeface="宋体"/>
            </a:endParaRPr>
          </a:p>
          <a:p>
            <a:pPr>
              <a:lnSpc>
                <a:spcPct val="100000"/>
              </a:lnSpc>
            </a:pPr>
            <a:endParaRPr sz="2550">
              <a:latin typeface="宋体"/>
              <a:cs typeface="宋体"/>
            </a:endParaRPr>
          </a:p>
          <a:p>
            <a:pPr marL="36195">
              <a:lnSpc>
                <a:spcPct val="100000"/>
              </a:lnSpc>
            </a:pPr>
            <a:r>
              <a:rPr sz="950" u="sng" spc="130">
                <a:solidFill>
                  <a:srgbClr val="BD1E28"/>
                </a:solidFill>
                <a:uFill>
                  <a:solidFill>
                    <a:srgbClr val="C9CCCC"/>
                  </a:solidFill>
                </a:uFill>
                <a:latin typeface="宋体"/>
                <a:cs typeface="宋体"/>
              </a:rPr>
              <a:t> </a:t>
            </a:r>
            <a:endParaRPr sz="950">
              <a:latin typeface="宋体"/>
              <a:cs typeface="宋体"/>
            </a:endParaRPr>
          </a:p>
        </p:txBody>
      </p:sp>
      <p:sp>
        <p:nvSpPr>
          <p:cNvPr id="3931" name="object 3931"/>
          <p:cNvSpPr txBox="1"/>
          <p:nvPr/>
        </p:nvSpPr>
        <p:spPr>
          <a:xfrm>
            <a:off x="5263036" y="3578202"/>
            <a:ext cx="954405" cy="959485"/>
          </a:xfrm>
          <a:prstGeom prst="rect">
            <a:avLst/>
          </a:prstGeom>
        </p:spPr>
        <p:txBody>
          <a:bodyPr vert="horz" wrap="square" lIns="0" tIns="11430" rIns="0" bIns="0" rtlCol="0">
            <a:spAutoFit/>
          </a:bodyPr>
          <a:lstStyle/>
          <a:p>
            <a:pPr marL="38100">
              <a:lnSpc>
                <a:spcPct val="100000"/>
              </a:lnSpc>
              <a:spcBef>
                <a:spcPts val="90"/>
              </a:spcBef>
            </a:pPr>
            <a:r>
              <a:rPr sz="1425" spc="-15" baseline="-38011">
                <a:solidFill>
                  <a:srgbClr val="BD1E28"/>
                </a:solidFill>
                <a:latin typeface="宋体"/>
                <a:cs typeface="宋体"/>
              </a:rPr>
              <a:t>新加坡</a:t>
            </a:r>
            <a:r>
              <a:rPr sz="1425" spc="-209" baseline="-38011">
                <a:solidFill>
                  <a:srgbClr val="BD1E28"/>
                </a:solidFill>
                <a:latin typeface="宋体"/>
                <a:cs typeface="宋体"/>
              </a:rPr>
              <a:t> </a:t>
            </a:r>
            <a:r>
              <a:rPr sz="850" b="1" spc="45">
                <a:solidFill>
                  <a:srgbClr val="FFFFFF"/>
                </a:solidFill>
                <a:latin typeface="Arial Narrow"/>
                <a:cs typeface="Arial Narrow"/>
              </a:rPr>
              <a:t>1,306</a:t>
            </a:r>
            <a:endParaRPr sz="850">
              <a:latin typeface="Arial Narrow"/>
              <a:cs typeface="Arial Narrow"/>
            </a:endParaRPr>
          </a:p>
          <a:p>
            <a:pPr>
              <a:lnSpc>
                <a:spcPct val="100000"/>
              </a:lnSpc>
              <a:spcBef>
                <a:spcPts val="45"/>
              </a:spcBef>
            </a:pPr>
            <a:endParaRPr sz="2450">
              <a:latin typeface="Arial Narrow"/>
              <a:cs typeface="Arial Narrow"/>
            </a:endParaRPr>
          </a:p>
          <a:p>
            <a:pPr marL="523875" algn="ctr">
              <a:lnSpc>
                <a:spcPct val="100000"/>
              </a:lnSpc>
            </a:pPr>
            <a:r>
              <a:rPr sz="850" b="1" spc="45">
                <a:solidFill>
                  <a:srgbClr val="FFFFFF"/>
                </a:solidFill>
                <a:latin typeface="Arial Narrow"/>
                <a:cs typeface="Arial Narrow"/>
              </a:rPr>
              <a:t>864</a:t>
            </a:r>
            <a:endParaRPr sz="850">
              <a:latin typeface="Arial Narrow"/>
              <a:cs typeface="Arial Narrow"/>
            </a:endParaRPr>
          </a:p>
          <a:p>
            <a:pPr>
              <a:lnSpc>
                <a:spcPct val="100000"/>
              </a:lnSpc>
            </a:pPr>
            <a:endParaRPr sz="1050">
              <a:latin typeface="Arial Narrow"/>
              <a:cs typeface="Arial Narrow"/>
            </a:endParaRPr>
          </a:p>
          <a:p>
            <a:pPr marL="518795" algn="ctr">
              <a:lnSpc>
                <a:spcPct val="100000"/>
              </a:lnSpc>
            </a:pPr>
            <a:r>
              <a:rPr sz="950" spc="-10">
                <a:solidFill>
                  <a:srgbClr val="BD1E28"/>
                </a:solidFill>
                <a:latin typeface="宋体"/>
                <a:cs typeface="宋体"/>
              </a:rPr>
              <a:t>雅加达</a:t>
            </a:r>
            <a:endParaRPr sz="950">
              <a:latin typeface="宋体"/>
              <a:cs typeface="宋体"/>
            </a:endParaRPr>
          </a:p>
        </p:txBody>
      </p:sp>
      <p:sp>
        <p:nvSpPr>
          <p:cNvPr id="3932" name="object 3932"/>
          <p:cNvSpPr txBox="1"/>
          <p:nvPr/>
        </p:nvSpPr>
        <p:spPr>
          <a:xfrm>
            <a:off x="6288570" y="2044846"/>
            <a:ext cx="920750" cy="169545"/>
          </a:xfrm>
          <a:prstGeom prst="rect">
            <a:avLst/>
          </a:prstGeom>
        </p:spPr>
        <p:txBody>
          <a:bodyPr vert="horz" wrap="square" lIns="0" tIns="11430" rIns="0" bIns="0" rtlCol="0">
            <a:spAutoFit/>
          </a:bodyPr>
          <a:lstStyle/>
          <a:p>
            <a:pPr marL="38100">
              <a:lnSpc>
                <a:spcPct val="100000"/>
              </a:lnSpc>
              <a:spcBef>
                <a:spcPts val="90"/>
              </a:spcBef>
            </a:pPr>
            <a:r>
              <a:rPr sz="1275" b="1" spc="67" baseline="-42483">
                <a:solidFill>
                  <a:srgbClr val="FFFFFF"/>
                </a:solidFill>
                <a:latin typeface="Arial Narrow"/>
                <a:cs typeface="Arial Narrow"/>
              </a:rPr>
              <a:t>1,437</a:t>
            </a:r>
            <a:r>
              <a:rPr sz="1275" b="1" spc="82" baseline="-42483">
                <a:solidFill>
                  <a:srgbClr val="FFFFFF"/>
                </a:solidFill>
                <a:latin typeface="Arial Narrow"/>
                <a:cs typeface="Arial Narrow"/>
              </a:rPr>
              <a:t> </a:t>
            </a:r>
            <a:r>
              <a:rPr sz="850" b="1" spc="45">
                <a:solidFill>
                  <a:srgbClr val="FFFFFF"/>
                </a:solidFill>
                <a:latin typeface="Arial Narrow"/>
                <a:cs typeface="Arial Narrow"/>
              </a:rPr>
              <a:t>1,162 </a:t>
            </a:r>
            <a:r>
              <a:rPr sz="1425" spc="-120" baseline="-20467">
                <a:solidFill>
                  <a:srgbClr val="BD1E28"/>
                </a:solidFill>
                <a:latin typeface="宋体"/>
                <a:cs typeface="宋体"/>
              </a:rPr>
              <a:t>台 北</a:t>
            </a:r>
            <a:endParaRPr sz="1425" baseline="-20467">
              <a:latin typeface="宋体"/>
              <a:cs typeface="宋体"/>
            </a:endParaRPr>
          </a:p>
        </p:txBody>
      </p:sp>
      <p:sp>
        <p:nvSpPr>
          <p:cNvPr id="3933" name="object 3933"/>
          <p:cNvSpPr txBox="1"/>
          <p:nvPr/>
        </p:nvSpPr>
        <p:spPr>
          <a:xfrm>
            <a:off x="5798630" y="1684047"/>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804</a:t>
            </a:r>
            <a:endParaRPr sz="850">
              <a:latin typeface="Arial Narrow"/>
              <a:cs typeface="Arial Narrow"/>
            </a:endParaRPr>
          </a:p>
        </p:txBody>
      </p:sp>
      <p:sp>
        <p:nvSpPr>
          <p:cNvPr id="3934" name="object 3934"/>
          <p:cNvSpPr txBox="1"/>
          <p:nvPr/>
        </p:nvSpPr>
        <p:spPr>
          <a:xfrm>
            <a:off x="6299623" y="1903391"/>
            <a:ext cx="191135" cy="154940"/>
          </a:xfrm>
          <a:prstGeom prst="rect">
            <a:avLst/>
          </a:prstGeom>
        </p:spPr>
        <p:txBody>
          <a:bodyPr vert="horz" wrap="square" lIns="0" tIns="12065" rIns="0" bIns="0" rtlCol="0">
            <a:spAutoFit/>
          </a:bodyPr>
          <a:lstStyle/>
          <a:p>
            <a:pPr marL="12700">
              <a:lnSpc>
                <a:spcPct val="100000"/>
              </a:lnSpc>
              <a:spcBef>
                <a:spcPts val="95"/>
              </a:spcBef>
            </a:pPr>
            <a:r>
              <a:rPr sz="850" b="1" spc="45">
                <a:solidFill>
                  <a:srgbClr val="FFFFFF"/>
                </a:solidFill>
                <a:latin typeface="Arial Narrow"/>
                <a:cs typeface="Arial Narrow"/>
              </a:rPr>
              <a:t>855</a:t>
            </a:r>
            <a:endParaRPr sz="850">
              <a:latin typeface="Arial Narrow"/>
              <a:cs typeface="Arial Narrow"/>
            </a:endParaRPr>
          </a:p>
        </p:txBody>
      </p:sp>
      <p:sp>
        <p:nvSpPr>
          <p:cNvPr id="3935" name="object 3935"/>
          <p:cNvSpPr txBox="1"/>
          <p:nvPr/>
        </p:nvSpPr>
        <p:spPr>
          <a:xfrm>
            <a:off x="518299" y="1177560"/>
            <a:ext cx="1229360" cy="513080"/>
          </a:xfrm>
          <a:prstGeom prst="rect">
            <a:avLst/>
          </a:prstGeom>
        </p:spPr>
        <p:txBody>
          <a:bodyPr vert="horz" wrap="square" lIns="0" tIns="12700" rIns="0" bIns="0" rtlCol="0">
            <a:spAutoFit/>
          </a:bodyPr>
          <a:lstStyle/>
          <a:p>
            <a:pPr marL="12700">
              <a:lnSpc>
                <a:spcPct val="100000"/>
              </a:lnSpc>
              <a:spcBef>
                <a:spcPts val="100"/>
              </a:spcBef>
            </a:pPr>
            <a:r>
              <a:rPr sz="3200" spc="-65">
                <a:solidFill>
                  <a:srgbClr val="BD1C27"/>
                </a:solidFill>
                <a:latin typeface="宋体"/>
                <a:cs typeface="宋体"/>
              </a:rPr>
              <a:t>亚太</a:t>
            </a:r>
            <a:r>
              <a:rPr sz="3200">
                <a:solidFill>
                  <a:srgbClr val="BD1C27"/>
                </a:solidFill>
                <a:latin typeface="宋体"/>
                <a:cs typeface="宋体"/>
              </a:rPr>
              <a:t>区</a:t>
            </a:r>
            <a:endParaRPr sz="3200">
              <a:latin typeface="宋体"/>
              <a:cs typeface="宋体"/>
            </a:endParaRPr>
          </a:p>
        </p:txBody>
      </p:sp>
      <p:sp>
        <p:nvSpPr>
          <p:cNvPr id="3936" name="object 3936"/>
          <p:cNvSpPr txBox="1"/>
          <p:nvPr/>
        </p:nvSpPr>
        <p:spPr>
          <a:xfrm>
            <a:off x="518299" y="1644918"/>
            <a:ext cx="2159635" cy="537845"/>
          </a:xfrm>
          <a:prstGeom prst="rect">
            <a:avLst/>
          </a:prstGeom>
        </p:spPr>
        <p:txBody>
          <a:bodyPr vert="horz" wrap="square" lIns="0" tIns="13970" rIns="0" bIns="0" rtlCol="0">
            <a:spAutoFit/>
          </a:bodyPr>
          <a:lstStyle/>
          <a:p>
            <a:pPr marL="12700">
              <a:lnSpc>
                <a:spcPct val="100000"/>
              </a:lnSpc>
              <a:spcBef>
                <a:spcPts val="110"/>
              </a:spcBef>
            </a:pPr>
            <a:r>
              <a:rPr sz="3350" spc="-170">
                <a:solidFill>
                  <a:srgbClr val="BD1C27"/>
                </a:solidFill>
                <a:latin typeface="宋体"/>
                <a:cs typeface="宋体"/>
              </a:rPr>
              <a:t>2023/2024</a:t>
            </a:r>
            <a:r>
              <a:rPr sz="3200">
                <a:solidFill>
                  <a:srgbClr val="BD1C27"/>
                </a:solidFill>
                <a:latin typeface="宋体"/>
                <a:cs typeface="宋体"/>
              </a:rPr>
              <a:t>年</a:t>
            </a:r>
            <a:endParaRPr sz="3200">
              <a:latin typeface="宋体"/>
              <a:cs typeface="宋体"/>
            </a:endParaRPr>
          </a:p>
        </p:txBody>
      </p:sp>
      <p:sp>
        <p:nvSpPr>
          <p:cNvPr id="3937" name="object 3937"/>
          <p:cNvSpPr txBox="1"/>
          <p:nvPr/>
        </p:nvSpPr>
        <p:spPr>
          <a:xfrm>
            <a:off x="3863787" y="1665239"/>
            <a:ext cx="98425" cy="513080"/>
          </a:xfrm>
          <a:prstGeom prst="rect">
            <a:avLst/>
          </a:prstGeom>
        </p:spPr>
        <p:txBody>
          <a:bodyPr vert="horz" wrap="square" lIns="0" tIns="12700" rIns="0" bIns="0" rtlCol="0">
            <a:spAutoFit/>
          </a:bodyPr>
          <a:lstStyle/>
          <a:p>
            <a:pPr marL="12700">
              <a:lnSpc>
                <a:spcPct val="100000"/>
              </a:lnSpc>
              <a:spcBef>
                <a:spcPts val="100"/>
              </a:spcBef>
            </a:pPr>
            <a:r>
              <a:rPr sz="3200" u="sng" spc="-1030">
                <a:solidFill>
                  <a:srgbClr val="BD1C27"/>
                </a:solidFill>
                <a:uFill>
                  <a:solidFill>
                    <a:srgbClr val="C9CCCC"/>
                  </a:solidFill>
                </a:uFill>
                <a:latin typeface="宋体"/>
                <a:cs typeface="宋体"/>
              </a:rPr>
              <a:t> </a:t>
            </a:r>
            <a:endParaRPr sz="3200">
              <a:latin typeface="宋体"/>
              <a:cs typeface="宋体"/>
            </a:endParaRPr>
          </a:p>
        </p:txBody>
      </p:sp>
      <p:sp>
        <p:nvSpPr>
          <p:cNvPr id="3938" name="object 3938"/>
          <p:cNvSpPr txBox="1"/>
          <p:nvPr/>
        </p:nvSpPr>
        <p:spPr>
          <a:xfrm>
            <a:off x="518299" y="2152919"/>
            <a:ext cx="1636395" cy="513080"/>
          </a:xfrm>
          <a:prstGeom prst="rect">
            <a:avLst/>
          </a:prstGeom>
        </p:spPr>
        <p:txBody>
          <a:bodyPr vert="horz" wrap="square" lIns="0" tIns="12700" rIns="0" bIns="0" rtlCol="0">
            <a:spAutoFit/>
          </a:bodyPr>
          <a:lstStyle/>
          <a:p>
            <a:pPr marL="12700">
              <a:lnSpc>
                <a:spcPct val="100000"/>
              </a:lnSpc>
              <a:spcBef>
                <a:spcPts val="100"/>
              </a:spcBef>
            </a:pPr>
            <a:r>
              <a:rPr sz="3200" spc="-20">
                <a:solidFill>
                  <a:srgbClr val="BD1C27"/>
                </a:solidFill>
                <a:latin typeface="宋体"/>
                <a:cs typeface="宋体"/>
              </a:rPr>
              <a:t>装</a:t>
            </a:r>
            <a:r>
              <a:rPr sz="3200" spc="-120">
                <a:solidFill>
                  <a:srgbClr val="BD1C27"/>
                </a:solidFill>
                <a:latin typeface="宋体"/>
                <a:cs typeface="宋体"/>
              </a:rPr>
              <a:t>修</a:t>
            </a:r>
            <a:r>
              <a:rPr sz="3200" spc="15">
                <a:solidFill>
                  <a:srgbClr val="BD1C27"/>
                </a:solidFill>
                <a:latin typeface="宋体"/>
                <a:cs typeface="宋体"/>
              </a:rPr>
              <a:t>成</a:t>
            </a:r>
            <a:r>
              <a:rPr sz="3200">
                <a:solidFill>
                  <a:srgbClr val="BD1C27"/>
                </a:solidFill>
                <a:latin typeface="宋体"/>
                <a:cs typeface="宋体"/>
              </a:rPr>
              <a:t>本</a:t>
            </a:r>
            <a:endParaRPr sz="3200">
              <a:latin typeface="宋体"/>
              <a:cs typeface="宋体"/>
            </a:endParaRPr>
          </a:p>
        </p:txBody>
      </p:sp>
      <p:sp>
        <p:nvSpPr>
          <p:cNvPr id="3939" name="object 3939"/>
          <p:cNvSpPr txBox="1"/>
          <p:nvPr/>
        </p:nvSpPr>
        <p:spPr>
          <a:xfrm>
            <a:off x="527300" y="6399396"/>
            <a:ext cx="3063875" cy="361950"/>
          </a:xfrm>
          <a:prstGeom prst="rect">
            <a:avLst/>
          </a:prstGeom>
        </p:spPr>
        <p:txBody>
          <a:bodyPr vert="horz" wrap="square" lIns="0" tIns="17145" rIns="0" bIns="0" rtlCol="0">
            <a:spAutoFit/>
          </a:bodyPr>
          <a:lstStyle/>
          <a:p>
            <a:pPr marL="12700">
              <a:lnSpc>
                <a:spcPct val="100000"/>
              </a:lnSpc>
              <a:spcBef>
                <a:spcPts val="135"/>
              </a:spcBef>
            </a:pPr>
            <a:r>
              <a:rPr sz="750" spc="-65">
                <a:solidFill>
                  <a:srgbClr val="BD1E28"/>
                </a:solidFill>
                <a:latin typeface="宋体"/>
                <a:cs typeface="宋体"/>
              </a:rPr>
              <a:t>*</a:t>
            </a:r>
            <a:r>
              <a:rPr sz="750">
                <a:solidFill>
                  <a:srgbClr val="BD1E28"/>
                </a:solidFill>
                <a:latin typeface="宋体"/>
                <a:cs typeface="宋体"/>
              </a:rPr>
              <a:t>此为示意性地图</a:t>
            </a:r>
            <a:endParaRPr sz="750">
              <a:latin typeface="宋体"/>
              <a:cs typeface="宋体"/>
            </a:endParaRPr>
          </a:p>
          <a:p>
            <a:pPr marL="12700">
              <a:lnSpc>
                <a:spcPct val="100000"/>
              </a:lnSpc>
              <a:spcBef>
                <a:spcPts val="800"/>
              </a:spcBef>
            </a:pPr>
            <a:r>
              <a:rPr sz="750">
                <a:solidFill>
                  <a:srgbClr val="BD1E28"/>
                </a:solidFill>
                <a:latin typeface="宋体"/>
                <a:cs typeface="宋体"/>
              </a:rPr>
              <a:t>资料来源</a:t>
            </a:r>
            <a:r>
              <a:rPr sz="750" spc="-375">
                <a:solidFill>
                  <a:srgbClr val="BD1E28"/>
                </a:solidFill>
                <a:latin typeface="宋体"/>
                <a:cs typeface="宋体"/>
              </a:rPr>
              <a:t>：</a:t>
            </a:r>
            <a:r>
              <a:rPr sz="750">
                <a:solidFill>
                  <a:srgbClr val="BD1E28"/>
                </a:solidFill>
                <a:latin typeface="宋体"/>
                <a:cs typeface="宋体"/>
              </a:rPr>
              <a:t>仲量联</a:t>
            </a:r>
            <a:r>
              <a:rPr sz="750" spc="-50">
                <a:solidFill>
                  <a:srgbClr val="BD1E28"/>
                </a:solidFill>
                <a:latin typeface="宋体"/>
                <a:cs typeface="宋体"/>
              </a:rPr>
              <a:t>行</a:t>
            </a:r>
            <a:r>
              <a:rPr sz="750" spc="-45">
                <a:solidFill>
                  <a:srgbClr val="BD1E28"/>
                </a:solidFill>
                <a:latin typeface="宋体"/>
                <a:cs typeface="宋体"/>
              </a:rPr>
              <a:t>，2023/2024</a:t>
            </a:r>
            <a:r>
              <a:rPr sz="750" spc="-50">
                <a:solidFill>
                  <a:srgbClr val="BD1E28"/>
                </a:solidFill>
                <a:latin typeface="宋体"/>
                <a:cs typeface="宋体"/>
              </a:rPr>
              <a:t>年</a:t>
            </a:r>
            <a:r>
              <a:rPr sz="750" spc="-330">
                <a:solidFill>
                  <a:srgbClr val="BD1E28"/>
                </a:solidFill>
                <a:latin typeface="宋体"/>
                <a:cs typeface="宋体"/>
              </a:rPr>
              <a:t>，</a:t>
            </a:r>
            <a:r>
              <a:rPr sz="750">
                <a:solidFill>
                  <a:srgbClr val="BD1E28"/>
                </a:solidFill>
                <a:latin typeface="宋体"/>
                <a:cs typeface="宋体"/>
              </a:rPr>
              <a:t>以中等规格前卫式装修风格为统计基础</a:t>
            </a:r>
            <a:endParaRPr sz="750">
              <a:latin typeface="宋体"/>
              <a:cs typeface="宋体"/>
            </a:endParaRPr>
          </a:p>
        </p:txBody>
      </p:sp>
      <p:sp>
        <p:nvSpPr>
          <p:cNvPr id="3940" name="object 3940"/>
          <p:cNvSpPr txBox="1"/>
          <p:nvPr/>
        </p:nvSpPr>
        <p:spPr>
          <a:xfrm>
            <a:off x="527300" y="2914157"/>
            <a:ext cx="979169" cy="249554"/>
          </a:xfrm>
          <a:prstGeom prst="rect">
            <a:avLst/>
          </a:prstGeom>
        </p:spPr>
        <p:txBody>
          <a:bodyPr vert="horz" wrap="square" lIns="0" tIns="15240" rIns="0" bIns="0" rtlCol="0">
            <a:spAutoFit/>
          </a:bodyPr>
          <a:lstStyle/>
          <a:p>
            <a:pPr marL="12700">
              <a:lnSpc>
                <a:spcPct val="100000"/>
              </a:lnSpc>
              <a:spcBef>
                <a:spcPts val="120"/>
              </a:spcBef>
            </a:pPr>
            <a:r>
              <a:rPr sz="1400" b="1">
                <a:solidFill>
                  <a:srgbClr val="BD1C27"/>
                </a:solidFill>
                <a:latin typeface="微软雅黑"/>
                <a:cs typeface="微软雅黑"/>
              </a:rPr>
              <a:t>美元</a:t>
            </a:r>
            <a:r>
              <a:rPr sz="1450" b="1" spc="175">
                <a:solidFill>
                  <a:srgbClr val="BD1C27"/>
                </a:solidFill>
                <a:latin typeface="Arial Narrow"/>
                <a:cs typeface="Arial Narrow"/>
              </a:rPr>
              <a:t>/</a:t>
            </a:r>
            <a:r>
              <a:rPr sz="1400" b="1" spc="175">
                <a:solidFill>
                  <a:srgbClr val="BD1C27"/>
                </a:solidFill>
                <a:latin typeface="微软雅黑"/>
                <a:cs typeface="微软雅黑"/>
              </a:rPr>
              <a:t>平方米</a:t>
            </a:r>
            <a:endParaRPr sz="1400">
              <a:latin typeface="微软雅黑"/>
              <a:cs typeface="微软雅黑"/>
            </a:endParaRPr>
          </a:p>
        </p:txBody>
      </p:sp>
      <p:sp>
        <p:nvSpPr>
          <p:cNvPr id="3941" name="object 3941"/>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3942" name="object 3942"/>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527300" y="1179185"/>
            <a:ext cx="3626485" cy="513080"/>
          </a:xfrm>
          <a:prstGeom prst="rect">
            <a:avLst/>
          </a:prstGeom>
        </p:spPr>
        <p:txBody>
          <a:bodyPr vert="horz" wrap="square" lIns="0" tIns="12700" rIns="0" bIns="0" rtlCol="0">
            <a:spAutoFit/>
          </a:bodyPr>
          <a:lstStyle/>
          <a:p>
            <a:pPr marL="12700">
              <a:lnSpc>
                <a:spcPct val="100000"/>
              </a:lnSpc>
              <a:spcBef>
                <a:spcPts val="100"/>
              </a:spcBef>
            </a:pPr>
            <a:r>
              <a:rPr spc="-20"/>
              <a:t>装</a:t>
            </a:r>
            <a:r>
              <a:rPr spc="-120"/>
              <a:t>修</a:t>
            </a:r>
            <a:r>
              <a:rPr spc="15"/>
              <a:t>成</a:t>
            </a:r>
            <a:r>
              <a:rPr spc="-60"/>
              <a:t>本</a:t>
            </a:r>
            <a:r>
              <a:rPr spc="-95"/>
              <a:t>跨</a:t>
            </a:r>
            <a:r>
              <a:rPr spc="-10"/>
              <a:t>城</a:t>
            </a:r>
            <a:r>
              <a:rPr spc="-155"/>
              <a:t>市</a:t>
            </a:r>
            <a:r>
              <a:rPr spc="-20"/>
              <a:t>比</a:t>
            </a:r>
            <a:r>
              <a:rPr/>
              <a:t>较</a:t>
            </a:r>
          </a:p>
        </p:txBody>
      </p:sp>
      <p:sp>
        <p:nvSpPr>
          <p:cNvPr id="3" name="object 3"/>
          <p:cNvSpPr/>
          <p:nvPr/>
        </p:nvSpPr>
        <p:spPr>
          <a:xfrm>
            <a:off x="3392995" y="3800767"/>
            <a:ext cx="177165" cy="2752725"/>
          </a:xfrm>
          <a:custGeom>
            <a:rect l="l" t="t" r="r" b="b"/>
            <a:pathLst>
              <a:path w="177164" h="2752725">
                <a:moveTo>
                  <a:pt x="0" y="0"/>
                </a:moveTo>
                <a:lnTo>
                  <a:pt x="176949" y="0"/>
                </a:lnTo>
                <a:lnTo>
                  <a:pt x="176949" y="2752166"/>
                </a:lnTo>
                <a:lnTo>
                  <a:pt x="0" y="2752166"/>
                </a:lnTo>
                <a:lnTo>
                  <a:pt x="0" y="0"/>
                </a:lnTo>
                <a:close/>
              </a:path>
            </a:pathLst>
          </a:custGeom>
          <a:solidFill>
            <a:srgbClr val="637AA1"/>
          </a:solidFill>
        </p:spPr>
        <p:txBody>
          <a:bodyPr wrap="square" lIns="0" tIns="0" rIns="0" bIns="0" rtlCol="0"/>
          <a:lstStyle/>
          <a:p/>
        </p:txBody>
      </p:sp>
      <p:sp>
        <p:nvSpPr>
          <p:cNvPr id="4" name="object 4"/>
          <p:cNvSpPr/>
          <p:nvPr/>
        </p:nvSpPr>
        <p:spPr>
          <a:xfrm>
            <a:off x="4570895" y="4323651"/>
            <a:ext cx="177165" cy="2229485"/>
          </a:xfrm>
          <a:custGeom>
            <a:rect l="l" t="t" r="r" b="b"/>
            <a:pathLst>
              <a:path w="177164" h="2229484">
                <a:moveTo>
                  <a:pt x="0" y="0"/>
                </a:moveTo>
                <a:lnTo>
                  <a:pt x="176949" y="0"/>
                </a:lnTo>
                <a:lnTo>
                  <a:pt x="176949" y="2229269"/>
                </a:lnTo>
                <a:lnTo>
                  <a:pt x="0" y="2229269"/>
                </a:lnTo>
                <a:lnTo>
                  <a:pt x="0" y="0"/>
                </a:lnTo>
                <a:close/>
              </a:path>
            </a:pathLst>
          </a:custGeom>
          <a:solidFill>
            <a:srgbClr val="DB6DC7"/>
          </a:solidFill>
        </p:spPr>
        <p:txBody>
          <a:bodyPr wrap="square" lIns="0" tIns="0" rIns="0" bIns="0" rtlCol="0"/>
          <a:lstStyle/>
          <a:p/>
        </p:txBody>
      </p:sp>
      <p:sp>
        <p:nvSpPr>
          <p:cNvPr id="5" name="object 5"/>
          <p:cNvSpPr/>
          <p:nvPr/>
        </p:nvSpPr>
        <p:spPr>
          <a:xfrm>
            <a:off x="989215" y="2588299"/>
            <a:ext cx="201295" cy="3966210"/>
          </a:xfrm>
          <a:custGeom>
            <a:rect l="l" t="t" r="r" b="b"/>
            <a:pathLst>
              <a:path w="201294" h="3966209">
                <a:moveTo>
                  <a:pt x="176949" y="0"/>
                </a:moveTo>
                <a:lnTo>
                  <a:pt x="0" y="1066"/>
                </a:lnTo>
                <a:lnTo>
                  <a:pt x="24028" y="3966032"/>
                </a:lnTo>
                <a:lnTo>
                  <a:pt x="200990" y="3964952"/>
                </a:lnTo>
                <a:lnTo>
                  <a:pt x="176949" y="0"/>
                </a:lnTo>
                <a:close/>
              </a:path>
            </a:pathLst>
          </a:custGeom>
          <a:solidFill>
            <a:srgbClr val="B5BEC0"/>
          </a:solidFill>
        </p:spPr>
        <p:txBody>
          <a:bodyPr wrap="square" lIns="0" tIns="0" rIns="0" bIns="0" rtlCol="0"/>
          <a:lstStyle/>
          <a:p/>
        </p:txBody>
      </p:sp>
      <p:sp>
        <p:nvSpPr>
          <p:cNvPr id="6" name="object 6"/>
          <p:cNvSpPr/>
          <p:nvPr/>
        </p:nvSpPr>
        <p:spPr>
          <a:xfrm>
            <a:off x="1307715" y="2861863"/>
            <a:ext cx="201295" cy="3691254"/>
          </a:xfrm>
          <a:custGeom>
            <a:rect l="l" t="t" r="r" b="b"/>
            <a:pathLst>
              <a:path w="201294" h="3691254">
                <a:moveTo>
                  <a:pt x="178549" y="0"/>
                </a:moveTo>
                <a:lnTo>
                  <a:pt x="0" y="1079"/>
                </a:lnTo>
                <a:lnTo>
                  <a:pt x="22352" y="3690683"/>
                </a:lnTo>
                <a:lnTo>
                  <a:pt x="200914" y="3689604"/>
                </a:lnTo>
                <a:lnTo>
                  <a:pt x="178549" y="0"/>
                </a:lnTo>
                <a:close/>
              </a:path>
            </a:pathLst>
          </a:custGeom>
          <a:solidFill>
            <a:srgbClr val="B5BEC0"/>
          </a:solidFill>
        </p:spPr>
        <p:txBody>
          <a:bodyPr wrap="square" lIns="0" tIns="0" rIns="0" bIns="0" rtlCol="0"/>
          <a:lstStyle/>
          <a:p/>
        </p:txBody>
      </p:sp>
      <p:sp>
        <p:nvSpPr>
          <p:cNvPr id="7" name="object 7"/>
          <p:cNvSpPr/>
          <p:nvPr/>
        </p:nvSpPr>
        <p:spPr>
          <a:xfrm>
            <a:off x="1626146" y="2863265"/>
            <a:ext cx="177165" cy="3689985"/>
          </a:xfrm>
          <a:custGeom>
            <a:rect l="l" t="t" r="r" b="b"/>
            <a:pathLst>
              <a:path w="177164" h="3689984">
                <a:moveTo>
                  <a:pt x="0" y="0"/>
                </a:moveTo>
                <a:lnTo>
                  <a:pt x="176949" y="0"/>
                </a:lnTo>
                <a:lnTo>
                  <a:pt x="176949" y="3689667"/>
                </a:lnTo>
                <a:lnTo>
                  <a:pt x="0" y="3689667"/>
                </a:lnTo>
                <a:lnTo>
                  <a:pt x="0" y="0"/>
                </a:lnTo>
                <a:close/>
              </a:path>
            </a:pathLst>
          </a:custGeom>
          <a:solidFill>
            <a:srgbClr val="B5BEC0"/>
          </a:solidFill>
        </p:spPr>
        <p:txBody>
          <a:bodyPr wrap="square" lIns="0" tIns="0" rIns="0" bIns="0" rtlCol="0"/>
          <a:lstStyle/>
          <a:p/>
        </p:txBody>
      </p:sp>
      <p:sp>
        <p:nvSpPr>
          <p:cNvPr id="8" name="object 8"/>
          <p:cNvSpPr/>
          <p:nvPr/>
        </p:nvSpPr>
        <p:spPr>
          <a:xfrm>
            <a:off x="1920620" y="2918955"/>
            <a:ext cx="177165" cy="3634104"/>
          </a:xfrm>
          <a:custGeom>
            <a:rect l="l" t="t" r="r" b="b"/>
            <a:pathLst>
              <a:path w="177164" h="3634104">
                <a:moveTo>
                  <a:pt x="0" y="0"/>
                </a:moveTo>
                <a:lnTo>
                  <a:pt x="176949" y="0"/>
                </a:lnTo>
                <a:lnTo>
                  <a:pt x="176949" y="3633978"/>
                </a:lnTo>
                <a:lnTo>
                  <a:pt x="0" y="3633978"/>
                </a:lnTo>
                <a:lnTo>
                  <a:pt x="0" y="0"/>
                </a:lnTo>
                <a:close/>
              </a:path>
            </a:pathLst>
          </a:custGeom>
          <a:solidFill>
            <a:srgbClr val="B5BEC0"/>
          </a:solidFill>
        </p:spPr>
        <p:txBody>
          <a:bodyPr wrap="square" lIns="0" tIns="0" rIns="0" bIns="0" rtlCol="0"/>
          <a:lstStyle/>
          <a:p/>
        </p:txBody>
      </p:sp>
      <p:sp>
        <p:nvSpPr>
          <p:cNvPr id="9" name="object 9"/>
          <p:cNvSpPr/>
          <p:nvPr/>
        </p:nvSpPr>
        <p:spPr>
          <a:xfrm>
            <a:off x="2215095" y="2974644"/>
            <a:ext cx="177165" cy="3578860"/>
          </a:xfrm>
          <a:custGeom>
            <a:rect l="l" t="t" r="r" b="b"/>
            <a:pathLst>
              <a:path w="177164" h="3578859">
                <a:moveTo>
                  <a:pt x="0" y="0"/>
                </a:moveTo>
                <a:lnTo>
                  <a:pt x="176949" y="0"/>
                </a:lnTo>
                <a:lnTo>
                  <a:pt x="176949" y="3578275"/>
                </a:lnTo>
                <a:lnTo>
                  <a:pt x="0" y="3578275"/>
                </a:lnTo>
                <a:lnTo>
                  <a:pt x="0" y="0"/>
                </a:lnTo>
                <a:close/>
              </a:path>
            </a:pathLst>
          </a:custGeom>
          <a:solidFill>
            <a:srgbClr val="B5BEC0"/>
          </a:solidFill>
        </p:spPr>
        <p:txBody>
          <a:bodyPr wrap="square" lIns="0" tIns="0" rIns="0" bIns="0" rtlCol="0"/>
          <a:lstStyle/>
          <a:p/>
        </p:txBody>
      </p:sp>
      <p:sp>
        <p:nvSpPr>
          <p:cNvPr id="10" name="object 10"/>
          <p:cNvSpPr/>
          <p:nvPr/>
        </p:nvSpPr>
        <p:spPr>
          <a:xfrm>
            <a:off x="2509558" y="3138627"/>
            <a:ext cx="177165" cy="3414395"/>
          </a:xfrm>
          <a:custGeom>
            <a:rect l="l" t="t" r="r" b="b"/>
            <a:pathLst>
              <a:path w="177164" h="3414395">
                <a:moveTo>
                  <a:pt x="0" y="0"/>
                </a:moveTo>
                <a:lnTo>
                  <a:pt x="176949" y="0"/>
                </a:lnTo>
                <a:lnTo>
                  <a:pt x="176949" y="3414293"/>
                </a:lnTo>
                <a:lnTo>
                  <a:pt x="0" y="3414293"/>
                </a:lnTo>
                <a:lnTo>
                  <a:pt x="0" y="0"/>
                </a:lnTo>
                <a:close/>
              </a:path>
            </a:pathLst>
          </a:custGeom>
          <a:solidFill>
            <a:srgbClr val="B5BEC0"/>
          </a:solidFill>
        </p:spPr>
        <p:txBody>
          <a:bodyPr wrap="square" lIns="0" tIns="0" rIns="0" bIns="0" rtlCol="0"/>
          <a:lstStyle/>
          <a:p/>
        </p:txBody>
      </p:sp>
      <p:sp>
        <p:nvSpPr>
          <p:cNvPr id="11" name="object 11"/>
          <p:cNvSpPr/>
          <p:nvPr/>
        </p:nvSpPr>
        <p:spPr>
          <a:xfrm>
            <a:off x="2804032" y="3166478"/>
            <a:ext cx="177165" cy="3386454"/>
          </a:xfrm>
          <a:custGeom>
            <a:rect l="l" t="t" r="r" b="b"/>
            <a:pathLst>
              <a:path w="177164" h="3386454">
                <a:moveTo>
                  <a:pt x="0" y="0"/>
                </a:moveTo>
                <a:lnTo>
                  <a:pt x="176949" y="0"/>
                </a:lnTo>
                <a:lnTo>
                  <a:pt x="176949" y="3386442"/>
                </a:lnTo>
                <a:lnTo>
                  <a:pt x="0" y="3386442"/>
                </a:lnTo>
                <a:lnTo>
                  <a:pt x="0" y="0"/>
                </a:lnTo>
                <a:close/>
              </a:path>
            </a:pathLst>
          </a:custGeom>
          <a:solidFill>
            <a:srgbClr val="B5BEC0"/>
          </a:solidFill>
        </p:spPr>
        <p:txBody>
          <a:bodyPr wrap="square" lIns="0" tIns="0" rIns="0" bIns="0" rtlCol="0"/>
          <a:lstStyle/>
          <a:p/>
        </p:txBody>
      </p:sp>
      <p:sp>
        <p:nvSpPr>
          <p:cNvPr id="12" name="object 12"/>
          <p:cNvSpPr/>
          <p:nvPr/>
        </p:nvSpPr>
        <p:spPr>
          <a:xfrm>
            <a:off x="3098520" y="3194342"/>
            <a:ext cx="177165" cy="3359150"/>
          </a:xfrm>
          <a:custGeom>
            <a:rect l="l" t="t" r="r" b="b"/>
            <a:pathLst>
              <a:path w="177164" h="3359150">
                <a:moveTo>
                  <a:pt x="0" y="0"/>
                </a:moveTo>
                <a:lnTo>
                  <a:pt x="176949" y="0"/>
                </a:lnTo>
                <a:lnTo>
                  <a:pt x="176949" y="3358603"/>
                </a:lnTo>
                <a:lnTo>
                  <a:pt x="0" y="3358603"/>
                </a:lnTo>
                <a:lnTo>
                  <a:pt x="0" y="0"/>
                </a:lnTo>
                <a:close/>
              </a:path>
            </a:pathLst>
          </a:custGeom>
          <a:solidFill>
            <a:srgbClr val="B5BEC0"/>
          </a:solidFill>
        </p:spPr>
        <p:txBody>
          <a:bodyPr wrap="square" lIns="0" tIns="0" rIns="0" bIns="0" rtlCol="0"/>
          <a:lstStyle/>
          <a:p/>
        </p:txBody>
      </p:sp>
      <p:sp>
        <p:nvSpPr>
          <p:cNvPr id="13" name="object 13"/>
          <p:cNvSpPr/>
          <p:nvPr/>
        </p:nvSpPr>
        <p:spPr>
          <a:xfrm>
            <a:off x="3687470" y="4048302"/>
            <a:ext cx="177165" cy="2505075"/>
          </a:xfrm>
          <a:custGeom>
            <a:rect l="l" t="t" r="r" b="b"/>
            <a:pathLst>
              <a:path w="177164" h="2505075">
                <a:moveTo>
                  <a:pt x="0" y="0"/>
                </a:moveTo>
                <a:lnTo>
                  <a:pt x="176949" y="0"/>
                </a:lnTo>
                <a:lnTo>
                  <a:pt x="176949" y="2504643"/>
                </a:lnTo>
                <a:lnTo>
                  <a:pt x="0" y="2504643"/>
                </a:lnTo>
                <a:lnTo>
                  <a:pt x="0" y="0"/>
                </a:lnTo>
                <a:close/>
              </a:path>
            </a:pathLst>
          </a:custGeom>
          <a:solidFill>
            <a:srgbClr val="B5BEC0"/>
          </a:solidFill>
        </p:spPr>
        <p:txBody>
          <a:bodyPr wrap="square" lIns="0" tIns="0" rIns="0" bIns="0" rtlCol="0"/>
          <a:lstStyle/>
          <a:p/>
        </p:txBody>
      </p:sp>
      <p:sp>
        <p:nvSpPr>
          <p:cNvPr id="14" name="object 14"/>
          <p:cNvSpPr/>
          <p:nvPr/>
        </p:nvSpPr>
        <p:spPr>
          <a:xfrm>
            <a:off x="3981945" y="4158132"/>
            <a:ext cx="177165" cy="2395220"/>
          </a:xfrm>
          <a:custGeom>
            <a:rect l="l" t="t" r="r" b="b"/>
            <a:pathLst>
              <a:path w="177164" h="2395220">
                <a:moveTo>
                  <a:pt x="0" y="0"/>
                </a:moveTo>
                <a:lnTo>
                  <a:pt x="176949" y="0"/>
                </a:lnTo>
                <a:lnTo>
                  <a:pt x="176949" y="2394800"/>
                </a:lnTo>
                <a:lnTo>
                  <a:pt x="0" y="2394800"/>
                </a:lnTo>
                <a:lnTo>
                  <a:pt x="0" y="0"/>
                </a:lnTo>
                <a:close/>
              </a:path>
            </a:pathLst>
          </a:custGeom>
          <a:solidFill>
            <a:srgbClr val="B5BEC0"/>
          </a:solidFill>
        </p:spPr>
        <p:txBody>
          <a:bodyPr wrap="square" lIns="0" tIns="0" rIns="0" bIns="0" rtlCol="0"/>
          <a:lstStyle/>
          <a:p/>
        </p:txBody>
      </p:sp>
      <p:sp>
        <p:nvSpPr>
          <p:cNvPr id="15" name="object 15"/>
          <p:cNvSpPr/>
          <p:nvPr/>
        </p:nvSpPr>
        <p:spPr>
          <a:xfrm>
            <a:off x="4276420" y="4323651"/>
            <a:ext cx="177165" cy="2229485"/>
          </a:xfrm>
          <a:custGeom>
            <a:rect l="l" t="t" r="r" b="b"/>
            <a:pathLst>
              <a:path w="177164" h="2229484">
                <a:moveTo>
                  <a:pt x="0" y="0"/>
                </a:moveTo>
                <a:lnTo>
                  <a:pt x="176949" y="0"/>
                </a:lnTo>
                <a:lnTo>
                  <a:pt x="176949" y="2229269"/>
                </a:lnTo>
                <a:lnTo>
                  <a:pt x="0" y="2229269"/>
                </a:lnTo>
                <a:lnTo>
                  <a:pt x="0" y="0"/>
                </a:lnTo>
                <a:close/>
              </a:path>
            </a:pathLst>
          </a:custGeom>
          <a:solidFill>
            <a:srgbClr val="B5BEC0"/>
          </a:solidFill>
        </p:spPr>
        <p:txBody>
          <a:bodyPr wrap="square" lIns="0" tIns="0" rIns="0" bIns="0" rtlCol="0"/>
          <a:lstStyle/>
          <a:p/>
        </p:txBody>
      </p:sp>
      <p:sp>
        <p:nvSpPr>
          <p:cNvPr id="16" name="object 16"/>
          <p:cNvSpPr/>
          <p:nvPr/>
        </p:nvSpPr>
        <p:spPr>
          <a:xfrm>
            <a:off x="4865370" y="4515497"/>
            <a:ext cx="177165" cy="2037714"/>
          </a:xfrm>
          <a:custGeom>
            <a:rect l="l" t="t" r="r" b="b"/>
            <a:pathLst>
              <a:path w="177164" h="2037714">
                <a:moveTo>
                  <a:pt x="0" y="0"/>
                </a:moveTo>
                <a:lnTo>
                  <a:pt x="176949" y="0"/>
                </a:lnTo>
                <a:lnTo>
                  <a:pt x="176949" y="2037435"/>
                </a:lnTo>
                <a:lnTo>
                  <a:pt x="0" y="2037435"/>
                </a:lnTo>
                <a:lnTo>
                  <a:pt x="0" y="0"/>
                </a:lnTo>
                <a:close/>
              </a:path>
            </a:pathLst>
          </a:custGeom>
          <a:solidFill>
            <a:srgbClr val="B5BEC0"/>
          </a:solidFill>
        </p:spPr>
        <p:txBody>
          <a:bodyPr wrap="square" lIns="0" tIns="0" rIns="0" bIns="0" rtlCol="0"/>
          <a:lstStyle/>
          <a:p/>
        </p:txBody>
      </p:sp>
      <p:sp>
        <p:nvSpPr>
          <p:cNvPr id="17" name="object 17"/>
          <p:cNvSpPr/>
          <p:nvPr/>
        </p:nvSpPr>
        <p:spPr>
          <a:xfrm>
            <a:off x="5159844" y="4625340"/>
            <a:ext cx="177165" cy="1927860"/>
          </a:xfrm>
          <a:custGeom>
            <a:rect l="l" t="t" r="r" b="b"/>
            <a:pathLst>
              <a:path w="177164" h="1927857">
                <a:moveTo>
                  <a:pt x="0" y="0"/>
                </a:moveTo>
                <a:lnTo>
                  <a:pt x="176949" y="0"/>
                </a:lnTo>
                <a:lnTo>
                  <a:pt x="176949" y="1927593"/>
                </a:lnTo>
                <a:lnTo>
                  <a:pt x="0" y="1927593"/>
                </a:lnTo>
                <a:lnTo>
                  <a:pt x="0" y="0"/>
                </a:lnTo>
                <a:close/>
              </a:path>
            </a:pathLst>
          </a:custGeom>
          <a:solidFill>
            <a:srgbClr val="B5BEC0"/>
          </a:solidFill>
        </p:spPr>
        <p:txBody>
          <a:bodyPr wrap="square" lIns="0" tIns="0" rIns="0" bIns="0" rtlCol="0"/>
          <a:lstStyle/>
          <a:p/>
        </p:txBody>
      </p:sp>
      <p:sp>
        <p:nvSpPr>
          <p:cNvPr id="18" name="object 18"/>
          <p:cNvSpPr/>
          <p:nvPr/>
        </p:nvSpPr>
        <p:spPr>
          <a:xfrm>
            <a:off x="5454319" y="4846548"/>
            <a:ext cx="177165" cy="1706880"/>
          </a:xfrm>
          <a:custGeom>
            <a:rect l="l" t="t" r="r" b="b"/>
            <a:pathLst>
              <a:path w="177164" h="1706879">
                <a:moveTo>
                  <a:pt x="0" y="0"/>
                </a:moveTo>
                <a:lnTo>
                  <a:pt x="176949" y="0"/>
                </a:lnTo>
                <a:lnTo>
                  <a:pt x="176949" y="1706372"/>
                </a:lnTo>
                <a:lnTo>
                  <a:pt x="0" y="1706372"/>
                </a:lnTo>
                <a:lnTo>
                  <a:pt x="0" y="0"/>
                </a:lnTo>
                <a:close/>
              </a:path>
            </a:pathLst>
          </a:custGeom>
          <a:solidFill>
            <a:srgbClr val="B5BEC0"/>
          </a:solidFill>
        </p:spPr>
        <p:txBody>
          <a:bodyPr wrap="square" lIns="0" tIns="0" rIns="0" bIns="0" rtlCol="0"/>
          <a:lstStyle/>
          <a:p/>
        </p:txBody>
      </p:sp>
      <p:sp>
        <p:nvSpPr>
          <p:cNvPr id="19" name="object 19"/>
          <p:cNvSpPr/>
          <p:nvPr/>
        </p:nvSpPr>
        <p:spPr>
          <a:xfrm>
            <a:off x="5748794" y="4874399"/>
            <a:ext cx="177165" cy="1678939"/>
          </a:xfrm>
          <a:custGeom>
            <a:rect l="l" t="t" r="r" b="b"/>
            <a:pathLst>
              <a:path w="177164" h="1678939">
                <a:moveTo>
                  <a:pt x="0" y="0"/>
                </a:moveTo>
                <a:lnTo>
                  <a:pt x="176949" y="0"/>
                </a:lnTo>
                <a:lnTo>
                  <a:pt x="176949" y="1678520"/>
                </a:lnTo>
                <a:lnTo>
                  <a:pt x="0" y="1678520"/>
                </a:lnTo>
                <a:lnTo>
                  <a:pt x="0" y="0"/>
                </a:lnTo>
                <a:close/>
              </a:path>
            </a:pathLst>
          </a:custGeom>
          <a:solidFill>
            <a:srgbClr val="B5BEC0"/>
          </a:solidFill>
        </p:spPr>
        <p:txBody>
          <a:bodyPr wrap="square" lIns="0" tIns="0" rIns="0" bIns="0" rtlCol="0"/>
          <a:lstStyle/>
          <a:p/>
        </p:txBody>
      </p:sp>
      <p:sp>
        <p:nvSpPr>
          <p:cNvPr id="20" name="object 20"/>
          <p:cNvSpPr/>
          <p:nvPr/>
        </p:nvSpPr>
        <p:spPr>
          <a:xfrm>
            <a:off x="6043269" y="4900701"/>
            <a:ext cx="177165" cy="1652270"/>
          </a:xfrm>
          <a:custGeom>
            <a:rect l="l" t="t" r="r" b="b"/>
            <a:pathLst>
              <a:path w="177164" h="1652270">
                <a:moveTo>
                  <a:pt x="0" y="0"/>
                </a:moveTo>
                <a:lnTo>
                  <a:pt x="176949" y="0"/>
                </a:lnTo>
                <a:lnTo>
                  <a:pt x="176949" y="1652231"/>
                </a:lnTo>
                <a:lnTo>
                  <a:pt x="0" y="1652231"/>
                </a:lnTo>
                <a:lnTo>
                  <a:pt x="0" y="0"/>
                </a:lnTo>
                <a:close/>
              </a:path>
            </a:pathLst>
          </a:custGeom>
          <a:solidFill>
            <a:srgbClr val="B5BEC0"/>
          </a:solidFill>
        </p:spPr>
        <p:txBody>
          <a:bodyPr wrap="square" lIns="0" tIns="0" rIns="0" bIns="0" rtlCol="0"/>
          <a:lstStyle/>
          <a:p/>
        </p:txBody>
      </p:sp>
      <p:sp>
        <p:nvSpPr>
          <p:cNvPr id="21" name="object 21"/>
          <p:cNvSpPr/>
          <p:nvPr/>
        </p:nvSpPr>
        <p:spPr>
          <a:xfrm>
            <a:off x="6337744" y="4928539"/>
            <a:ext cx="177165" cy="1624965"/>
          </a:xfrm>
          <a:custGeom>
            <a:rect l="l" t="t" r="r" b="b"/>
            <a:pathLst>
              <a:path w="177165" h="1624965">
                <a:moveTo>
                  <a:pt x="0" y="0"/>
                </a:moveTo>
                <a:lnTo>
                  <a:pt x="176949" y="0"/>
                </a:lnTo>
                <a:lnTo>
                  <a:pt x="176949" y="1624380"/>
                </a:lnTo>
                <a:lnTo>
                  <a:pt x="0" y="1624380"/>
                </a:lnTo>
                <a:lnTo>
                  <a:pt x="0" y="0"/>
                </a:lnTo>
                <a:close/>
              </a:path>
            </a:pathLst>
          </a:custGeom>
          <a:solidFill>
            <a:srgbClr val="B5BEC0"/>
          </a:solidFill>
        </p:spPr>
        <p:txBody>
          <a:bodyPr wrap="square" lIns="0" tIns="0" rIns="0" bIns="0" rtlCol="0"/>
          <a:lstStyle/>
          <a:p/>
        </p:txBody>
      </p:sp>
      <p:sp>
        <p:nvSpPr>
          <p:cNvPr id="22" name="object 22"/>
          <p:cNvSpPr/>
          <p:nvPr/>
        </p:nvSpPr>
        <p:spPr>
          <a:xfrm>
            <a:off x="6632232" y="4928539"/>
            <a:ext cx="177165" cy="1624965"/>
          </a:xfrm>
          <a:custGeom>
            <a:rect l="l" t="t" r="r" b="b"/>
            <a:pathLst>
              <a:path w="177165" h="1624965">
                <a:moveTo>
                  <a:pt x="0" y="0"/>
                </a:moveTo>
                <a:lnTo>
                  <a:pt x="176949" y="0"/>
                </a:lnTo>
                <a:lnTo>
                  <a:pt x="176949" y="1624380"/>
                </a:lnTo>
                <a:lnTo>
                  <a:pt x="0" y="1624380"/>
                </a:lnTo>
                <a:lnTo>
                  <a:pt x="0" y="0"/>
                </a:lnTo>
                <a:close/>
              </a:path>
            </a:pathLst>
          </a:custGeom>
          <a:solidFill>
            <a:srgbClr val="B5BEC0"/>
          </a:solidFill>
        </p:spPr>
        <p:txBody>
          <a:bodyPr wrap="square" lIns="0" tIns="0" rIns="0" bIns="0" rtlCol="0"/>
          <a:lstStyle/>
          <a:p/>
        </p:txBody>
      </p:sp>
      <p:sp>
        <p:nvSpPr>
          <p:cNvPr id="23" name="object 23"/>
          <p:cNvSpPr/>
          <p:nvPr/>
        </p:nvSpPr>
        <p:spPr>
          <a:xfrm>
            <a:off x="6926694" y="4956390"/>
            <a:ext cx="177165" cy="1597025"/>
          </a:xfrm>
          <a:custGeom>
            <a:rect l="l" t="t" r="r" b="b"/>
            <a:pathLst>
              <a:path w="177165" h="1597025">
                <a:moveTo>
                  <a:pt x="0" y="0"/>
                </a:moveTo>
                <a:lnTo>
                  <a:pt x="176949" y="0"/>
                </a:lnTo>
                <a:lnTo>
                  <a:pt x="176949" y="1596529"/>
                </a:lnTo>
                <a:lnTo>
                  <a:pt x="0" y="1596529"/>
                </a:lnTo>
                <a:lnTo>
                  <a:pt x="0" y="0"/>
                </a:lnTo>
                <a:close/>
              </a:path>
            </a:pathLst>
          </a:custGeom>
          <a:solidFill>
            <a:srgbClr val="B5BEC0"/>
          </a:solidFill>
        </p:spPr>
        <p:txBody>
          <a:bodyPr wrap="square" lIns="0" tIns="0" rIns="0" bIns="0" rtlCol="0"/>
          <a:lstStyle/>
          <a:p/>
        </p:txBody>
      </p:sp>
      <p:sp>
        <p:nvSpPr>
          <p:cNvPr id="24" name="object 24"/>
          <p:cNvSpPr/>
          <p:nvPr/>
        </p:nvSpPr>
        <p:spPr>
          <a:xfrm>
            <a:off x="7221169" y="5012093"/>
            <a:ext cx="177165" cy="1541145"/>
          </a:xfrm>
          <a:custGeom>
            <a:rect l="l" t="t" r="r" b="b"/>
            <a:pathLst>
              <a:path w="177165" h="1541145">
                <a:moveTo>
                  <a:pt x="0" y="0"/>
                </a:moveTo>
                <a:lnTo>
                  <a:pt x="176949" y="0"/>
                </a:lnTo>
                <a:lnTo>
                  <a:pt x="176949" y="1540840"/>
                </a:lnTo>
                <a:lnTo>
                  <a:pt x="0" y="1540840"/>
                </a:lnTo>
                <a:lnTo>
                  <a:pt x="0" y="0"/>
                </a:lnTo>
                <a:close/>
              </a:path>
            </a:pathLst>
          </a:custGeom>
          <a:solidFill>
            <a:srgbClr val="B5BEC0"/>
          </a:solidFill>
        </p:spPr>
        <p:txBody>
          <a:bodyPr wrap="square" lIns="0" tIns="0" rIns="0" bIns="0" rtlCol="0"/>
          <a:lstStyle/>
          <a:p/>
        </p:txBody>
      </p:sp>
      <p:sp>
        <p:nvSpPr>
          <p:cNvPr id="25" name="object 25"/>
          <p:cNvSpPr/>
          <p:nvPr/>
        </p:nvSpPr>
        <p:spPr>
          <a:xfrm>
            <a:off x="7515644" y="5012093"/>
            <a:ext cx="177165" cy="1541145"/>
          </a:xfrm>
          <a:custGeom>
            <a:rect l="l" t="t" r="r" b="b"/>
            <a:pathLst>
              <a:path w="177165" h="1541145">
                <a:moveTo>
                  <a:pt x="0" y="0"/>
                </a:moveTo>
                <a:lnTo>
                  <a:pt x="176949" y="0"/>
                </a:lnTo>
                <a:lnTo>
                  <a:pt x="176949" y="1540840"/>
                </a:lnTo>
                <a:lnTo>
                  <a:pt x="0" y="1540840"/>
                </a:lnTo>
                <a:lnTo>
                  <a:pt x="0" y="0"/>
                </a:lnTo>
                <a:close/>
              </a:path>
            </a:pathLst>
          </a:custGeom>
          <a:solidFill>
            <a:srgbClr val="B5BEC0"/>
          </a:solidFill>
        </p:spPr>
        <p:txBody>
          <a:bodyPr wrap="square" lIns="0" tIns="0" rIns="0" bIns="0" rtlCol="0"/>
          <a:lstStyle/>
          <a:p/>
        </p:txBody>
      </p:sp>
      <p:sp>
        <p:nvSpPr>
          <p:cNvPr id="26" name="object 26"/>
          <p:cNvSpPr/>
          <p:nvPr/>
        </p:nvSpPr>
        <p:spPr>
          <a:xfrm>
            <a:off x="7810118" y="5038381"/>
            <a:ext cx="177165" cy="1515110"/>
          </a:xfrm>
          <a:custGeom>
            <a:rect l="l" t="t" r="r" b="b"/>
            <a:pathLst>
              <a:path w="177165" h="1515109">
                <a:moveTo>
                  <a:pt x="0" y="0"/>
                </a:moveTo>
                <a:lnTo>
                  <a:pt x="176949" y="0"/>
                </a:lnTo>
                <a:lnTo>
                  <a:pt x="176949" y="1514538"/>
                </a:lnTo>
                <a:lnTo>
                  <a:pt x="0" y="1514538"/>
                </a:lnTo>
                <a:lnTo>
                  <a:pt x="0" y="0"/>
                </a:lnTo>
                <a:close/>
              </a:path>
            </a:pathLst>
          </a:custGeom>
          <a:solidFill>
            <a:srgbClr val="B5BEC0"/>
          </a:solidFill>
        </p:spPr>
        <p:txBody>
          <a:bodyPr wrap="square" lIns="0" tIns="0" rIns="0" bIns="0" rtlCol="0"/>
          <a:lstStyle/>
          <a:p/>
        </p:txBody>
      </p:sp>
      <p:sp>
        <p:nvSpPr>
          <p:cNvPr id="27" name="object 27"/>
          <p:cNvSpPr/>
          <p:nvPr/>
        </p:nvSpPr>
        <p:spPr>
          <a:xfrm>
            <a:off x="8104593" y="5066233"/>
            <a:ext cx="177165" cy="1487170"/>
          </a:xfrm>
          <a:custGeom>
            <a:rect l="l" t="t" r="r" b="b"/>
            <a:pathLst>
              <a:path w="177165" h="1487170">
                <a:moveTo>
                  <a:pt x="0" y="0"/>
                </a:moveTo>
                <a:lnTo>
                  <a:pt x="176949" y="0"/>
                </a:lnTo>
                <a:lnTo>
                  <a:pt x="176949" y="1486700"/>
                </a:lnTo>
                <a:lnTo>
                  <a:pt x="0" y="1486700"/>
                </a:lnTo>
                <a:lnTo>
                  <a:pt x="0" y="0"/>
                </a:lnTo>
                <a:close/>
              </a:path>
            </a:pathLst>
          </a:custGeom>
          <a:solidFill>
            <a:srgbClr val="B5BEC0"/>
          </a:solidFill>
        </p:spPr>
        <p:txBody>
          <a:bodyPr wrap="square" lIns="0" tIns="0" rIns="0" bIns="0" rtlCol="0"/>
          <a:lstStyle/>
          <a:p/>
        </p:txBody>
      </p:sp>
      <p:sp>
        <p:nvSpPr>
          <p:cNvPr id="28" name="object 28"/>
          <p:cNvSpPr/>
          <p:nvPr/>
        </p:nvSpPr>
        <p:spPr>
          <a:xfrm>
            <a:off x="8399081" y="5121922"/>
            <a:ext cx="177165" cy="1431290"/>
          </a:xfrm>
          <a:custGeom>
            <a:rect l="l" t="t" r="r" b="b"/>
            <a:pathLst>
              <a:path w="177165" h="1431290">
                <a:moveTo>
                  <a:pt x="0" y="0"/>
                </a:moveTo>
                <a:lnTo>
                  <a:pt x="176949" y="0"/>
                </a:lnTo>
                <a:lnTo>
                  <a:pt x="176949" y="1430997"/>
                </a:lnTo>
                <a:lnTo>
                  <a:pt x="0" y="1430997"/>
                </a:lnTo>
                <a:lnTo>
                  <a:pt x="0" y="0"/>
                </a:lnTo>
                <a:close/>
              </a:path>
            </a:pathLst>
          </a:custGeom>
          <a:solidFill>
            <a:srgbClr val="B5BEC0"/>
          </a:solidFill>
        </p:spPr>
        <p:txBody>
          <a:bodyPr wrap="square" lIns="0" tIns="0" rIns="0" bIns="0" rtlCol="0"/>
          <a:lstStyle/>
          <a:p/>
        </p:txBody>
      </p:sp>
      <p:sp>
        <p:nvSpPr>
          <p:cNvPr id="29" name="object 29"/>
          <p:cNvSpPr/>
          <p:nvPr/>
        </p:nvSpPr>
        <p:spPr>
          <a:xfrm>
            <a:off x="8693556" y="5176075"/>
            <a:ext cx="177165" cy="1377315"/>
          </a:xfrm>
          <a:custGeom>
            <a:rect l="l" t="t" r="r" b="b"/>
            <a:pathLst>
              <a:path w="177165" h="1377315">
                <a:moveTo>
                  <a:pt x="0" y="0"/>
                </a:moveTo>
                <a:lnTo>
                  <a:pt x="176949" y="0"/>
                </a:lnTo>
                <a:lnTo>
                  <a:pt x="176949" y="1376857"/>
                </a:lnTo>
                <a:lnTo>
                  <a:pt x="0" y="1376857"/>
                </a:lnTo>
                <a:lnTo>
                  <a:pt x="0" y="0"/>
                </a:lnTo>
                <a:close/>
              </a:path>
            </a:pathLst>
          </a:custGeom>
          <a:solidFill>
            <a:srgbClr val="B5BEC0"/>
          </a:solidFill>
        </p:spPr>
        <p:txBody>
          <a:bodyPr wrap="square" lIns="0" tIns="0" rIns="0" bIns="0" rtlCol="0"/>
          <a:lstStyle/>
          <a:p/>
        </p:txBody>
      </p:sp>
      <p:sp>
        <p:nvSpPr>
          <p:cNvPr id="30" name="object 30"/>
          <p:cNvSpPr/>
          <p:nvPr/>
        </p:nvSpPr>
        <p:spPr>
          <a:xfrm>
            <a:off x="8988018" y="5231765"/>
            <a:ext cx="177165" cy="1321435"/>
          </a:xfrm>
          <a:custGeom>
            <a:rect l="l" t="t" r="r" b="b"/>
            <a:pathLst>
              <a:path w="177165" h="1321434">
                <a:moveTo>
                  <a:pt x="0" y="0"/>
                </a:moveTo>
                <a:lnTo>
                  <a:pt x="176949" y="0"/>
                </a:lnTo>
                <a:lnTo>
                  <a:pt x="176949" y="1321168"/>
                </a:lnTo>
                <a:lnTo>
                  <a:pt x="0" y="1321168"/>
                </a:lnTo>
                <a:lnTo>
                  <a:pt x="0" y="0"/>
                </a:lnTo>
                <a:close/>
              </a:path>
            </a:pathLst>
          </a:custGeom>
          <a:solidFill>
            <a:srgbClr val="B5BEC0"/>
          </a:solidFill>
        </p:spPr>
        <p:txBody>
          <a:bodyPr wrap="square" lIns="0" tIns="0" rIns="0" bIns="0" rtlCol="0"/>
          <a:lstStyle/>
          <a:p/>
        </p:txBody>
      </p:sp>
      <p:sp>
        <p:nvSpPr>
          <p:cNvPr id="31" name="object 31"/>
          <p:cNvSpPr/>
          <p:nvPr/>
        </p:nvSpPr>
        <p:spPr>
          <a:xfrm>
            <a:off x="9282493" y="5231765"/>
            <a:ext cx="177165" cy="1321435"/>
          </a:xfrm>
          <a:custGeom>
            <a:rect l="l" t="t" r="r" b="b"/>
            <a:pathLst>
              <a:path w="177165" h="1321434">
                <a:moveTo>
                  <a:pt x="0" y="0"/>
                </a:moveTo>
                <a:lnTo>
                  <a:pt x="176949" y="0"/>
                </a:lnTo>
                <a:lnTo>
                  <a:pt x="176949" y="1321168"/>
                </a:lnTo>
                <a:lnTo>
                  <a:pt x="0" y="1321168"/>
                </a:lnTo>
                <a:lnTo>
                  <a:pt x="0" y="0"/>
                </a:lnTo>
                <a:close/>
              </a:path>
            </a:pathLst>
          </a:custGeom>
          <a:solidFill>
            <a:srgbClr val="B5BEC0"/>
          </a:solidFill>
        </p:spPr>
        <p:txBody>
          <a:bodyPr wrap="square" lIns="0" tIns="0" rIns="0" bIns="0" rtlCol="0"/>
          <a:lstStyle/>
          <a:p/>
        </p:txBody>
      </p:sp>
      <p:sp>
        <p:nvSpPr>
          <p:cNvPr id="32" name="object 32"/>
          <p:cNvSpPr/>
          <p:nvPr/>
        </p:nvSpPr>
        <p:spPr>
          <a:xfrm>
            <a:off x="9576968" y="5231765"/>
            <a:ext cx="177165" cy="1321435"/>
          </a:xfrm>
          <a:custGeom>
            <a:rect l="l" t="t" r="r" b="b"/>
            <a:pathLst>
              <a:path w="177165" h="1321434">
                <a:moveTo>
                  <a:pt x="0" y="0"/>
                </a:moveTo>
                <a:lnTo>
                  <a:pt x="176949" y="0"/>
                </a:lnTo>
                <a:lnTo>
                  <a:pt x="176949" y="1321168"/>
                </a:lnTo>
                <a:lnTo>
                  <a:pt x="0" y="1321168"/>
                </a:lnTo>
                <a:lnTo>
                  <a:pt x="0" y="0"/>
                </a:lnTo>
                <a:close/>
              </a:path>
            </a:pathLst>
          </a:custGeom>
          <a:solidFill>
            <a:srgbClr val="B5BEC0"/>
          </a:solidFill>
        </p:spPr>
        <p:txBody>
          <a:bodyPr wrap="square" lIns="0" tIns="0" rIns="0" bIns="0" rtlCol="0"/>
          <a:lstStyle/>
          <a:p/>
        </p:txBody>
      </p:sp>
      <p:sp>
        <p:nvSpPr>
          <p:cNvPr id="33" name="object 33"/>
          <p:cNvSpPr/>
          <p:nvPr/>
        </p:nvSpPr>
        <p:spPr>
          <a:xfrm>
            <a:off x="9871443" y="5231765"/>
            <a:ext cx="177165" cy="1321435"/>
          </a:xfrm>
          <a:custGeom>
            <a:rect l="l" t="t" r="r" b="b"/>
            <a:pathLst>
              <a:path w="177165" h="1321434">
                <a:moveTo>
                  <a:pt x="0" y="0"/>
                </a:moveTo>
                <a:lnTo>
                  <a:pt x="176949" y="0"/>
                </a:lnTo>
                <a:lnTo>
                  <a:pt x="176949" y="1321168"/>
                </a:lnTo>
                <a:lnTo>
                  <a:pt x="0" y="1321168"/>
                </a:lnTo>
                <a:lnTo>
                  <a:pt x="0" y="0"/>
                </a:lnTo>
                <a:close/>
              </a:path>
            </a:pathLst>
          </a:custGeom>
          <a:solidFill>
            <a:srgbClr val="B5BEC0"/>
          </a:solidFill>
        </p:spPr>
        <p:txBody>
          <a:bodyPr wrap="square" lIns="0" tIns="0" rIns="0" bIns="0" rtlCol="0"/>
          <a:lstStyle/>
          <a:p/>
        </p:txBody>
      </p:sp>
      <p:sp>
        <p:nvSpPr>
          <p:cNvPr id="34" name="object 34"/>
          <p:cNvSpPr/>
          <p:nvPr/>
        </p:nvSpPr>
        <p:spPr>
          <a:xfrm>
            <a:off x="942238" y="6552931"/>
            <a:ext cx="9165590" cy="0"/>
          </a:xfrm>
          <a:custGeom>
            <a:rect l="l" t="t" r="r" b="b"/>
            <a:pathLst>
              <a:path w="9165590">
                <a:moveTo>
                  <a:pt x="0" y="0"/>
                </a:moveTo>
                <a:lnTo>
                  <a:pt x="9165158" y="0"/>
                </a:lnTo>
              </a:path>
            </a:pathLst>
          </a:custGeom>
          <a:ln w="9664">
            <a:solidFill>
              <a:srgbClr val="E2DFDF"/>
            </a:solidFill>
          </a:ln>
        </p:spPr>
        <p:txBody>
          <a:bodyPr wrap="square" lIns="0" tIns="0" rIns="0" bIns="0" rtlCol="0"/>
          <a:lstStyle/>
          <a:p/>
        </p:txBody>
      </p:sp>
      <p:sp>
        <p:nvSpPr>
          <p:cNvPr id="35" name="object 35"/>
          <p:cNvSpPr txBox="1"/>
          <p:nvPr/>
        </p:nvSpPr>
        <p:spPr>
          <a:xfrm>
            <a:off x="957193" y="2607054"/>
            <a:ext cx="220345" cy="289560"/>
          </a:xfrm>
          <a:prstGeom prst="rect">
            <a:avLst/>
          </a:prstGeom>
        </p:spPr>
        <p:txBody>
          <a:bodyPr vert="vert270" wrap="square" lIns="0" tIns="12065" rIns="0" bIns="0" rtlCol="0">
            <a:spAutoFit/>
          </a:bodyPr>
          <a:lstStyle/>
          <a:p>
            <a:pPr marL="12700">
              <a:lnSpc>
                <a:spcPct val="100000"/>
              </a:lnSpc>
              <a:spcBef>
                <a:spcPts val="95"/>
              </a:spcBef>
            </a:pPr>
            <a:r>
              <a:rPr sz="1200">
                <a:solidFill>
                  <a:srgbClr val="BD1C27"/>
                </a:solidFill>
                <a:latin typeface="宋体"/>
                <a:cs typeface="宋体"/>
              </a:rPr>
              <a:t>1.44</a:t>
            </a:r>
            <a:endParaRPr sz="1200">
              <a:latin typeface="宋体"/>
              <a:cs typeface="宋体"/>
            </a:endParaRPr>
          </a:p>
        </p:txBody>
      </p:sp>
      <p:sp>
        <p:nvSpPr>
          <p:cNvPr id="73" name="object 73"/>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9</a:t>
            </a:fld>
          </a:p>
        </p:txBody>
      </p:sp>
      <p:sp>
        <p:nvSpPr>
          <p:cNvPr id="36" name="object 36"/>
          <p:cNvSpPr txBox="1"/>
          <p:nvPr/>
        </p:nvSpPr>
        <p:spPr>
          <a:xfrm>
            <a:off x="1285472" y="2891144"/>
            <a:ext cx="1999614" cy="629285"/>
          </a:xfrm>
          <a:prstGeom prst="rect">
            <a:avLst/>
          </a:prstGeom>
        </p:spPr>
        <p:txBody>
          <a:bodyPr vert="vert270" wrap="square" lIns="0" tIns="12065" rIns="0" bIns="0" rtlCol="0">
            <a:spAutoFit/>
          </a:bodyPr>
          <a:lstStyle/>
          <a:p>
            <a:pPr marL="338455">
              <a:lnSpc>
                <a:spcPct val="100000"/>
              </a:lnSpc>
              <a:spcBef>
                <a:spcPts val="95"/>
              </a:spcBef>
            </a:pPr>
            <a:r>
              <a:rPr sz="1200" spc="-85">
                <a:solidFill>
                  <a:srgbClr val="BD1C27"/>
                </a:solidFill>
                <a:latin typeface="宋体"/>
                <a:cs typeface="宋体"/>
              </a:rPr>
              <a:t>1.34</a:t>
            </a:r>
            <a:endParaRPr sz="1200">
              <a:latin typeface="宋体"/>
              <a:cs typeface="宋体"/>
            </a:endParaRPr>
          </a:p>
          <a:p>
            <a:pPr marL="352425">
              <a:lnSpc>
                <a:spcPct val="100000"/>
              </a:lnSpc>
              <a:spcBef>
                <a:spcPts val="975"/>
              </a:spcBef>
            </a:pPr>
            <a:r>
              <a:rPr sz="1200">
                <a:solidFill>
                  <a:srgbClr val="BD1C27"/>
                </a:solidFill>
                <a:latin typeface="宋体"/>
                <a:cs typeface="宋体"/>
              </a:rPr>
              <a:t>1.34</a:t>
            </a:r>
            <a:endParaRPr sz="1200">
              <a:latin typeface="宋体"/>
              <a:cs typeface="宋体"/>
            </a:endParaRPr>
          </a:p>
          <a:p>
            <a:pPr marL="287655">
              <a:lnSpc>
                <a:spcPct val="100000"/>
              </a:lnSpc>
              <a:spcBef>
                <a:spcPts val="880"/>
              </a:spcBef>
            </a:pPr>
            <a:r>
              <a:rPr sz="1200" spc="-85">
                <a:solidFill>
                  <a:srgbClr val="BD1C27"/>
                </a:solidFill>
                <a:latin typeface="宋体"/>
                <a:cs typeface="宋体"/>
              </a:rPr>
              <a:t>1.32</a:t>
            </a:r>
            <a:endParaRPr sz="1200">
              <a:latin typeface="宋体"/>
              <a:cs typeface="宋体"/>
            </a:endParaRPr>
          </a:p>
          <a:p>
            <a:pPr marL="252729">
              <a:lnSpc>
                <a:spcPct val="100000"/>
              </a:lnSpc>
              <a:spcBef>
                <a:spcPts val="885"/>
              </a:spcBef>
            </a:pPr>
            <a:r>
              <a:rPr sz="1200" spc="-90">
                <a:solidFill>
                  <a:srgbClr val="BD1C27"/>
                </a:solidFill>
                <a:latin typeface="宋体"/>
                <a:cs typeface="宋体"/>
              </a:rPr>
              <a:t>1.30</a:t>
            </a:r>
            <a:endParaRPr sz="1200">
              <a:latin typeface="宋体"/>
              <a:cs typeface="宋体"/>
            </a:endParaRPr>
          </a:p>
          <a:p>
            <a:pPr marL="85090">
              <a:lnSpc>
                <a:spcPct val="100000"/>
              </a:lnSpc>
              <a:spcBef>
                <a:spcPts val="880"/>
              </a:spcBef>
            </a:pPr>
            <a:r>
              <a:rPr sz="1200" spc="-90">
                <a:solidFill>
                  <a:srgbClr val="BD1C27"/>
                </a:solidFill>
                <a:latin typeface="宋体"/>
                <a:cs typeface="宋体"/>
              </a:rPr>
              <a:t>1.24</a:t>
            </a:r>
            <a:endParaRPr sz="1200">
              <a:latin typeface="宋体"/>
              <a:cs typeface="宋体"/>
            </a:endParaRPr>
          </a:p>
          <a:p>
            <a:pPr marL="40640">
              <a:lnSpc>
                <a:spcPct val="100000"/>
              </a:lnSpc>
              <a:spcBef>
                <a:spcPts val="875"/>
              </a:spcBef>
            </a:pPr>
            <a:r>
              <a:rPr sz="1200" spc="-90">
                <a:solidFill>
                  <a:srgbClr val="BD1C27"/>
                </a:solidFill>
                <a:latin typeface="宋体"/>
                <a:cs typeface="宋体"/>
              </a:rPr>
              <a:t>1.23</a:t>
            </a:r>
            <a:endParaRPr sz="1200">
              <a:latin typeface="宋体"/>
              <a:cs typeface="宋体"/>
            </a:endParaRPr>
          </a:p>
          <a:p>
            <a:pPr marL="12700">
              <a:lnSpc>
                <a:spcPct val="100000"/>
              </a:lnSpc>
              <a:spcBef>
                <a:spcPts val="880"/>
              </a:spcBef>
            </a:pPr>
            <a:r>
              <a:rPr sz="1200" spc="-90">
                <a:solidFill>
                  <a:srgbClr val="BD1C27"/>
                </a:solidFill>
                <a:latin typeface="宋体"/>
                <a:cs typeface="宋体"/>
              </a:rPr>
              <a:t>1.22</a:t>
            </a:r>
            <a:endParaRPr sz="1200">
              <a:latin typeface="宋体"/>
              <a:cs typeface="宋体"/>
            </a:endParaRPr>
          </a:p>
        </p:txBody>
      </p:sp>
      <p:sp>
        <p:nvSpPr>
          <p:cNvPr id="37" name="object 37"/>
          <p:cNvSpPr txBox="1"/>
          <p:nvPr/>
        </p:nvSpPr>
        <p:spPr>
          <a:xfrm>
            <a:off x="3357956" y="3824029"/>
            <a:ext cx="6708140" cy="1722755"/>
          </a:xfrm>
          <a:prstGeom prst="rect">
            <a:avLst/>
          </a:prstGeom>
        </p:spPr>
        <p:txBody>
          <a:bodyPr vert="vert270" wrap="square" lIns="0" tIns="13970" rIns="0" bIns="0" rtlCol="0">
            <a:spAutoFit/>
          </a:bodyPr>
          <a:lstStyle/>
          <a:p>
            <a:pPr marR="5080" algn="r">
              <a:lnSpc>
                <a:spcPct val="100000"/>
              </a:lnSpc>
              <a:spcBef>
                <a:spcPts val="110"/>
              </a:spcBef>
            </a:pPr>
            <a:r>
              <a:rPr sz="1200">
                <a:solidFill>
                  <a:srgbClr val="FFFFFF"/>
                </a:solidFill>
                <a:latin typeface="宋体"/>
                <a:cs typeface="宋体"/>
              </a:rPr>
              <a:t>1.00</a:t>
            </a:r>
            <a:endParaRPr sz="1200">
              <a:latin typeface="宋体"/>
              <a:cs typeface="宋体"/>
            </a:endParaRPr>
          </a:p>
          <a:p>
            <a:pPr marR="231140" algn="r">
              <a:lnSpc>
                <a:spcPct val="100000"/>
              </a:lnSpc>
              <a:spcBef>
                <a:spcPts val="880"/>
              </a:spcBef>
            </a:pPr>
            <a:r>
              <a:rPr sz="1200" spc="-10">
                <a:solidFill>
                  <a:srgbClr val="BD1C27"/>
                </a:solidFill>
                <a:latin typeface="宋体"/>
                <a:cs typeface="宋体"/>
              </a:rPr>
              <a:t>0.9</a:t>
            </a:r>
            <a:r>
              <a:rPr sz="1200">
                <a:solidFill>
                  <a:srgbClr val="BD1C27"/>
                </a:solidFill>
                <a:latin typeface="宋体"/>
                <a:cs typeface="宋体"/>
              </a:rPr>
              <a:t>1</a:t>
            </a:r>
            <a:endParaRPr sz="1200">
              <a:latin typeface="宋体"/>
              <a:cs typeface="宋体"/>
            </a:endParaRPr>
          </a:p>
          <a:p>
            <a:pPr marL="1087755">
              <a:lnSpc>
                <a:spcPct val="100000"/>
              </a:lnSpc>
              <a:spcBef>
                <a:spcPts val="875"/>
              </a:spcBef>
            </a:pPr>
            <a:r>
              <a:rPr sz="1200" spc="-90">
                <a:solidFill>
                  <a:srgbClr val="BD1C27"/>
                </a:solidFill>
                <a:latin typeface="宋体"/>
                <a:cs typeface="宋体"/>
              </a:rPr>
              <a:t>0.87</a:t>
            </a:r>
            <a:endParaRPr sz="1200">
              <a:latin typeface="宋体"/>
              <a:cs typeface="宋体"/>
            </a:endParaRPr>
          </a:p>
          <a:p>
            <a:pPr marL="919480">
              <a:lnSpc>
                <a:spcPct val="100000"/>
              </a:lnSpc>
              <a:spcBef>
                <a:spcPts val="880"/>
              </a:spcBef>
            </a:pPr>
            <a:r>
              <a:rPr sz="1200" spc="-90">
                <a:solidFill>
                  <a:srgbClr val="BD1C27"/>
                </a:solidFill>
                <a:latin typeface="宋体"/>
                <a:cs typeface="宋体"/>
              </a:rPr>
              <a:t>0.81</a:t>
            </a:r>
            <a:endParaRPr sz="1200">
              <a:latin typeface="宋体"/>
              <a:cs typeface="宋体"/>
            </a:endParaRPr>
          </a:p>
          <a:p>
            <a:pPr marL="919480">
              <a:lnSpc>
                <a:spcPct val="100000"/>
              </a:lnSpc>
              <a:spcBef>
                <a:spcPts val="880"/>
              </a:spcBef>
            </a:pPr>
            <a:r>
              <a:rPr sz="1200" spc="-90">
                <a:solidFill>
                  <a:srgbClr val="FFFFFF"/>
                </a:solidFill>
                <a:latin typeface="宋体"/>
                <a:cs typeface="宋体"/>
              </a:rPr>
              <a:t>0.81</a:t>
            </a:r>
            <a:endParaRPr sz="1200">
              <a:latin typeface="宋体"/>
              <a:cs typeface="宋体"/>
            </a:endParaRPr>
          </a:p>
          <a:p>
            <a:pPr marR="1270" algn="ctr">
              <a:lnSpc>
                <a:spcPct val="100000"/>
              </a:lnSpc>
              <a:spcBef>
                <a:spcPts val="880"/>
              </a:spcBef>
            </a:pPr>
            <a:r>
              <a:rPr sz="1200" spc="-90">
                <a:solidFill>
                  <a:srgbClr val="BD1C27"/>
                </a:solidFill>
                <a:latin typeface="宋体"/>
                <a:cs typeface="宋体"/>
              </a:rPr>
              <a:t>0.74</a:t>
            </a:r>
            <a:endParaRPr sz="1200">
              <a:latin typeface="宋体"/>
              <a:cs typeface="宋体"/>
            </a:endParaRPr>
          </a:p>
          <a:p>
            <a:pPr marR="202565" algn="ctr">
              <a:lnSpc>
                <a:spcPct val="100000"/>
              </a:lnSpc>
              <a:spcBef>
                <a:spcPts val="875"/>
              </a:spcBef>
            </a:pPr>
            <a:r>
              <a:rPr sz="1200" spc="-90">
                <a:solidFill>
                  <a:srgbClr val="BD1C27"/>
                </a:solidFill>
                <a:latin typeface="宋体"/>
                <a:cs typeface="宋体"/>
              </a:rPr>
              <a:t>0.70</a:t>
            </a:r>
            <a:endParaRPr sz="1200">
              <a:latin typeface="宋体"/>
              <a:cs typeface="宋体"/>
            </a:endParaRPr>
          </a:p>
          <a:p>
            <a:pPr marL="410845">
              <a:lnSpc>
                <a:spcPct val="100000"/>
              </a:lnSpc>
              <a:spcBef>
                <a:spcPts val="880"/>
              </a:spcBef>
            </a:pPr>
            <a:r>
              <a:rPr sz="1200" spc="-90">
                <a:solidFill>
                  <a:srgbClr val="BD1C27"/>
                </a:solidFill>
                <a:latin typeface="宋体"/>
                <a:cs typeface="宋体"/>
              </a:rPr>
              <a:t>0.62</a:t>
            </a:r>
            <a:endParaRPr sz="1200">
              <a:latin typeface="宋体"/>
              <a:cs typeface="宋体"/>
            </a:endParaRPr>
          </a:p>
          <a:p>
            <a:pPr marL="383540">
              <a:lnSpc>
                <a:spcPct val="100000"/>
              </a:lnSpc>
              <a:spcBef>
                <a:spcPts val="880"/>
              </a:spcBef>
            </a:pPr>
            <a:r>
              <a:rPr sz="1200" spc="-90">
                <a:solidFill>
                  <a:srgbClr val="BD1C27"/>
                </a:solidFill>
                <a:latin typeface="宋体"/>
                <a:cs typeface="宋体"/>
              </a:rPr>
              <a:t>0.61</a:t>
            </a:r>
            <a:endParaRPr sz="1200">
              <a:latin typeface="宋体"/>
              <a:cs typeface="宋体"/>
            </a:endParaRPr>
          </a:p>
          <a:p>
            <a:pPr marL="358140">
              <a:lnSpc>
                <a:spcPct val="100000"/>
              </a:lnSpc>
              <a:spcBef>
                <a:spcPts val="875"/>
              </a:spcBef>
            </a:pPr>
            <a:r>
              <a:rPr sz="1200" spc="-90">
                <a:solidFill>
                  <a:srgbClr val="BD1C27"/>
                </a:solidFill>
                <a:latin typeface="宋体"/>
                <a:cs typeface="宋体"/>
              </a:rPr>
              <a:t>0.60</a:t>
            </a:r>
            <a:endParaRPr sz="1200">
              <a:latin typeface="宋体"/>
              <a:cs typeface="宋体"/>
            </a:endParaRPr>
          </a:p>
          <a:p>
            <a:pPr marL="327025">
              <a:lnSpc>
                <a:spcPct val="100000"/>
              </a:lnSpc>
              <a:spcBef>
                <a:spcPts val="880"/>
              </a:spcBef>
            </a:pPr>
            <a:r>
              <a:rPr sz="1200" spc="-90">
                <a:solidFill>
                  <a:srgbClr val="BD1C27"/>
                </a:solidFill>
                <a:latin typeface="宋体"/>
                <a:cs typeface="宋体"/>
              </a:rPr>
              <a:t>0.59</a:t>
            </a:r>
            <a:endParaRPr sz="1200">
              <a:latin typeface="宋体"/>
              <a:cs typeface="宋体"/>
            </a:endParaRPr>
          </a:p>
          <a:p>
            <a:pPr marL="327025">
              <a:lnSpc>
                <a:spcPct val="100000"/>
              </a:lnSpc>
              <a:spcBef>
                <a:spcPts val="795"/>
              </a:spcBef>
            </a:pPr>
            <a:r>
              <a:rPr sz="1200" spc="-90">
                <a:solidFill>
                  <a:srgbClr val="BD1C27"/>
                </a:solidFill>
                <a:latin typeface="宋体"/>
                <a:cs typeface="宋体"/>
              </a:rPr>
              <a:t>0.59</a:t>
            </a:r>
            <a:endParaRPr sz="1200">
              <a:latin typeface="宋体"/>
              <a:cs typeface="宋体"/>
            </a:endParaRPr>
          </a:p>
          <a:p>
            <a:pPr marL="305435">
              <a:lnSpc>
                <a:spcPct val="100000"/>
              </a:lnSpc>
              <a:spcBef>
                <a:spcPts val="855"/>
              </a:spcBef>
            </a:pPr>
            <a:r>
              <a:rPr sz="1200" spc="-90">
                <a:solidFill>
                  <a:srgbClr val="BD1C27"/>
                </a:solidFill>
                <a:latin typeface="宋体"/>
                <a:cs typeface="宋体"/>
              </a:rPr>
              <a:t>0.58</a:t>
            </a:r>
            <a:endParaRPr sz="1200">
              <a:latin typeface="宋体"/>
              <a:cs typeface="宋体"/>
            </a:endParaRPr>
          </a:p>
          <a:p>
            <a:pPr marL="249554">
              <a:lnSpc>
                <a:spcPct val="100000"/>
              </a:lnSpc>
              <a:spcBef>
                <a:spcPts val="895"/>
              </a:spcBef>
            </a:pPr>
            <a:r>
              <a:rPr sz="1200" spc="-90">
                <a:solidFill>
                  <a:srgbClr val="BD1C27"/>
                </a:solidFill>
                <a:latin typeface="宋体"/>
                <a:cs typeface="宋体"/>
              </a:rPr>
              <a:t>0.56</a:t>
            </a:r>
            <a:endParaRPr sz="1200">
              <a:latin typeface="宋体"/>
              <a:cs typeface="宋体"/>
            </a:endParaRPr>
          </a:p>
          <a:p>
            <a:pPr marL="249554">
              <a:lnSpc>
                <a:spcPct val="100000"/>
              </a:lnSpc>
              <a:spcBef>
                <a:spcPts val="975"/>
              </a:spcBef>
            </a:pPr>
            <a:r>
              <a:rPr sz="1200" spc="-90">
                <a:solidFill>
                  <a:srgbClr val="BD1C27"/>
                </a:solidFill>
                <a:latin typeface="宋体"/>
                <a:cs typeface="宋体"/>
              </a:rPr>
              <a:t>0.56</a:t>
            </a:r>
            <a:endParaRPr sz="1200">
              <a:latin typeface="宋体"/>
              <a:cs typeface="宋体"/>
            </a:endParaRPr>
          </a:p>
          <a:p>
            <a:pPr marL="218440">
              <a:lnSpc>
                <a:spcPct val="100000"/>
              </a:lnSpc>
              <a:spcBef>
                <a:spcPts val="790"/>
              </a:spcBef>
            </a:pPr>
            <a:r>
              <a:rPr sz="1200" spc="-90">
                <a:solidFill>
                  <a:srgbClr val="BD1C27"/>
                </a:solidFill>
                <a:latin typeface="宋体"/>
                <a:cs typeface="宋体"/>
              </a:rPr>
              <a:t>0.55</a:t>
            </a:r>
            <a:endParaRPr sz="1200">
              <a:latin typeface="宋体"/>
              <a:cs typeface="宋体"/>
            </a:endParaRPr>
          </a:p>
          <a:p>
            <a:pPr marL="188595">
              <a:lnSpc>
                <a:spcPct val="100000"/>
              </a:lnSpc>
              <a:spcBef>
                <a:spcPts val="1000"/>
              </a:spcBef>
            </a:pPr>
            <a:r>
              <a:rPr sz="1200" spc="-90">
                <a:solidFill>
                  <a:srgbClr val="BD1C27"/>
                </a:solidFill>
                <a:latin typeface="宋体"/>
                <a:cs typeface="宋体"/>
              </a:rPr>
              <a:t>0.54</a:t>
            </a:r>
            <a:endParaRPr sz="1200">
              <a:latin typeface="宋体"/>
              <a:cs typeface="宋体"/>
            </a:endParaRPr>
          </a:p>
          <a:p>
            <a:pPr marL="143510">
              <a:lnSpc>
                <a:spcPct val="100000"/>
              </a:lnSpc>
              <a:spcBef>
                <a:spcPts val="845"/>
              </a:spcBef>
            </a:pPr>
            <a:r>
              <a:rPr sz="1200" spc="-90">
                <a:solidFill>
                  <a:srgbClr val="BD1C27"/>
                </a:solidFill>
                <a:latin typeface="宋体"/>
                <a:cs typeface="宋体"/>
              </a:rPr>
              <a:t>0.52</a:t>
            </a:r>
            <a:endParaRPr sz="1200">
              <a:latin typeface="宋体"/>
              <a:cs typeface="宋体"/>
            </a:endParaRPr>
          </a:p>
          <a:p>
            <a:pPr marL="78740">
              <a:lnSpc>
                <a:spcPct val="100000"/>
              </a:lnSpc>
              <a:spcBef>
                <a:spcPts val="855"/>
              </a:spcBef>
            </a:pPr>
            <a:r>
              <a:rPr sz="1200" spc="-90">
                <a:solidFill>
                  <a:srgbClr val="BD1C27"/>
                </a:solidFill>
                <a:latin typeface="宋体"/>
                <a:cs typeface="宋体"/>
              </a:rPr>
              <a:t>0.50</a:t>
            </a:r>
            <a:endParaRPr sz="1200">
              <a:latin typeface="宋体"/>
              <a:cs typeface="宋体"/>
            </a:endParaRPr>
          </a:p>
          <a:p>
            <a:pPr marL="20955">
              <a:lnSpc>
                <a:spcPct val="100000"/>
              </a:lnSpc>
              <a:spcBef>
                <a:spcPts val="870"/>
              </a:spcBef>
            </a:pPr>
            <a:r>
              <a:rPr sz="1200" spc="-90">
                <a:solidFill>
                  <a:srgbClr val="BD1C27"/>
                </a:solidFill>
                <a:latin typeface="宋体"/>
                <a:cs typeface="宋体"/>
              </a:rPr>
              <a:t>0.48</a:t>
            </a:r>
            <a:endParaRPr sz="1200">
              <a:latin typeface="宋体"/>
              <a:cs typeface="宋体"/>
            </a:endParaRPr>
          </a:p>
          <a:p>
            <a:pPr marL="12700">
              <a:lnSpc>
                <a:spcPct val="100000"/>
              </a:lnSpc>
              <a:spcBef>
                <a:spcPts val="844"/>
              </a:spcBef>
            </a:pPr>
            <a:r>
              <a:rPr sz="1200" spc="-90">
                <a:solidFill>
                  <a:srgbClr val="BD1C27"/>
                </a:solidFill>
                <a:latin typeface="宋体"/>
                <a:cs typeface="宋体"/>
              </a:rPr>
              <a:t>0.48</a:t>
            </a:r>
            <a:endParaRPr sz="1200">
              <a:latin typeface="宋体"/>
              <a:cs typeface="宋体"/>
            </a:endParaRPr>
          </a:p>
          <a:p>
            <a:pPr marL="20955">
              <a:lnSpc>
                <a:spcPct val="100000"/>
              </a:lnSpc>
              <a:spcBef>
                <a:spcPts val="1019"/>
              </a:spcBef>
            </a:pPr>
            <a:r>
              <a:rPr sz="1200" spc="-90">
                <a:solidFill>
                  <a:srgbClr val="BD1C27"/>
                </a:solidFill>
                <a:latin typeface="宋体"/>
                <a:cs typeface="宋体"/>
              </a:rPr>
              <a:t>0.48</a:t>
            </a:r>
            <a:endParaRPr sz="1200">
              <a:latin typeface="宋体"/>
              <a:cs typeface="宋体"/>
            </a:endParaRPr>
          </a:p>
          <a:p>
            <a:pPr marL="20955">
              <a:lnSpc>
                <a:spcPct val="100000"/>
              </a:lnSpc>
              <a:spcBef>
                <a:spcPts val="865"/>
              </a:spcBef>
            </a:pPr>
            <a:r>
              <a:rPr sz="1200" spc="-90">
                <a:solidFill>
                  <a:srgbClr val="BD1C27"/>
                </a:solidFill>
                <a:latin typeface="宋体"/>
                <a:cs typeface="宋体"/>
              </a:rPr>
              <a:t>0.48</a:t>
            </a:r>
            <a:endParaRPr sz="1200">
              <a:latin typeface="宋体"/>
              <a:cs typeface="宋体"/>
            </a:endParaRPr>
          </a:p>
        </p:txBody>
      </p:sp>
      <p:sp>
        <p:nvSpPr>
          <p:cNvPr id="38" name="object 38"/>
          <p:cNvSpPr txBox="1"/>
          <p:nvPr/>
        </p:nvSpPr>
        <p:spPr>
          <a:xfrm>
            <a:off x="527300" y="1739833"/>
            <a:ext cx="1913255" cy="4890135"/>
          </a:xfrm>
          <a:prstGeom prst="rect">
            <a:avLst/>
          </a:prstGeom>
        </p:spPr>
        <p:txBody>
          <a:bodyPr vert="horz" wrap="square" lIns="0" tIns="64769" rIns="0" bIns="0" rtlCol="0">
            <a:spAutoFit/>
          </a:bodyPr>
          <a:lstStyle/>
          <a:p>
            <a:pPr marL="12700">
              <a:lnSpc>
                <a:spcPct val="100000"/>
              </a:lnSpc>
              <a:spcBef>
                <a:spcPts val="509"/>
              </a:spcBef>
            </a:pPr>
            <a:r>
              <a:rPr sz="1050" spc="-114">
                <a:solidFill>
                  <a:srgbClr val="BD1E28"/>
                </a:solidFill>
                <a:latin typeface="宋体"/>
                <a:cs typeface="宋体"/>
              </a:rPr>
              <a:t>*</a:t>
            </a:r>
            <a:r>
              <a:rPr sz="1050" spc="-370">
                <a:solidFill>
                  <a:srgbClr val="BD1E28"/>
                </a:solidFill>
                <a:latin typeface="宋体"/>
                <a:cs typeface="宋体"/>
              </a:rPr>
              <a:t> </a:t>
            </a:r>
            <a:r>
              <a:rPr sz="1000">
                <a:solidFill>
                  <a:srgbClr val="BD1E28"/>
                </a:solidFill>
                <a:latin typeface="宋体"/>
                <a:cs typeface="宋体"/>
              </a:rPr>
              <a:t>装修成本指</a:t>
            </a:r>
            <a:r>
              <a:rPr sz="1000" spc="-65">
                <a:solidFill>
                  <a:srgbClr val="BD1E28"/>
                </a:solidFill>
                <a:latin typeface="宋体"/>
                <a:cs typeface="宋体"/>
              </a:rPr>
              <a:t>数</a:t>
            </a:r>
            <a:r>
              <a:rPr sz="1000" spc="-440">
                <a:solidFill>
                  <a:srgbClr val="BD1E28"/>
                </a:solidFill>
                <a:latin typeface="宋体"/>
                <a:cs typeface="宋体"/>
              </a:rPr>
              <a:t>，</a:t>
            </a:r>
            <a:r>
              <a:rPr sz="1000">
                <a:solidFill>
                  <a:srgbClr val="BD1E28"/>
                </a:solidFill>
                <a:latin typeface="宋体"/>
                <a:cs typeface="宋体"/>
              </a:rPr>
              <a:t>以香港为基准</a:t>
            </a:r>
            <a:r>
              <a:rPr sz="1050" spc="-95">
                <a:solidFill>
                  <a:srgbClr val="BD1E28"/>
                </a:solidFill>
                <a:latin typeface="宋体"/>
                <a:cs typeface="宋体"/>
              </a:rPr>
              <a:t>=1.0</a:t>
            </a:r>
            <a:endParaRPr sz="1050">
              <a:latin typeface="宋体"/>
              <a:cs typeface="宋体"/>
            </a:endParaRPr>
          </a:p>
          <a:p>
            <a:pPr marL="152400">
              <a:lnSpc>
                <a:spcPct val="100000"/>
              </a:lnSpc>
              <a:spcBef>
                <a:spcPts val="500"/>
              </a:spcBef>
            </a:pPr>
            <a:r>
              <a:rPr sz="1200" spc="-125">
                <a:solidFill>
                  <a:srgbClr val="1E212A"/>
                </a:solidFill>
                <a:latin typeface="宋体"/>
                <a:cs typeface="宋体"/>
              </a:rPr>
              <a:t>1.6</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1.4</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1.2</a:t>
            </a:r>
            <a:endParaRPr sz="1200">
              <a:latin typeface="宋体"/>
              <a:cs typeface="宋体"/>
            </a:endParaRPr>
          </a:p>
          <a:p>
            <a:pPr>
              <a:lnSpc>
                <a:spcPct val="100000"/>
              </a:lnSpc>
            </a:pPr>
            <a:endParaRPr sz="1500">
              <a:latin typeface="宋体"/>
              <a:cs typeface="宋体"/>
            </a:endParaRPr>
          </a:p>
          <a:p>
            <a:pPr marL="242570">
              <a:lnSpc>
                <a:spcPct val="100000"/>
              </a:lnSpc>
              <a:spcBef>
                <a:spcPts val="969"/>
              </a:spcBef>
            </a:pPr>
            <a:r>
              <a:rPr sz="1200" spc="-20">
                <a:solidFill>
                  <a:srgbClr val="1E212A"/>
                </a:solidFill>
                <a:latin typeface="宋体"/>
                <a:cs typeface="宋体"/>
              </a:rPr>
              <a:t>1</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0.8</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0.6</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0.4</a:t>
            </a:r>
            <a:endParaRPr sz="1200">
              <a:latin typeface="宋体"/>
              <a:cs typeface="宋体"/>
            </a:endParaRPr>
          </a:p>
          <a:p>
            <a:pPr>
              <a:lnSpc>
                <a:spcPct val="100000"/>
              </a:lnSpc>
            </a:pPr>
            <a:endParaRPr sz="1500">
              <a:latin typeface="宋体"/>
              <a:cs typeface="宋体"/>
            </a:endParaRPr>
          </a:p>
          <a:p>
            <a:pPr marL="152400">
              <a:lnSpc>
                <a:spcPct val="100000"/>
              </a:lnSpc>
              <a:spcBef>
                <a:spcPts val="975"/>
              </a:spcBef>
            </a:pPr>
            <a:r>
              <a:rPr sz="1200" spc="-125">
                <a:solidFill>
                  <a:srgbClr val="1E212A"/>
                </a:solidFill>
                <a:latin typeface="宋体"/>
                <a:cs typeface="宋体"/>
              </a:rPr>
              <a:t>0.2</a:t>
            </a:r>
            <a:endParaRPr sz="1200">
              <a:latin typeface="宋体"/>
              <a:cs typeface="宋体"/>
            </a:endParaRPr>
          </a:p>
          <a:p>
            <a:pPr>
              <a:lnSpc>
                <a:spcPct val="100000"/>
              </a:lnSpc>
            </a:pPr>
            <a:endParaRPr sz="1500">
              <a:latin typeface="宋体"/>
              <a:cs typeface="宋体"/>
            </a:endParaRPr>
          </a:p>
          <a:p>
            <a:pPr marL="242570">
              <a:lnSpc>
                <a:spcPct val="100000"/>
              </a:lnSpc>
              <a:spcBef>
                <a:spcPts val="969"/>
              </a:spcBef>
            </a:pPr>
            <a:r>
              <a:rPr sz="1200" spc="-20">
                <a:solidFill>
                  <a:srgbClr val="1E212A"/>
                </a:solidFill>
                <a:latin typeface="宋体"/>
                <a:cs typeface="宋体"/>
              </a:rPr>
              <a:t>0</a:t>
            </a:r>
            <a:endParaRPr sz="1200">
              <a:latin typeface="宋体"/>
              <a:cs typeface="宋体"/>
            </a:endParaRPr>
          </a:p>
        </p:txBody>
      </p:sp>
      <p:sp>
        <p:nvSpPr>
          <p:cNvPr id="39" name="object 39"/>
          <p:cNvSpPr txBox="1"/>
          <p:nvPr/>
        </p:nvSpPr>
        <p:spPr>
          <a:xfrm>
            <a:off x="1022703"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东</a:t>
            </a:r>
            <a:r>
              <a:rPr sz="1000">
                <a:solidFill>
                  <a:srgbClr val="1E212A"/>
                </a:solidFill>
                <a:latin typeface="宋体"/>
                <a:cs typeface="宋体"/>
              </a:rPr>
              <a:t>京</a:t>
            </a:r>
            <a:endParaRPr sz="1000">
              <a:latin typeface="宋体"/>
              <a:cs typeface="宋体"/>
            </a:endParaRPr>
          </a:p>
        </p:txBody>
      </p:sp>
      <p:sp>
        <p:nvSpPr>
          <p:cNvPr id="40" name="object 40"/>
          <p:cNvSpPr txBox="1"/>
          <p:nvPr/>
        </p:nvSpPr>
        <p:spPr>
          <a:xfrm>
            <a:off x="1331077"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悉</a:t>
            </a:r>
            <a:r>
              <a:rPr sz="1000">
                <a:solidFill>
                  <a:srgbClr val="1E212A"/>
                </a:solidFill>
                <a:latin typeface="宋体"/>
                <a:cs typeface="宋体"/>
              </a:rPr>
              <a:t>尼</a:t>
            </a:r>
            <a:endParaRPr sz="1000">
              <a:latin typeface="宋体"/>
              <a:cs typeface="宋体"/>
            </a:endParaRPr>
          </a:p>
        </p:txBody>
      </p:sp>
      <p:sp>
        <p:nvSpPr>
          <p:cNvPr id="41" name="object 41"/>
          <p:cNvSpPr txBox="1"/>
          <p:nvPr/>
        </p:nvSpPr>
        <p:spPr>
          <a:xfrm>
            <a:off x="1637518"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堪培</a:t>
            </a:r>
            <a:r>
              <a:rPr sz="1000">
                <a:solidFill>
                  <a:srgbClr val="1E212A"/>
                </a:solidFill>
                <a:latin typeface="宋体"/>
                <a:cs typeface="宋体"/>
              </a:rPr>
              <a:t>拉</a:t>
            </a:r>
            <a:endParaRPr sz="1000">
              <a:latin typeface="宋体"/>
              <a:cs typeface="宋体"/>
            </a:endParaRPr>
          </a:p>
        </p:txBody>
      </p:sp>
      <p:sp>
        <p:nvSpPr>
          <p:cNvPr id="42" name="object 42"/>
          <p:cNvSpPr txBox="1"/>
          <p:nvPr/>
        </p:nvSpPr>
        <p:spPr>
          <a:xfrm>
            <a:off x="1931969" y="5937427"/>
            <a:ext cx="154940" cy="56070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阿德莱</a:t>
            </a:r>
            <a:r>
              <a:rPr sz="1000">
                <a:solidFill>
                  <a:srgbClr val="1E212A"/>
                </a:solidFill>
                <a:latin typeface="宋体"/>
                <a:cs typeface="宋体"/>
              </a:rPr>
              <a:t>德</a:t>
            </a:r>
            <a:endParaRPr sz="1000">
              <a:latin typeface="宋体"/>
              <a:cs typeface="宋体"/>
            </a:endParaRPr>
          </a:p>
        </p:txBody>
      </p:sp>
      <p:sp>
        <p:nvSpPr>
          <p:cNvPr id="43" name="object 43"/>
          <p:cNvSpPr txBox="1"/>
          <p:nvPr/>
        </p:nvSpPr>
        <p:spPr>
          <a:xfrm>
            <a:off x="2226420"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墨尔</a:t>
            </a:r>
            <a:r>
              <a:rPr sz="1000">
                <a:solidFill>
                  <a:srgbClr val="1E212A"/>
                </a:solidFill>
                <a:latin typeface="宋体"/>
                <a:cs typeface="宋体"/>
              </a:rPr>
              <a:t>本</a:t>
            </a:r>
            <a:endParaRPr sz="1000">
              <a:latin typeface="宋体"/>
              <a:cs typeface="宋体"/>
            </a:endParaRPr>
          </a:p>
        </p:txBody>
      </p:sp>
      <p:sp>
        <p:nvSpPr>
          <p:cNvPr id="44" name="object 44"/>
          <p:cNvSpPr txBox="1"/>
          <p:nvPr/>
        </p:nvSpPr>
        <p:spPr>
          <a:xfrm>
            <a:off x="2520871" y="5937427"/>
            <a:ext cx="154940" cy="56070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布里斯</a:t>
            </a:r>
            <a:r>
              <a:rPr sz="1000">
                <a:solidFill>
                  <a:srgbClr val="1E212A"/>
                </a:solidFill>
                <a:latin typeface="宋体"/>
                <a:cs typeface="宋体"/>
              </a:rPr>
              <a:t>班</a:t>
            </a:r>
            <a:endParaRPr sz="1000">
              <a:latin typeface="宋体"/>
              <a:cs typeface="宋体"/>
            </a:endParaRPr>
          </a:p>
        </p:txBody>
      </p:sp>
      <p:sp>
        <p:nvSpPr>
          <p:cNvPr id="45" name="object 45"/>
          <p:cNvSpPr txBox="1"/>
          <p:nvPr/>
        </p:nvSpPr>
        <p:spPr>
          <a:xfrm>
            <a:off x="2815321"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珀</a:t>
            </a:r>
            <a:r>
              <a:rPr sz="1000">
                <a:solidFill>
                  <a:srgbClr val="1E212A"/>
                </a:solidFill>
                <a:latin typeface="宋体"/>
                <a:cs typeface="宋体"/>
              </a:rPr>
              <a:t>斯</a:t>
            </a:r>
            <a:endParaRPr sz="1000">
              <a:latin typeface="宋体"/>
              <a:cs typeface="宋体"/>
            </a:endParaRPr>
          </a:p>
        </p:txBody>
      </p:sp>
      <p:sp>
        <p:nvSpPr>
          <p:cNvPr id="46" name="object 46"/>
          <p:cNvSpPr txBox="1"/>
          <p:nvPr/>
        </p:nvSpPr>
        <p:spPr>
          <a:xfrm>
            <a:off x="3109772"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奥克</a:t>
            </a:r>
            <a:r>
              <a:rPr sz="1000">
                <a:solidFill>
                  <a:srgbClr val="1E212A"/>
                </a:solidFill>
                <a:latin typeface="宋体"/>
                <a:cs typeface="宋体"/>
              </a:rPr>
              <a:t>兰</a:t>
            </a:r>
            <a:endParaRPr sz="1000">
              <a:latin typeface="宋体"/>
              <a:cs typeface="宋体"/>
            </a:endParaRPr>
          </a:p>
        </p:txBody>
      </p:sp>
      <p:sp>
        <p:nvSpPr>
          <p:cNvPr id="47" name="object 47"/>
          <p:cNvSpPr txBox="1"/>
          <p:nvPr/>
        </p:nvSpPr>
        <p:spPr>
          <a:xfrm>
            <a:off x="3404223" y="6208157"/>
            <a:ext cx="154940" cy="290195"/>
          </a:xfrm>
          <a:prstGeom prst="rect">
            <a:avLst/>
          </a:prstGeom>
        </p:spPr>
        <p:txBody>
          <a:bodyPr vert="eaVert" wrap="square" lIns="0" tIns="0" rIns="0" bIns="0" rtlCol="0">
            <a:spAutoFit/>
          </a:bodyPr>
          <a:lstStyle/>
          <a:p>
            <a:pPr marL="12700">
              <a:lnSpc>
                <a:spcPct val="65000"/>
              </a:lnSpc>
            </a:pPr>
            <a:r>
              <a:rPr sz="1000" spc="50">
                <a:solidFill>
                  <a:srgbClr val="F4F4F4"/>
                </a:solidFill>
                <a:latin typeface="宋体"/>
                <a:cs typeface="宋体"/>
              </a:rPr>
              <a:t>香</a:t>
            </a:r>
            <a:r>
              <a:rPr sz="1000">
                <a:solidFill>
                  <a:srgbClr val="F4F4F4"/>
                </a:solidFill>
                <a:latin typeface="宋体"/>
                <a:cs typeface="宋体"/>
              </a:rPr>
              <a:t>港</a:t>
            </a:r>
            <a:endParaRPr sz="1000">
              <a:latin typeface="宋体"/>
              <a:cs typeface="宋体"/>
            </a:endParaRPr>
          </a:p>
        </p:txBody>
      </p:sp>
      <p:sp>
        <p:nvSpPr>
          <p:cNvPr id="48" name="object 48"/>
          <p:cNvSpPr txBox="1"/>
          <p:nvPr/>
        </p:nvSpPr>
        <p:spPr>
          <a:xfrm>
            <a:off x="3698674"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新加</a:t>
            </a:r>
            <a:r>
              <a:rPr sz="1000">
                <a:solidFill>
                  <a:srgbClr val="1E212A"/>
                </a:solidFill>
                <a:latin typeface="宋体"/>
                <a:cs typeface="宋体"/>
              </a:rPr>
              <a:t>坡</a:t>
            </a:r>
            <a:endParaRPr sz="1000">
              <a:latin typeface="宋体"/>
              <a:cs typeface="宋体"/>
            </a:endParaRPr>
          </a:p>
        </p:txBody>
      </p:sp>
      <p:sp>
        <p:nvSpPr>
          <p:cNvPr id="49" name="object 49"/>
          <p:cNvSpPr txBox="1"/>
          <p:nvPr/>
        </p:nvSpPr>
        <p:spPr>
          <a:xfrm>
            <a:off x="3993125"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首</a:t>
            </a:r>
            <a:r>
              <a:rPr sz="1000">
                <a:solidFill>
                  <a:srgbClr val="1E212A"/>
                </a:solidFill>
                <a:latin typeface="宋体"/>
                <a:cs typeface="宋体"/>
              </a:rPr>
              <a:t>尔</a:t>
            </a:r>
            <a:endParaRPr sz="1000">
              <a:latin typeface="宋体"/>
              <a:cs typeface="宋体"/>
            </a:endParaRPr>
          </a:p>
        </p:txBody>
      </p:sp>
      <p:sp>
        <p:nvSpPr>
          <p:cNvPr id="50" name="object 50"/>
          <p:cNvSpPr txBox="1"/>
          <p:nvPr/>
        </p:nvSpPr>
        <p:spPr>
          <a:xfrm>
            <a:off x="4287576"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台</a:t>
            </a:r>
            <a:r>
              <a:rPr sz="1000">
                <a:solidFill>
                  <a:srgbClr val="1E212A"/>
                </a:solidFill>
                <a:latin typeface="宋体"/>
                <a:cs typeface="宋体"/>
              </a:rPr>
              <a:t>北</a:t>
            </a:r>
            <a:endParaRPr sz="1000">
              <a:latin typeface="宋体"/>
              <a:cs typeface="宋体"/>
            </a:endParaRPr>
          </a:p>
        </p:txBody>
      </p:sp>
      <p:sp>
        <p:nvSpPr>
          <p:cNvPr id="51" name="object 51"/>
          <p:cNvSpPr txBox="1"/>
          <p:nvPr/>
        </p:nvSpPr>
        <p:spPr>
          <a:xfrm>
            <a:off x="4582027" y="5531332"/>
            <a:ext cx="154940" cy="967105"/>
          </a:xfrm>
          <a:prstGeom prst="rect">
            <a:avLst/>
          </a:prstGeom>
        </p:spPr>
        <p:txBody>
          <a:bodyPr vert="eaVert" wrap="square" lIns="0" tIns="0" rIns="0" bIns="0" rtlCol="0">
            <a:spAutoFit/>
          </a:bodyPr>
          <a:lstStyle/>
          <a:p>
            <a:pPr marL="12700">
              <a:lnSpc>
                <a:spcPct val="65000"/>
              </a:lnSpc>
            </a:pPr>
            <a:r>
              <a:rPr sz="1000" spc="50">
                <a:solidFill>
                  <a:srgbClr val="F4F4F4"/>
                </a:solidFill>
                <a:latin typeface="宋体"/>
                <a:cs typeface="宋体"/>
              </a:rPr>
              <a:t>亚太区平均水</a:t>
            </a:r>
            <a:r>
              <a:rPr sz="1000">
                <a:solidFill>
                  <a:srgbClr val="F4F4F4"/>
                </a:solidFill>
                <a:latin typeface="宋体"/>
                <a:cs typeface="宋体"/>
              </a:rPr>
              <a:t>平</a:t>
            </a:r>
            <a:endParaRPr sz="1000">
              <a:latin typeface="宋体"/>
              <a:cs typeface="宋体"/>
            </a:endParaRPr>
          </a:p>
        </p:txBody>
      </p:sp>
      <p:sp>
        <p:nvSpPr>
          <p:cNvPr id="52" name="object 52"/>
          <p:cNvSpPr txBox="1"/>
          <p:nvPr/>
        </p:nvSpPr>
        <p:spPr>
          <a:xfrm>
            <a:off x="4876478"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吉隆</a:t>
            </a:r>
            <a:r>
              <a:rPr sz="1000">
                <a:solidFill>
                  <a:srgbClr val="1E212A"/>
                </a:solidFill>
                <a:latin typeface="宋体"/>
                <a:cs typeface="宋体"/>
              </a:rPr>
              <a:t>坡</a:t>
            </a:r>
            <a:endParaRPr sz="1000">
              <a:latin typeface="宋体"/>
              <a:cs typeface="宋体"/>
            </a:endParaRPr>
          </a:p>
        </p:txBody>
      </p:sp>
      <p:sp>
        <p:nvSpPr>
          <p:cNvPr id="53" name="object 53"/>
          <p:cNvSpPr txBox="1"/>
          <p:nvPr/>
        </p:nvSpPr>
        <p:spPr>
          <a:xfrm>
            <a:off x="5170929"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马尼</a:t>
            </a:r>
            <a:r>
              <a:rPr sz="1000">
                <a:solidFill>
                  <a:srgbClr val="1E212A"/>
                </a:solidFill>
                <a:latin typeface="宋体"/>
                <a:cs typeface="宋体"/>
              </a:rPr>
              <a:t>拉</a:t>
            </a:r>
            <a:endParaRPr sz="1000">
              <a:latin typeface="宋体"/>
              <a:cs typeface="宋体"/>
            </a:endParaRPr>
          </a:p>
        </p:txBody>
      </p:sp>
      <p:sp>
        <p:nvSpPr>
          <p:cNvPr id="54" name="object 54"/>
          <p:cNvSpPr txBox="1"/>
          <p:nvPr/>
        </p:nvSpPr>
        <p:spPr>
          <a:xfrm>
            <a:off x="5465380"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北</a:t>
            </a:r>
            <a:r>
              <a:rPr sz="1000">
                <a:solidFill>
                  <a:srgbClr val="1E212A"/>
                </a:solidFill>
                <a:latin typeface="宋体"/>
                <a:cs typeface="宋体"/>
              </a:rPr>
              <a:t>京</a:t>
            </a:r>
            <a:endParaRPr sz="1000">
              <a:latin typeface="宋体"/>
              <a:cs typeface="宋体"/>
            </a:endParaRPr>
          </a:p>
        </p:txBody>
      </p:sp>
      <p:sp>
        <p:nvSpPr>
          <p:cNvPr id="55" name="object 55"/>
          <p:cNvSpPr txBox="1"/>
          <p:nvPr/>
        </p:nvSpPr>
        <p:spPr>
          <a:xfrm>
            <a:off x="5759831"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河</a:t>
            </a:r>
            <a:r>
              <a:rPr sz="1000">
                <a:solidFill>
                  <a:srgbClr val="1E212A"/>
                </a:solidFill>
                <a:latin typeface="宋体"/>
                <a:cs typeface="宋体"/>
              </a:rPr>
              <a:t>内</a:t>
            </a:r>
            <a:endParaRPr sz="1000">
              <a:latin typeface="宋体"/>
              <a:cs typeface="宋体"/>
            </a:endParaRPr>
          </a:p>
        </p:txBody>
      </p:sp>
      <p:sp>
        <p:nvSpPr>
          <p:cNvPr id="56" name="object 56"/>
          <p:cNvSpPr txBox="1"/>
          <p:nvPr/>
        </p:nvSpPr>
        <p:spPr>
          <a:xfrm>
            <a:off x="6054282" y="6072792"/>
            <a:ext cx="154940" cy="425450"/>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雅加</a:t>
            </a:r>
            <a:r>
              <a:rPr sz="1000">
                <a:solidFill>
                  <a:srgbClr val="1E212A"/>
                </a:solidFill>
                <a:latin typeface="宋体"/>
                <a:cs typeface="宋体"/>
              </a:rPr>
              <a:t>达</a:t>
            </a:r>
            <a:endParaRPr sz="1000">
              <a:latin typeface="宋体"/>
              <a:cs typeface="宋体"/>
            </a:endParaRPr>
          </a:p>
        </p:txBody>
      </p:sp>
      <p:sp>
        <p:nvSpPr>
          <p:cNvPr id="57" name="object 57"/>
          <p:cNvSpPr txBox="1"/>
          <p:nvPr/>
        </p:nvSpPr>
        <p:spPr>
          <a:xfrm>
            <a:off x="6348733" y="5937427"/>
            <a:ext cx="154940" cy="56070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胡志明</a:t>
            </a:r>
            <a:r>
              <a:rPr sz="1000">
                <a:solidFill>
                  <a:srgbClr val="1E212A"/>
                </a:solidFill>
                <a:latin typeface="宋体"/>
                <a:cs typeface="宋体"/>
              </a:rPr>
              <a:t>市</a:t>
            </a:r>
            <a:endParaRPr sz="1000">
              <a:latin typeface="宋体"/>
              <a:cs typeface="宋体"/>
            </a:endParaRPr>
          </a:p>
        </p:txBody>
      </p:sp>
      <p:sp>
        <p:nvSpPr>
          <p:cNvPr id="58" name="object 58"/>
          <p:cNvSpPr txBox="1"/>
          <p:nvPr/>
        </p:nvSpPr>
        <p:spPr>
          <a:xfrm>
            <a:off x="6643183"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上</a:t>
            </a:r>
            <a:r>
              <a:rPr sz="1000">
                <a:solidFill>
                  <a:srgbClr val="1E212A"/>
                </a:solidFill>
                <a:latin typeface="宋体"/>
                <a:cs typeface="宋体"/>
              </a:rPr>
              <a:t>海</a:t>
            </a:r>
            <a:endParaRPr sz="1000">
              <a:latin typeface="宋体"/>
              <a:cs typeface="宋体"/>
            </a:endParaRPr>
          </a:p>
        </p:txBody>
      </p:sp>
      <p:sp>
        <p:nvSpPr>
          <p:cNvPr id="59" name="object 59"/>
          <p:cNvSpPr txBox="1"/>
          <p:nvPr/>
        </p:nvSpPr>
        <p:spPr>
          <a:xfrm>
            <a:off x="6937634"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广</a:t>
            </a:r>
            <a:r>
              <a:rPr sz="1000">
                <a:solidFill>
                  <a:srgbClr val="1E212A"/>
                </a:solidFill>
                <a:latin typeface="宋体"/>
                <a:cs typeface="宋体"/>
              </a:rPr>
              <a:t>州</a:t>
            </a:r>
            <a:endParaRPr sz="1000">
              <a:latin typeface="宋体"/>
              <a:cs typeface="宋体"/>
            </a:endParaRPr>
          </a:p>
        </p:txBody>
      </p:sp>
      <p:sp>
        <p:nvSpPr>
          <p:cNvPr id="60" name="object 60"/>
          <p:cNvSpPr txBox="1"/>
          <p:nvPr/>
        </p:nvSpPr>
        <p:spPr>
          <a:xfrm>
            <a:off x="7232085"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曼</a:t>
            </a:r>
            <a:r>
              <a:rPr sz="1000">
                <a:solidFill>
                  <a:srgbClr val="1E212A"/>
                </a:solidFill>
                <a:latin typeface="宋体"/>
                <a:cs typeface="宋体"/>
              </a:rPr>
              <a:t>谷</a:t>
            </a:r>
            <a:endParaRPr sz="1000">
              <a:latin typeface="宋体"/>
              <a:cs typeface="宋体"/>
            </a:endParaRPr>
          </a:p>
        </p:txBody>
      </p:sp>
      <p:sp>
        <p:nvSpPr>
          <p:cNvPr id="61" name="object 61"/>
          <p:cNvSpPr txBox="1"/>
          <p:nvPr/>
        </p:nvSpPr>
        <p:spPr>
          <a:xfrm>
            <a:off x="7526536"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孟</a:t>
            </a:r>
            <a:r>
              <a:rPr sz="1000">
                <a:solidFill>
                  <a:srgbClr val="1E212A"/>
                </a:solidFill>
                <a:latin typeface="宋体"/>
                <a:cs typeface="宋体"/>
              </a:rPr>
              <a:t>买</a:t>
            </a:r>
            <a:endParaRPr sz="1000">
              <a:latin typeface="宋体"/>
              <a:cs typeface="宋体"/>
            </a:endParaRPr>
          </a:p>
        </p:txBody>
      </p:sp>
      <p:sp>
        <p:nvSpPr>
          <p:cNvPr id="62" name="object 62"/>
          <p:cNvSpPr txBox="1"/>
          <p:nvPr/>
        </p:nvSpPr>
        <p:spPr>
          <a:xfrm>
            <a:off x="7820987"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天</a:t>
            </a:r>
            <a:r>
              <a:rPr sz="1000">
                <a:solidFill>
                  <a:srgbClr val="1E212A"/>
                </a:solidFill>
                <a:latin typeface="宋体"/>
                <a:cs typeface="宋体"/>
              </a:rPr>
              <a:t>津</a:t>
            </a:r>
            <a:endParaRPr sz="1000">
              <a:latin typeface="宋体"/>
              <a:cs typeface="宋体"/>
            </a:endParaRPr>
          </a:p>
        </p:txBody>
      </p:sp>
      <p:sp>
        <p:nvSpPr>
          <p:cNvPr id="63" name="object 63"/>
          <p:cNvSpPr txBox="1"/>
          <p:nvPr/>
        </p:nvSpPr>
        <p:spPr>
          <a:xfrm>
            <a:off x="8115438"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成</a:t>
            </a:r>
            <a:r>
              <a:rPr sz="1000">
                <a:solidFill>
                  <a:srgbClr val="1E212A"/>
                </a:solidFill>
                <a:latin typeface="宋体"/>
                <a:cs typeface="宋体"/>
              </a:rPr>
              <a:t>都</a:t>
            </a:r>
            <a:endParaRPr sz="1000">
              <a:latin typeface="宋体"/>
              <a:cs typeface="宋体"/>
            </a:endParaRPr>
          </a:p>
        </p:txBody>
      </p:sp>
      <p:sp>
        <p:nvSpPr>
          <p:cNvPr id="64" name="object 64"/>
          <p:cNvSpPr txBox="1"/>
          <p:nvPr/>
        </p:nvSpPr>
        <p:spPr>
          <a:xfrm>
            <a:off x="8409889"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德</a:t>
            </a:r>
            <a:r>
              <a:rPr sz="1000">
                <a:solidFill>
                  <a:srgbClr val="1E212A"/>
                </a:solidFill>
                <a:latin typeface="宋体"/>
                <a:cs typeface="宋体"/>
              </a:rPr>
              <a:t>里</a:t>
            </a:r>
            <a:endParaRPr sz="1000">
              <a:latin typeface="宋体"/>
              <a:cs typeface="宋体"/>
            </a:endParaRPr>
          </a:p>
        </p:txBody>
      </p:sp>
      <p:sp>
        <p:nvSpPr>
          <p:cNvPr id="65" name="object 65"/>
          <p:cNvSpPr txBox="1"/>
          <p:nvPr/>
        </p:nvSpPr>
        <p:spPr>
          <a:xfrm>
            <a:off x="8704340" y="5937427"/>
            <a:ext cx="154940" cy="56070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海得拉</a:t>
            </a:r>
            <a:r>
              <a:rPr sz="1000">
                <a:solidFill>
                  <a:srgbClr val="1E212A"/>
                </a:solidFill>
                <a:latin typeface="宋体"/>
                <a:cs typeface="宋体"/>
              </a:rPr>
              <a:t>巴</a:t>
            </a:r>
            <a:endParaRPr sz="1000">
              <a:latin typeface="宋体"/>
              <a:cs typeface="宋体"/>
            </a:endParaRPr>
          </a:p>
        </p:txBody>
      </p:sp>
      <p:sp>
        <p:nvSpPr>
          <p:cNvPr id="66" name="object 66"/>
          <p:cNvSpPr txBox="1"/>
          <p:nvPr/>
        </p:nvSpPr>
        <p:spPr>
          <a:xfrm>
            <a:off x="8998791" y="5937427"/>
            <a:ext cx="154940" cy="56070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班加罗</a:t>
            </a:r>
            <a:r>
              <a:rPr sz="1000">
                <a:solidFill>
                  <a:srgbClr val="1E212A"/>
                </a:solidFill>
                <a:latin typeface="宋体"/>
                <a:cs typeface="宋体"/>
              </a:rPr>
              <a:t>尔</a:t>
            </a:r>
            <a:endParaRPr sz="1000">
              <a:latin typeface="宋体"/>
              <a:cs typeface="宋体"/>
            </a:endParaRPr>
          </a:p>
        </p:txBody>
      </p:sp>
      <p:sp>
        <p:nvSpPr>
          <p:cNvPr id="67" name="object 67"/>
          <p:cNvSpPr txBox="1"/>
          <p:nvPr/>
        </p:nvSpPr>
        <p:spPr>
          <a:xfrm>
            <a:off x="9293242" y="5666697"/>
            <a:ext cx="154940" cy="83121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艾哈迈达巴</a:t>
            </a:r>
            <a:r>
              <a:rPr sz="1000">
                <a:solidFill>
                  <a:srgbClr val="1E212A"/>
                </a:solidFill>
                <a:latin typeface="宋体"/>
                <a:cs typeface="宋体"/>
              </a:rPr>
              <a:t>德</a:t>
            </a:r>
            <a:endParaRPr sz="1000">
              <a:latin typeface="宋体"/>
              <a:cs typeface="宋体"/>
            </a:endParaRPr>
          </a:p>
        </p:txBody>
      </p:sp>
      <p:sp>
        <p:nvSpPr>
          <p:cNvPr id="68" name="object 68"/>
          <p:cNvSpPr txBox="1"/>
          <p:nvPr/>
        </p:nvSpPr>
        <p:spPr>
          <a:xfrm>
            <a:off x="9587693"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浦</a:t>
            </a:r>
            <a:r>
              <a:rPr sz="1000">
                <a:solidFill>
                  <a:srgbClr val="1E212A"/>
                </a:solidFill>
                <a:latin typeface="宋体"/>
                <a:cs typeface="宋体"/>
              </a:rPr>
              <a:t>那</a:t>
            </a:r>
            <a:endParaRPr sz="1000">
              <a:latin typeface="宋体"/>
              <a:cs typeface="宋体"/>
            </a:endParaRPr>
          </a:p>
        </p:txBody>
      </p:sp>
      <p:sp>
        <p:nvSpPr>
          <p:cNvPr id="69" name="object 69"/>
          <p:cNvSpPr txBox="1"/>
          <p:nvPr/>
        </p:nvSpPr>
        <p:spPr>
          <a:xfrm>
            <a:off x="9882157" y="6208157"/>
            <a:ext cx="154940" cy="290195"/>
          </a:xfrm>
          <a:prstGeom prst="rect">
            <a:avLst/>
          </a:prstGeom>
        </p:spPr>
        <p:txBody>
          <a:bodyPr vert="eaVert" wrap="square" lIns="0" tIns="0" rIns="0" bIns="0" rtlCol="0">
            <a:spAutoFit/>
          </a:bodyPr>
          <a:lstStyle/>
          <a:p>
            <a:pPr marL="12700">
              <a:lnSpc>
                <a:spcPct val="65000"/>
              </a:lnSpc>
            </a:pPr>
            <a:r>
              <a:rPr sz="1000" spc="50">
                <a:solidFill>
                  <a:srgbClr val="1E212A"/>
                </a:solidFill>
                <a:latin typeface="宋体"/>
                <a:cs typeface="宋体"/>
              </a:rPr>
              <a:t>金</a:t>
            </a:r>
            <a:r>
              <a:rPr sz="1000">
                <a:solidFill>
                  <a:srgbClr val="1E212A"/>
                </a:solidFill>
                <a:latin typeface="宋体"/>
                <a:cs typeface="宋体"/>
              </a:rPr>
              <a:t>奈</a:t>
            </a:r>
            <a:endParaRPr sz="1000">
              <a:latin typeface="宋体"/>
              <a:cs typeface="宋体"/>
            </a:endParaRPr>
          </a:p>
        </p:txBody>
      </p:sp>
      <p:sp>
        <p:nvSpPr>
          <p:cNvPr id="70" name="object 70"/>
          <p:cNvSpPr txBox="1"/>
          <p:nvPr/>
        </p:nvSpPr>
        <p:spPr>
          <a:xfrm>
            <a:off x="8758811" y="6615396"/>
            <a:ext cx="1397000" cy="145415"/>
          </a:xfrm>
          <a:prstGeom prst="rect">
            <a:avLst/>
          </a:prstGeom>
        </p:spPr>
        <p:txBody>
          <a:bodyPr vert="horz" wrap="square" lIns="0" tIns="17145" rIns="0" bIns="0" rtlCol="0">
            <a:spAutoFit/>
          </a:bodyPr>
          <a:lstStyle/>
          <a:p>
            <a:pPr marL="12700">
              <a:lnSpc>
                <a:spcPct val="100000"/>
              </a:lnSpc>
              <a:spcBef>
                <a:spcPts val="135"/>
              </a:spcBef>
            </a:pPr>
            <a:r>
              <a:rPr sz="750">
                <a:solidFill>
                  <a:srgbClr val="BD1E28"/>
                </a:solidFill>
                <a:latin typeface="宋体"/>
                <a:cs typeface="宋体"/>
              </a:rPr>
              <a:t>资料来源</a:t>
            </a:r>
            <a:r>
              <a:rPr sz="750" spc="-375">
                <a:solidFill>
                  <a:srgbClr val="BD1E28"/>
                </a:solidFill>
                <a:latin typeface="宋体"/>
                <a:cs typeface="宋体"/>
              </a:rPr>
              <a:t>：</a:t>
            </a:r>
            <a:r>
              <a:rPr sz="750">
                <a:solidFill>
                  <a:srgbClr val="BD1E28"/>
                </a:solidFill>
                <a:latin typeface="宋体"/>
                <a:cs typeface="宋体"/>
              </a:rPr>
              <a:t>仲量联</a:t>
            </a:r>
            <a:r>
              <a:rPr sz="750" spc="-50">
                <a:solidFill>
                  <a:srgbClr val="BD1E28"/>
                </a:solidFill>
                <a:latin typeface="宋体"/>
                <a:cs typeface="宋体"/>
              </a:rPr>
              <a:t>行</a:t>
            </a:r>
            <a:r>
              <a:rPr sz="750" spc="-45">
                <a:solidFill>
                  <a:srgbClr val="BD1E28"/>
                </a:solidFill>
                <a:latin typeface="宋体"/>
                <a:cs typeface="宋体"/>
              </a:rPr>
              <a:t>，2023/2024</a:t>
            </a:r>
            <a:r>
              <a:rPr sz="750">
                <a:solidFill>
                  <a:srgbClr val="BD1E28"/>
                </a:solidFill>
                <a:latin typeface="宋体"/>
                <a:cs typeface="宋体"/>
              </a:rPr>
              <a:t>年</a:t>
            </a:r>
            <a:endParaRPr sz="750">
              <a:latin typeface="宋体"/>
              <a:cs typeface="宋体"/>
            </a:endParaRPr>
          </a:p>
        </p:txBody>
      </p:sp>
      <p:sp>
        <p:nvSpPr>
          <p:cNvPr id="71" name="object 71"/>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72" name="object 72"/>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a:spLocks noGrp="1"/>
          </p:cNvSpPr>
          <p:nvPr>
            <p:ph type="title"/>
          </p:nvPr>
        </p:nvSpPr>
        <p:spPr>
          <a:xfrm>
            <a:off x="527300" y="1177560"/>
            <a:ext cx="3217545" cy="513080"/>
          </a:xfrm>
          <a:prstGeom prst="rect">
            <a:avLst/>
          </a:prstGeom>
        </p:spPr>
        <p:txBody>
          <a:bodyPr vert="horz" wrap="square" lIns="0" tIns="12700" rIns="0" bIns="0" rtlCol="0">
            <a:spAutoFit/>
          </a:bodyPr>
          <a:lstStyle/>
          <a:p>
            <a:pPr marL="12700">
              <a:lnSpc>
                <a:spcPct val="100000"/>
              </a:lnSpc>
              <a:spcBef>
                <a:spcPts val="100"/>
              </a:spcBef>
            </a:pPr>
            <a:r>
              <a:rPr spc="-50"/>
              <a:t>租</a:t>
            </a:r>
            <a:r>
              <a:rPr spc="-70"/>
              <a:t>赁</a:t>
            </a:r>
            <a:r>
              <a:rPr spc="-85"/>
              <a:t>需</a:t>
            </a:r>
            <a:r>
              <a:rPr spc="-20"/>
              <a:t>求</a:t>
            </a:r>
            <a:r>
              <a:rPr spc="-105"/>
              <a:t>展</a:t>
            </a:r>
            <a:r>
              <a:rPr spc="-140"/>
              <a:t>现</a:t>
            </a:r>
            <a:r>
              <a:rPr spc="-15"/>
              <a:t>韧</a:t>
            </a:r>
            <a:r>
              <a:rPr/>
              <a:t>性</a:t>
            </a:r>
          </a:p>
        </p:txBody>
      </p:sp>
      <p:sp>
        <p:nvSpPr>
          <p:cNvPr id="3" name="object 3"/>
          <p:cNvSpPr txBox="1"/>
          <p:nvPr/>
        </p:nvSpPr>
        <p:spPr>
          <a:xfrm>
            <a:off x="527300" y="1796539"/>
            <a:ext cx="2855595" cy="217804"/>
          </a:xfrm>
          <a:prstGeom prst="rect">
            <a:avLst/>
          </a:prstGeom>
        </p:spPr>
        <p:txBody>
          <a:bodyPr vert="horz" wrap="square" lIns="0" tIns="13970" rIns="0" bIns="0" rtlCol="0">
            <a:spAutoFit/>
          </a:bodyPr>
          <a:lstStyle/>
          <a:p>
            <a:pPr marL="12700">
              <a:lnSpc>
                <a:spcPct val="100000"/>
              </a:lnSpc>
              <a:spcBef>
                <a:spcPts val="110"/>
              </a:spcBef>
            </a:pPr>
            <a:r>
              <a:rPr sz="1200" b="1">
                <a:solidFill>
                  <a:srgbClr val="BD1C27"/>
                </a:solidFill>
                <a:latin typeface="微软雅黑"/>
                <a:cs typeface="微软雅黑"/>
              </a:rPr>
              <a:t>亚太区</a:t>
            </a:r>
            <a:r>
              <a:rPr sz="1250" b="1" spc="70">
                <a:solidFill>
                  <a:srgbClr val="BD1C27"/>
                </a:solidFill>
                <a:latin typeface="Arial Narrow"/>
                <a:cs typeface="Arial Narrow"/>
              </a:rPr>
              <a:t>2023-24</a:t>
            </a:r>
            <a:r>
              <a:rPr sz="1200" b="1">
                <a:solidFill>
                  <a:srgbClr val="BD1C27"/>
                </a:solidFill>
                <a:latin typeface="微软雅黑"/>
                <a:cs typeface="微软雅黑"/>
              </a:rPr>
              <a:t>年度供应量有望创历史新高</a:t>
            </a:r>
            <a:endParaRPr sz="1200">
              <a:latin typeface="微软雅黑"/>
              <a:cs typeface="微软雅黑"/>
            </a:endParaRPr>
          </a:p>
        </p:txBody>
      </p:sp>
      <p:sp>
        <p:nvSpPr>
          <p:cNvPr id="4" name="object 4"/>
          <p:cNvSpPr/>
          <p:nvPr/>
        </p:nvSpPr>
        <p:spPr>
          <a:xfrm>
            <a:off x="5925489" y="6208864"/>
            <a:ext cx="368935" cy="743585"/>
          </a:xfrm>
          <a:custGeom>
            <a:rect l="l" t="t" r="r" b="b"/>
            <a:pathLst>
              <a:path w="368935" h="743584">
                <a:moveTo>
                  <a:pt x="0" y="0"/>
                </a:moveTo>
                <a:lnTo>
                  <a:pt x="368477" y="0"/>
                </a:lnTo>
                <a:lnTo>
                  <a:pt x="368477" y="743305"/>
                </a:lnTo>
                <a:lnTo>
                  <a:pt x="0" y="743305"/>
                </a:lnTo>
                <a:lnTo>
                  <a:pt x="0" y="0"/>
                </a:lnTo>
                <a:close/>
              </a:path>
            </a:pathLst>
          </a:custGeom>
          <a:solidFill>
            <a:srgbClr val="F3E6DD"/>
          </a:solidFill>
        </p:spPr>
        <p:txBody>
          <a:bodyPr wrap="square" lIns="0" tIns="0" rIns="0" bIns="0" rtlCol="0"/>
          <a:lstStyle/>
          <a:p/>
        </p:txBody>
      </p:sp>
      <p:sp>
        <p:nvSpPr>
          <p:cNvPr id="5" name="object 5"/>
          <p:cNvSpPr/>
          <p:nvPr/>
        </p:nvSpPr>
        <p:spPr>
          <a:xfrm>
            <a:off x="5925489" y="6208864"/>
            <a:ext cx="368935" cy="743585"/>
          </a:xfrm>
          <a:custGeom>
            <a:rect l="l" t="t" r="r" b="b"/>
            <a:pathLst>
              <a:path w="368935" h="743584">
                <a:moveTo>
                  <a:pt x="0" y="0"/>
                </a:moveTo>
                <a:lnTo>
                  <a:pt x="368477" y="0"/>
                </a:lnTo>
                <a:lnTo>
                  <a:pt x="368477" y="743305"/>
                </a:lnTo>
                <a:lnTo>
                  <a:pt x="0" y="743305"/>
                </a:lnTo>
                <a:lnTo>
                  <a:pt x="0" y="0"/>
                </a:lnTo>
                <a:close/>
              </a:path>
            </a:pathLst>
          </a:custGeom>
          <a:ln w="12700">
            <a:solidFill>
              <a:srgbClr val="E4007C"/>
            </a:solidFill>
          </a:ln>
        </p:spPr>
        <p:txBody>
          <a:bodyPr wrap="square" lIns="0" tIns="0" rIns="0" bIns="0" rtlCol="0"/>
          <a:lstStyle/>
          <a:p/>
        </p:txBody>
      </p:sp>
      <p:sp>
        <p:nvSpPr>
          <p:cNvPr id="6" name="object 6"/>
          <p:cNvSpPr/>
          <p:nvPr/>
        </p:nvSpPr>
        <p:spPr>
          <a:xfrm>
            <a:off x="6014496" y="66819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7" name="object 7"/>
          <p:cNvSpPr/>
          <p:nvPr/>
        </p:nvSpPr>
        <p:spPr>
          <a:xfrm>
            <a:off x="6014504" y="668191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8" name="object 8"/>
          <p:cNvSpPr/>
          <p:nvPr/>
        </p:nvSpPr>
        <p:spPr>
          <a:xfrm>
            <a:off x="6103379" y="66819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 name="object 9"/>
          <p:cNvSpPr/>
          <p:nvPr/>
        </p:nvSpPr>
        <p:spPr>
          <a:xfrm>
            <a:off x="6103385" y="668191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 name="object 10"/>
          <p:cNvSpPr/>
          <p:nvPr/>
        </p:nvSpPr>
        <p:spPr>
          <a:xfrm>
            <a:off x="6192263" y="66819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 name="object 11"/>
          <p:cNvSpPr/>
          <p:nvPr/>
        </p:nvSpPr>
        <p:spPr>
          <a:xfrm>
            <a:off x="6192271" y="668191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 name="object 12"/>
          <p:cNvSpPr/>
          <p:nvPr/>
        </p:nvSpPr>
        <p:spPr>
          <a:xfrm>
            <a:off x="6195183" y="6737262"/>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 name="object 13"/>
          <p:cNvSpPr/>
          <p:nvPr/>
        </p:nvSpPr>
        <p:spPr>
          <a:xfrm>
            <a:off x="6195190" y="673725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4" name="object 14"/>
          <p:cNvSpPr/>
          <p:nvPr/>
        </p:nvSpPr>
        <p:spPr>
          <a:xfrm>
            <a:off x="6103385" y="6737262"/>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5" name="object 15"/>
          <p:cNvSpPr/>
          <p:nvPr/>
        </p:nvSpPr>
        <p:spPr>
          <a:xfrm>
            <a:off x="6103385" y="673725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6" name="object 16"/>
          <p:cNvSpPr/>
          <p:nvPr/>
        </p:nvSpPr>
        <p:spPr>
          <a:xfrm>
            <a:off x="6014504" y="6737262"/>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7" name="object 17"/>
          <p:cNvSpPr/>
          <p:nvPr/>
        </p:nvSpPr>
        <p:spPr>
          <a:xfrm>
            <a:off x="6014504" y="673725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8" name="object 18"/>
          <p:cNvSpPr/>
          <p:nvPr/>
        </p:nvSpPr>
        <p:spPr>
          <a:xfrm>
            <a:off x="6014496" y="6626574"/>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9" name="object 19"/>
          <p:cNvSpPr/>
          <p:nvPr/>
        </p:nvSpPr>
        <p:spPr>
          <a:xfrm>
            <a:off x="6014504" y="66265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20" name="object 20"/>
          <p:cNvSpPr/>
          <p:nvPr/>
        </p:nvSpPr>
        <p:spPr>
          <a:xfrm>
            <a:off x="6103379" y="6626574"/>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21" name="object 21"/>
          <p:cNvSpPr/>
          <p:nvPr/>
        </p:nvSpPr>
        <p:spPr>
          <a:xfrm>
            <a:off x="6103385" y="66265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22" name="object 22"/>
          <p:cNvSpPr/>
          <p:nvPr/>
        </p:nvSpPr>
        <p:spPr>
          <a:xfrm>
            <a:off x="6192263" y="6626574"/>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23" name="object 23"/>
          <p:cNvSpPr/>
          <p:nvPr/>
        </p:nvSpPr>
        <p:spPr>
          <a:xfrm>
            <a:off x="6192271" y="66265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24" name="object 24"/>
          <p:cNvSpPr/>
          <p:nvPr/>
        </p:nvSpPr>
        <p:spPr>
          <a:xfrm>
            <a:off x="6195183" y="6792592"/>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25" name="object 25"/>
          <p:cNvSpPr/>
          <p:nvPr/>
        </p:nvSpPr>
        <p:spPr>
          <a:xfrm>
            <a:off x="6195190" y="67925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26" name="object 26"/>
          <p:cNvSpPr/>
          <p:nvPr/>
        </p:nvSpPr>
        <p:spPr>
          <a:xfrm>
            <a:off x="6103385" y="6792592"/>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27" name="object 27"/>
          <p:cNvSpPr/>
          <p:nvPr/>
        </p:nvSpPr>
        <p:spPr>
          <a:xfrm>
            <a:off x="6103385" y="67925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28" name="object 28"/>
          <p:cNvSpPr/>
          <p:nvPr/>
        </p:nvSpPr>
        <p:spPr>
          <a:xfrm>
            <a:off x="6014504" y="6792592"/>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29" name="object 29"/>
          <p:cNvSpPr/>
          <p:nvPr/>
        </p:nvSpPr>
        <p:spPr>
          <a:xfrm>
            <a:off x="6014504" y="67925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30" name="object 30"/>
          <p:cNvSpPr/>
          <p:nvPr/>
        </p:nvSpPr>
        <p:spPr>
          <a:xfrm flipH="1">
            <a:off x="6108443" y="6068453"/>
            <a:ext cx="0" cy="140970"/>
          </a:xfrm>
          <a:custGeom>
            <a:rect l="l" t="t" r="r" b="b"/>
            <a:pathLst>
              <a:path h="140970">
                <a:moveTo>
                  <a:pt x="0" y="0"/>
                </a:moveTo>
                <a:lnTo>
                  <a:pt x="0" y="140411"/>
                </a:lnTo>
              </a:path>
            </a:pathLst>
          </a:custGeom>
          <a:ln w="3175">
            <a:solidFill>
              <a:srgbClr val="003E52"/>
            </a:solidFill>
          </a:ln>
        </p:spPr>
        <p:txBody>
          <a:bodyPr wrap="square" lIns="0" tIns="0" rIns="0" bIns="0" rtlCol="0"/>
          <a:lstStyle/>
          <a:p/>
        </p:txBody>
      </p:sp>
      <p:sp>
        <p:nvSpPr>
          <p:cNvPr id="31" name="object 31"/>
          <p:cNvSpPr/>
          <p:nvPr/>
        </p:nvSpPr>
        <p:spPr>
          <a:xfrm flipH="1">
            <a:off x="6108444" y="6068465"/>
            <a:ext cx="0" cy="140970"/>
          </a:xfrm>
          <a:custGeom>
            <a:rect l="l" t="t" r="r" b="b"/>
            <a:pathLst>
              <a:path h="140970">
                <a:moveTo>
                  <a:pt x="0" y="140398"/>
                </a:moveTo>
                <a:lnTo>
                  <a:pt x="0" y="0"/>
                </a:lnTo>
                <a:lnTo>
                  <a:pt x="0" y="140398"/>
                </a:lnTo>
                <a:close/>
              </a:path>
            </a:pathLst>
          </a:custGeom>
          <a:ln w="12700">
            <a:solidFill>
              <a:srgbClr val="E4007C"/>
            </a:solidFill>
          </a:ln>
        </p:spPr>
        <p:txBody>
          <a:bodyPr wrap="square" lIns="0" tIns="0" rIns="0" bIns="0" rtlCol="0"/>
          <a:lstStyle/>
          <a:p/>
        </p:txBody>
      </p:sp>
      <p:sp>
        <p:nvSpPr>
          <p:cNvPr id="32" name="object 32"/>
          <p:cNvSpPr/>
          <p:nvPr/>
        </p:nvSpPr>
        <p:spPr>
          <a:xfrm>
            <a:off x="6102108" y="6068452"/>
            <a:ext cx="12700" cy="140970"/>
          </a:xfrm>
          <a:custGeom>
            <a:rect l="l" t="t" r="r" b="b"/>
            <a:pathLst>
              <a:path w="12700" h="140970">
                <a:moveTo>
                  <a:pt x="0" y="140411"/>
                </a:moveTo>
                <a:lnTo>
                  <a:pt x="12700" y="140411"/>
                </a:lnTo>
                <a:lnTo>
                  <a:pt x="12700" y="0"/>
                </a:lnTo>
                <a:lnTo>
                  <a:pt x="0" y="0"/>
                </a:lnTo>
                <a:lnTo>
                  <a:pt x="0" y="140411"/>
                </a:lnTo>
                <a:close/>
              </a:path>
            </a:pathLst>
          </a:custGeom>
          <a:solidFill>
            <a:srgbClr val="003D51"/>
          </a:solidFill>
        </p:spPr>
        <p:txBody>
          <a:bodyPr wrap="square" lIns="0" tIns="0" rIns="0" bIns="0" rtlCol="0"/>
          <a:lstStyle/>
          <a:p/>
        </p:txBody>
      </p:sp>
      <p:sp>
        <p:nvSpPr>
          <p:cNvPr id="33" name="object 33"/>
          <p:cNvSpPr/>
          <p:nvPr/>
        </p:nvSpPr>
        <p:spPr>
          <a:xfrm flipH="1">
            <a:off x="6020855" y="6152692"/>
            <a:ext cx="0" cy="56515"/>
          </a:xfrm>
          <a:custGeom>
            <a:rect l="l" t="t" r="r" b="b"/>
            <a:pathLst>
              <a:path h="56514">
                <a:moveTo>
                  <a:pt x="0" y="56172"/>
                </a:moveTo>
                <a:lnTo>
                  <a:pt x="0" y="0"/>
                </a:lnTo>
              </a:path>
            </a:pathLst>
          </a:custGeom>
          <a:solidFill>
            <a:srgbClr val="003E52"/>
          </a:solidFill>
        </p:spPr>
        <p:txBody>
          <a:bodyPr wrap="square" lIns="0" tIns="0" rIns="0" bIns="0" rtlCol="0"/>
          <a:lstStyle/>
          <a:p/>
        </p:txBody>
      </p:sp>
      <p:sp>
        <p:nvSpPr>
          <p:cNvPr id="34" name="object 34"/>
          <p:cNvSpPr/>
          <p:nvPr/>
        </p:nvSpPr>
        <p:spPr>
          <a:xfrm flipH="1">
            <a:off x="6020855" y="6152704"/>
            <a:ext cx="0" cy="56515"/>
          </a:xfrm>
          <a:custGeom>
            <a:rect l="l" t="t" r="r" b="b"/>
            <a:pathLst>
              <a:path h="56514">
                <a:moveTo>
                  <a:pt x="0" y="56159"/>
                </a:moveTo>
                <a:lnTo>
                  <a:pt x="0" y="0"/>
                </a:lnTo>
                <a:lnTo>
                  <a:pt x="0" y="56159"/>
                </a:lnTo>
                <a:close/>
              </a:path>
            </a:pathLst>
          </a:custGeom>
          <a:ln w="12700">
            <a:solidFill>
              <a:srgbClr val="E4007C"/>
            </a:solidFill>
          </a:ln>
        </p:spPr>
        <p:txBody>
          <a:bodyPr wrap="square" lIns="0" tIns="0" rIns="0" bIns="0" rtlCol="0"/>
          <a:lstStyle/>
          <a:p/>
        </p:txBody>
      </p:sp>
      <p:sp>
        <p:nvSpPr>
          <p:cNvPr id="35" name="object 35"/>
          <p:cNvSpPr/>
          <p:nvPr/>
        </p:nvSpPr>
        <p:spPr>
          <a:xfrm>
            <a:off x="6014505" y="6152704"/>
            <a:ext cx="12700" cy="56515"/>
          </a:xfrm>
          <a:custGeom>
            <a:rect l="l" t="t" r="r" b="b"/>
            <a:pathLst>
              <a:path w="12700" h="56514">
                <a:moveTo>
                  <a:pt x="0" y="56159"/>
                </a:moveTo>
                <a:lnTo>
                  <a:pt x="12700" y="56159"/>
                </a:lnTo>
                <a:lnTo>
                  <a:pt x="12700" y="0"/>
                </a:lnTo>
                <a:lnTo>
                  <a:pt x="0" y="0"/>
                </a:lnTo>
                <a:lnTo>
                  <a:pt x="0" y="56159"/>
                </a:lnTo>
                <a:close/>
              </a:path>
            </a:pathLst>
          </a:custGeom>
          <a:solidFill>
            <a:srgbClr val="003D51"/>
          </a:solidFill>
        </p:spPr>
        <p:txBody>
          <a:bodyPr wrap="square" lIns="0" tIns="0" rIns="0" bIns="0" rtlCol="0"/>
          <a:lstStyle/>
          <a:p/>
        </p:txBody>
      </p:sp>
      <p:sp>
        <p:nvSpPr>
          <p:cNvPr id="36" name="object 36"/>
          <p:cNvSpPr/>
          <p:nvPr/>
        </p:nvSpPr>
        <p:spPr>
          <a:xfrm flipH="1">
            <a:off x="6198603" y="6152692"/>
            <a:ext cx="0" cy="56515"/>
          </a:xfrm>
          <a:custGeom>
            <a:rect l="l" t="t" r="r" b="b"/>
            <a:pathLst>
              <a:path h="56514">
                <a:moveTo>
                  <a:pt x="0" y="56172"/>
                </a:moveTo>
                <a:lnTo>
                  <a:pt x="0" y="0"/>
                </a:lnTo>
              </a:path>
            </a:pathLst>
          </a:custGeom>
          <a:solidFill>
            <a:srgbClr val="003E52"/>
          </a:solidFill>
        </p:spPr>
        <p:txBody>
          <a:bodyPr wrap="square" lIns="0" tIns="0" rIns="0" bIns="0" rtlCol="0"/>
          <a:lstStyle/>
          <a:p/>
        </p:txBody>
      </p:sp>
      <p:sp>
        <p:nvSpPr>
          <p:cNvPr id="37" name="object 37"/>
          <p:cNvSpPr/>
          <p:nvPr/>
        </p:nvSpPr>
        <p:spPr>
          <a:xfrm flipH="1">
            <a:off x="6198607" y="6152704"/>
            <a:ext cx="0" cy="56515"/>
          </a:xfrm>
          <a:custGeom>
            <a:rect l="l" t="t" r="r" b="b"/>
            <a:pathLst>
              <a:path h="56514">
                <a:moveTo>
                  <a:pt x="0" y="56159"/>
                </a:moveTo>
                <a:lnTo>
                  <a:pt x="0" y="0"/>
                </a:lnTo>
                <a:lnTo>
                  <a:pt x="0" y="56159"/>
                </a:lnTo>
                <a:close/>
              </a:path>
            </a:pathLst>
          </a:custGeom>
          <a:ln w="12700">
            <a:solidFill>
              <a:srgbClr val="E4007C"/>
            </a:solidFill>
          </a:ln>
        </p:spPr>
        <p:txBody>
          <a:bodyPr wrap="square" lIns="0" tIns="0" rIns="0" bIns="0" rtlCol="0"/>
          <a:lstStyle/>
          <a:p/>
        </p:txBody>
      </p:sp>
      <p:sp>
        <p:nvSpPr>
          <p:cNvPr id="38" name="object 38"/>
          <p:cNvSpPr/>
          <p:nvPr/>
        </p:nvSpPr>
        <p:spPr>
          <a:xfrm>
            <a:off x="6192271" y="6152704"/>
            <a:ext cx="12700" cy="56515"/>
          </a:xfrm>
          <a:custGeom>
            <a:rect l="l" t="t" r="r" b="b"/>
            <a:pathLst>
              <a:path w="12700" h="56514">
                <a:moveTo>
                  <a:pt x="0" y="56159"/>
                </a:moveTo>
                <a:lnTo>
                  <a:pt x="12700" y="56159"/>
                </a:lnTo>
                <a:lnTo>
                  <a:pt x="12700" y="0"/>
                </a:lnTo>
                <a:lnTo>
                  <a:pt x="0" y="0"/>
                </a:lnTo>
                <a:lnTo>
                  <a:pt x="0" y="56159"/>
                </a:lnTo>
                <a:close/>
              </a:path>
            </a:pathLst>
          </a:custGeom>
          <a:solidFill>
            <a:srgbClr val="003D51"/>
          </a:solidFill>
        </p:spPr>
        <p:txBody>
          <a:bodyPr wrap="square" lIns="0" tIns="0" rIns="0" bIns="0" rtlCol="0"/>
          <a:lstStyle/>
          <a:p/>
        </p:txBody>
      </p:sp>
      <p:sp>
        <p:nvSpPr>
          <p:cNvPr id="39" name="object 39"/>
          <p:cNvSpPr/>
          <p:nvPr/>
        </p:nvSpPr>
        <p:spPr>
          <a:xfrm>
            <a:off x="6014496" y="6405231"/>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0" name="object 40"/>
          <p:cNvSpPr/>
          <p:nvPr/>
        </p:nvSpPr>
        <p:spPr>
          <a:xfrm>
            <a:off x="6014504" y="64052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1" name="object 41"/>
          <p:cNvSpPr/>
          <p:nvPr/>
        </p:nvSpPr>
        <p:spPr>
          <a:xfrm>
            <a:off x="6103379" y="640522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2" name="object 42"/>
          <p:cNvSpPr/>
          <p:nvPr/>
        </p:nvSpPr>
        <p:spPr>
          <a:xfrm>
            <a:off x="6103385" y="64052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3" name="object 43"/>
          <p:cNvSpPr/>
          <p:nvPr/>
        </p:nvSpPr>
        <p:spPr>
          <a:xfrm>
            <a:off x="6192263" y="640522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4" name="object 44"/>
          <p:cNvSpPr/>
          <p:nvPr/>
        </p:nvSpPr>
        <p:spPr>
          <a:xfrm>
            <a:off x="6192271" y="640522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5" name="object 45"/>
          <p:cNvSpPr/>
          <p:nvPr/>
        </p:nvSpPr>
        <p:spPr>
          <a:xfrm>
            <a:off x="6014496" y="646055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46" name="object 46"/>
          <p:cNvSpPr/>
          <p:nvPr/>
        </p:nvSpPr>
        <p:spPr>
          <a:xfrm>
            <a:off x="6014504" y="646056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7" name="object 47"/>
          <p:cNvSpPr/>
          <p:nvPr/>
        </p:nvSpPr>
        <p:spPr>
          <a:xfrm>
            <a:off x="6103379" y="646055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48" name="object 48"/>
          <p:cNvSpPr/>
          <p:nvPr/>
        </p:nvSpPr>
        <p:spPr>
          <a:xfrm>
            <a:off x="6103385" y="646056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49" name="object 49"/>
          <p:cNvSpPr/>
          <p:nvPr/>
        </p:nvSpPr>
        <p:spPr>
          <a:xfrm>
            <a:off x="6192263" y="646055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50" name="object 50"/>
          <p:cNvSpPr/>
          <p:nvPr/>
        </p:nvSpPr>
        <p:spPr>
          <a:xfrm>
            <a:off x="6192271" y="646056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51" name="object 51"/>
          <p:cNvSpPr/>
          <p:nvPr/>
        </p:nvSpPr>
        <p:spPr>
          <a:xfrm>
            <a:off x="6014496" y="651590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52" name="object 52"/>
          <p:cNvSpPr/>
          <p:nvPr/>
        </p:nvSpPr>
        <p:spPr>
          <a:xfrm>
            <a:off x="6014504" y="651590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53" name="object 53"/>
          <p:cNvSpPr/>
          <p:nvPr/>
        </p:nvSpPr>
        <p:spPr>
          <a:xfrm>
            <a:off x="6103379" y="651590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54" name="object 54"/>
          <p:cNvSpPr/>
          <p:nvPr/>
        </p:nvSpPr>
        <p:spPr>
          <a:xfrm>
            <a:off x="6103385" y="651590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55" name="object 55"/>
          <p:cNvSpPr/>
          <p:nvPr/>
        </p:nvSpPr>
        <p:spPr>
          <a:xfrm>
            <a:off x="6192263" y="651590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56" name="object 56"/>
          <p:cNvSpPr/>
          <p:nvPr/>
        </p:nvSpPr>
        <p:spPr>
          <a:xfrm>
            <a:off x="6192271" y="651590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57" name="object 57"/>
          <p:cNvSpPr/>
          <p:nvPr/>
        </p:nvSpPr>
        <p:spPr>
          <a:xfrm>
            <a:off x="6014496" y="657124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58" name="object 58"/>
          <p:cNvSpPr/>
          <p:nvPr/>
        </p:nvSpPr>
        <p:spPr>
          <a:xfrm>
            <a:off x="6014504" y="657124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59" name="object 59"/>
          <p:cNvSpPr/>
          <p:nvPr/>
        </p:nvSpPr>
        <p:spPr>
          <a:xfrm>
            <a:off x="6103379" y="657124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60" name="object 60"/>
          <p:cNvSpPr/>
          <p:nvPr/>
        </p:nvSpPr>
        <p:spPr>
          <a:xfrm>
            <a:off x="6103385" y="657124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61" name="object 61"/>
          <p:cNvSpPr/>
          <p:nvPr/>
        </p:nvSpPr>
        <p:spPr>
          <a:xfrm>
            <a:off x="6192263" y="657124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62" name="object 62"/>
          <p:cNvSpPr/>
          <p:nvPr/>
        </p:nvSpPr>
        <p:spPr>
          <a:xfrm>
            <a:off x="6192271" y="657124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63" name="object 63"/>
          <p:cNvSpPr/>
          <p:nvPr/>
        </p:nvSpPr>
        <p:spPr>
          <a:xfrm>
            <a:off x="5926035" y="6208864"/>
            <a:ext cx="368935" cy="743585"/>
          </a:xfrm>
          <a:custGeom>
            <a:rect l="l" t="t" r="r" b="b"/>
            <a:pathLst>
              <a:path w="368935" h="743584">
                <a:moveTo>
                  <a:pt x="0" y="0"/>
                </a:moveTo>
                <a:lnTo>
                  <a:pt x="368477" y="0"/>
                </a:lnTo>
                <a:lnTo>
                  <a:pt x="368477" y="743305"/>
                </a:lnTo>
                <a:lnTo>
                  <a:pt x="0" y="743305"/>
                </a:lnTo>
                <a:lnTo>
                  <a:pt x="0" y="0"/>
                </a:lnTo>
                <a:close/>
              </a:path>
            </a:pathLst>
          </a:custGeom>
          <a:ln w="12700">
            <a:solidFill>
              <a:srgbClr val="003D51"/>
            </a:solidFill>
          </a:ln>
        </p:spPr>
        <p:txBody>
          <a:bodyPr wrap="square" lIns="0" tIns="0" rIns="0" bIns="0" rtlCol="0"/>
          <a:lstStyle/>
          <a:p/>
        </p:txBody>
      </p:sp>
      <p:sp>
        <p:nvSpPr>
          <p:cNvPr id="64" name="object 64"/>
          <p:cNvSpPr/>
          <p:nvPr/>
        </p:nvSpPr>
        <p:spPr>
          <a:xfrm>
            <a:off x="6431103" y="6375585"/>
            <a:ext cx="391160" cy="576580"/>
          </a:xfrm>
          <a:custGeom>
            <a:rect l="l" t="t" r="r" b="b"/>
            <a:pathLst>
              <a:path w="391159" h="576579">
                <a:moveTo>
                  <a:pt x="0" y="576579"/>
                </a:moveTo>
                <a:lnTo>
                  <a:pt x="391147" y="576579"/>
                </a:lnTo>
                <a:lnTo>
                  <a:pt x="391147" y="0"/>
                </a:lnTo>
                <a:lnTo>
                  <a:pt x="0" y="0"/>
                </a:lnTo>
                <a:lnTo>
                  <a:pt x="0" y="576579"/>
                </a:lnTo>
                <a:close/>
              </a:path>
            </a:pathLst>
          </a:custGeom>
          <a:solidFill>
            <a:srgbClr val="F8F3ED"/>
          </a:solidFill>
        </p:spPr>
        <p:txBody>
          <a:bodyPr wrap="square" lIns="0" tIns="0" rIns="0" bIns="0" rtlCol="0"/>
          <a:lstStyle/>
          <a:p/>
        </p:txBody>
      </p:sp>
      <p:sp>
        <p:nvSpPr>
          <p:cNvPr id="65" name="object 65"/>
          <p:cNvSpPr/>
          <p:nvPr/>
        </p:nvSpPr>
        <p:spPr>
          <a:xfrm>
            <a:off x="6431103" y="6374950"/>
            <a:ext cx="391160" cy="0"/>
          </a:xfrm>
          <a:custGeom>
            <a:rect l="l" t="t" r="r" b="b"/>
            <a:pathLst>
              <a:path w="391159">
                <a:moveTo>
                  <a:pt x="0" y="0"/>
                </a:moveTo>
                <a:lnTo>
                  <a:pt x="391147" y="0"/>
                </a:lnTo>
              </a:path>
            </a:pathLst>
          </a:custGeom>
          <a:ln w="3175">
            <a:solidFill>
              <a:srgbClr val="F8F3ED"/>
            </a:solidFill>
          </a:ln>
        </p:spPr>
        <p:txBody>
          <a:bodyPr wrap="square" lIns="0" tIns="0" rIns="0" bIns="0" rtlCol="0"/>
          <a:lstStyle/>
          <a:p/>
        </p:txBody>
      </p:sp>
      <p:sp>
        <p:nvSpPr>
          <p:cNvPr id="66" name="object 66"/>
          <p:cNvSpPr/>
          <p:nvPr/>
        </p:nvSpPr>
        <p:spPr>
          <a:xfrm>
            <a:off x="6431103" y="6373731"/>
            <a:ext cx="391160" cy="578485"/>
          </a:xfrm>
          <a:custGeom>
            <a:rect l="l" t="t" r="r" b="b"/>
            <a:pathLst>
              <a:path w="391159" h="578484">
                <a:moveTo>
                  <a:pt x="0" y="578434"/>
                </a:moveTo>
                <a:lnTo>
                  <a:pt x="0" y="2730"/>
                </a:lnTo>
                <a:lnTo>
                  <a:pt x="0" y="1219"/>
                </a:lnTo>
                <a:lnTo>
                  <a:pt x="1117" y="0"/>
                </a:lnTo>
                <a:lnTo>
                  <a:pt x="2501" y="0"/>
                </a:lnTo>
                <a:lnTo>
                  <a:pt x="388645" y="0"/>
                </a:lnTo>
                <a:lnTo>
                  <a:pt x="390029" y="0"/>
                </a:lnTo>
                <a:lnTo>
                  <a:pt x="391147" y="1219"/>
                </a:lnTo>
                <a:lnTo>
                  <a:pt x="391147" y="2730"/>
                </a:lnTo>
                <a:lnTo>
                  <a:pt x="391147" y="578434"/>
                </a:lnTo>
              </a:path>
            </a:pathLst>
          </a:custGeom>
          <a:ln w="12699">
            <a:solidFill>
              <a:srgbClr val="E4007C"/>
            </a:solidFill>
          </a:ln>
        </p:spPr>
        <p:txBody>
          <a:bodyPr wrap="square" lIns="0" tIns="0" rIns="0" bIns="0" rtlCol="0"/>
          <a:lstStyle/>
          <a:p/>
        </p:txBody>
      </p:sp>
      <p:sp>
        <p:nvSpPr>
          <p:cNvPr id="67" name="object 67"/>
          <p:cNvSpPr/>
          <p:nvPr/>
        </p:nvSpPr>
        <p:spPr>
          <a:xfrm>
            <a:off x="6513836" y="6542439"/>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68" name="object 68"/>
          <p:cNvSpPr/>
          <p:nvPr/>
        </p:nvSpPr>
        <p:spPr>
          <a:xfrm>
            <a:off x="6513840" y="6536089"/>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69" name="object 69"/>
          <p:cNvSpPr/>
          <p:nvPr/>
        </p:nvSpPr>
        <p:spPr>
          <a:xfrm>
            <a:off x="6612824" y="6542439"/>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70" name="object 70"/>
          <p:cNvSpPr/>
          <p:nvPr/>
        </p:nvSpPr>
        <p:spPr>
          <a:xfrm>
            <a:off x="6612828" y="6536089"/>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71" name="object 71"/>
          <p:cNvSpPr/>
          <p:nvPr/>
        </p:nvSpPr>
        <p:spPr>
          <a:xfrm>
            <a:off x="6711751" y="6542439"/>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72" name="object 72"/>
          <p:cNvSpPr/>
          <p:nvPr/>
        </p:nvSpPr>
        <p:spPr>
          <a:xfrm>
            <a:off x="6711753" y="6536089"/>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73" name="object 73"/>
          <p:cNvSpPr/>
          <p:nvPr/>
        </p:nvSpPr>
        <p:spPr>
          <a:xfrm>
            <a:off x="6513836" y="6446035"/>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74" name="object 74"/>
          <p:cNvSpPr/>
          <p:nvPr/>
        </p:nvSpPr>
        <p:spPr>
          <a:xfrm>
            <a:off x="6513840" y="6439683"/>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75" name="object 75"/>
          <p:cNvSpPr/>
          <p:nvPr/>
        </p:nvSpPr>
        <p:spPr>
          <a:xfrm>
            <a:off x="6612824" y="6446035"/>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76" name="object 76"/>
          <p:cNvSpPr/>
          <p:nvPr/>
        </p:nvSpPr>
        <p:spPr>
          <a:xfrm>
            <a:off x="6612828" y="6439683"/>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77" name="object 77"/>
          <p:cNvSpPr/>
          <p:nvPr/>
        </p:nvSpPr>
        <p:spPr>
          <a:xfrm>
            <a:off x="6711751" y="6446035"/>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78" name="object 78"/>
          <p:cNvSpPr/>
          <p:nvPr/>
        </p:nvSpPr>
        <p:spPr>
          <a:xfrm>
            <a:off x="6711753" y="6439683"/>
            <a:ext cx="24765" cy="12700"/>
          </a:xfrm>
          <a:custGeom>
            <a:rect l="l" t="t" r="r" b="b"/>
            <a:pathLst>
              <a:path w="24765" h="12700">
                <a:moveTo>
                  <a:pt x="0" y="12699"/>
                </a:moveTo>
                <a:lnTo>
                  <a:pt x="24676" y="12699"/>
                </a:lnTo>
                <a:lnTo>
                  <a:pt x="24676" y="0"/>
                </a:lnTo>
                <a:lnTo>
                  <a:pt x="0" y="0"/>
                </a:lnTo>
                <a:lnTo>
                  <a:pt x="0" y="12699"/>
                </a:lnTo>
                <a:close/>
              </a:path>
            </a:pathLst>
          </a:custGeom>
          <a:solidFill>
            <a:srgbClr val="003D51"/>
          </a:solidFill>
        </p:spPr>
        <p:txBody>
          <a:bodyPr wrap="square" lIns="0" tIns="0" rIns="0" bIns="0" rtlCol="0"/>
          <a:lstStyle/>
          <a:p/>
        </p:txBody>
      </p:sp>
      <p:sp>
        <p:nvSpPr>
          <p:cNvPr id="79" name="object 79"/>
          <p:cNvSpPr/>
          <p:nvPr/>
        </p:nvSpPr>
        <p:spPr>
          <a:xfrm>
            <a:off x="6612828" y="6638845"/>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80" name="object 80"/>
          <p:cNvSpPr/>
          <p:nvPr/>
        </p:nvSpPr>
        <p:spPr>
          <a:xfrm>
            <a:off x="6513840" y="6638845"/>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1" name="object 81"/>
          <p:cNvSpPr/>
          <p:nvPr/>
        </p:nvSpPr>
        <p:spPr>
          <a:xfrm>
            <a:off x="6711753" y="6638845"/>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2" name="object 82"/>
          <p:cNvSpPr/>
          <p:nvPr/>
        </p:nvSpPr>
        <p:spPr>
          <a:xfrm>
            <a:off x="6612828" y="6735254"/>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83" name="object 83"/>
          <p:cNvSpPr/>
          <p:nvPr/>
        </p:nvSpPr>
        <p:spPr>
          <a:xfrm>
            <a:off x="6513840" y="6735253"/>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4" name="object 84"/>
          <p:cNvSpPr/>
          <p:nvPr/>
        </p:nvSpPr>
        <p:spPr>
          <a:xfrm>
            <a:off x="6711753" y="6735253"/>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5" name="object 85"/>
          <p:cNvSpPr/>
          <p:nvPr/>
        </p:nvSpPr>
        <p:spPr>
          <a:xfrm>
            <a:off x="6612828" y="6831658"/>
            <a:ext cx="24765" cy="0"/>
          </a:xfrm>
          <a:custGeom>
            <a:rect l="l" t="t" r="r" b="b"/>
            <a:pathLst>
              <a:path w="24765">
                <a:moveTo>
                  <a:pt x="0" y="0"/>
                </a:moveTo>
                <a:lnTo>
                  <a:pt x="24676" y="0"/>
                </a:lnTo>
                <a:lnTo>
                  <a:pt x="0" y="0"/>
                </a:lnTo>
                <a:close/>
              </a:path>
            </a:pathLst>
          </a:custGeom>
          <a:ln w="12700">
            <a:solidFill>
              <a:srgbClr val="003D51"/>
            </a:solidFill>
          </a:ln>
        </p:spPr>
        <p:txBody>
          <a:bodyPr wrap="square" lIns="0" tIns="0" rIns="0" bIns="0" rtlCol="0"/>
          <a:lstStyle/>
          <a:p/>
        </p:txBody>
      </p:sp>
      <p:sp>
        <p:nvSpPr>
          <p:cNvPr id="86" name="object 86"/>
          <p:cNvSpPr/>
          <p:nvPr/>
        </p:nvSpPr>
        <p:spPr>
          <a:xfrm>
            <a:off x="6513840" y="6831658"/>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7" name="object 87"/>
          <p:cNvSpPr/>
          <p:nvPr/>
        </p:nvSpPr>
        <p:spPr>
          <a:xfrm>
            <a:off x="6711753" y="6831658"/>
            <a:ext cx="24765" cy="0"/>
          </a:xfrm>
          <a:custGeom>
            <a:rect l="l" t="t" r="r" b="b"/>
            <a:pathLst>
              <a:path w="24765">
                <a:moveTo>
                  <a:pt x="0" y="0"/>
                </a:moveTo>
                <a:lnTo>
                  <a:pt x="24676" y="0"/>
                </a:lnTo>
              </a:path>
            </a:pathLst>
          </a:custGeom>
          <a:ln w="12700">
            <a:solidFill>
              <a:srgbClr val="003D51"/>
            </a:solidFill>
          </a:ln>
        </p:spPr>
        <p:txBody>
          <a:bodyPr wrap="square" lIns="0" tIns="0" rIns="0" bIns="0" rtlCol="0"/>
          <a:lstStyle/>
          <a:p/>
        </p:txBody>
      </p:sp>
      <p:sp>
        <p:nvSpPr>
          <p:cNvPr id="88" name="object 88"/>
          <p:cNvSpPr/>
          <p:nvPr/>
        </p:nvSpPr>
        <p:spPr>
          <a:xfrm>
            <a:off x="6944791" y="6208864"/>
            <a:ext cx="368935" cy="743585"/>
          </a:xfrm>
          <a:custGeom>
            <a:rect l="l" t="t" r="r" b="b"/>
            <a:pathLst>
              <a:path w="368934" h="743584">
                <a:moveTo>
                  <a:pt x="0" y="0"/>
                </a:moveTo>
                <a:lnTo>
                  <a:pt x="368477" y="0"/>
                </a:lnTo>
                <a:lnTo>
                  <a:pt x="368477" y="743305"/>
                </a:lnTo>
                <a:lnTo>
                  <a:pt x="0" y="743305"/>
                </a:lnTo>
                <a:lnTo>
                  <a:pt x="0" y="0"/>
                </a:lnTo>
                <a:close/>
              </a:path>
            </a:pathLst>
          </a:custGeom>
          <a:solidFill>
            <a:srgbClr val="F3E6DD"/>
          </a:solidFill>
        </p:spPr>
        <p:txBody>
          <a:bodyPr wrap="square" lIns="0" tIns="0" rIns="0" bIns="0" rtlCol="0"/>
          <a:lstStyle/>
          <a:p/>
        </p:txBody>
      </p:sp>
      <p:sp>
        <p:nvSpPr>
          <p:cNvPr id="89" name="object 89"/>
          <p:cNvSpPr/>
          <p:nvPr/>
        </p:nvSpPr>
        <p:spPr>
          <a:xfrm>
            <a:off x="6944791" y="6208864"/>
            <a:ext cx="368935" cy="743585"/>
          </a:xfrm>
          <a:custGeom>
            <a:rect l="l" t="t" r="r" b="b"/>
            <a:pathLst>
              <a:path w="368934" h="743584">
                <a:moveTo>
                  <a:pt x="0" y="0"/>
                </a:moveTo>
                <a:lnTo>
                  <a:pt x="368477" y="0"/>
                </a:lnTo>
                <a:lnTo>
                  <a:pt x="368477" y="743305"/>
                </a:lnTo>
                <a:lnTo>
                  <a:pt x="0" y="743305"/>
                </a:lnTo>
                <a:lnTo>
                  <a:pt x="0" y="0"/>
                </a:lnTo>
                <a:close/>
              </a:path>
            </a:pathLst>
          </a:custGeom>
          <a:ln w="12700">
            <a:solidFill>
              <a:srgbClr val="E4007C"/>
            </a:solidFill>
          </a:ln>
        </p:spPr>
        <p:txBody>
          <a:bodyPr wrap="square" lIns="0" tIns="0" rIns="0" bIns="0" rtlCol="0"/>
          <a:lstStyle/>
          <a:p/>
        </p:txBody>
      </p:sp>
      <p:sp>
        <p:nvSpPr>
          <p:cNvPr id="90" name="object 90"/>
          <p:cNvSpPr/>
          <p:nvPr/>
        </p:nvSpPr>
        <p:spPr>
          <a:xfrm>
            <a:off x="7033803" y="652235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1" name="object 91"/>
          <p:cNvSpPr/>
          <p:nvPr/>
        </p:nvSpPr>
        <p:spPr>
          <a:xfrm>
            <a:off x="7033810" y="652235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2" name="object 92"/>
          <p:cNvSpPr/>
          <p:nvPr/>
        </p:nvSpPr>
        <p:spPr>
          <a:xfrm>
            <a:off x="7122685" y="652235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3" name="object 93"/>
          <p:cNvSpPr/>
          <p:nvPr/>
        </p:nvSpPr>
        <p:spPr>
          <a:xfrm>
            <a:off x="7122692" y="652235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4" name="object 94"/>
          <p:cNvSpPr/>
          <p:nvPr/>
        </p:nvSpPr>
        <p:spPr>
          <a:xfrm>
            <a:off x="7211569" y="652235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5" name="object 95"/>
          <p:cNvSpPr/>
          <p:nvPr/>
        </p:nvSpPr>
        <p:spPr>
          <a:xfrm>
            <a:off x="7211578" y="652235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6" name="object 96"/>
          <p:cNvSpPr/>
          <p:nvPr/>
        </p:nvSpPr>
        <p:spPr>
          <a:xfrm>
            <a:off x="7033803" y="65776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7" name="object 97"/>
          <p:cNvSpPr/>
          <p:nvPr/>
        </p:nvSpPr>
        <p:spPr>
          <a:xfrm>
            <a:off x="7033810" y="657769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8" name="object 98"/>
          <p:cNvSpPr/>
          <p:nvPr/>
        </p:nvSpPr>
        <p:spPr>
          <a:xfrm>
            <a:off x="7122685" y="65776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99" name="object 99"/>
          <p:cNvSpPr/>
          <p:nvPr/>
        </p:nvSpPr>
        <p:spPr>
          <a:xfrm>
            <a:off x="7122692" y="657769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0" name="object 100"/>
          <p:cNvSpPr/>
          <p:nvPr/>
        </p:nvSpPr>
        <p:spPr>
          <a:xfrm>
            <a:off x="7211569" y="6577696"/>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1" name="object 101"/>
          <p:cNvSpPr/>
          <p:nvPr/>
        </p:nvSpPr>
        <p:spPr>
          <a:xfrm>
            <a:off x="7211578" y="657769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2" name="object 102"/>
          <p:cNvSpPr/>
          <p:nvPr/>
        </p:nvSpPr>
        <p:spPr>
          <a:xfrm>
            <a:off x="7033803" y="646701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03" name="object 103"/>
          <p:cNvSpPr/>
          <p:nvPr/>
        </p:nvSpPr>
        <p:spPr>
          <a:xfrm>
            <a:off x="7033810" y="646701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4" name="object 104"/>
          <p:cNvSpPr/>
          <p:nvPr/>
        </p:nvSpPr>
        <p:spPr>
          <a:xfrm>
            <a:off x="7122685" y="646701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05" name="object 105"/>
          <p:cNvSpPr/>
          <p:nvPr/>
        </p:nvSpPr>
        <p:spPr>
          <a:xfrm>
            <a:off x="7122692" y="646701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6" name="object 106"/>
          <p:cNvSpPr/>
          <p:nvPr/>
        </p:nvSpPr>
        <p:spPr>
          <a:xfrm>
            <a:off x="7211569" y="646701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07" name="object 107"/>
          <p:cNvSpPr/>
          <p:nvPr/>
        </p:nvSpPr>
        <p:spPr>
          <a:xfrm>
            <a:off x="7211578" y="6467015"/>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08" name="object 108"/>
          <p:cNvSpPr/>
          <p:nvPr/>
        </p:nvSpPr>
        <p:spPr>
          <a:xfrm>
            <a:off x="7033803" y="6633026"/>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09" name="object 109"/>
          <p:cNvSpPr/>
          <p:nvPr/>
        </p:nvSpPr>
        <p:spPr>
          <a:xfrm>
            <a:off x="7033810" y="6633030"/>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0" name="object 110"/>
          <p:cNvSpPr/>
          <p:nvPr/>
        </p:nvSpPr>
        <p:spPr>
          <a:xfrm>
            <a:off x="7122685" y="6633026"/>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11" name="object 111"/>
          <p:cNvSpPr/>
          <p:nvPr/>
        </p:nvSpPr>
        <p:spPr>
          <a:xfrm>
            <a:off x="7122692" y="6633030"/>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2" name="object 112"/>
          <p:cNvSpPr/>
          <p:nvPr/>
        </p:nvSpPr>
        <p:spPr>
          <a:xfrm>
            <a:off x="7211569" y="6633026"/>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13" name="object 113"/>
          <p:cNvSpPr/>
          <p:nvPr/>
        </p:nvSpPr>
        <p:spPr>
          <a:xfrm>
            <a:off x="7211578" y="6633030"/>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4" name="object 114"/>
          <p:cNvSpPr/>
          <p:nvPr/>
        </p:nvSpPr>
        <p:spPr>
          <a:xfrm>
            <a:off x="7033803" y="635634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5" name="object 115"/>
          <p:cNvSpPr/>
          <p:nvPr/>
        </p:nvSpPr>
        <p:spPr>
          <a:xfrm>
            <a:off x="7033810" y="6356338"/>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16" name="object 116"/>
          <p:cNvSpPr/>
          <p:nvPr/>
        </p:nvSpPr>
        <p:spPr>
          <a:xfrm>
            <a:off x="7122685" y="635634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7" name="object 117"/>
          <p:cNvSpPr/>
          <p:nvPr/>
        </p:nvSpPr>
        <p:spPr>
          <a:xfrm>
            <a:off x="7122692" y="6356338"/>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18" name="object 118"/>
          <p:cNvSpPr/>
          <p:nvPr/>
        </p:nvSpPr>
        <p:spPr>
          <a:xfrm>
            <a:off x="7211569" y="6356344"/>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19" name="object 119"/>
          <p:cNvSpPr/>
          <p:nvPr/>
        </p:nvSpPr>
        <p:spPr>
          <a:xfrm>
            <a:off x="7211578" y="6356338"/>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20" name="object 120"/>
          <p:cNvSpPr/>
          <p:nvPr/>
        </p:nvSpPr>
        <p:spPr>
          <a:xfrm>
            <a:off x="7033803" y="64116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1" name="object 121"/>
          <p:cNvSpPr/>
          <p:nvPr/>
        </p:nvSpPr>
        <p:spPr>
          <a:xfrm>
            <a:off x="7033810" y="641167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22" name="object 122"/>
          <p:cNvSpPr/>
          <p:nvPr/>
        </p:nvSpPr>
        <p:spPr>
          <a:xfrm>
            <a:off x="7122685" y="64116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3" name="object 123"/>
          <p:cNvSpPr/>
          <p:nvPr/>
        </p:nvSpPr>
        <p:spPr>
          <a:xfrm>
            <a:off x="7122692" y="641167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24" name="object 124"/>
          <p:cNvSpPr/>
          <p:nvPr/>
        </p:nvSpPr>
        <p:spPr>
          <a:xfrm>
            <a:off x="7211569" y="6411679"/>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5" name="object 125"/>
          <p:cNvSpPr/>
          <p:nvPr/>
        </p:nvSpPr>
        <p:spPr>
          <a:xfrm>
            <a:off x="7211578" y="641167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26" name="object 126"/>
          <p:cNvSpPr/>
          <p:nvPr/>
        </p:nvSpPr>
        <p:spPr>
          <a:xfrm>
            <a:off x="6945338" y="6208864"/>
            <a:ext cx="368935" cy="743585"/>
          </a:xfrm>
          <a:custGeom>
            <a:rect l="l" t="t" r="r" b="b"/>
            <a:pathLst>
              <a:path w="368934" h="743584">
                <a:moveTo>
                  <a:pt x="0" y="0"/>
                </a:moveTo>
                <a:lnTo>
                  <a:pt x="368477" y="0"/>
                </a:lnTo>
                <a:lnTo>
                  <a:pt x="368477" y="743305"/>
                </a:lnTo>
                <a:lnTo>
                  <a:pt x="0" y="743305"/>
                </a:lnTo>
                <a:lnTo>
                  <a:pt x="0" y="0"/>
                </a:lnTo>
                <a:close/>
              </a:path>
            </a:pathLst>
          </a:custGeom>
          <a:ln w="12700">
            <a:solidFill>
              <a:srgbClr val="003D51"/>
            </a:solidFill>
          </a:ln>
        </p:spPr>
        <p:txBody>
          <a:bodyPr wrap="square" lIns="0" tIns="0" rIns="0" bIns="0" rtlCol="0"/>
          <a:lstStyle/>
          <a:p/>
        </p:txBody>
      </p:sp>
      <p:sp>
        <p:nvSpPr>
          <p:cNvPr id="127" name="object 127"/>
          <p:cNvSpPr/>
          <p:nvPr/>
        </p:nvSpPr>
        <p:spPr>
          <a:xfrm>
            <a:off x="7033793" y="668837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8" name="object 128"/>
          <p:cNvSpPr/>
          <p:nvPr/>
        </p:nvSpPr>
        <p:spPr>
          <a:xfrm>
            <a:off x="7033807" y="668837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29" name="object 129"/>
          <p:cNvSpPr/>
          <p:nvPr/>
        </p:nvSpPr>
        <p:spPr>
          <a:xfrm>
            <a:off x="7122683" y="668837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0" name="object 130"/>
          <p:cNvSpPr/>
          <p:nvPr/>
        </p:nvSpPr>
        <p:spPr>
          <a:xfrm>
            <a:off x="7122689" y="668837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1" name="object 131"/>
          <p:cNvSpPr/>
          <p:nvPr/>
        </p:nvSpPr>
        <p:spPr>
          <a:xfrm>
            <a:off x="7211565" y="6688378"/>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2" name="object 132"/>
          <p:cNvSpPr/>
          <p:nvPr/>
        </p:nvSpPr>
        <p:spPr>
          <a:xfrm>
            <a:off x="7211574" y="6688373"/>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3" name="object 133"/>
          <p:cNvSpPr/>
          <p:nvPr/>
        </p:nvSpPr>
        <p:spPr>
          <a:xfrm>
            <a:off x="7033798" y="674370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34" name="object 134"/>
          <p:cNvSpPr/>
          <p:nvPr/>
        </p:nvSpPr>
        <p:spPr>
          <a:xfrm>
            <a:off x="7033807" y="6743711"/>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5" name="object 135"/>
          <p:cNvSpPr/>
          <p:nvPr/>
        </p:nvSpPr>
        <p:spPr>
          <a:xfrm>
            <a:off x="7122683" y="674370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36" name="object 136"/>
          <p:cNvSpPr/>
          <p:nvPr/>
        </p:nvSpPr>
        <p:spPr>
          <a:xfrm>
            <a:off x="7122689" y="6743711"/>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7" name="object 137"/>
          <p:cNvSpPr/>
          <p:nvPr/>
        </p:nvSpPr>
        <p:spPr>
          <a:xfrm>
            <a:off x="7211565" y="6743707"/>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38" name="object 138"/>
          <p:cNvSpPr/>
          <p:nvPr/>
        </p:nvSpPr>
        <p:spPr>
          <a:xfrm>
            <a:off x="7211574" y="6743711"/>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39" name="object 139"/>
          <p:cNvSpPr/>
          <p:nvPr/>
        </p:nvSpPr>
        <p:spPr>
          <a:xfrm>
            <a:off x="7033798" y="679905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40" name="object 140"/>
          <p:cNvSpPr/>
          <p:nvPr/>
        </p:nvSpPr>
        <p:spPr>
          <a:xfrm>
            <a:off x="7033807" y="679905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41" name="object 141"/>
          <p:cNvSpPr/>
          <p:nvPr/>
        </p:nvSpPr>
        <p:spPr>
          <a:xfrm>
            <a:off x="7122683" y="679905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42" name="object 142"/>
          <p:cNvSpPr/>
          <p:nvPr/>
        </p:nvSpPr>
        <p:spPr>
          <a:xfrm>
            <a:off x="7122689" y="679905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43" name="object 143"/>
          <p:cNvSpPr/>
          <p:nvPr/>
        </p:nvSpPr>
        <p:spPr>
          <a:xfrm>
            <a:off x="7211565" y="6799057"/>
            <a:ext cx="12700" cy="23495"/>
          </a:xfrm>
          <a:custGeom>
            <a:rect l="l" t="t" r="r" b="b"/>
            <a:pathLst>
              <a:path w="12700" h="23495">
                <a:moveTo>
                  <a:pt x="0" y="22910"/>
                </a:moveTo>
                <a:lnTo>
                  <a:pt x="12700" y="22910"/>
                </a:lnTo>
                <a:lnTo>
                  <a:pt x="12700" y="0"/>
                </a:lnTo>
                <a:lnTo>
                  <a:pt x="0" y="0"/>
                </a:lnTo>
                <a:lnTo>
                  <a:pt x="0" y="22910"/>
                </a:lnTo>
                <a:close/>
              </a:path>
            </a:pathLst>
          </a:custGeom>
          <a:solidFill>
            <a:srgbClr val="003D51"/>
          </a:solidFill>
        </p:spPr>
        <p:txBody>
          <a:bodyPr wrap="square" lIns="0" tIns="0" rIns="0" bIns="0" rtlCol="0"/>
          <a:lstStyle/>
          <a:p/>
        </p:txBody>
      </p:sp>
      <p:sp>
        <p:nvSpPr>
          <p:cNvPr id="144" name="object 144"/>
          <p:cNvSpPr/>
          <p:nvPr/>
        </p:nvSpPr>
        <p:spPr>
          <a:xfrm>
            <a:off x="7211574" y="6799051"/>
            <a:ext cx="12700" cy="23495"/>
          </a:xfrm>
          <a:custGeom>
            <a:rect l="l" t="t" r="r" b="b"/>
            <a:pathLst>
              <a:path w="12700" h="23495">
                <a:moveTo>
                  <a:pt x="0" y="22923"/>
                </a:moveTo>
                <a:lnTo>
                  <a:pt x="12700" y="22923"/>
                </a:lnTo>
                <a:lnTo>
                  <a:pt x="12700" y="0"/>
                </a:lnTo>
                <a:lnTo>
                  <a:pt x="0" y="0"/>
                </a:lnTo>
                <a:lnTo>
                  <a:pt x="0" y="22923"/>
                </a:lnTo>
                <a:close/>
              </a:path>
            </a:pathLst>
          </a:custGeom>
          <a:solidFill>
            <a:srgbClr val="003D51"/>
          </a:solidFill>
        </p:spPr>
        <p:txBody>
          <a:bodyPr wrap="square" lIns="0" tIns="0" rIns="0" bIns="0" rtlCol="0"/>
          <a:lstStyle/>
          <a:p/>
        </p:txBody>
      </p:sp>
      <p:sp>
        <p:nvSpPr>
          <p:cNvPr id="145" name="object 145"/>
          <p:cNvSpPr/>
          <p:nvPr/>
        </p:nvSpPr>
        <p:spPr>
          <a:xfrm>
            <a:off x="1" y="6952166"/>
            <a:ext cx="7394575" cy="0"/>
          </a:xfrm>
          <a:custGeom>
            <a:rect l="l" t="t" r="r" b="b"/>
            <a:pathLst>
              <a:path w="7394575">
                <a:moveTo>
                  <a:pt x="0" y="0"/>
                </a:moveTo>
                <a:lnTo>
                  <a:pt x="7394257" y="0"/>
                </a:lnTo>
              </a:path>
            </a:pathLst>
          </a:custGeom>
          <a:ln w="12700">
            <a:solidFill>
              <a:srgbClr val="003D4F"/>
            </a:solidFill>
          </a:ln>
        </p:spPr>
        <p:txBody>
          <a:bodyPr wrap="square" lIns="0" tIns="0" rIns="0" bIns="0" rtlCol="0"/>
          <a:lstStyle/>
          <a:p/>
        </p:txBody>
      </p:sp>
      <p:sp>
        <p:nvSpPr>
          <p:cNvPr id="146" name="object 146"/>
          <p:cNvSpPr/>
          <p:nvPr/>
        </p:nvSpPr>
        <p:spPr>
          <a:xfrm>
            <a:off x="8475298" y="6951471"/>
            <a:ext cx="956944" cy="0"/>
          </a:xfrm>
          <a:custGeom>
            <a:rect l="l" t="t" r="r" b="b"/>
            <a:pathLst>
              <a:path w="956944">
                <a:moveTo>
                  <a:pt x="0" y="0"/>
                </a:moveTo>
                <a:lnTo>
                  <a:pt x="956602" y="0"/>
                </a:lnTo>
              </a:path>
            </a:pathLst>
          </a:custGeom>
          <a:ln w="12700">
            <a:solidFill>
              <a:srgbClr val="003D4F"/>
            </a:solidFill>
          </a:ln>
        </p:spPr>
        <p:txBody>
          <a:bodyPr wrap="square" lIns="0" tIns="0" rIns="0" bIns="0" rtlCol="0"/>
          <a:lstStyle/>
          <a:p/>
        </p:txBody>
      </p:sp>
      <p:sp>
        <p:nvSpPr>
          <p:cNvPr id="147" name="object 147"/>
          <p:cNvSpPr/>
          <p:nvPr/>
        </p:nvSpPr>
        <p:spPr>
          <a:xfrm>
            <a:off x="7939746" y="6817978"/>
            <a:ext cx="131445" cy="268605"/>
          </a:xfrm>
          <a:custGeom>
            <a:rect l="l" t="t" r="r" b="b"/>
            <a:pathLst>
              <a:path w="131445" h="268604">
                <a:moveTo>
                  <a:pt x="1536" y="0"/>
                </a:moveTo>
                <a:lnTo>
                  <a:pt x="127139" y="126187"/>
                </a:lnTo>
                <a:lnTo>
                  <a:pt x="131127" y="130200"/>
                </a:lnTo>
                <a:lnTo>
                  <a:pt x="131127" y="136677"/>
                </a:lnTo>
                <a:lnTo>
                  <a:pt x="127139" y="140677"/>
                </a:lnTo>
                <a:lnTo>
                  <a:pt x="0" y="268401"/>
                </a:lnTo>
              </a:path>
            </a:pathLst>
          </a:custGeom>
          <a:ln w="12700">
            <a:solidFill>
              <a:srgbClr val="E227B3"/>
            </a:solidFill>
          </a:ln>
        </p:spPr>
        <p:txBody>
          <a:bodyPr wrap="square" lIns="0" tIns="0" rIns="0" bIns="0" rtlCol="0"/>
          <a:lstStyle/>
          <a:p/>
        </p:txBody>
      </p:sp>
      <p:sp>
        <p:nvSpPr>
          <p:cNvPr id="148" name="object 148"/>
          <p:cNvSpPr/>
          <p:nvPr/>
        </p:nvSpPr>
        <p:spPr>
          <a:xfrm>
            <a:off x="7320167" y="6951826"/>
            <a:ext cx="1153795" cy="0"/>
          </a:xfrm>
          <a:custGeom>
            <a:rect l="l" t="t" r="r" b="b"/>
            <a:pathLst>
              <a:path w="1153795">
                <a:moveTo>
                  <a:pt x="0" y="0"/>
                </a:moveTo>
                <a:lnTo>
                  <a:pt x="1153223" y="0"/>
                </a:lnTo>
              </a:path>
            </a:pathLst>
          </a:custGeom>
          <a:ln w="12700">
            <a:solidFill>
              <a:srgbClr val="E227B3"/>
            </a:solidFill>
            <a:prstDash val="dash"/>
          </a:ln>
        </p:spPr>
        <p:txBody>
          <a:bodyPr wrap="square" lIns="0" tIns="0" rIns="0" bIns="0" rtlCol="0"/>
          <a:lstStyle/>
          <a:p/>
        </p:txBody>
      </p:sp>
      <p:sp>
        <p:nvSpPr>
          <p:cNvPr id="149" name="object 149"/>
          <p:cNvSpPr/>
          <p:nvPr/>
        </p:nvSpPr>
        <p:spPr>
          <a:xfrm>
            <a:off x="8908884" y="6626250"/>
            <a:ext cx="213360" cy="325755"/>
          </a:xfrm>
          <a:custGeom>
            <a:rect l="l" t="t" r="r" b="b"/>
            <a:pathLst>
              <a:path w="213359" h="325754">
                <a:moveTo>
                  <a:pt x="213080" y="325221"/>
                </a:moveTo>
                <a:lnTo>
                  <a:pt x="0" y="325221"/>
                </a:lnTo>
                <a:lnTo>
                  <a:pt x="0" y="0"/>
                </a:lnTo>
                <a:lnTo>
                  <a:pt x="213080" y="0"/>
                </a:lnTo>
                <a:lnTo>
                  <a:pt x="213080" y="325221"/>
                </a:lnTo>
                <a:close/>
              </a:path>
            </a:pathLst>
          </a:custGeom>
          <a:solidFill>
            <a:srgbClr val="E8D7C7"/>
          </a:solidFill>
        </p:spPr>
        <p:txBody>
          <a:bodyPr wrap="square" lIns="0" tIns="0" rIns="0" bIns="0" rtlCol="0"/>
          <a:lstStyle/>
          <a:p/>
        </p:txBody>
      </p:sp>
      <p:sp>
        <p:nvSpPr>
          <p:cNvPr id="150" name="object 150"/>
          <p:cNvSpPr/>
          <p:nvPr/>
        </p:nvSpPr>
        <p:spPr>
          <a:xfrm>
            <a:off x="8908884" y="6626250"/>
            <a:ext cx="213360" cy="325755"/>
          </a:xfrm>
          <a:custGeom>
            <a:rect l="l" t="t" r="r" b="b"/>
            <a:pathLst>
              <a:path w="213359" h="325754">
                <a:moveTo>
                  <a:pt x="213080" y="325221"/>
                </a:moveTo>
                <a:lnTo>
                  <a:pt x="0" y="325221"/>
                </a:lnTo>
                <a:lnTo>
                  <a:pt x="0" y="0"/>
                </a:lnTo>
                <a:lnTo>
                  <a:pt x="213080" y="0"/>
                </a:lnTo>
                <a:lnTo>
                  <a:pt x="213080" y="325221"/>
                </a:lnTo>
                <a:close/>
              </a:path>
            </a:pathLst>
          </a:custGeom>
          <a:ln w="12700">
            <a:solidFill>
              <a:srgbClr val="003B4F"/>
            </a:solidFill>
          </a:ln>
        </p:spPr>
        <p:txBody>
          <a:bodyPr wrap="square" lIns="0" tIns="0" rIns="0" bIns="0" rtlCol="0"/>
          <a:lstStyle/>
          <a:p/>
        </p:txBody>
      </p:sp>
      <p:sp>
        <p:nvSpPr>
          <p:cNvPr id="151" name="object 151"/>
          <p:cNvSpPr/>
          <p:nvPr/>
        </p:nvSpPr>
        <p:spPr>
          <a:xfrm>
            <a:off x="8908886" y="6340787"/>
            <a:ext cx="213360" cy="285750"/>
          </a:xfrm>
          <a:custGeom>
            <a:rect l="l" t="t" r="r" b="b"/>
            <a:pathLst>
              <a:path w="213359" h="285750">
                <a:moveTo>
                  <a:pt x="107861" y="0"/>
                </a:moveTo>
                <a:lnTo>
                  <a:pt x="105219" y="0"/>
                </a:lnTo>
                <a:lnTo>
                  <a:pt x="3327" y="105384"/>
                </a:lnTo>
                <a:lnTo>
                  <a:pt x="0" y="113614"/>
                </a:lnTo>
                <a:lnTo>
                  <a:pt x="0" y="285457"/>
                </a:lnTo>
                <a:lnTo>
                  <a:pt x="213080" y="285457"/>
                </a:lnTo>
                <a:lnTo>
                  <a:pt x="213080" y="113614"/>
                </a:lnTo>
                <a:lnTo>
                  <a:pt x="209753" y="105384"/>
                </a:lnTo>
                <a:lnTo>
                  <a:pt x="107861" y="0"/>
                </a:lnTo>
                <a:close/>
              </a:path>
            </a:pathLst>
          </a:custGeom>
          <a:solidFill>
            <a:srgbClr val="FCFAF8"/>
          </a:solidFill>
        </p:spPr>
        <p:txBody>
          <a:bodyPr wrap="square" lIns="0" tIns="0" rIns="0" bIns="0" rtlCol="0"/>
          <a:lstStyle/>
          <a:p/>
        </p:txBody>
      </p:sp>
      <p:sp>
        <p:nvSpPr>
          <p:cNvPr id="152" name="object 152"/>
          <p:cNvSpPr/>
          <p:nvPr/>
        </p:nvSpPr>
        <p:spPr>
          <a:xfrm>
            <a:off x="8908886" y="6340787"/>
            <a:ext cx="213360" cy="285750"/>
          </a:xfrm>
          <a:custGeom>
            <a:rect l="l" t="t" r="r" b="b"/>
            <a:pathLst>
              <a:path w="213359" h="285750">
                <a:moveTo>
                  <a:pt x="213080" y="285457"/>
                </a:moveTo>
                <a:lnTo>
                  <a:pt x="0" y="285457"/>
                </a:lnTo>
                <a:lnTo>
                  <a:pt x="0" y="122173"/>
                </a:lnTo>
                <a:lnTo>
                  <a:pt x="0" y="113614"/>
                </a:lnTo>
                <a:lnTo>
                  <a:pt x="3327" y="105384"/>
                </a:lnTo>
                <a:lnTo>
                  <a:pt x="9271" y="99237"/>
                </a:lnTo>
                <a:lnTo>
                  <a:pt x="103619" y="1650"/>
                </a:lnTo>
                <a:lnTo>
                  <a:pt x="105219" y="0"/>
                </a:lnTo>
                <a:lnTo>
                  <a:pt x="107861" y="0"/>
                </a:lnTo>
                <a:lnTo>
                  <a:pt x="109461" y="1650"/>
                </a:lnTo>
                <a:lnTo>
                  <a:pt x="203809" y="99237"/>
                </a:lnTo>
                <a:lnTo>
                  <a:pt x="209753" y="105384"/>
                </a:lnTo>
                <a:lnTo>
                  <a:pt x="213080" y="113614"/>
                </a:lnTo>
                <a:lnTo>
                  <a:pt x="213080" y="122173"/>
                </a:lnTo>
                <a:lnTo>
                  <a:pt x="213080" y="285457"/>
                </a:lnTo>
                <a:close/>
              </a:path>
            </a:pathLst>
          </a:custGeom>
          <a:ln w="12700">
            <a:solidFill>
              <a:srgbClr val="003B4F"/>
            </a:solidFill>
          </a:ln>
        </p:spPr>
        <p:txBody>
          <a:bodyPr wrap="square" lIns="0" tIns="0" rIns="0" bIns="0" rtlCol="0"/>
          <a:lstStyle/>
          <a:p/>
        </p:txBody>
      </p:sp>
      <p:sp>
        <p:nvSpPr>
          <p:cNvPr id="153" name="object 153"/>
          <p:cNvSpPr/>
          <p:nvPr/>
        </p:nvSpPr>
        <p:spPr>
          <a:xfrm>
            <a:off x="8695809" y="6626246"/>
            <a:ext cx="213360" cy="325755"/>
          </a:xfrm>
          <a:custGeom>
            <a:rect l="l" t="t" r="r" b="b"/>
            <a:pathLst>
              <a:path w="213359" h="325754">
                <a:moveTo>
                  <a:pt x="213080" y="0"/>
                </a:moveTo>
                <a:lnTo>
                  <a:pt x="330" y="0"/>
                </a:lnTo>
                <a:lnTo>
                  <a:pt x="0" y="330"/>
                </a:lnTo>
                <a:lnTo>
                  <a:pt x="0" y="325221"/>
                </a:lnTo>
                <a:lnTo>
                  <a:pt x="213080" y="325221"/>
                </a:lnTo>
                <a:lnTo>
                  <a:pt x="213080" y="0"/>
                </a:lnTo>
                <a:close/>
              </a:path>
            </a:pathLst>
          </a:custGeom>
          <a:solidFill>
            <a:srgbClr val="EFE2D4"/>
          </a:solidFill>
        </p:spPr>
        <p:txBody>
          <a:bodyPr wrap="square" lIns="0" tIns="0" rIns="0" bIns="0" rtlCol="0"/>
          <a:lstStyle/>
          <a:p/>
        </p:txBody>
      </p:sp>
      <p:sp>
        <p:nvSpPr>
          <p:cNvPr id="154" name="object 154"/>
          <p:cNvSpPr/>
          <p:nvPr/>
        </p:nvSpPr>
        <p:spPr>
          <a:xfrm>
            <a:off x="8695809" y="6626246"/>
            <a:ext cx="213360" cy="325755"/>
          </a:xfrm>
          <a:custGeom>
            <a:rect l="l" t="t" r="r" b="b"/>
            <a:pathLst>
              <a:path w="213359" h="325754">
                <a:moveTo>
                  <a:pt x="213080" y="0"/>
                </a:moveTo>
                <a:lnTo>
                  <a:pt x="213080" y="325221"/>
                </a:lnTo>
                <a:lnTo>
                  <a:pt x="0" y="325221"/>
                </a:lnTo>
                <a:lnTo>
                  <a:pt x="0" y="723"/>
                </a:lnTo>
                <a:lnTo>
                  <a:pt x="0" y="330"/>
                </a:lnTo>
                <a:lnTo>
                  <a:pt x="330" y="0"/>
                </a:lnTo>
                <a:lnTo>
                  <a:pt x="723" y="0"/>
                </a:lnTo>
                <a:lnTo>
                  <a:pt x="213080" y="0"/>
                </a:lnTo>
                <a:close/>
              </a:path>
            </a:pathLst>
          </a:custGeom>
          <a:ln w="12700">
            <a:solidFill>
              <a:srgbClr val="003B4F"/>
            </a:solidFill>
          </a:ln>
        </p:spPr>
        <p:txBody>
          <a:bodyPr wrap="square" lIns="0" tIns="0" rIns="0" bIns="0" rtlCol="0"/>
          <a:lstStyle/>
          <a:p/>
        </p:txBody>
      </p:sp>
      <p:sp>
        <p:nvSpPr>
          <p:cNvPr id="155" name="object 155"/>
          <p:cNvSpPr/>
          <p:nvPr/>
        </p:nvSpPr>
        <p:spPr>
          <a:xfrm>
            <a:off x="8482732" y="6788858"/>
            <a:ext cx="213360" cy="163195"/>
          </a:xfrm>
          <a:custGeom>
            <a:rect l="l" t="t" r="r" b="b"/>
            <a:pathLst>
              <a:path w="213359" h="163195">
                <a:moveTo>
                  <a:pt x="213080" y="0"/>
                </a:moveTo>
                <a:lnTo>
                  <a:pt x="330" y="0"/>
                </a:lnTo>
                <a:lnTo>
                  <a:pt x="0" y="330"/>
                </a:lnTo>
                <a:lnTo>
                  <a:pt x="0" y="162610"/>
                </a:lnTo>
                <a:lnTo>
                  <a:pt x="213080" y="162610"/>
                </a:lnTo>
                <a:lnTo>
                  <a:pt x="213080" y="0"/>
                </a:lnTo>
                <a:close/>
              </a:path>
            </a:pathLst>
          </a:custGeom>
          <a:solidFill>
            <a:srgbClr val="E8D7C7"/>
          </a:solidFill>
        </p:spPr>
        <p:txBody>
          <a:bodyPr wrap="square" lIns="0" tIns="0" rIns="0" bIns="0" rtlCol="0"/>
          <a:lstStyle/>
          <a:p/>
        </p:txBody>
      </p:sp>
      <p:sp>
        <p:nvSpPr>
          <p:cNvPr id="156" name="object 156"/>
          <p:cNvSpPr/>
          <p:nvPr/>
        </p:nvSpPr>
        <p:spPr>
          <a:xfrm>
            <a:off x="8482732" y="6788858"/>
            <a:ext cx="213360" cy="163195"/>
          </a:xfrm>
          <a:custGeom>
            <a:rect l="l" t="t" r="r" b="b"/>
            <a:pathLst>
              <a:path w="213359" h="163195">
                <a:moveTo>
                  <a:pt x="213080" y="162610"/>
                </a:moveTo>
                <a:lnTo>
                  <a:pt x="0" y="162610"/>
                </a:lnTo>
                <a:lnTo>
                  <a:pt x="0" y="723"/>
                </a:lnTo>
                <a:lnTo>
                  <a:pt x="0" y="330"/>
                </a:lnTo>
                <a:lnTo>
                  <a:pt x="330" y="0"/>
                </a:lnTo>
                <a:lnTo>
                  <a:pt x="723" y="0"/>
                </a:lnTo>
                <a:lnTo>
                  <a:pt x="213080" y="0"/>
                </a:lnTo>
                <a:lnTo>
                  <a:pt x="213080" y="162610"/>
                </a:lnTo>
                <a:close/>
              </a:path>
            </a:pathLst>
          </a:custGeom>
          <a:ln w="12700">
            <a:solidFill>
              <a:srgbClr val="003B4F"/>
            </a:solidFill>
          </a:ln>
        </p:spPr>
        <p:txBody>
          <a:bodyPr wrap="square" lIns="0" tIns="0" rIns="0" bIns="0" rtlCol="0"/>
          <a:lstStyle/>
          <a:p/>
        </p:txBody>
      </p:sp>
      <p:sp>
        <p:nvSpPr>
          <p:cNvPr id="157" name="object 157"/>
          <p:cNvSpPr/>
          <p:nvPr/>
        </p:nvSpPr>
        <p:spPr>
          <a:xfrm>
            <a:off x="8908890" y="6782507"/>
            <a:ext cx="213360" cy="12700"/>
          </a:xfrm>
          <a:custGeom>
            <a:rect l="l" t="t" r="r" b="b"/>
            <a:pathLst>
              <a:path w="213359" h="12700">
                <a:moveTo>
                  <a:pt x="0" y="12699"/>
                </a:moveTo>
                <a:lnTo>
                  <a:pt x="213080" y="12699"/>
                </a:lnTo>
                <a:lnTo>
                  <a:pt x="213080" y="0"/>
                </a:lnTo>
                <a:lnTo>
                  <a:pt x="0" y="0"/>
                </a:lnTo>
                <a:lnTo>
                  <a:pt x="0" y="12699"/>
                </a:lnTo>
                <a:close/>
              </a:path>
            </a:pathLst>
          </a:custGeom>
          <a:solidFill>
            <a:srgbClr val="003B4F"/>
          </a:solidFill>
        </p:spPr>
        <p:txBody>
          <a:bodyPr wrap="square" lIns="0" tIns="0" rIns="0" bIns="0" rtlCol="0"/>
          <a:lstStyle/>
          <a:p/>
        </p:txBody>
      </p:sp>
      <p:sp>
        <p:nvSpPr>
          <p:cNvPr id="158" name="object 158"/>
          <p:cNvSpPr/>
          <p:nvPr/>
        </p:nvSpPr>
        <p:spPr>
          <a:xfrm>
            <a:off x="8908890" y="6782507"/>
            <a:ext cx="213360" cy="12700"/>
          </a:xfrm>
          <a:custGeom>
            <a:rect l="l" t="t" r="r" b="b"/>
            <a:pathLst>
              <a:path w="213359" h="12700">
                <a:moveTo>
                  <a:pt x="0" y="12699"/>
                </a:moveTo>
                <a:lnTo>
                  <a:pt x="213080" y="12699"/>
                </a:lnTo>
                <a:lnTo>
                  <a:pt x="213080" y="0"/>
                </a:lnTo>
                <a:lnTo>
                  <a:pt x="0" y="0"/>
                </a:lnTo>
                <a:lnTo>
                  <a:pt x="0" y="12699"/>
                </a:lnTo>
                <a:close/>
              </a:path>
            </a:pathLst>
          </a:custGeom>
          <a:solidFill>
            <a:srgbClr val="003B4F"/>
          </a:solidFill>
        </p:spPr>
        <p:txBody>
          <a:bodyPr wrap="square" lIns="0" tIns="0" rIns="0" bIns="0" rtlCol="0"/>
          <a:lstStyle/>
          <a:p/>
        </p:txBody>
      </p:sp>
      <p:sp>
        <p:nvSpPr>
          <p:cNvPr id="159" name="object 159"/>
          <p:cNvSpPr/>
          <p:nvPr/>
        </p:nvSpPr>
        <p:spPr>
          <a:xfrm>
            <a:off x="9647073" y="6551321"/>
            <a:ext cx="189230" cy="191135"/>
          </a:xfrm>
          <a:custGeom>
            <a:rect l="l" t="t" r="r" b="b"/>
            <a:pathLst>
              <a:path w="189229" h="191134">
                <a:moveTo>
                  <a:pt x="0" y="0"/>
                </a:moveTo>
                <a:lnTo>
                  <a:pt x="178041" y="406"/>
                </a:lnTo>
                <a:lnTo>
                  <a:pt x="183705" y="419"/>
                </a:lnTo>
                <a:lnTo>
                  <a:pt x="188277" y="5003"/>
                </a:lnTo>
                <a:lnTo>
                  <a:pt x="188290" y="10655"/>
                </a:lnTo>
                <a:lnTo>
                  <a:pt x="188696" y="190868"/>
                </a:lnTo>
              </a:path>
            </a:pathLst>
          </a:custGeom>
          <a:ln w="12700">
            <a:solidFill>
              <a:srgbClr val="E227B3"/>
            </a:solidFill>
          </a:ln>
        </p:spPr>
        <p:txBody>
          <a:bodyPr wrap="square" lIns="0" tIns="0" rIns="0" bIns="0" rtlCol="0"/>
          <a:lstStyle/>
          <a:p/>
        </p:txBody>
      </p:sp>
      <p:sp>
        <p:nvSpPr>
          <p:cNvPr id="160" name="object 160"/>
          <p:cNvSpPr/>
          <p:nvPr/>
        </p:nvSpPr>
        <p:spPr>
          <a:xfrm>
            <a:off x="9431894" y="6582383"/>
            <a:ext cx="369570" cy="369570"/>
          </a:xfrm>
          <a:custGeom>
            <a:rect l="l" t="t" r="r" b="b"/>
            <a:pathLst>
              <a:path w="369570" h="369570">
                <a:moveTo>
                  <a:pt x="0" y="369443"/>
                </a:moveTo>
                <a:lnTo>
                  <a:pt x="369443" y="0"/>
                </a:lnTo>
              </a:path>
            </a:pathLst>
          </a:custGeom>
          <a:ln w="12700">
            <a:solidFill>
              <a:srgbClr val="E227B3"/>
            </a:solidFill>
            <a:prstDash val="dash"/>
          </a:ln>
        </p:spPr>
        <p:txBody>
          <a:bodyPr wrap="square" lIns="0" tIns="0" rIns="0" bIns="0" rtlCol="0"/>
          <a:lstStyle/>
          <a:p/>
        </p:txBody>
      </p:sp>
      <p:sp>
        <p:nvSpPr>
          <p:cNvPr id="161" name="object 161"/>
          <p:cNvSpPr txBox="1"/>
          <p:nvPr/>
        </p:nvSpPr>
        <p:spPr>
          <a:xfrm>
            <a:off x="527300" y="2493220"/>
            <a:ext cx="3044825" cy="201930"/>
          </a:xfrm>
          <a:prstGeom prst="rect">
            <a:avLst/>
          </a:prstGeom>
        </p:spPr>
        <p:txBody>
          <a:bodyPr vert="horz" wrap="square" lIns="0" tIns="13335" rIns="0" bIns="0" rtlCol="0">
            <a:spAutoFit/>
          </a:bodyPr>
          <a:lstStyle/>
          <a:p>
            <a:pPr marL="12700">
              <a:lnSpc>
                <a:spcPct val="100000"/>
              </a:lnSpc>
              <a:spcBef>
                <a:spcPts val="105"/>
              </a:spcBef>
            </a:pPr>
            <a:r>
              <a:rPr sz="1100" spc="50">
                <a:solidFill>
                  <a:srgbClr val="BD1C27"/>
                </a:solidFill>
                <a:latin typeface="宋体"/>
                <a:cs typeface="宋体"/>
              </a:rPr>
              <a:t>在</a:t>
            </a:r>
            <a:r>
              <a:rPr sz="1150" spc="25">
                <a:solidFill>
                  <a:srgbClr val="BD1C27"/>
                </a:solidFill>
                <a:latin typeface="宋体"/>
                <a:cs typeface="宋体"/>
              </a:rPr>
              <a:t>2023</a:t>
            </a:r>
            <a:r>
              <a:rPr sz="1100" spc="50">
                <a:solidFill>
                  <a:srgbClr val="BD1C27"/>
                </a:solidFill>
                <a:latin typeface="宋体"/>
                <a:cs typeface="宋体"/>
              </a:rPr>
              <a:t>年第三季</a:t>
            </a:r>
            <a:r>
              <a:rPr sz="1100" spc="-20">
                <a:solidFill>
                  <a:srgbClr val="BD1C27"/>
                </a:solidFill>
                <a:latin typeface="宋体"/>
                <a:cs typeface="宋体"/>
              </a:rPr>
              <a:t>度</a:t>
            </a:r>
            <a:r>
              <a:rPr sz="1100" spc="-430">
                <a:solidFill>
                  <a:srgbClr val="BD1C27"/>
                </a:solidFill>
                <a:latin typeface="宋体"/>
                <a:cs typeface="宋体"/>
              </a:rPr>
              <a:t>，</a:t>
            </a:r>
            <a:r>
              <a:rPr sz="1100" spc="50">
                <a:solidFill>
                  <a:srgbClr val="BD1C27"/>
                </a:solidFill>
                <a:latin typeface="宋体"/>
                <a:cs typeface="宋体"/>
              </a:rPr>
              <a:t>整个亚太区的租赁量同比增</a:t>
            </a:r>
            <a:endParaRPr sz="1100">
              <a:latin typeface="宋体"/>
              <a:cs typeface="宋体"/>
            </a:endParaRPr>
          </a:p>
        </p:txBody>
      </p:sp>
      <p:sp>
        <p:nvSpPr>
          <p:cNvPr id="162" name="object 162"/>
          <p:cNvSpPr txBox="1"/>
          <p:nvPr/>
        </p:nvSpPr>
        <p:spPr>
          <a:xfrm>
            <a:off x="527310" y="2728755"/>
            <a:ext cx="3038475" cy="193040"/>
          </a:xfrm>
          <a:prstGeom prst="rect">
            <a:avLst/>
          </a:prstGeom>
        </p:spPr>
        <p:txBody>
          <a:bodyPr vert="horz" wrap="square" lIns="0" tIns="12700" rIns="0" bIns="0" rtlCol="0">
            <a:spAutoFit/>
          </a:bodyPr>
          <a:lstStyle/>
          <a:p>
            <a:pPr marL="12700">
              <a:lnSpc>
                <a:spcPct val="100000"/>
              </a:lnSpc>
              <a:spcBef>
                <a:spcPts val="100"/>
              </a:spcBef>
            </a:pPr>
            <a:r>
              <a:rPr sz="1100" spc="-45">
                <a:solidFill>
                  <a:srgbClr val="BD1C27"/>
                </a:solidFill>
                <a:latin typeface="宋体"/>
                <a:cs typeface="宋体"/>
              </a:rPr>
              <a:t>加</a:t>
            </a:r>
            <a:r>
              <a:rPr sz="1100" spc="-455">
                <a:solidFill>
                  <a:srgbClr val="BD1C27"/>
                </a:solidFill>
                <a:latin typeface="宋体"/>
                <a:cs typeface="宋体"/>
              </a:rPr>
              <a:t>，</a:t>
            </a:r>
            <a:r>
              <a:rPr sz="1100" spc="25">
                <a:solidFill>
                  <a:srgbClr val="BD1C27"/>
                </a:solidFill>
                <a:latin typeface="宋体"/>
                <a:cs typeface="宋体"/>
              </a:rPr>
              <a:t>表明大多数市场的租赁活动水平有所提</a:t>
            </a:r>
            <a:r>
              <a:rPr sz="1100" spc="40">
                <a:solidFill>
                  <a:srgbClr val="BD1C27"/>
                </a:solidFill>
                <a:latin typeface="宋体"/>
                <a:cs typeface="宋体"/>
              </a:rPr>
              <a:t>高</a:t>
            </a:r>
            <a:r>
              <a:rPr sz="1100" spc="-535">
                <a:solidFill>
                  <a:srgbClr val="BD1C27"/>
                </a:solidFill>
                <a:latin typeface="宋体"/>
                <a:cs typeface="宋体"/>
              </a:rPr>
              <a:t>。</a:t>
            </a:r>
            <a:r>
              <a:rPr sz="1100">
                <a:solidFill>
                  <a:srgbClr val="BD1C27"/>
                </a:solidFill>
                <a:latin typeface="宋体"/>
                <a:cs typeface="宋体"/>
              </a:rPr>
              <a:t>然</a:t>
            </a:r>
            <a:endParaRPr sz="1100">
              <a:latin typeface="宋体"/>
              <a:cs typeface="宋体"/>
            </a:endParaRPr>
          </a:p>
        </p:txBody>
      </p:sp>
      <p:sp>
        <p:nvSpPr>
          <p:cNvPr id="163" name="object 163"/>
          <p:cNvSpPr txBox="1"/>
          <p:nvPr/>
        </p:nvSpPr>
        <p:spPr>
          <a:xfrm>
            <a:off x="527310" y="2957304"/>
            <a:ext cx="3042285" cy="193040"/>
          </a:xfrm>
          <a:prstGeom prst="rect">
            <a:avLst/>
          </a:prstGeom>
        </p:spPr>
        <p:txBody>
          <a:bodyPr vert="horz" wrap="square" lIns="0" tIns="12700" rIns="0" bIns="0" rtlCol="0">
            <a:spAutoFit/>
          </a:bodyPr>
          <a:lstStyle/>
          <a:p>
            <a:pPr marL="12700">
              <a:lnSpc>
                <a:spcPct val="100000"/>
              </a:lnSpc>
              <a:spcBef>
                <a:spcPts val="100"/>
              </a:spcBef>
            </a:pPr>
            <a:r>
              <a:rPr sz="1100" spc="-45">
                <a:solidFill>
                  <a:srgbClr val="BD1C27"/>
                </a:solidFill>
                <a:latin typeface="宋体"/>
                <a:cs typeface="宋体"/>
              </a:rPr>
              <a:t>而</a:t>
            </a:r>
            <a:r>
              <a:rPr sz="1100" spc="-455">
                <a:solidFill>
                  <a:srgbClr val="BD1C27"/>
                </a:solidFill>
                <a:latin typeface="宋体"/>
                <a:cs typeface="宋体"/>
              </a:rPr>
              <a:t>，</a:t>
            </a:r>
            <a:r>
              <a:rPr sz="1100" spc="25">
                <a:solidFill>
                  <a:srgbClr val="BD1C27"/>
                </a:solidFill>
                <a:latin typeface="宋体"/>
                <a:cs typeface="宋体"/>
              </a:rPr>
              <a:t>尽管租赁量有所增</a:t>
            </a:r>
            <a:r>
              <a:rPr sz="1100" spc="-45">
                <a:solidFill>
                  <a:srgbClr val="BD1C27"/>
                </a:solidFill>
                <a:latin typeface="宋体"/>
                <a:cs typeface="宋体"/>
              </a:rPr>
              <a:t>加</a:t>
            </a:r>
            <a:r>
              <a:rPr sz="1100" spc="-455">
                <a:solidFill>
                  <a:srgbClr val="BD1C27"/>
                </a:solidFill>
                <a:latin typeface="宋体"/>
                <a:cs typeface="宋体"/>
              </a:rPr>
              <a:t>，</a:t>
            </a:r>
            <a:r>
              <a:rPr sz="1100" spc="25">
                <a:solidFill>
                  <a:srgbClr val="BD1C27"/>
                </a:solidFill>
                <a:latin typeface="宋体"/>
                <a:cs typeface="宋体"/>
              </a:rPr>
              <a:t>但出于对不确定性的担</a:t>
            </a:r>
            <a:endParaRPr sz="1100">
              <a:latin typeface="宋体"/>
              <a:cs typeface="宋体"/>
            </a:endParaRPr>
          </a:p>
        </p:txBody>
      </p:sp>
      <p:sp>
        <p:nvSpPr>
          <p:cNvPr id="164" name="object 164"/>
          <p:cNvSpPr txBox="1"/>
          <p:nvPr/>
        </p:nvSpPr>
        <p:spPr>
          <a:xfrm>
            <a:off x="527310" y="3185853"/>
            <a:ext cx="3037840" cy="193040"/>
          </a:xfrm>
          <a:prstGeom prst="rect">
            <a:avLst/>
          </a:prstGeom>
        </p:spPr>
        <p:txBody>
          <a:bodyPr vert="horz" wrap="square" lIns="0" tIns="12700" rIns="0" bIns="0" rtlCol="0">
            <a:spAutoFit/>
          </a:bodyPr>
          <a:lstStyle/>
          <a:p>
            <a:pPr marL="12700">
              <a:lnSpc>
                <a:spcPct val="100000"/>
              </a:lnSpc>
              <a:spcBef>
                <a:spcPts val="100"/>
              </a:spcBef>
            </a:pPr>
            <a:r>
              <a:rPr sz="1100" spc="-15">
                <a:solidFill>
                  <a:srgbClr val="BD1C27"/>
                </a:solidFill>
                <a:latin typeface="宋体"/>
                <a:cs typeface="宋体"/>
              </a:rPr>
              <a:t>忧</a:t>
            </a:r>
            <a:r>
              <a:rPr sz="1100" spc="-425">
                <a:solidFill>
                  <a:srgbClr val="BD1C27"/>
                </a:solidFill>
                <a:latin typeface="宋体"/>
                <a:cs typeface="宋体"/>
              </a:rPr>
              <a:t>，</a:t>
            </a:r>
            <a:r>
              <a:rPr sz="1100" spc="55">
                <a:solidFill>
                  <a:srgbClr val="BD1C27"/>
                </a:solidFill>
                <a:latin typeface="宋体"/>
                <a:cs typeface="宋体"/>
              </a:rPr>
              <a:t>租户仍对成本敏</a:t>
            </a:r>
            <a:r>
              <a:rPr sz="1100" spc="-15">
                <a:solidFill>
                  <a:srgbClr val="BD1C27"/>
                </a:solidFill>
                <a:latin typeface="宋体"/>
                <a:cs typeface="宋体"/>
              </a:rPr>
              <a:t>感</a:t>
            </a:r>
            <a:r>
              <a:rPr sz="1100" spc="-425">
                <a:solidFill>
                  <a:srgbClr val="BD1C27"/>
                </a:solidFill>
                <a:latin typeface="宋体"/>
                <a:cs typeface="宋体"/>
              </a:rPr>
              <a:t>，</a:t>
            </a:r>
            <a:r>
              <a:rPr sz="1100" spc="55">
                <a:solidFill>
                  <a:srgbClr val="BD1C27"/>
                </a:solidFill>
                <a:latin typeface="宋体"/>
                <a:cs typeface="宋体"/>
              </a:rPr>
              <a:t>并导致决策过程延</a:t>
            </a:r>
            <a:r>
              <a:rPr sz="1100" spc="65">
                <a:solidFill>
                  <a:srgbClr val="BD1C27"/>
                </a:solidFill>
                <a:latin typeface="宋体"/>
                <a:cs typeface="宋体"/>
              </a:rPr>
              <a:t>长</a:t>
            </a:r>
            <a:r>
              <a:rPr sz="1100" spc="-509">
                <a:solidFill>
                  <a:srgbClr val="BD1C27"/>
                </a:solidFill>
                <a:latin typeface="宋体"/>
                <a:cs typeface="宋体"/>
              </a:rPr>
              <a:t>。</a:t>
            </a:r>
            <a:r>
              <a:rPr sz="1100">
                <a:solidFill>
                  <a:srgbClr val="BD1C27"/>
                </a:solidFill>
                <a:latin typeface="宋体"/>
                <a:cs typeface="宋体"/>
              </a:rPr>
              <a:t>在</a:t>
            </a:r>
            <a:endParaRPr sz="1100">
              <a:latin typeface="宋体"/>
              <a:cs typeface="宋体"/>
            </a:endParaRPr>
          </a:p>
        </p:txBody>
      </p:sp>
      <p:sp>
        <p:nvSpPr>
          <p:cNvPr id="165" name="object 165"/>
          <p:cNvSpPr txBox="1"/>
          <p:nvPr/>
        </p:nvSpPr>
        <p:spPr>
          <a:xfrm>
            <a:off x="527310" y="3414402"/>
            <a:ext cx="3037840"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亚太</a:t>
            </a:r>
            <a:r>
              <a:rPr sz="1100" spc="-45">
                <a:solidFill>
                  <a:srgbClr val="BD1C27"/>
                </a:solidFill>
                <a:latin typeface="宋体"/>
                <a:cs typeface="宋体"/>
              </a:rPr>
              <a:t>区</a:t>
            </a:r>
            <a:r>
              <a:rPr sz="1100" spc="-490">
                <a:solidFill>
                  <a:srgbClr val="BD1C27"/>
                </a:solidFill>
                <a:latin typeface="宋体"/>
                <a:cs typeface="宋体"/>
              </a:rPr>
              <a:t>，“</a:t>
            </a:r>
            <a:r>
              <a:rPr sz="1100" spc="25">
                <a:solidFill>
                  <a:srgbClr val="BD1C27"/>
                </a:solidFill>
                <a:latin typeface="宋体"/>
                <a:cs typeface="宋体"/>
              </a:rPr>
              <a:t>追求高品</a:t>
            </a:r>
            <a:r>
              <a:rPr sz="1100" spc="10">
                <a:solidFill>
                  <a:srgbClr val="BD1C27"/>
                </a:solidFill>
                <a:latin typeface="宋体"/>
                <a:cs typeface="宋体"/>
              </a:rPr>
              <a:t>质</a:t>
            </a:r>
            <a:r>
              <a:rPr sz="1100" spc="-509">
                <a:solidFill>
                  <a:srgbClr val="BD1C27"/>
                </a:solidFill>
                <a:latin typeface="宋体"/>
                <a:cs typeface="宋体"/>
              </a:rPr>
              <a:t>”</a:t>
            </a:r>
            <a:r>
              <a:rPr sz="1100" spc="25">
                <a:solidFill>
                  <a:srgbClr val="BD1C27"/>
                </a:solidFill>
                <a:latin typeface="宋体"/>
                <a:cs typeface="宋体"/>
              </a:rPr>
              <a:t>的趋势仍然非常显</a:t>
            </a:r>
            <a:r>
              <a:rPr sz="1100" spc="-45">
                <a:solidFill>
                  <a:srgbClr val="BD1C27"/>
                </a:solidFill>
                <a:latin typeface="宋体"/>
                <a:cs typeface="宋体"/>
              </a:rPr>
              <a:t>著</a:t>
            </a:r>
            <a:r>
              <a:rPr sz="1100" spc="-455">
                <a:solidFill>
                  <a:srgbClr val="BD1C27"/>
                </a:solidFill>
                <a:latin typeface="宋体"/>
                <a:cs typeface="宋体"/>
              </a:rPr>
              <a:t>，</a:t>
            </a:r>
            <a:r>
              <a:rPr sz="1100" spc="25">
                <a:solidFill>
                  <a:srgbClr val="BD1C27"/>
                </a:solidFill>
                <a:latin typeface="宋体"/>
                <a:cs typeface="宋体"/>
              </a:rPr>
              <a:t>租</a:t>
            </a:r>
            <a:r>
              <a:rPr sz="1100">
                <a:solidFill>
                  <a:srgbClr val="BD1C27"/>
                </a:solidFill>
                <a:latin typeface="宋体"/>
                <a:cs typeface="宋体"/>
              </a:rPr>
              <a:t>户</a:t>
            </a:r>
            <a:endParaRPr sz="1100">
              <a:latin typeface="宋体"/>
              <a:cs typeface="宋体"/>
            </a:endParaRPr>
          </a:p>
        </p:txBody>
      </p:sp>
      <p:sp>
        <p:nvSpPr>
          <p:cNvPr id="166" name="object 166"/>
          <p:cNvSpPr txBox="1"/>
          <p:nvPr/>
        </p:nvSpPr>
        <p:spPr>
          <a:xfrm>
            <a:off x="527310" y="3642951"/>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会重点关注那些符合绿色规范或能够为员工提供</a:t>
            </a:r>
            <a:endParaRPr sz="1100">
              <a:latin typeface="宋体"/>
              <a:cs typeface="宋体"/>
            </a:endParaRPr>
          </a:p>
        </p:txBody>
      </p:sp>
      <p:sp>
        <p:nvSpPr>
          <p:cNvPr id="167" name="object 167"/>
          <p:cNvSpPr txBox="1"/>
          <p:nvPr/>
        </p:nvSpPr>
        <p:spPr>
          <a:xfrm>
            <a:off x="527310" y="3871500"/>
            <a:ext cx="1437005"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理想办公空间的楼</a:t>
            </a:r>
            <a:r>
              <a:rPr sz="1100" spc="20">
                <a:solidFill>
                  <a:srgbClr val="BD1C27"/>
                </a:solidFill>
                <a:latin typeface="宋体"/>
                <a:cs typeface="宋体"/>
              </a:rPr>
              <a:t>宇</a:t>
            </a:r>
            <a:r>
              <a:rPr sz="1100">
                <a:solidFill>
                  <a:srgbClr val="BD1C27"/>
                </a:solidFill>
                <a:latin typeface="宋体"/>
                <a:cs typeface="宋体"/>
              </a:rPr>
              <a:t>。</a:t>
            </a:r>
            <a:endParaRPr sz="1100">
              <a:latin typeface="宋体"/>
              <a:cs typeface="宋体"/>
            </a:endParaRPr>
          </a:p>
        </p:txBody>
      </p:sp>
      <p:sp>
        <p:nvSpPr>
          <p:cNvPr id="168" name="object 168"/>
          <p:cNvSpPr txBox="1"/>
          <p:nvPr/>
        </p:nvSpPr>
        <p:spPr>
          <a:xfrm>
            <a:off x="527310" y="4277080"/>
            <a:ext cx="3044825" cy="1159510"/>
          </a:xfrm>
          <a:prstGeom prst="rect">
            <a:avLst/>
          </a:prstGeom>
        </p:spPr>
        <p:txBody>
          <a:bodyPr vert="horz" wrap="square" lIns="0" tIns="5715" rIns="0" bIns="0" rtlCol="0">
            <a:spAutoFit/>
          </a:bodyPr>
          <a:lstStyle/>
          <a:p>
            <a:pPr marL="12700" marR="5080" algn="just">
              <a:lnSpc>
                <a:spcPct val="134900"/>
              </a:lnSpc>
              <a:spcBef>
                <a:spcPts val="45"/>
              </a:spcBef>
            </a:pPr>
            <a:r>
              <a:rPr sz="1100" spc="55">
                <a:solidFill>
                  <a:srgbClr val="BD1C27"/>
                </a:solidFill>
                <a:latin typeface="宋体"/>
                <a:cs typeface="宋体"/>
              </a:rPr>
              <a:t>虽然净吸纳量可能会出现滞</a:t>
            </a:r>
            <a:r>
              <a:rPr sz="1100" spc="-15">
                <a:solidFill>
                  <a:srgbClr val="BD1C27"/>
                </a:solidFill>
                <a:latin typeface="宋体"/>
                <a:cs typeface="宋体"/>
              </a:rPr>
              <a:t>后</a:t>
            </a:r>
            <a:r>
              <a:rPr sz="1100" spc="-425">
                <a:solidFill>
                  <a:srgbClr val="BD1C27"/>
                </a:solidFill>
                <a:latin typeface="宋体"/>
                <a:cs typeface="宋体"/>
              </a:rPr>
              <a:t>，</a:t>
            </a:r>
            <a:r>
              <a:rPr sz="1100" spc="55">
                <a:solidFill>
                  <a:srgbClr val="BD1C27"/>
                </a:solidFill>
                <a:latin typeface="宋体"/>
                <a:cs typeface="宋体"/>
              </a:rPr>
              <a:t>但亚太区的办公 </a:t>
            </a:r>
            <a:r>
              <a:rPr sz="1100" spc="30">
                <a:solidFill>
                  <a:srgbClr val="BD1C27"/>
                </a:solidFill>
                <a:latin typeface="宋体"/>
                <a:cs typeface="宋体"/>
              </a:rPr>
              <a:t>楼市场将在</a:t>
            </a:r>
            <a:r>
              <a:rPr sz="1150" spc="5">
                <a:solidFill>
                  <a:srgbClr val="BD1C27"/>
                </a:solidFill>
                <a:latin typeface="宋体"/>
                <a:cs typeface="宋体"/>
              </a:rPr>
              <a:t>2023</a:t>
            </a:r>
            <a:r>
              <a:rPr sz="1150" spc="-200">
                <a:solidFill>
                  <a:srgbClr val="BD1C27"/>
                </a:solidFill>
                <a:latin typeface="宋体"/>
                <a:cs typeface="宋体"/>
              </a:rPr>
              <a:t>-</a:t>
            </a:r>
            <a:r>
              <a:rPr sz="1150" spc="5">
                <a:solidFill>
                  <a:srgbClr val="BD1C27"/>
                </a:solidFill>
                <a:latin typeface="宋体"/>
                <a:cs typeface="宋体"/>
              </a:rPr>
              <a:t>2024</a:t>
            </a:r>
            <a:r>
              <a:rPr sz="1100" spc="30">
                <a:solidFill>
                  <a:srgbClr val="BD1C27"/>
                </a:solidFill>
                <a:latin typeface="宋体"/>
                <a:cs typeface="宋体"/>
              </a:rPr>
              <a:t>年迎来创纪录的供应</a:t>
            </a:r>
            <a:r>
              <a:rPr sz="1100" spc="40">
                <a:solidFill>
                  <a:srgbClr val="BD1C27"/>
                </a:solidFill>
                <a:latin typeface="宋体"/>
                <a:cs typeface="宋体"/>
              </a:rPr>
              <a:t>量</a:t>
            </a:r>
            <a:r>
              <a:rPr sz="1100" spc="-535">
                <a:solidFill>
                  <a:srgbClr val="BD1C27"/>
                </a:solidFill>
                <a:latin typeface="宋体"/>
                <a:cs typeface="宋体"/>
              </a:rPr>
              <a:t>。</a:t>
            </a:r>
            <a:r>
              <a:rPr sz="1100">
                <a:solidFill>
                  <a:srgbClr val="BD1C27"/>
                </a:solidFill>
                <a:latin typeface="宋体"/>
                <a:cs typeface="宋体"/>
              </a:rPr>
              <a:t>整 </a:t>
            </a:r>
            <a:r>
              <a:rPr sz="1100" spc="30">
                <a:solidFill>
                  <a:srgbClr val="BD1C27"/>
                </a:solidFill>
                <a:latin typeface="宋体"/>
                <a:cs typeface="宋体"/>
              </a:rPr>
              <a:t>个亚太区的前景仍然受到宏观经济风险和地缘政 </a:t>
            </a:r>
            <a:r>
              <a:rPr sz="1100" spc="55">
                <a:solidFill>
                  <a:srgbClr val="BD1C27"/>
                </a:solidFill>
                <a:latin typeface="宋体"/>
                <a:cs typeface="宋体"/>
              </a:rPr>
              <a:t>治紧张局势的影</a:t>
            </a:r>
            <a:r>
              <a:rPr sz="1100" spc="-15">
                <a:solidFill>
                  <a:srgbClr val="BD1C27"/>
                </a:solidFill>
                <a:latin typeface="宋体"/>
                <a:cs typeface="宋体"/>
              </a:rPr>
              <a:t>响</a:t>
            </a:r>
            <a:r>
              <a:rPr sz="1100" spc="-425">
                <a:solidFill>
                  <a:srgbClr val="BD1C27"/>
                </a:solidFill>
                <a:latin typeface="宋体"/>
                <a:cs typeface="宋体"/>
              </a:rPr>
              <a:t>，</a:t>
            </a:r>
            <a:r>
              <a:rPr sz="1100" spc="55">
                <a:solidFill>
                  <a:srgbClr val="BD1C27"/>
                </a:solidFill>
                <a:latin typeface="宋体"/>
                <a:cs typeface="宋体"/>
              </a:rPr>
              <a:t>尤其是在相对更成熟的东亚 </a:t>
            </a:r>
            <a:r>
              <a:rPr sz="1100" spc="10">
                <a:solidFill>
                  <a:srgbClr val="BD1C27"/>
                </a:solidFill>
                <a:latin typeface="宋体"/>
                <a:cs typeface="宋体"/>
              </a:rPr>
              <a:t>市</a:t>
            </a:r>
            <a:r>
              <a:rPr sz="1100" spc="20">
                <a:solidFill>
                  <a:srgbClr val="BD1C27"/>
                </a:solidFill>
                <a:latin typeface="宋体"/>
                <a:cs typeface="宋体"/>
              </a:rPr>
              <a:t>场</a:t>
            </a:r>
            <a:r>
              <a:rPr sz="1100">
                <a:solidFill>
                  <a:srgbClr val="BD1C27"/>
                </a:solidFill>
                <a:latin typeface="宋体"/>
                <a:cs typeface="宋体"/>
              </a:rPr>
              <a:t>。</a:t>
            </a:r>
            <a:endParaRPr sz="1100">
              <a:latin typeface="宋体"/>
              <a:cs typeface="宋体"/>
            </a:endParaRPr>
          </a:p>
        </p:txBody>
      </p:sp>
      <p:sp>
        <p:nvSpPr>
          <p:cNvPr id="169" name="object 169"/>
          <p:cNvSpPr txBox="1"/>
          <p:nvPr/>
        </p:nvSpPr>
        <p:spPr>
          <a:xfrm>
            <a:off x="3827338" y="2500104"/>
            <a:ext cx="3041650" cy="193040"/>
          </a:xfrm>
          <a:prstGeom prst="rect">
            <a:avLst/>
          </a:prstGeom>
        </p:spPr>
        <p:txBody>
          <a:bodyPr vert="horz" wrap="square" lIns="0" tIns="12700" rIns="0" bIns="0" rtlCol="0">
            <a:spAutoFit/>
          </a:bodyPr>
          <a:lstStyle/>
          <a:p>
            <a:pPr marL="12700">
              <a:lnSpc>
                <a:spcPct val="100000"/>
              </a:lnSpc>
              <a:spcBef>
                <a:spcPts val="100"/>
              </a:spcBef>
            </a:pPr>
            <a:r>
              <a:rPr sz="1100" b="1" spc="30">
                <a:solidFill>
                  <a:srgbClr val="BD1C27"/>
                </a:solidFill>
                <a:latin typeface="微软雅黑"/>
                <a:cs typeface="微软雅黑"/>
              </a:rPr>
              <a:t>东京</a:t>
            </a:r>
            <a:r>
              <a:rPr sz="1100" spc="30">
                <a:solidFill>
                  <a:srgbClr val="BD1C27"/>
                </a:solidFill>
                <a:latin typeface="宋体"/>
                <a:cs typeface="宋体"/>
              </a:rPr>
              <a:t>和</a:t>
            </a:r>
            <a:r>
              <a:rPr sz="1100" b="1" spc="30">
                <a:solidFill>
                  <a:srgbClr val="BD1C27"/>
                </a:solidFill>
                <a:latin typeface="微软雅黑"/>
                <a:cs typeface="微软雅黑"/>
              </a:rPr>
              <a:t>首尔</a:t>
            </a:r>
            <a:r>
              <a:rPr sz="1100" spc="30">
                <a:solidFill>
                  <a:srgbClr val="BD1C27"/>
                </a:solidFill>
                <a:latin typeface="宋体"/>
                <a:cs typeface="宋体"/>
              </a:rPr>
              <a:t>受到市场高供应量和全球经济不确定</a:t>
            </a:r>
            <a:endParaRPr sz="1100">
              <a:latin typeface="宋体"/>
              <a:cs typeface="宋体"/>
            </a:endParaRPr>
          </a:p>
        </p:txBody>
      </p:sp>
      <p:sp>
        <p:nvSpPr>
          <p:cNvPr id="170" name="object 170"/>
          <p:cNvSpPr txBox="1"/>
          <p:nvPr/>
        </p:nvSpPr>
        <p:spPr>
          <a:xfrm>
            <a:off x="3827338" y="27286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性的影响尤为明</a:t>
            </a:r>
            <a:r>
              <a:rPr sz="1100" spc="70">
                <a:solidFill>
                  <a:srgbClr val="BD1C27"/>
                </a:solidFill>
                <a:latin typeface="宋体"/>
                <a:cs typeface="宋体"/>
              </a:rPr>
              <a:t>显</a:t>
            </a:r>
            <a:r>
              <a:rPr sz="1100" spc="-505">
                <a:solidFill>
                  <a:srgbClr val="BD1C27"/>
                </a:solidFill>
                <a:latin typeface="宋体"/>
                <a:cs typeface="宋体"/>
              </a:rPr>
              <a:t>。</a:t>
            </a:r>
            <a:r>
              <a:rPr sz="1100" spc="55">
                <a:solidFill>
                  <a:srgbClr val="BD1C27"/>
                </a:solidFill>
                <a:latin typeface="宋体"/>
                <a:cs typeface="宋体"/>
              </a:rPr>
              <a:t>由于持续的地缘政治紧张局</a:t>
            </a:r>
            <a:endParaRPr sz="1100">
              <a:latin typeface="宋体"/>
              <a:cs typeface="宋体"/>
            </a:endParaRPr>
          </a:p>
        </p:txBody>
      </p:sp>
      <p:sp>
        <p:nvSpPr>
          <p:cNvPr id="171" name="object 171"/>
          <p:cNvSpPr txBox="1"/>
          <p:nvPr/>
        </p:nvSpPr>
        <p:spPr>
          <a:xfrm>
            <a:off x="3827338" y="2957202"/>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势和全球经济衰</a:t>
            </a:r>
            <a:r>
              <a:rPr sz="1100" spc="-15">
                <a:solidFill>
                  <a:srgbClr val="BD1C27"/>
                </a:solidFill>
                <a:latin typeface="宋体"/>
                <a:cs typeface="宋体"/>
              </a:rPr>
              <a:t>退</a:t>
            </a:r>
            <a:r>
              <a:rPr sz="1100" spc="-425">
                <a:solidFill>
                  <a:srgbClr val="BD1C27"/>
                </a:solidFill>
                <a:latin typeface="宋体"/>
                <a:cs typeface="宋体"/>
              </a:rPr>
              <a:t>，</a:t>
            </a:r>
            <a:r>
              <a:rPr sz="1100" b="1" spc="55">
                <a:solidFill>
                  <a:srgbClr val="BD1C27"/>
                </a:solidFill>
                <a:latin typeface="微软雅黑"/>
                <a:cs typeface="微软雅黑"/>
              </a:rPr>
              <a:t>香港</a:t>
            </a:r>
            <a:r>
              <a:rPr sz="1100" spc="55">
                <a:solidFill>
                  <a:srgbClr val="BD1C27"/>
                </a:solidFill>
                <a:latin typeface="宋体"/>
                <a:cs typeface="宋体"/>
              </a:rPr>
              <a:t>和</a:t>
            </a:r>
            <a:r>
              <a:rPr sz="1100" b="1" spc="55">
                <a:solidFill>
                  <a:srgbClr val="BD1C27"/>
                </a:solidFill>
                <a:latin typeface="微软雅黑"/>
                <a:cs typeface="微软雅黑"/>
              </a:rPr>
              <a:t>新加坡</a:t>
            </a:r>
            <a:r>
              <a:rPr sz="1100" spc="55">
                <a:solidFill>
                  <a:srgbClr val="BD1C27"/>
                </a:solidFill>
                <a:latin typeface="宋体"/>
                <a:cs typeface="宋体"/>
              </a:rPr>
              <a:t>预计也将面临</a:t>
            </a:r>
            <a:endParaRPr sz="1100">
              <a:latin typeface="宋体"/>
              <a:cs typeface="宋体"/>
            </a:endParaRPr>
          </a:p>
        </p:txBody>
      </p:sp>
      <p:sp>
        <p:nvSpPr>
          <p:cNvPr id="172" name="object 172"/>
          <p:cNvSpPr txBox="1"/>
          <p:nvPr/>
        </p:nvSpPr>
        <p:spPr>
          <a:xfrm>
            <a:off x="3827338" y="3185751"/>
            <a:ext cx="3037840" cy="193040"/>
          </a:xfrm>
          <a:prstGeom prst="rect">
            <a:avLst/>
          </a:prstGeom>
        </p:spPr>
        <p:txBody>
          <a:bodyPr vert="horz" wrap="square" lIns="0" tIns="12700" rIns="0" bIns="0" rtlCol="0">
            <a:spAutoFit/>
          </a:bodyPr>
          <a:lstStyle/>
          <a:p>
            <a:pPr marL="12700">
              <a:lnSpc>
                <a:spcPct val="100000"/>
              </a:lnSpc>
              <a:spcBef>
                <a:spcPts val="100"/>
              </a:spcBef>
            </a:pPr>
            <a:r>
              <a:rPr sz="1100" spc="85">
                <a:solidFill>
                  <a:srgbClr val="BD1C27"/>
                </a:solidFill>
                <a:latin typeface="宋体"/>
                <a:cs typeface="宋体"/>
              </a:rPr>
              <a:t>租赁疲软态</a:t>
            </a:r>
            <a:r>
              <a:rPr sz="1100" spc="95">
                <a:solidFill>
                  <a:srgbClr val="BD1C27"/>
                </a:solidFill>
                <a:latin typeface="宋体"/>
                <a:cs typeface="宋体"/>
              </a:rPr>
              <a:t>势</a:t>
            </a:r>
            <a:r>
              <a:rPr sz="1100" spc="-480">
                <a:solidFill>
                  <a:srgbClr val="BD1C27"/>
                </a:solidFill>
                <a:latin typeface="宋体"/>
                <a:cs typeface="宋体"/>
              </a:rPr>
              <a:t>。</a:t>
            </a:r>
            <a:r>
              <a:rPr sz="1100" spc="85">
                <a:solidFill>
                  <a:srgbClr val="BD1C27"/>
                </a:solidFill>
                <a:latin typeface="宋体"/>
                <a:cs typeface="宋体"/>
              </a:rPr>
              <a:t>中国大陆地</a:t>
            </a:r>
            <a:r>
              <a:rPr sz="1100" spc="15">
                <a:solidFill>
                  <a:srgbClr val="BD1C27"/>
                </a:solidFill>
                <a:latin typeface="宋体"/>
                <a:cs typeface="宋体"/>
              </a:rPr>
              <a:t>区</a:t>
            </a:r>
            <a:r>
              <a:rPr sz="1100" spc="-395">
                <a:solidFill>
                  <a:srgbClr val="BD1C27"/>
                </a:solidFill>
                <a:latin typeface="宋体"/>
                <a:cs typeface="宋体"/>
              </a:rPr>
              <a:t>，</a:t>
            </a:r>
            <a:r>
              <a:rPr sz="1100" spc="85">
                <a:solidFill>
                  <a:srgbClr val="BD1C27"/>
                </a:solidFill>
                <a:latin typeface="宋体"/>
                <a:cs typeface="宋体"/>
              </a:rPr>
              <a:t>特别是</a:t>
            </a:r>
            <a:r>
              <a:rPr sz="1100" b="1" spc="85">
                <a:solidFill>
                  <a:srgbClr val="BD1C27"/>
                </a:solidFill>
                <a:latin typeface="微软雅黑"/>
                <a:cs typeface="微软雅黑"/>
              </a:rPr>
              <a:t>上海</a:t>
            </a:r>
            <a:r>
              <a:rPr sz="1100" spc="85">
                <a:solidFill>
                  <a:srgbClr val="BD1C27"/>
                </a:solidFill>
                <a:latin typeface="宋体"/>
                <a:cs typeface="宋体"/>
              </a:rPr>
              <a:t>和</a:t>
            </a:r>
            <a:r>
              <a:rPr sz="1100" b="1">
                <a:solidFill>
                  <a:srgbClr val="BD1C27"/>
                </a:solidFill>
                <a:latin typeface="微软雅黑"/>
                <a:cs typeface="微软雅黑"/>
              </a:rPr>
              <a:t>北</a:t>
            </a:r>
            <a:endParaRPr sz="1100">
              <a:latin typeface="微软雅黑"/>
              <a:cs typeface="微软雅黑"/>
            </a:endParaRPr>
          </a:p>
        </p:txBody>
      </p:sp>
      <p:sp>
        <p:nvSpPr>
          <p:cNvPr id="173" name="object 173"/>
          <p:cNvSpPr txBox="1"/>
          <p:nvPr/>
        </p:nvSpPr>
        <p:spPr>
          <a:xfrm>
            <a:off x="3827338" y="3414300"/>
            <a:ext cx="3042285" cy="193040"/>
          </a:xfrm>
          <a:prstGeom prst="rect">
            <a:avLst/>
          </a:prstGeom>
        </p:spPr>
        <p:txBody>
          <a:bodyPr vert="horz" wrap="square" lIns="0" tIns="12700" rIns="0" bIns="0" rtlCol="0">
            <a:spAutoFit/>
          </a:bodyPr>
          <a:lstStyle/>
          <a:p>
            <a:pPr marL="12700">
              <a:lnSpc>
                <a:spcPct val="100000"/>
              </a:lnSpc>
              <a:spcBef>
                <a:spcPts val="100"/>
              </a:spcBef>
            </a:pPr>
            <a:r>
              <a:rPr sz="1100" b="1" spc="-45">
                <a:solidFill>
                  <a:srgbClr val="BD1C27"/>
                </a:solidFill>
                <a:latin typeface="微软雅黑"/>
                <a:cs typeface="微软雅黑"/>
              </a:rPr>
              <a:t>京</a:t>
            </a:r>
            <a:r>
              <a:rPr sz="1100" spc="-455">
                <a:solidFill>
                  <a:srgbClr val="BD1C27"/>
                </a:solidFill>
                <a:latin typeface="宋体"/>
                <a:cs typeface="宋体"/>
              </a:rPr>
              <a:t>，</a:t>
            </a:r>
            <a:r>
              <a:rPr sz="1100" spc="25">
                <a:solidFill>
                  <a:srgbClr val="BD1C27"/>
                </a:solidFill>
                <a:latin typeface="宋体"/>
                <a:cs typeface="宋体"/>
              </a:rPr>
              <a:t>同样将面临需求疲</a:t>
            </a:r>
            <a:r>
              <a:rPr sz="1100" spc="40">
                <a:solidFill>
                  <a:srgbClr val="BD1C27"/>
                </a:solidFill>
                <a:latin typeface="宋体"/>
                <a:cs typeface="宋体"/>
              </a:rPr>
              <a:t>软</a:t>
            </a:r>
            <a:r>
              <a:rPr sz="1100" spc="-535">
                <a:solidFill>
                  <a:srgbClr val="BD1C27"/>
                </a:solidFill>
                <a:latin typeface="宋体"/>
                <a:cs typeface="宋体"/>
              </a:rPr>
              <a:t>。</a:t>
            </a:r>
            <a:r>
              <a:rPr sz="1100" spc="25">
                <a:solidFill>
                  <a:srgbClr val="BD1C27"/>
                </a:solidFill>
                <a:latin typeface="宋体"/>
                <a:cs typeface="宋体"/>
              </a:rPr>
              <a:t>而印度市场将会因为员</a:t>
            </a:r>
            <a:endParaRPr sz="1100">
              <a:latin typeface="宋体"/>
              <a:cs typeface="宋体"/>
            </a:endParaRPr>
          </a:p>
        </p:txBody>
      </p:sp>
      <p:sp>
        <p:nvSpPr>
          <p:cNvPr id="174" name="object 174"/>
          <p:cNvSpPr txBox="1"/>
          <p:nvPr/>
        </p:nvSpPr>
        <p:spPr>
          <a:xfrm>
            <a:off x="3827338" y="3642850"/>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工重返办公室而形成广泛的需求增</a:t>
            </a:r>
            <a:r>
              <a:rPr sz="1100" spc="70">
                <a:solidFill>
                  <a:srgbClr val="BD1C27"/>
                </a:solidFill>
                <a:latin typeface="宋体"/>
                <a:cs typeface="宋体"/>
              </a:rPr>
              <a:t>长</a:t>
            </a:r>
            <a:r>
              <a:rPr sz="1100" spc="-505">
                <a:solidFill>
                  <a:srgbClr val="BD1C27"/>
                </a:solidFill>
                <a:latin typeface="宋体"/>
                <a:cs typeface="宋体"/>
              </a:rPr>
              <a:t>。</a:t>
            </a:r>
            <a:r>
              <a:rPr sz="1100" spc="55">
                <a:solidFill>
                  <a:srgbClr val="BD1C27"/>
                </a:solidFill>
                <a:latin typeface="宋体"/>
                <a:cs typeface="宋体"/>
              </a:rPr>
              <a:t>随着优质</a:t>
            </a:r>
            <a:endParaRPr sz="1100">
              <a:latin typeface="宋体"/>
              <a:cs typeface="宋体"/>
            </a:endParaRPr>
          </a:p>
        </p:txBody>
      </p:sp>
      <p:sp>
        <p:nvSpPr>
          <p:cNvPr id="175" name="object 175"/>
          <p:cNvSpPr txBox="1"/>
          <p:nvPr/>
        </p:nvSpPr>
        <p:spPr>
          <a:xfrm>
            <a:off x="3827338" y="3871399"/>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物业入</a:t>
            </a:r>
            <a:r>
              <a:rPr sz="1100" spc="-15">
                <a:solidFill>
                  <a:srgbClr val="BD1C27"/>
                </a:solidFill>
                <a:latin typeface="宋体"/>
                <a:cs typeface="宋体"/>
              </a:rPr>
              <a:t>市</a:t>
            </a:r>
            <a:r>
              <a:rPr sz="1100" spc="-425">
                <a:solidFill>
                  <a:srgbClr val="BD1C27"/>
                </a:solidFill>
                <a:latin typeface="宋体"/>
                <a:cs typeface="宋体"/>
              </a:rPr>
              <a:t>，</a:t>
            </a:r>
            <a:r>
              <a:rPr sz="1100" spc="55">
                <a:solidFill>
                  <a:srgbClr val="BD1C27"/>
                </a:solidFill>
                <a:latin typeface="宋体"/>
                <a:cs typeface="宋体"/>
              </a:rPr>
              <a:t>东南亚的新兴市场或将出现更多升级</a:t>
            </a:r>
            <a:endParaRPr sz="1100">
              <a:latin typeface="宋体"/>
              <a:cs typeface="宋体"/>
            </a:endParaRPr>
          </a:p>
        </p:txBody>
      </p:sp>
      <p:sp>
        <p:nvSpPr>
          <p:cNvPr id="176" name="object 176"/>
          <p:cNvSpPr txBox="1"/>
          <p:nvPr/>
        </p:nvSpPr>
        <p:spPr>
          <a:xfrm>
            <a:off x="3827338" y="4099948"/>
            <a:ext cx="448945"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需</a:t>
            </a:r>
            <a:r>
              <a:rPr sz="1100" spc="20">
                <a:solidFill>
                  <a:srgbClr val="BD1C27"/>
                </a:solidFill>
                <a:latin typeface="宋体"/>
                <a:cs typeface="宋体"/>
              </a:rPr>
              <a:t>求</a:t>
            </a:r>
            <a:r>
              <a:rPr sz="1100">
                <a:solidFill>
                  <a:srgbClr val="BD1C27"/>
                </a:solidFill>
                <a:latin typeface="宋体"/>
                <a:cs typeface="宋体"/>
              </a:rPr>
              <a:t>。</a:t>
            </a:r>
            <a:endParaRPr sz="1100">
              <a:latin typeface="宋体"/>
              <a:cs typeface="宋体"/>
            </a:endParaRPr>
          </a:p>
        </p:txBody>
      </p:sp>
      <p:sp>
        <p:nvSpPr>
          <p:cNvPr id="177" name="object 177"/>
          <p:cNvSpPr txBox="1"/>
          <p:nvPr/>
        </p:nvSpPr>
        <p:spPr>
          <a:xfrm>
            <a:off x="7127331" y="2499685"/>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几乎所有亚太区市场的空置率都在上</a:t>
            </a:r>
            <a:r>
              <a:rPr sz="1100" spc="-15">
                <a:solidFill>
                  <a:srgbClr val="BD1C27"/>
                </a:solidFill>
                <a:latin typeface="宋体"/>
                <a:cs typeface="宋体"/>
              </a:rPr>
              <a:t>升</a:t>
            </a:r>
            <a:r>
              <a:rPr sz="1100" spc="-425">
                <a:solidFill>
                  <a:srgbClr val="BD1C27"/>
                </a:solidFill>
                <a:latin typeface="宋体"/>
                <a:cs typeface="宋体"/>
              </a:rPr>
              <a:t>，</a:t>
            </a:r>
            <a:r>
              <a:rPr sz="1100" spc="55">
                <a:solidFill>
                  <a:srgbClr val="BD1C27"/>
                </a:solidFill>
                <a:latin typeface="宋体"/>
                <a:cs typeface="宋体"/>
              </a:rPr>
              <a:t>预计到</a:t>
            </a:r>
            <a:endParaRPr sz="1100">
              <a:latin typeface="宋体"/>
              <a:cs typeface="宋体"/>
            </a:endParaRPr>
          </a:p>
        </p:txBody>
      </p:sp>
      <p:sp>
        <p:nvSpPr>
          <p:cNvPr id="178" name="object 178"/>
          <p:cNvSpPr txBox="1"/>
          <p:nvPr/>
        </p:nvSpPr>
        <p:spPr>
          <a:xfrm>
            <a:off x="7127299" y="2721820"/>
            <a:ext cx="3041650" cy="201930"/>
          </a:xfrm>
          <a:prstGeom prst="rect">
            <a:avLst/>
          </a:prstGeom>
        </p:spPr>
        <p:txBody>
          <a:bodyPr vert="horz" wrap="square" lIns="0" tIns="13335" rIns="0" bIns="0" rtlCol="0">
            <a:spAutoFit/>
          </a:bodyPr>
          <a:lstStyle/>
          <a:p>
            <a:pPr marL="12700">
              <a:lnSpc>
                <a:spcPct val="100000"/>
              </a:lnSpc>
              <a:spcBef>
                <a:spcPts val="105"/>
              </a:spcBef>
            </a:pPr>
            <a:r>
              <a:rPr sz="1150" spc="5">
                <a:solidFill>
                  <a:srgbClr val="BD1C27"/>
                </a:solidFill>
                <a:latin typeface="宋体"/>
                <a:cs typeface="宋体"/>
              </a:rPr>
              <a:t>2024</a:t>
            </a:r>
            <a:r>
              <a:rPr sz="1100" spc="30">
                <a:solidFill>
                  <a:srgbClr val="BD1C27"/>
                </a:solidFill>
                <a:latin typeface="宋体"/>
                <a:cs typeface="宋体"/>
              </a:rPr>
              <a:t>年</a:t>
            </a:r>
            <a:r>
              <a:rPr sz="1100" spc="-40">
                <a:solidFill>
                  <a:srgbClr val="BD1C27"/>
                </a:solidFill>
                <a:latin typeface="宋体"/>
                <a:cs typeface="宋体"/>
              </a:rPr>
              <a:t>底</a:t>
            </a:r>
            <a:r>
              <a:rPr sz="1100" spc="-450">
                <a:solidFill>
                  <a:srgbClr val="BD1C27"/>
                </a:solidFill>
                <a:latin typeface="宋体"/>
                <a:cs typeface="宋体"/>
              </a:rPr>
              <a:t>，</a:t>
            </a:r>
            <a:r>
              <a:rPr sz="1100" spc="30">
                <a:solidFill>
                  <a:srgbClr val="BD1C27"/>
                </a:solidFill>
                <a:latin typeface="宋体"/>
                <a:cs typeface="宋体"/>
              </a:rPr>
              <a:t>空置率将超过</a:t>
            </a:r>
            <a:r>
              <a:rPr sz="1150" spc="135">
                <a:solidFill>
                  <a:srgbClr val="BD1C27"/>
                </a:solidFill>
                <a:latin typeface="宋体"/>
                <a:cs typeface="宋体"/>
              </a:rPr>
              <a:t>16%</a:t>
            </a:r>
            <a:r>
              <a:rPr sz="1100" spc="-535">
                <a:solidFill>
                  <a:srgbClr val="BD1C27"/>
                </a:solidFill>
                <a:latin typeface="宋体"/>
                <a:cs typeface="宋体"/>
              </a:rPr>
              <a:t>。</a:t>
            </a:r>
            <a:r>
              <a:rPr sz="1100" spc="30">
                <a:solidFill>
                  <a:srgbClr val="BD1C27"/>
                </a:solidFill>
                <a:latin typeface="宋体"/>
                <a:cs typeface="宋体"/>
              </a:rPr>
              <a:t>由于新增供应的涌</a:t>
            </a:r>
            <a:endParaRPr sz="1100">
              <a:latin typeface="宋体"/>
              <a:cs typeface="宋体"/>
            </a:endParaRPr>
          </a:p>
        </p:txBody>
      </p:sp>
      <p:sp>
        <p:nvSpPr>
          <p:cNvPr id="179" name="object 179"/>
          <p:cNvSpPr txBox="1"/>
          <p:nvPr/>
        </p:nvSpPr>
        <p:spPr>
          <a:xfrm>
            <a:off x="7127286" y="2957355"/>
            <a:ext cx="2354580" cy="193040"/>
          </a:xfrm>
          <a:prstGeom prst="rect">
            <a:avLst/>
          </a:prstGeom>
        </p:spPr>
        <p:txBody>
          <a:bodyPr vert="horz" wrap="square" lIns="0" tIns="12700" rIns="0" bIns="0" rtlCol="0">
            <a:spAutoFit/>
          </a:bodyPr>
          <a:lstStyle/>
          <a:p>
            <a:pPr marL="12700">
              <a:lnSpc>
                <a:spcPct val="100000"/>
              </a:lnSpc>
              <a:spcBef>
                <a:spcPts val="100"/>
              </a:spcBef>
            </a:pPr>
            <a:r>
              <a:rPr sz="1100" spc="-60">
                <a:solidFill>
                  <a:srgbClr val="BD1C27"/>
                </a:solidFill>
                <a:latin typeface="宋体"/>
                <a:cs typeface="宋体"/>
              </a:rPr>
              <a:t>入</a:t>
            </a:r>
            <a:r>
              <a:rPr sz="1100" spc="-470">
                <a:solidFill>
                  <a:srgbClr val="BD1C27"/>
                </a:solidFill>
                <a:latin typeface="宋体"/>
                <a:cs typeface="宋体"/>
              </a:rPr>
              <a:t>，</a:t>
            </a:r>
            <a:r>
              <a:rPr sz="1100" spc="10">
                <a:solidFill>
                  <a:srgbClr val="BD1C27"/>
                </a:solidFill>
                <a:latin typeface="宋体"/>
                <a:cs typeface="宋体"/>
              </a:rPr>
              <a:t>东京和首尔的空置率将略有上</a:t>
            </a:r>
            <a:r>
              <a:rPr sz="1100" spc="20">
                <a:solidFill>
                  <a:srgbClr val="BD1C27"/>
                </a:solidFill>
                <a:latin typeface="宋体"/>
                <a:cs typeface="宋体"/>
              </a:rPr>
              <a:t>升</a:t>
            </a:r>
            <a:r>
              <a:rPr sz="1100">
                <a:solidFill>
                  <a:srgbClr val="BD1C27"/>
                </a:solidFill>
                <a:latin typeface="宋体"/>
                <a:cs typeface="宋体"/>
              </a:rPr>
              <a:t>。</a:t>
            </a:r>
            <a:endParaRPr sz="1100">
              <a:latin typeface="宋体"/>
              <a:cs typeface="宋体"/>
            </a:endParaRPr>
          </a:p>
        </p:txBody>
      </p:sp>
      <p:sp>
        <p:nvSpPr>
          <p:cNvPr id="180" name="object 180"/>
          <p:cNvSpPr txBox="1"/>
          <p:nvPr/>
        </p:nvSpPr>
        <p:spPr>
          <a:xfrm>
            <a:off x="7127286" y="3414593"/>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另一方</a:t>
            </a:r>
            <a:r>
              <a:rPr sz="1100" spc="-45">
                <a:solidFill>
                  <a:srgbClr val="BD1C27"/>
                </a:solidFill>
                <a:latin typeface="宋体"/>
                <a:cs typeface="宋体"/>
              </a:rPr>
              <a:t>面</a:t>
            </a:r>
            <a:r>
              <a:rPr sz="1100" spc="-455">
                <a:solidFill>
                  <a:srgbClr val="BD1C27"/>
                </a:solidFill>
                <a:latin typeface="宋体"/>
                <a:cs typeface="宋体"/>
              </a:rPr>
              <a:t>，</a:t>
            </a:r>
            <a:r>
              <a:rPr sz="1100" spc="25">
                <a:solidFill>
                  <a:srgbClr val="BD1C27"/>
                </a:solidFill>
                <a:latin typeface="宋体"/>
                <a:cs typeface="宋体"/>
              </a:rPr>
              <a:t>由于供应增加而需求疲</a:t>
            </a:r>
            <a:r>
              <a:rPr sz="1100" spc="-45">
                <a:solidFill>
                  <a:srgbClr val="BD1C27"/>
                </a:solidFill>
                <a:latin typeface="宋体"/>
                <a:cs typeface="宋体"/>
              </a:rPr>
              <a:t>软</a:t>
            </a:r>
            <a:r>
              <a:rPr sz="1100" spc="-455">
                <a:solidFill>
                  <a:srgbClr val="BD1C27"/>
                </a:solidFill>
                <a:latin typeface="宋体"/>
                <a:cs typeface="宋体"/>
              </a:rPr>
              <a:t>，</a:t>
            </a:r>
            <a:r>
              <a:rPr sz="1100" spc="25">
                <a:solidFill>
                  <a:srgbClr val="BD1C27"/>
                </a:solidFill>
                <a:latin typeface="宋体"/>
                <a:cs typeface="宋体"/>
              </a:rPr>
              <a:t>上海和北京</a:t>
            </a:r>
            <a:endParaRPr sz="1100">
              <a:latin typeface="宋体"/>
              <a:cs typeface="宋体"/>
            </a:endParaRPr>
          </a:p>
        </p:txBody>
      </p:sp>
      <p:sp>
        <p:nvSpPr>
          <p:cNvPr id="181" name="object 181"/>
          <p:cNvSpPr txBox="1"/>
          <p:nvPr/>
        </p:nvSpPr>
        <p:spPr>
          <a:xfrm>
            <a:off x="7127286" y="3643142"/>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将出现两位数的空置</a:t>
            </a:r>
            <a:r>
              <a:rPr sz="1100" spc="70">
                <a:solidFill>
                  <a:srgbClr val="BD1C27"/>
                </a:solidFill>
                <a:latin typeface="宋体"/>
                <a:cs typeface="宋体"/>
              </a:rPr>
              <a:t>率</a:t>
            </a:r>
            <a:r>
              <a:rPr sz="1100" spc="-505">
                <a:solidFill>
                  <a:srgbClr val="BD1C27"/>
                </a:solidFill>
                <a:latin typeface="宋体"/>
                <a:cs typeface="宋体"/>
              </a:rPr>
              <a:t>。</a:t>
            </a:r>
            <a:r>
              <a:rPr sz="1100" spc="55">
                <a:solidFill>
                  <a:srgbClr val="BD1C27"/>
                </a:solidFill>
                <a:latin typeface="宋体"/>
                <a:cs typeface="宋体"/>
              </a:rPr>
              <a:t>尽管印度的需求较为健</a:t>
            </a:r>
            <a:endParaRPr sz="1100">
              <a:latin typeface="宋体"/>
              <a:cs typeface="宋体"/>
            </a:endParaRPr>
          </a:p>
        </p:txBody>
      </p:sp>
      <p:sp>
        <p:nvSpPr>
          <p:cNvPr id="182" name="object 182"/>
          <p:cNvSpPr txBox="1"/>
          <p:nvPr/>
        </p:nvSpPr>
        <p:spPr>
          <a:xfrm>
            <a:off x="7127286" y="3871691"/>
            <a:ext cx="3037840" cy="193040"/>
          </a:xfrm>
          <a:prstGeom prst="rect">
            <a:avLst/>
          </a:prstGeom>
        </p:spPr>
        <p:txBody>
          <a:bodyPr vert="horz" wrap="square" lIns="0" tIns="12700" rIns="0" bIns="0" rtlCol="0">
            <a:spAutoFit/>
          </a:bodyPr>
          <a:lstStyle/>
          <a:p>
            <a:pPr marL="12700">
              <a:lnSpc>
                <a:spcPct val="100000"/>
              </a:lnSpc>
              <a:spcBef>
                <a:spcPts val="100"/>
              </a:spcBef>
            </a:pPr>
            <a:r>
              <a:rPr sz="1100" spc="-15">
                <a:solidFill>
                  <a:srgbClr val="BD1C27"/>
                </a:solidFill>
                <a:latin typeface="宋体"/>
                <a:cs typeface="宋体"/>
              </a:rPr>
              <a:t>康</a:t>
            </a:r>
            <a:r>
              <a:rPr sz="1100" spc="-425">
                <a:solidFill>
                  <a:srgbClr val="BD1C27"/>
                </a:solidFill>
                <a:latin typeface="宋体"/>
                <a:cs typeface="宋体"/>
              </a:rPr>
              <a:t>，</a:t>
            </a:r>
            <a:r>
              <a:rPr sz="1100" spc="55">
                <a:solidFill>
                  <a:srgbClr val="BD1C27"/>
                </a:solidFill>
                <a:latin typeface="宋体"/>
                <a:cs typeface="宋体"/>
              </a:rPr>
              <a:t>但空置率也会上升</a:t>
            </a:r>
            <a:r>
              <a:rPr sz="1100" spc="-495">
                <a:solidFill>
                  <a:srgbClr val="BD1C27"/>
                </a:solidFill>
                <a:latin typeface="宋体"/>
                <a:cs typeface="宋体"/>
              </a:rPr>
              <a:t>；</a:t>
            </a:r>
            <a:r>
              <a:rPr sz="1100" spc="55">
                <a:solidFill>
                  <a:srgbClr val="BD1C27"/>
                </a:solidFill>
                <a:latin typeface="宋体"/>
                <a:cs typeface="宋体"/>
              </a:rPr>
              <a:t>而</a:t>
            </a:r>
            <a:r>
              <a:rPr sz="1100" b="1" spc="55">
                <a:solidFill>
                  <a:srgbClr val="BD1C27"/>
                </a:solidFill>
                <a:latin typeface="微软雅黑"/>
                <a:cs typeface="微软雅黑"/>
              </a:rPr>
              <a:t>曼</a:t>
            </a:r>
            <a:r>
              <a:rPr sz="1100" b="1" spc="45">
                <a:solidFill>
                  <a:srgbClr val="BD1C27"/>
                </a:solidFill>
                <a:latin typeface="微软雅黑"/>
                <a:cs typeface="微软雅黑"/>
              </a:rPr>
              <a:t>谷</a:t>
            </a:r>
            <a:r>
              <a:rPr sz="1100" spc="-490">
                <a:solidFill>
                  <a:srgbClr val="BD1C27"/>
                </a:solidFill>
                <a:latin typeface="宋体"/>
                <a:cs typeface="宋体"/>
              </a:rPr>
              <a:t>、</a:t>
            </a:r>
            <a:r>
              <a:rPr sz="1100" b="1" spc="55">
                <a:solidFill>
                  <a:srgbClr val="BD1C27"/>
                </a:solidFill>
                <a:latin typeface="微软雅黑"/>
                <a:cs typeface="微软雅黑"/>
              </a:rPr>
              <a:t>吉隆坡</a:t>
            </a:r>
            <a:r>
              <a:rPr sz="1100" spc="55">
                <a:solidFill>
                  <a:srgbClr val="BD1C27"/>
                </a:solidFill>
                <a:latin typeface="宋体"/>
                <a:cs typeface="宋体"/>
              </a:rPr>
              <a:t>和</a:t>
            </a:r>
            <a:r>
              <a:rPr sz="1100" b="1" spc="55">
                <a:solidFill>
                  <a:srgbClr val="BD1C27"/>
                </a:solidFill>
                <a:latin typeface="微软雅黑"/>
                <a:cs typeface="微软雅黑"/>
              </a:rPr>
              <a:t>马尼</a:t>
            </a:r>
            <a:r>
              <a:rPr sz="1100" b="1">
                <a:solidFill>
                  <a:srgbClr val="BD1C27"/>
                </a:solidFill>
                <a:latin typeface="微软雅黑"/>
                <a:cs typeface="微软雅黑"/>
              </a:rPr>
              <a:t>拉</a:t>
            </a:r>
            <a:endParaRPr sz="1100">
              <a:latin typeface="微软雅黑"/>
              <a:cs typeface="微软雅黑"/>
            </a:endParaRPr>
          </a:p>
        </p:txBody>
      </p:sp>
      <p:sp>
        <p:nvSpPr>
          <p:cNvPr id="183" name="object 183"/>
          <p:cNvSpPr txBox="1"/>
          <p:nvPr/>
        </p:nvSpPr>
        <p:spPr>
          <a:xfrm>
            <a:off x="7127286" y="4100240"/>
            <a:ext cx="242443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等新兴市场也将出现两位数的空置</a:t>
            </a:r>
            <a:r>
              <a:rPr sz="1100" spc="20">
                <a:solidFill>
                  <a:srgbClr val="BD1C27"/>
                </a:solidFill>
                <a:latin typeface="宋体"/>
                <a:cs typeface="宋体"/>
              </a:rPr>
              <a:t>率</a:t>
            </a:r>
            <a:r>
              <a:rPr sz="1100">
                <a:solidFill>
                  <a:srgbClr val="BD1C27"/>
                </a:solidFill>
                <a:latin typeface="宋体"/>
                <a:cs typeface="宋体"/>
              </a:rPr>
              <a:t>。</a:t>
            </a:r>
            <a:endParaRPr sz="1100">
              <a:latin typeface="宋体"/>
              <a:cs typeface="宋体"/>
            </a:endParaRPr>
          </a:p>
        </p:txBody>
      </p:sp>
      <p:sp>
        <p:nvSpPr>
          <p:cNvPr id="184" name="object 184"/>
          <p:cNvSpPr/>
          <p:nvPr/>
        </p:nvSpPr>
        <p:spPr>
          <a:xfrm>
            <a:off x="6431340" y="6373710"/>
            <a:ext cx="391160" cy="578485"/>
          </a:xfrm>
          <a:custGeom>
            <a:rect l="l" t="t" r="r" b="b"/>
            <a:pathLst>
              <a:path w="391159" h="578484">
                <a:moveTo>
                  <a:pt x="391147" y="578434"/>
                </a:moveTo>
                <a:lnTo>
                  <a:pt x="391147" y="2730"/>
                </a:lnTo>
                <a:lnTo>
                  <a:pt x="391147" y="1219"/>
                </a:lnTo>
                <a:lnTo>
                  <a:pt x="390029" y="0"/>
                </a:lnTo>
                <a:lnTo>
                  <a:pt x="388645" y="0"/>
                </a:lnTo>
                <a:lnTo>
                  <a:pt x="2501" y="0"/>
                </a:lnTo>
                <a:lnTo>
                  <a:pt x="1117" y="0"/>
                </a:lnTo>
                <a:lnTo>
                  <a:pt x="0" y="1219"/>
                </a:lnTo>
                <a:lnTo>
                  <a:pt x="0" y="2730"/>
                </a:lnTo>
                <a:lnTo>
                  <a:pt x="0" y="578434"/>
                </a:lnTo>
                <a:lnTo>
                  <a:pt x="391147" y="578434"/>
                </a:lnTo>
                <a:close/>
              </a:path>
            </a:pathLst>
          </a:custGeom>
          <a:ln w="12699">
            <a:solidFill>
              <a:srgbClr val="003D51"/>
            </a:solidFill>
          </a:ln>
        </p:spPr>
        <p:txBody>
          <a:bodyPr wrap="square" lIns="0" tIns="0" rIns="0" bIns="0" rtlCol="0"/>
          <a:lstStyle/>
          <a:p/>
        </p:txBody>
      </p:sp>
      <p:sp>
        <p:nvSpPr>
          <p:cNvPr id="185" name="object 185"/>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87" name="object 187"/>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10</a:t>
            </a:fld>
          </a:p>
        </p:txBody>
      </p:sp>
      <p:sp>
        <p:nvSpPr>
          <p:cNvPr id="186" name="object 186"/>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3840000" y="1910177"/>
            <a:ext cx="1944370" cy="0"/>
          </a:xfrm>
          <a:custGeom>
            <a:rect l="l" t="t" r="r" b="b"/>
            <a:pathLst>
              <a:path w="1944370">
                <a:moveTo>
                  <a:pt x="0" y="0"/>
                </a:moveTo>
                <a:lnTo>
                  <a:pt x="1944001" y="0"/>
                </a:lnTo>
              </a:path>
            </a:pathLst>
          </a:custGeom>
          <a:ln w="3175">
            <a:solidFill>
              <a:srgbClr val="BD1E28"/>
            </a:solidFill>
          </a:ln>
        </p:spPr>
        <p:txBody>
          <a:bodyPr wrap="square" lIns="0" tIns="0" rIns="0" bIns="0" rtlCol="0"/>
          <a:lstStyle/>
          <a:p/>
        </p:txBody>
      </p:sp>
      <p:sp>
        <p:nvSpPr>
          <p:cNvPr id="3" name="object 3"/>
          <p:cNvSpPr/>
          <p:nvPr/>
        </p:nvSpPr>
        <p:spPr>
          <a:xfrm>
            <a:off x="5784000" y="1910177"/>
            <a:ext cx="1029969" cy="0"/>
          </a:xfrm>
          <a:custGeom>
            <a:rect l="l" t="t" r="r" b="b"/>
            <a:pathLst>
              <a:path w="1029969">
                <a:moveTo>
                  <a:pt x="0" y="0"/>
                </a:moveTo>
                <a:lnTo>
                  <a:pt x="1029487" y="0"/>
                </a:lnTo>
              </a:path>
            </a:pathLst>
          </a:custGeom>
          <a:ln w="3175">
            <a:solidFill>
              <a:srgbClr val="BD1E28"/>
            </a:solidFill>
          </a:ln>
        </p:spPr>
        <p:txBody>
          <a:bodyPr wrap="square" lIns="0" tIns="0" rIns="0" bIns="0" rtlCol="0"/>
          <a:lstStyle/>
          <a:p/>
        </p:txBody>
      </p:sp>
      <p:sp>
        <p:nvSpPr>
          <p:cNvPr id="4" name="object 4"/>
          <p:cNvSpPr/>
          <p:nvPr/>
        </p:nvSpPr>
        <p:spPr>
          <a:xfrm>
            <a:off x="6813484" y="1910177"/>
            <a:ext cx="1118870" cy="0"/>
          </a:xfrm>
          <a:custGeom>
            <a:rect l="l" t="t" r="r" b="b"/>
            <a:pathLst>
              <a:path w="1118870">
                <a:moveTo>
                  <a:pt x="0" y="0"/>
                </a:moveTo>
                <a:lnTo>
                  <a:pt x="1118870" y="0"/>
                </a:lnTo>
              </a:path>
            </a:pathLst>
          </a:custGeom>
          <a:ln w="3175">
            <a:solidFill>
              <a:srgbClr val="BD1E28"/>
            </a:solidFill>
          </a:ln>
        </p:spPr>
        <p:txBody>
          <a:bodyPr wrap="square" lIns="0" tIns="0" rIns="0" bIns="0" rtlCol="0"/>
          <a:lstStyle/>
          <a:p/>
        </p:txBody>
      </p:sp>
      <p:sp>
        <p:nvSpPr>
          <p:cNvPr id="5" name="object 5"/>
          <p:cNvSpPr/>
          <p:nvPr/>
        </p:nvSpPr>
        <p:spPr>
          <a:xfrm>
            <a:off x="7932349" y="1910177"/>
            <a:ext cx="2219960" cy="0"/>
          </a:xfrm>
          <a:custGeom>
            <a:rect l="l" t="t" r="r" b="b"/>
            <a:pathLst>
              <a:path w="2219959">
                <a:moveTo>
                  <a:pt x="0" y="0"/>
                </a:moveTo>
                <a:lnTo>
                  <a:pt x="2219655" y="0"/>
                </a:lnTo>
              </a:path>
            </a:pathLst>
          </a:custGeom>
          <a:ln w="3175">
            <a:solidFill>
              <a:srgbClr val="BD1E28"/>
            </a:solidFill>
          </a:ln>
        </p:spPr>
        <p:txBody>
          <a:bodyPr wrap="square" lIns="0" tIns="0" rIns="0" bIns="0" rtlCol="0"/>
          <a:lstStyle/>
          <a:p/>
        </p:txBody>
      </p:sp>
      <p:graphicFrame>
        <p:nvGraphicFramePr>
          <p:cNvPr id="6" name="object 6"/>
          <p:cNvGraphicFramePr>
            <a:graphicFrameLocks noGrp="1"/>
          </p:cNvGraphicFramePr>
          <p:nvPr/>
        </p:nvGraphicFramePr>
        <p:xfrm>
          <a:off x="3839997" y="2196590"/>
          <a:ext cx="6312535" cy="4035425"/>
        </p:xfrm>
        <a:graphic>
          <a:graphicData uri="http://schemas.openxmlformats.org/drawingml/2006/table">
            <a:tbl>
              <a:tblPr firstRow="1" bandRow="1">
                <a:tableStyleId>{2D5ABB26-0587-4C30-8999-92F81FD0307C}</a:tableStyleId>
              </a:tblPr>
              <a:tblGrid>
                <a:gridCol w="1372235"/>
                <a:gridCol w="1224280"/>
                <a:gridCol w="1074419"/>
                <a:gridCol w="2642235"/>
              </a:tblGrid>
              <a:tr h="288000">
                <a:tc>
                  <a:txBody>
                    <a:bodyPr vert="horz" wrap="square"/>
                    <a:lstStyle/>
                    <a:p>
                      <a:pPr marL="50800">
                        <a:lnSpc>
                          <a:spcPct val="100000"/>
                        </a:lnSpc>
                        <a:spcBef>
                          <a:spcPts val="515"/>
                        </a:spcBef>
                      </a:pPr>
                      <a:r>
                        <a:rPr sz="1100">
                          <a:solidFill>
                            <a:srgbClr val="BD1E28"/>
                          </a:solidFill>
                          <a:latin typeface="宋体"/>
                          <a:cs typeface="宋体"/>
                        </a:rPr>
                        <a:t>澳大利亚</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1.9</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1.4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r h="287999">
                <a:tc>
                  <a:txBody>
                    <a:bodyPr vert="horz" wrap="square"/>
                    <a:lstStyle/>
                    <a:p>
                      <a:pPr marL="50800">
                        <a:lnSpc>
                          <a:spcPct val="100000"/>
                        </a:lnSpc>
                        <a:spcBef>
                          <a:spcPts val="515"/>
                        </a:spcBef>
                      </a:pPr>
                      <a:r>
                        <a:rPr sz="1100">
                          <a:solidFill>
                            <a:srgbClr val="FFFFFF"/>
                          </a:solidFill>
                          <a:latin typeface="宋体"/>
                          <a:cs typeface="宋体"/>
                        </a:rPr>
                        <a:t>中国大陆</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5.1</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4.4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8000">
                <a:tc>
                  <a:txBody>
                    <a:bodyPr vert="horz" wrap="square"/>
                    <a:lstStyle/>
                    <a:p>
                      <a:pPr marL="50800">
                        <a:lnSpc>
                          <a:spcPct val="100000"/>
                        </a:lnSpc>
                        <a:spcBef>
                          <a:spcPts val="515"/>
                        </a:spcBef>
                      </a:pPr>
                      <a:r>
                        <a:rPr sz="1100">
                          <a:solidFill>
                            <a:srgbClr val="FFFFFF"/>
                          </a:solidFill>
                          <a:latin typeface="宋体"/>
                          <a:cs typeface="宋体"/>
                        </a:rPr>
                        <a:t>中国香港</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3.9</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3.0</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8000">
                <a:tc>
                  <a:txBody>
                    <a:bodyPr vert="horz" wrap="square"/>
                    <a:lstStyle/>
                    <a:p>
                      <a:pPr marL="50800">
                        <a:lnSpc>
                          <a:spcPct val="100000"/>
                        </a:lnSpc>
                        <a:spcBef>
                          <a:spcPts val="515"/>
                        </a:spcBef>
                      </a:pPr>
                      <a:r>
                        <a:rPr sz="1100">
                          <a:solidFill>
                            <a:srgbClr val="BD1E28"/>
                          </a:solidFill>
                          <a:latin typeface="宋体"/>
                          <a:cs typeface="宋体"/>
                        </a:rPr>
                        <a:t>印度</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6.6</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6.1</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r h="287999">
                <a:tc>
                  <a:txBody>
                    <a:bodyPr vert="horz" wrap="square"/>
                    <a:lstStyle/>
                    <a:p>
                      <a:pPr marL="50800">
                        <a:lnSpc>
                          <a:spcPct val="100000"/>
                        </a:lnSpc>
                        <a:spcBef>
                          <a:spcPts val="515"/>
                        </a:spcBef>
                      </a:pPr>
                      <a:r>
                        <a:rPr sz="1100">
                          <a:solidFill>
                            <a:srgbClr val="FFFFFF"/>
                          </a:solidFill>
                          <a:latin typeface="宋体"/>
                          <a:cs typeface="宋体"/>
                        </a:rPr>
                        <a:t>印度尼西亚</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5.1</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4.3</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8000">
                <a:tc>
                  <a:txBody>
                    <a:bodyPr vert="horz" wrap="square"/>
                    <a:lstStyle/>
                    <a:p>
                      <a:pPr marL="50800">
                        <a:lnSpc>
                          <a:spcPct val="100000"/>
                        </a:lnSpc>
                        <a:spcBef>
                          <a:spcPts val="515"/>
                        </a:spcBef>
                      </a:pPr>
                      <a:r>
                        <a:rPr sz="1100">
                          <a:solidFill>
                            <a:srgbClr val="FFFFFF"/>
                          </a:solidFill>
                          <a:latin typeface="宋体"/>
                          <a:cs typeface="宋体"/>
                        </a:rPr>
                        <a:t>日本</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1.6</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0.6</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8000">
                <a:tc>
                  <a:txBody>
                    <a:bodyPr vert="horz" wrap="square"/>
                    <a:lstStyle/>
                    <a:p>
                      <a:pPr marL="50800">
                        <a:lnSpc>
                          <a:spcPct val="100000"/>
                        </a:lnSpc>
                        <a:spcBef>
                          <a:spcPts val="515"/>
                        </a:spcBef>
                      </a:pPr>
                      <a:r>
                        <a:rPr sz="1100">
                          <a:solidFill>
                            <a:srgbClr val="FFFFFF"/>
                          </a:solidFill>
                          <a:latin typeface="宋体"/>
                          <a:cs typeface="宋体"/>
                        </a:rPr>
                        <a:t>马来西亚</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3.0</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4.1</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7999">
                <a:tc>
                  <a:txBody>
                    <a:bodyPr vert="horz" wrap="square"/>
                    <a:lstStyle/>
                    <a:p>
                      <a:pPr marL="50800">
                        <a:lnSpc>
                          <a:spcPct val="100000"/>
                        </a:lnSpc>
                        <a:spcBef>
                          <a:spcPts val="515"/>
                        </a:spcBef>
                      </a:pPr>
                      <a:r>
                        <a:rPr sz="1100">
                          <a:solidFill>
                            <a:srgbClr val="FFFFFF"/>
                          </a:solidFill>
                          <a:latin typeface="宋体"/>
                          <a:cs typeface="宋体"/>
                        </a:rPr>
                        <a:t>新西兰</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003D51"/>
                    </a:solidFill>
                  </a:tcPr>
                </a:tc>
                <a:tc>
                  <a:txBody>
                    <a:bodyPr vert="horz" wrap="square"/>
                    <a:lstStyle/>
                    <a:p>
                      <a:pPr marR="420370" algn="r">
                        <a:lnSpc>
                          <a:spcPct val="100000"/>
                        </a:lnSpc>
                        <a:spcBef>
                          <a:spcPts val="465"/>
                        </a:spcBef>
                      </a:pPr>
                      <a:r>
                        <a:rPr sz="1150">
                          <a:solidFill>
                            <a:srgbClr val="FFFFFF"/>
                          </a:solidFill>
                          <a:latin typeface="宋体"/>
                          <a:cs typeface="宋体"/>
                        </a:rPr>
                        <a:t>1.7</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27990">
                        <a:lnSpc>
                          <a:spcPct val="100000"/>
                        </a:lnSpc>
                        <a:spcBef>
                          <a:spcPts val="465"/>
                        </a:spcBef>
                      </a:pPr>
                      <a:r>
                        <a:rPr sz="1150" spc="-125">
                          <a:solidFill>
                            <a:srgbClr val="FFFFFF"/>
                          </a:solidFill>
                          <a:latin typeface="宋体"/>
                          <a:cs typeface="宋体"/>
                        </a:rPr>
                        <a:t>2.1</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003D51"/>
                    </a:solidFill>
                  </a:tcPr>
                </a:tc>
                <a:tc>
                  <a:txBody>
                    <a:bodyPr vert="horz" wrap="square"/>
                    <a:lstStyle/>
                    <a:p>
                      <a:pPr marL="473075">
                        <a:lnSpc>
                          <a:spcPct val="100000"/>
                        </a:lnSpc>
                        <a:spcBef>
                          <a:spcPts val="570"/>
                        </a:spcBef>
                      </a:pPr>
                      <a:r>
                        <a:rPr sz="1000" b="1">
                          <a:solidFill>
                            <a:srgbClr val="FFFFFF"/>
                          </a:solidFill>
                          <a:latin typeface="微软雅黑"/>
                          <a:cs typeface="微软雅黑"/>
                        </a:rPr>
                        <a:t>租户市场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003D51"/>
                    </a:solidFill>
                  </a:tcPr>
                </a:tc>
              </a:tr>
              <a:tr h="288000">
                <a:tc>
                  <a:txBody>
                    <a:bodyPr vert="horz" wrap="square"/>
                    <a:lstStyle/>
                    <a:p>
                      <a:pPr marL="50800">
                        <a:lnSpc>
                          <a:spcPct val="100000"/>
                        </a:lnSpc>
                        <a:spcBef>
                          <a:spcPts val="515"/>
                        </a:spcBef>
                      </a:pPr>
                      <a:r>
                        <a:rPr sz="1100">
                          <a:solidFill>
                            <a:srgbClr val="BD1E28"/>
                          </a:solidFill>
                          <a:latin typeface="宋体"/>
                          <a:cs typeface="宋体"/>
                        </a:rPr>
                        <a:t>菲律宾</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4.5</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4.8</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r h="288000">
                <a:tc>
                  <a:txBody>
                    <a:bodyPr vert="horz" wrap="square"/>
                    <a:lstStyle/>
                    <a:p>
                      <a:pPr marL="50800">
                        <a:lnSpc>
                          <a:spcPct val="100000"/>
                        </a:lnSpc>
                        <a:spcBef>
                          <a:spcPts val="515"/>
                        </a:spcBef>
                      </a:pPr>
                      <a:r>
                        <a:rPr sz="1100">
                          <a:solidFill>
                            <a:srgbClr val="BD1E28"/>
                          </a:solidFill>
                          <a:latin typeface="宋体"/>
                          <a:cs typeface="宋体"/>
                        </a:rPr>
                        <a:t>新加坡</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BADDE6"/>
                    </a:solidFill>
                  </a:tcPr>
                </a:tc>
                <a:tc>
                  <a:txBody>
                    <a:bodyPr vert="horz" wrap="square"/>
                    <a:lstStyle/>
                    <a:p>
                      <a:pPr marR="420370" algn="r">
                        <a:lnSpc>
                          <a:spcPct val="100000"/>
                        </a:lnSpc>
                        <a:spcBef>
                          <a:spcPts val="465"/>
                        </a:spcBef>
                      </a:pPr>
                      <a:r>
                        <a:rPr sz="1150">
                          <a:solidFill>
                            <a:srgbClr val="BD1E28"/>
                          </a:solidFill>
                          <a:latin typeface="宋体"/>
                          <a:cs typeface="宋体"/>
                        </a:rPr>
                        <a:t>0.4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BADDE6"/>
                    </a:solidFill>
                  </a:tcPr>
                </a:tc>
                <a:tc>
                  <a:txBody>
                    <a:bodyPr vert="horz" wrap="square"/>
                    <a:lstStyle/>
                    <a:p>
                      <a:pPr marL="427990">
                        <a:lnSpc>
                          <a:spcPct val="100000"/>
                        </a:lnSpc>
                        <a:spcBef>
                          <a:spcPts val="465"/>
                        </a:spcBef>
                      </a:pPr>
                      <a:r>
                        <a:rPr sz="1150" spc="-125">
                          <a:solidFill>
                            <a:srgbClr val="BD1E28"/>
                          </a:solidFill>
                          <a:latin typeface="宋体"/>
                          <a:cs typeface="宋体"/>
                        </a:rPr>
                        <a:t>2.3</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BADDE6"/>
                    </a:solidFill>
                  </a:tcPr>
                </a:tc>
                <a:tc>
                  <a:txBody>
                    <a:bodyPr vert="horz" wrap="square"/>
                    <a:lstStyle/>
                    <a:p>
                      <a:pPr marL="473075">
                        <a:lnSpc>
                          <a:spcPct val="100000"/>
                        </a:lnSpc>
                        <a:spcBef>
                          <a:spcPts val="570"/>
                        </a:spcBef>
                      </a:pPr>
                      <a:r>
                        <a:rPr sz="1000" b="1">
                          <a:solidFill>
                            <a:srgbClr val="BD1E28"/>
                          </a:solidFill>
                          <a:latin typeface="微软雅黑"/>
                          <a:cs typeface="微软雅黑"/>
                        </a:rPr>
                        <a:t>业主市场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BADDE6"/>
                    </a:solidFill>
                  </a:tcPr>
                </a:tc>
              </a:tr>
              <a:tr h="287999">
                <a:tc>
                  <a:txBody>
                    <a:bodyPr vert="horz" wrap="square"/>
                    <a:lstStyle/>
                    <a:p>
                      <a:pPr marL="50800">
                        <a:lnSpc>
                          <a:spcPct val="100000"/>
                        </a:lnSpc>
                        <a:spcBef>
                          <a:spcPts val="515"/>
                        </a:spcBef>
                      </a:pPr>
                      <a:r>
                        <a:rPr sz="1100">
                          <a:solidFill>
                            <a:srgbClr val="BD1E28"/>
                          </a:solidFill>
                          <a:latin typeface="宋体"/>
                          <a:cs typeface="宋体"/>
                        </a:rPr>
                        <a:t>韩国</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0.8</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1.3</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r h="288000">
                <a:tc>
                  <a:txBody>
                    <a:bodyPr vert="horz" wrap="square"/>
                    <a:lstStyle/>
                    <a:p>
                      <a:pPr marL="50800">
                        <a:lnSpc>
                          <a:spcPct val="100000"/>
                        </a:lnSpc>
                        <a:spcBef>
                          <a:spcPts val="515"/>
                        </a:spcBef>
                      </a:pPr>
                      <a:r>
                        <a:rPr sz="1100">
                          <a:solidFill>
                            <a:srgbClr val="BD1E28"/>
                          </a:solidFill>
                          <a:latin typeface="宋体"/>
                          <a:cs typeface="宋体"/>
                        </a:rPr>
                        <a:t>中国台湾</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0.4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2.8</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r h="288000">
                <a:tc>
                  <a:txBody>
                    <a:bodyPr vert="horz" wrap="square"/>
                    <a:lstStyle/>
                    <a:p>
                      <a:pPr marL="50800">
                        <a:lnSpc>
                          <a:spcPct val="100000"/>
                        </a:lnSpc>
                        <a:spcBef>
                          <a:spcPts val="515"/>
                        </a:spcBef>
                      </a:pPr>
                      <a:r>
                        <a:rPr sz="1100">
                          <a:solidFill>
                            <a:srgbClr val="BD1E28"/>
                          </a:solidFill>
                          <a:latin typeface="宋体"/>
                          <a:cs typeface="宋体"/>
                        </a:rPr>
                        <a:t>泰国</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BADDE6"/>
                    </a:solidFill>
                  </a:tcPr>
                </a:tc>
                <a:tc>
                  <a:txBody>
                    <a:bodyPr vert="horz" wrap="square"/>
                    <a:lstStyle/>
                    <a:p>
                      <a:pPr marR="420370" algn="r">
                        <a:lnSpc>
                          <a:spcPct val="100000"/>
                        </a:lnSpc>
                        <a:spcBef>
                          <a:spcPts val="465"/>
                        </a:spcBef>
                      </a:pPr>
                      <a:r>
                        <a:rPr sz="1150">
                          <a:solidFill>
                            <a:srgbClr val="BD1E28"/>
                          </a:solidFill>
                          <a:latin typeface="宋体"/>
                          <a:cs typeface="宋体"/>
                        </a:rPr>
                        <a:t>2.9</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BADDE6"/>
                    </a:solidFill>
                  </a:tcPr>
                </a:tc>
                <a:tc>
                  <a:txBody>
                    <a:bodyPr vert="horz" wrap="square"/>
                    <a:lstStyle/>
                    <a:p>
                      <a:pPr marL="427990">
                        <a:lnSpc>
                          <a:spcPct val="100000"/>
                        </a:lnSpc>
                        <a:spcBef>
                          <a:spcPts val="465"/>
                        </a:spcBef>
                      </a:pPr>
                      <a:r>
                        <a:rPr sz="1150" spc="-125">
                          <a:solidFill>
                            <a:srgbClr val="BD1E28"/>
                          </a:solidFill>
                          <a:latin typeface="宋体"/>
                          <a:cs typeface="宋体"/>
                        </a:rPr>
                        <a:t>3.4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BADDE6"/>
                    </a:solidFill>
                  </a:tcPr>
                </a:tc>
                <a:tc>
                  <a:txBody>
                    <a:bodyPr vert="horz" wrap="square"/>
                    <a:lstStyle/>
                    <a:p>
                      <a:pPr marL="473075">
                        <a:lnSpc>
                          <a:spcPct val="100000"/>
                        </a:lnSpc>
                        <a:spcBef>
                          <a:spcPts val="570"/>
                        </a:spcBef>
                      </a:pPr>
                      <a:r>
                        <a:rPr sz="1000" b="1">
                          <a:solidFill>
                            <a:srgbClr val="BD1E28"/>
                          </a:solidFill>
                          <a:latin typeface="微软雅黑"/>
                          <a:cs typeface="微软雅黑"/>
                        </a:rPr>
                        <a:t>业主市场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BADDE6"/>
                    </a:solidFill>
                  </a:tcPr>
                </a:tc>
              </a:tr>
              <a:tr h="287999">
                <a:tc>
                  <a:txBody>
                    <a:bodyPr vert="horz" wrap="square"/>
                    <a:lstStyle/>
                    <a:p>
                      <a:pPr marL="50800">
                        <a:lnSpc>
                          <a:spcPct val="100000"/>
                        </a:lnSpc>
                        <a:spcBef>
                          <a:spcPts val="515"/>
                        </a:spcBef>
                      </a:pPr>
                      <a:r>
                        <a:rPr sz="1100">
                          <a:solidFill>
                            <a:srgbClr val="BD1E28"/>
                          </a:solidFill>
                          <a:latin typeface="宋体"/>
                          <a:cs typeface="宋体"/>
                        </a:rPr>
                        <a:t>越南</a:t>
                      </a:r>
                      <a:endParaRPr sz="1100">
                        <a:latin typeface="宋体"/>
                        <a:cs typeface="宋体"/>
                      </a:endParaRPr>
                    </a:p>
                  </a:txBody>
                  <a:tcPr marL="0" marR="0" marT="65405" marB="0">
                    <a:lnT w="3175">
                      <a:solidFill>
                        <a:srgbClr val="BD1E28"/>
                      </a:solidFill>
                      <a:prstDash val="solid"/>
                    </a:lnT>
                    <a:lnB w="3175">
                      <a:solidFill>
                        <a:srgbClr val="BD1E28"/>
                      </a:solidFill>
                      <a:prstDash val="solid"/>
                    </a:lnB>
                    <a:solidFill>
                      <a:srgbClr val="DFC5AC"/>
                    </a:solidFill>
                  </a:tcPr>
                </a:tc>
                <a:tc>
                  <a:txBody>
                    <a:bodyPr vert="horz" wrap="square"/>
                    <a:lstStyle/>
                    <a:p>
                      <a:pPr marR="420370" algn="r">
                        <a:lnSpc>
                          <a:spcPct val="100000"/>
                        </a:lnSpc>
                        <a:spcBef>
                          <a:spcPts val="465"/>
                        </a:spcBef>
                      </a:pPr>
                      <a:r>
                        <a:rPr sz="1150">
                          <a:solidFill>
                            <a:srgbClr val="BD1E28"/>
                          </a:solidFill>
                          <a:latin typeface="宋体"/>
                          <a:cs typeface="宋体"/>
                        </a:rPr>
                        <a:t>3.9</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27990">
                        <a:lnSpc>
                          <a:spcPct val="100000"/>
                        </a:lnSpc>
                        <a:spcBef>
                          <a:spcPts val="465"/>
                        </a:spcBef>
                      </a:pPr>
                      <a:r>
                        <a:rPr sz="1150" spc="-125">
                          <a:solidFill>
                            <a:srgbClr val="BD1E28"/>
                          </a:solidFill>
                          <a:latin typeface="宋体"/>
                          <a:cs typeface="宋体"/>
                        </a:rPr>
                        <a:t>4.4</a:t>
                      </a:r>
                      <a:endParaRPr sz="1150">
                        <a:latin typeface="宋体"/>
                        <a:cs typeface="宋体"/>
                      </a:endParaRPr>
                    </a:p>
                  </a:txBody>
                  <a:tcPr marL="0" marR="0" marT="59055" marB="0">
                    <a:lnT w="3175">
                      <a:solidFill>
                        <a:srgbClr val="BD1E28"/>
                      </a:solidFill>
                      <a:prstDash val="solid"/>
                    </a:lnT>
                    <a:lnB w="3175">
                      <a:solidFill>
                        <a:srgbClr val="BD1E28"/>
                      </a:solidFill>
                      <a:prstDash val="solid"/>
                    </a:lnB>
                    <a:solidFill>
                      <a:srgbClr val="DFC5AC"/>
                    </a:solidFill>
                  </a:tcPr>
                </a:tc>
                <a:tc>
                  <a:txBody>
                    <a:bodyPr vert="horz" wrap="square"/>
                    <a:lstStyle/>
                    <a:p>
                      <a:pPr marL="473075">
                        <a:lnSpc>
                          <a:spcPct val="100000"/>
                        </a:lnSpc>
                        <a:spcBef>
                          <a:spcPts val="570"/>
                        </a:spcBef>
                      </a:pPr>
                      <a:r>
                        <a:rPr sz="1000" b="1">
                          <a:solidFill>
                            <a:srgbClr val="BD1E28"/>
                          </a:solidFill>
                          <a:latin typeface="微软雅黑"/>
                          <a:cs typeface="微软雅黑"/>
                        </a:rPr>
                        <a:t>平衡市场</a:t>
                      </a:r>
                      <a:endParaRPr sz="1000">
                        <a:latin typeface="微软雅黑"/>
                        <a:cs typeface="微软雅黑"/>
                      </a:endParaRPr>
                    </a:p>
                  </a:txBody>
                  <a:tcPr marL="0" marR="0" marT="72390" marB="0">
                    <a:lnT w="3175">
                      <a:solidFill>
                        <a:srgbClr val="BD1E28"/>
                      </a:solidFill>
                      <a:prstDash val="solid"/>
                    </a:lnT>
                    <a:lnB w="3175">
                      <a:solidFill>
                        <a:srgbClr val="BD1E28"/>
                      </a:solidFill>
                      <a:prstDash val="solid"/>
                    </a:lnB>
                    <a:solidFill>
                      <a:srgbClr val="DFC5AC"/>
                    </a:solidFill>
                  </a:tcPr>
                </a:tc>
              </a:tr>
            </a:tbl>
          </a:graphicData>
        </a:graphic>
      </p:graphicFrame>
      <p:sp>
        <p:nvSpPr>
          <p:cNvPr id="18" name="object 18"/>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11</a:t>
            </a:fld>
          </a:p>
        </p:txBody>
      </p:sp>
      <p:sp>
        <p:nvSpPr>
          <p:cNvPr id="7" name="object 7"/>
          <p:cNvSpPr txBox="1"/>
          <p:nvPr/>
        </p:nvSpPr>
        <p:spPr>
          <a:xfrm>
            <a:off x="3827300" y="1248578"/>
            <a:ext cx="1397000" cy="605790"/>
          </a:xfrm>
          <a:prstGeom prst="rect">
            <a:avLst/>
          </a:prstGeom>
        </p:spPr>
        <p:txBody>
          <a:bodyPr vert="horz" wrap="square" lIns="0" tIns="12700" rIns="0" bIns="0" rtlCol="0">
            <a:spAutoFit/>
          </a:bodyPr>
          <a:lstStyle/>
          <a:p>
            <a:pPr marL="12700">
              <a:lnSpc>
                <a:spcPct val="100000"/>
              </a:lnSpc>
              <a:spcBef>
                <a:spcPts val="100"/>
              </a:spcBef>
            </a:pPr>
            <a:r>
              <a:rPr sz="1200" b="1">
                <a:solidFill>
                  <a:srgbClr val="BD1E28"/>
                </a:solidFill>
                <a:latin typeface="微软雅黑"/>
                <a:cs typeface="微软雅黑"/>
              </a:rPr>
              <a:t>亚太区主要市场展望</a:t>
            </a:r>
            <a:endParaRPr sz="1200">
              <a:latin typeface="微软雅黑"/>
              <a:cs typeface="微软雅黑"/>
            </a:endParaRPr>
          </a:p>
          <a:p>
            <a:pPr marL="63500">
              <a:lnSpc>
                <a:spcPct val="100000"/>
              </a:lnSpc>
              <a:spcBef>
                <a:spcPts val="1805"/>
              </a:spcBef>
            </a:pPr>
            <a:r>
              <a:rPr sz="1100" b="1">
                <a:solidFill>
                  <a:srgbClr val="BD1E28"/>
                </a:solidFill>
                <a:latin typeface="微软雅黑"/>
                <a:cs typeface="微软雅黑"/>
              </a:rPr>
              <a:t>市场</a:t>
            </a:r>
            <a:endParaRPr sz="1100">
              <a:latin typeface="微软雅黑"/>
              <a:cs typeface="微软雅黑"/>
            </a:endParaRPr>
          </a:p>
        </p:txBody>
      </p:sp>
      <p:sp>
        <p:nvSpPr>
          <p:cNvPr id="8" name="object 8"/>
          <p:cNvSpPr txBox="1"/>
          <p:nvPr/>
        </p:nvSpPr>
        <p:spPr>
          <a:xfrm>
            <a:off x="7970394" y="1653986"/>
            <a:ext cx="775335" cy="201930"/>
          </a:xfrm>
          <a:prstGeom prst="rect">
            <a:avLst/>
          </a:prstGeom>
        </p:spPr>
        <p:txBody>
          <a:bodyPr vert="horz" wrap="square" lIns="0" tIns="13335" rIns="0" bIns="0" rtlCol="0">
            <a:spAutoFit/>
          </a:bodyPr>
          <a:lstStyle/>
          <a:p>
            <a:pPr marL="12700">
              <a:lnSpc>
                <a:spcPct val="100000"/>
              </a:lnSpc>
              <a:spcBef>
                <a:spcPts val="105"/>
              </a:spcBef>
            </a:pPr>
            <a:r>
              <a:rPr sz="1150" b="1" spc="65">
                <a:solidFill>
                  <a:srgbClr val="BD1E28"/>
                </a:solidFill>
                <a:latin typeface="Arial Narrow"/>
                <a:cs typeface="Arial Narrow"/>
              </a:rPr>
              <a:t>2024</a:t>
            </a:r>
            <a:r>
              <a:rPr sz="1150" b="1" spc="-95">
                <a:solidFill>
                  <a:srgbClr val="BD1E28"/>
                </a:solidFill>
                <a:latin typeface="Arial Narrow"/>
                <a:cs typeface="Arial Narrow"/>
              </a:rPr>
              <a:t> </a:t>
            </a:r>
            <a:r>
              <a:rPr sz="1100" b="1">
                <a:solidFill>
                  <a:srgbClr val="BD1E28"/>
                </a:solidFill>
                <a:latin typeface="微软雅黑"/>
                <a:cs typeface="微软雅黑"/>
              </a:rPr>
              <a:t>年预测</a:t>
            </a:r>
            <a:endParaRPr sz="1100">
              <a:latin typeface="微软雅黑"/>
              <a:cs typeface="微软雅黑"/>
            </a:endParaRPr>
          </a:p>
        </p:txBody>
      </p:sp>
      <p:sp>
        <p:nvSpPr>
          <p:cNvPr id="9" name="object 9"/>
          <p:cNvSpPr txBox="1"/>
          <p:nvPr/>
        </p:nvSpPr>
        <p:spPr>
          <a:xfrm>
            <a:off x="5822100" y="1653986"/>
            <a:ext cx="1784985" cy="504190"/>
          </a:xfrm>
          <a:prstGeom prst="rect">
            <a:avLst/>
          </a:prstGeom>
        </p:spPr>
        <p:txBody>
          <a:bodyPr vert="horz" wrap="square" lIns="0" tIns="13335" rIns="0" bIns="0" rtlCol="0">
            <a:spAutoFit/>
          </a:bodyPr>
          <a:lstStyle/>
          <a:p>
            <a:pPr marL="12700">
              <a:lnSpc>
                <a:spcPct val="100000"/>
              </a:lnSpc>
              <a:spcBef>
                <a:spcPts val="105"/>
              </a:spcBef>
            </a:pPr>
            <a:r>
              <a:rPr sz="1100" b="1">
                <a:solidFill>
                  <a:srgbClr val="BD1E28"/>
                </a:solidFill>
                <a:latin typeface="微软雅黑"/>
                <a:cs typeface="微软雅黑"/>
              </a:rPr>
              <a:t>实</a:t>
            </a:r>
            <a:r>
              <a:rPr sz="1100" b="1" spc="-5">
                <a:solidFill>
                  <a:srgbClr val="BD1E28"/>
                </a:solidFill>
                <a:latin typeface="微软雅黑"/>
                <a:cs typeface="微软雅黑"/>
              </a:rPr>
              <a:t>际</a:t>
            </a:r>
            <a:r>
              <a:rPr sz="1150" b="1" spc="-120">
                <a:solidFill>
                  <a:srgbClr val="BD1E28"/>
                </a:solidFill>
                <a:latin typeface="Arial Narrow"/>
                <a:cs typeface="Arial Narrow"/>
              </a:rPr>
              <a:t>GDP</a:t>
            </a:r>
            <a:r>
              <a:rPr sz="1100" b="1" spc="-120">
                <a:solidFill>
                  <a:srgbClr val="BD1E28"/>
                </a:solidFill>
                <a:latin typeface="微软雅黑"/>
                <a:cs typeface="微软雅黑"/>
              </a:rPr>
              <a:t>（</a:t>
            </a:r>
            <a:r>
              <a:rPr sz="1100" b="1">
                <a:solidFill>
                  <a:srgbClr val="BD1E28"/>
                </a:solidFill>
                <a:latin typeface="微软雅黑"/>
                <a:cs typeface="微软雅黑"/>
              </a:rPr>
              <a:t>同比变</a:t>
            </a:r>
            <a:r>
              <a:rPr sz="1100" b="1" spc="-50">
                <a:solidFill>
                  <a:srgbClr val="BD1E28"/>
                </a:solidFill>
                <a:latin typeface="微软雅黑"/>
                <a:cs typeface="微软雅黑"/>
              </a:rPr>
              <a:t>化</a:t>
            </a:r>
            <a:r>
              <a:rPr sz="1100" b="1">
                <a:solidFill>
                  <a:srgbClr val="BD1E28"/>
                </a:solidFill>
                <a:latin typeface="微软雅黑"/>
                <a:cs typeface="微软雅黑"/>
              </a:rPr>
              <a:t>）</a:t>
            </a:r>
            <a:endParaRPr sz="1100">
              <a:latin typeface="微软雅黑"/>
              <a:cs typeface="微软雅黑"/>
            </a:endParaRPr>
          </a:p>
          <a:p>
            <a:pPr marL="12700">
              <a:lnSpc>
                <a:spcPct val="100000"/>
              </a:lnSpc>
              <a:spcBef>
                <a:spcPts val="1000"/>
              </a:spcBef>
              <a:tabLst>
                <a:tab pos="1042035"/>
              </a:tabLst>
            </a:pPr>
            <a:r>
              <a:rPr sz="1150" spc="-25">
                <a:solidFill>
                  <a:srgbClr val="BD1E28"/>
                </a:solidFill>
                <a:latin typeface="宋体"/>
                <a:cs typeface="宋体"/>
              </a:rPr>
              <a:t>2023</a:t>
            </a:r>
            <a:r>
              <a:rPr sz="1150" spc="-345">
                <a:solidFill>
                  <a:srgbClr val="BD1E28"/>
                </a:solidFill>
                <a:latin typeface="宋体"/>
                <a:cs typeface="宋体"/>
              </a:rPr>
              <a:t> </a:t>
            </a:r>
            <a:r>
              <a:rPr sz="1100">
                <a:solidFill>
                  <a:srgbClr val="BD1E28"/>
                </a:solidFill>
                <a:latin typeface="宋体"/>
                <a:cs typeface="宋体"/>
              </a:rPr>
              <a:t>年预测	</a:t>
            </a:r>
            <a:r>
              <a:rPr sz="1150" spc="-25">
                <a:solidFill>
                  <a:srgbClr val="BD1E28"/>
                </a:solidFill>
                <a:latin typeface="宋体"/>
                <a:cs typeface="宋体"/>
              </a:rPr>
              <a:t>2024</a:t>
            </a:r>
            <a:r>
              <a:rPr sz="1150" spc="-405">
                <a:solidFill>
                  <a:srgbClr val="BD1E28"/>
                </a:solidFill>
                <a:latin typeface="宋体"/>
                <a:cs typeface="宋体"/>
              </a:rPr>
              <a:t> </a:t>
            </a:r>
            <a:r>
              <a:rPr sz="1100">
                <a:solidFill>
                  <a:srgbClr val="BD1E28"/>
                </a:solidFill>
                <a:latin typeface="宋体"/>
                <a:cs typeface="宋体"/>
              </a:rPr>
              <a:t>年预测</a:t>
            </a:r>
            <a:endParaRPr sz="1100">
              <a:latin typeface="宋体"/>
              <a:cs typeface="宋体"/>
            </a:endParaRPr>
          </a:p>
        </p:txBody>
      </p:sp>
      <p:sp>
        <p:nvSpPr>
          <p:cNvPr id="10" name="object 10"/>
          <p:cNvSpPr txBox="1"/>
          <p:nvPr/>
        </p:nvSpPr>
        <p:spPr>
          <a:xfrm>
            <a:off x="527300" y="1274020"/>
            <a:ext cx="2773045" cy="201930"/>
          </a:xfrm>
          <a:prstGeom prst="rect">
            <a:avLst/>
          </a:prstGeom>
        </p:spPr>
        <p:txBody>
          <a:bodyPr vert="horz" wrap="square" lIns="0" tIns="13335" rIns="0" bIns="0" rtlCol="0">
            <a:spAutoFit/>
          </a:bodyPr>
          <a:lstStyle/>
          <a:p>
            <a:pPr marL="12700">
              <a:lnSpc>
                <a:spcPct val="100000"/>
              </a:lnSpc>
              <a:spcBef>
                <a:spcPts val="105"/>
              </a:spcBef>
            </a:pPr>
            <a:r>
              <a:rPr sz="1100" spc="60">
                <a:solidFill>
                  <a:srgbClr val="BD1C27"/>
                </a:solidFill>
                <a:latin typeface="宋体"/>
                <a:cs typeface="宋体"/>
              </a:rPr>
              <a:t>在租金方</a:t>
            </a:r>
            <a:r>
              <a:rPr sz="1100" spc="-10">
                <a:solidFill>
                  <a:srgbClr val="BD1C27"/>
                </a:solidFill>
                <a:latin typeface="宋体"/>
                <a:cs typeface="宋体"/>
              </a:rPr>
              <a:t>面</a:t>
            </a:r>
            <a:r>
              <a:rPr sz="1100" spc="-420">
                <a:solidFill>
                  <a:srgbClr val="BD1C27"/>
                </a:solidFill>
                <a:latin typeface="宋体"/>
                <a:cs typeface="宋体"/>
              </a:rPr>
              <a:t>，</a:t>
            </a:r>
            <a:r>
              <a:rPr sz="1100" spc="60">
                <a:solidFill>
                  <a:srgbClr val="BD1C27"/>
                </a:solidFill>
                <a:latin typeface="宋体"/>
                <a:cs typeface="宋体"/>
              </a:rPr>
              <a:t>预</a:t>
            </a:r>
            <a:r>
              <a:rPr sz="1100" spc="55">
                <a:solidFill>
                  <a:srgbClr val="BD1C27"/>
                </a:solidFill>
                <a:latin typeface="宋体"/>
                <a:cs typeface="宋体"/>
              </a:rPr>
              <a:t>计</a:t>
            </a:r>
            <a:r>
              <a:rPr sz="1150" spc="35">
                <a:solidFill>
                  <a:srgbClr val="BD1C27"/>
                </a:solidFill>
                <a:latin typeface="宋体"/>
                <a:cs typeface="宋体"/>
              </a:rPr>
              <a:t>2023</a:t>
            </a:r>
            <a:r>
              <a:rPr sz="1100" spc="60">
                <a:solidFill>
                  <a:srgbClr val="BD1C27"/>
                </a:solidFill>
                <a:latin typeface="宋体"/>
                <a:cs typeface="宋体"/>
              </a:rPr>
              <a:t>年亚太区将出现略高</a:t>
            </a:r>
            <a:endParaRPr sz="1100">
              <a:latin typeface="宋体"/>
              <a:cs typeface="宋体"/>
            </a:endParaRPr>
          </a:p>
        </p:txBody>
      </p:sp>
      <p:sp>
        <p:nvSpPr>
          <p:cNvPr id="11" name="object 11"/>
          <p:cNvSpPr txBox="1"/>
          <p:nvPr/>
        </p:nvSpPr>
        <p:spPr>
          <a:xfrm>
            <a:off x="527359" y="1502570"/>
            <a:ext cx="2766060" cy="201930"/>
          </a:xfrm>
          <a:prstGeom prst="rect">
            <a:avLst/>
          </a:prstGeom>
        </p:spPr>
        <p:txBody>
          <a:bodyPr vert="horz" wrap="square" lIns="0" tIns="13335" rIns="0" bIns="0" rtlCol="0">
            <a:spAutoFit/>
          </a:bodyPr>
          <a:lstStyle/>
          <a:p>
            <a:pPr marL="12700">
              <a:lnSpc>
                <a:spcPct val="100000"/>
              </a:lnSpc>
              <a:spcBef>
                <a:spcPts val="105"/>
              </a:spcBef>
            </a:pPr>
            <a:r>
              <a:rPr sz="1100" spc="10">
                <a:solidFill>
                  <a:srgbClr val="BD1C27"/>
                </a:solidFill>
                <a:latin typeface="宋体"/>
                <a:cs typeface="宋体"/>
              </a:rPr>
              <a:t>于</a:t>
            </a:r>
            <a:r>
              <a:rPr sz="1150" spc="175">
                <a:solidFill>
                  <a:srgbClr val="BD1C27"/>
                </a:solidFill>
                <a:latin typeface="宋体"/>
                <a:cs typeface="宋体"/>
              </a:rPr>
              <a:t>1%</a:t>
            </a:r>
            <a:r>
              <a:rPr sz="1100" spc="10">
                <a:solidFill>
                  <a:srgbClr val="BD1C27"/>
                </a:solidFill>
                <a:latin typeface="宋体"/>
                <a:cs typeface="宋体"/>
              </a:rPr>
              <a:t>的降</a:t>
            </a:r>
            <a:r>
              <a:rPr sz="1100" spc="-60">
                <a:solidFill>
                  <a:srgbClr val="BD1C27"/>
                </a:solidFill>
                <a:latin typeface="宋体"/>
                <a:cs typeface="宋体"/>
              </a:rPr>
              <a:t>幅</a:t>
            </a:r>
            <a:r>
              <a:rPr sz="1100" spc="-470">
                <a:solidFill>
                  <a:srgbClr val="BD1C27"/>
                </a:solidFill>
                <a:latin typeface="宋体"/>
                <a:cs typeface="宋体"/>
              </a:rPr>
              <a:t>，</a:t>
            </a:r>
            <a:r>
              <a:rPr sz="1100" spc="10">
                <a:solidFill>
                  <a:srgbClr val="BD1C27"/>
                </a:solidFill>
                <a:latin typeface="宋体"/>
                <a:cs typeface="宋体"/>
              </a:rPr>
              <a:t>而在</a:t>
            </a:r>
            <a:r>
              <a:rPr sz="1150" spc="-15">
                <a:solidFill>
                  <a:srgbClr val="BD1C27"/>
                </a:solidFill>
                <a:latin typeface="宋体"/>
                <a:cs typeface="宋体"/>
              </a:rPr>
              <a:t>2024</a:t>
            </a:r>
            <a:r>
              <a:rPr sz="1100" spc="-60">
                <a:solidFill>
                  <a:srgbClr val="BD1C27"/>
                </a:solidFill>
                <a:latin typeface="宋体"/>
                <a:cs typeface="宋体"/>
              </a:rPr>
              <a:t>年</a:t>
            </a:r>
            <a:r>
              <a:rPr sz="1100" spc="-470">
                <a:solidFill>
                  <a:srgbClr val="BD1C27"/>
                </a:solidFill>
                <a:latin typeface="宋体"/>
                <a:cs typeface="宋体"/>
              </a:rPr>
              <a:t>，</a:t>
            </a:r>
            <a:r>
              <a:rPr sz="1100" spc="10">
                <a:solidFill>
                  <a:srgbClr val="BD1C27"/>
                </a:solidFill>
                <a:latin typeface="宋体"/>
                <a:cs typeface="宋体"/>
              </a:rPr>
              <a:t>市场将基本保持平</a:t>
            </a:r>
            <a:endParaRPr sz="1100">
              <a:latin typeface="宋体"/>
              <a:cs typeface="宋体"/>
            </a:endParaRPr>
          </a:p>
        </p:txBody>
      </p:sp>
      <p:sp>
        <p:nvSpPr>
          <p:cNvPr id="12" name="object 12"/>
          <p:cNvSpPr txBox="1"/>
          <p:nvPr/>
        </p:nvSpPr>
        <p:spPr>
          <a:xfrm>
            <a:off x="527358" y="1738155"/>
            <a:ext cx="2772410" cy="193040"/>
          </a:xfrm>
          <a:prstGeom prst="rect">
            <a:avLst/>
          </a:prstGeom>
        </p:spPr>
        <p:txBody>
          <a:bodyPr vert="horz" wrap="square" lIns="0" tIns="12700" rIns="0" bIns="0" rtlCol="0">
            <a:spAutoFit/>
          </a:bodyPr>
          <a:lstStyle/>
          <a:p>
            <a:pPr marL="12700">
              <a:lnSpc>
                <a:spcPct val="100000"/>
              </a:lnSpc>
              <a:spcBef>
                <a:spcPts val="100"/>
              </a:spcBef>
            </a:pPr>
            <a:r>
              <a:rPr sz="1100" spc="75">
                <a:solidFill>
                  <a:srgbClr val="BD1C27"/>
                </a:solidFill>
                <a:latin typeface="宋体"/>
                <a:cs typeface="宋体"/>
              </a:rPr>
              <a:t>稳</a:t>
            </a:r>
            <a:r>
              <a:rPr sz="1100" spc="-1035">
                <a:solidFill>
                  <a:srgbClr val="BD1C27"/>
                </a:solidFill>
                <a:latin typeface="宋体"/>
                <a:cs typeface="宋体"/>
              </a:rPr>
              <a:t>。</a:t>
            </a:r>
            <a:r>
              <a:rPr sz="1100" spc="45">
                <a:solidFill>
                  <a:srgbClr val="BD1C27"/>
                </a:solidFill>
                <a:latin typeface="宋体"/>
                <a:cs typeface="宋体"/>
              </a:rPr>
              <a:t>“</a:t>
            </a:r>
            <a:r>
              <a:rPr sz="1100" spc="60">
                <a:solidFill>
                  <a:srgbClr val="BD1C27"/>
                </a:solidFill>
                <a:latin typeface="宋体"/>
                <a:cs typeface="宋体"/>
              </a:rPr>
              <a:t>追求高品</a:t>
            </a:r>
            <a:r>
              <a:rPr sz="1100" spc="45">
                <a:solidFill>
                  <a:srgbClr val="BD1C27"/>
                </a:solidFill>
                <a:latin typeface="宋体"/>
                <a:cs typeface="宋体"/>
              </a:rPr>
              <a:t>质</a:t>
            </a:r>
            <a:r>
              <a:rPr sz="1100" spc="-475">
                <a:solidFill>
                  <a:srgbClr val="BD1C27"/>
                </a:solidFill>
                <a:latin typeface="宋体"/>
                <a:cs typeface="宋体"/>
              </a:rPr>
              <a:t>”</a:t>
            </a:r>
            <a:r>
              <a:rPr sz="1100" spc="60">
                <a:solidFill>
                  <a:srgbClr val="BD1C27"/>
                </a:solidFill>
                <a:latin typeface="宋体"/>
                <a:cs typeface="宋体"/>
              </a:rPr>
              <a:t>的趋势将继续加速市场分</a:t>
            </a:r>
            <a:endParaRPr sz="1100">
              <a:latin typeface="宋体"/>
              <a:cs typeface="宋体"/>
            </a:endParaRPr>
          </a:p>
        </p:txBody>
      </p:sp>
      <p:sp>
        <p:nvSpPr>
          <p:cNvPr id="13" name="object 13"/>
          <p:cNvSpPr txBox="1"/>
          <p:nvPr/>
        </p:nvSpPr>
        <p:spPr>
          <a:xfrm>
            <a:off x="527358" y="1966704"/>
            <a:ext cx="2769235" cy="193040"/>
          </a:xfrm>
          <a:prstGeom prst="rect">
            <a:avLst/>
          </a:prstGeom>
        </p:spPr>
        <p:txBody>
          <a:bodyPr vert="horz" wrap="square" lIns="0" tIns="12700" rIns="0" bIns="0" rtlCol="0">
            <a:spAutoFit/>
          </a:bodyPr>
          <a:lstStyle/>
          <a:p>
            <a:pPr marL="12700">
              <a:lnSpc>
                <a:spcPct val="100000"/>
              </a:lnSpc>
              <a:spcBef>
                <a:spcPts val="100"/>
              </a:spcBef>
            </a:pPr>
            <a:r>
              <a:rPr sz="1100" spc="-40">
                <a:solidFill>
                  <a:srgbClr val="BD1C27"/>
                </a:solidFill>
                <a:latin typeface="宋体"/>
                <a:cs typeface="宋体"/>
              </a:rPr>
              <a:t>化</a:t>
            </a:r>
            <a:r>
              <a:rPr sz="1100" spc="-445">
                <a:solidFill>
                  <a:srgbClr val="BD1C27"/>
                </a:solidFill>
                <a:latin typeface="宋体"/>
                <a:cs typeface="宋体"/>
              </a:rPr>
              <a:t>，</a:t>
            </a:r>
            <a:r>
              <a:rPr sz="1100" spc="35">
                <a:solidFill>
                  <a:srgbClr val="BD1C27"/>
                </a:solidFill>
                <a:latin typeface="宋体"/>
                <a:cs typeface="宋体"/>
              </a:rPr>
              <a:t>优质资产将更受青</a:t>
            </a:r>
            <a:r>
              <a:rPr sz="1100" spc="45">
                <a:solidFill>
                  <a:srgbClr val="BD1C27"/>
                </a:solidFill>
                <a:latin typeface="宋体"/>
                <a:cs typeface="宋体"/>
              </a:rPr>
              <a:t>睐</a:t>
            </a:r>
            <a:r>
              <a:rPr sz="1100" spc="-530">
                <a:solidFill>
                  <a:srgbClr val="BD1C27"/>
                </a:solidFill>
                <a:latin typeface="宋体"/>
                <a:cs typeface="宋体"/>
              </a:rPr>
              <a:t>。</a:t>
            </a:r>
            <a:r>
              <a:rPr sz="1100" spc="35">
                <a:solidFill>
                  <a:srgbClr val="BD1C27"/>
                </a:solidFill>
                <a:latin typeface="宋体"/>
                <a:cs typeface="宋体"/>
              </a:rPr>
              <a:t>预计亚太区的办公</a:t>
            </a:r>
            <a:endParaRPr sz="1100">
              <a:latin typeface="宋体"/>
              <a:cs typeface="宋体"/>
            </a:endParaRPr>
          </a:p>
        </p:txBody>
      </p:sp>
      <p:sp>
        <p:nvSpPr>
          <p:cNvPr id="14" name="object 14"/>
          <p:cNvSpPr txBox="1"/>
          <p:nvPr/>
        </p:nvSpPr>
        <p:spPr>
          <a:xfrm>
            <a:off x="527239" y="2125933"/>
            <a:ext cx="2774315" cy="720090"/>
          </a:xfrm>
          <a:prstGeom prst="rect">
            <a:avLst/>
          </a:prstGeom>
        </p:spPr>
        <p:txBody>
          <a:bodyPr vert="horz" wrap="square" lIns="0" tIns="13970" rIns="0" bIns="0" rtlCol="0">
            <a:spAutoFit/>
          </a:bodyPr>
          <a:lstStyle/>
          <a:p>
            <a:pPr marL="12700" marR="5080" algn="just">
              <a:lnSpc>
                <a:spcPct val="135200"/>
              </a:lnSpc>
              <a:spcBef>
                <a:spcPts val="110"/>
              </a:spcBef>
            </a:pPr>
            <a:r>
              <a:rPr sz="1100" spc="50">
                <a:solidFill>
                  <a:srgbClr val="BD1C27"/>
                </a:solidFill>
                <a:latin typeface="宋体"/>
                <a:cs typeface="宋体"/>
              </a:rPr>
              <a:t>楼投资额</a:t>
            </a:r>
            <a:r>
              <a:rPr sz="1100" spc="55">
                <a:solidFill>
                  <a:srgbClr val="BD1C27"/>
                </a:solidFill>
                <a:latin typeface="宋体"/>
                <a:cs typeface="宋体"/>
              </a:rPr>
              <a:t>在</a:t>
            </a:r>
            <a:r>
              <a:rPr sz="1150" spc="25">
                <a:solidFill>
                  <a:srgbClr val="BD1C27"/>
                </a:solidFill>
                <a:latin typeface="宋体"/>
                <a:cs typeface="宋体"/>
              </a:rPr>
              <a:t>2023</a:t>
            </a:r>
            <a:r>
              <a:rPr sz="1100" spc="50">
                <a:solidFill>
                  <a:srgbClr val="BD1C27"/>
                </a:solidFill>
                <a:latin typeface="宋体"/>
                <a:cs typeface="宋体"/>
              </a:rPr>
              <a:t>年将有所下</a:t>
            </a:r>
            <a:r>
              <a:rPr sz="1100" spc="-20">
                <a:solidFill>
                  <a:srgbClr val="BD1C27"/>
                </a:solidFill>
                <a:latin typeface="宋体"/>
                <a:cs typeface="宋体"/>
              </a:rPr>
              <a:t>降</a:t>
            </a:r>
            <a:r>
              <a:rPr sz="1100" spc="-430">
                <a:solidFill>
                  <a:srgbClr val="BD1C27"/>
                </a:solidFill>
                <a:latin typeface="宋体"/>
                <a:cs typeface="宋体"/>
              </a:rPr>
              <a:t>，</a:t>
            </a:r>
            <a:r>
              <a:rPr sz="1100" spc="50">
                <a:solidFill>
                  <a:srgbClr val="BD1C27"/>
                </a:solidFill>
                <a:latin typeface="宋体"/>
                <a:cs typeface="宋体"/>
              </a:rPr>
              <a:t>并</a:t>
            </a:r>
            <a:r>
              <a:rPr sz="1100" spc="55">
                <a:solidFill>
                  <a:srgbClr val="BD1C27"/>
                </a:solidFill>
                <a:latin typeface="宋体"/>
                <a:cs typeface="宋体"/>
              </a:rPr>
              <a:t>在</a:t>
            </a:r>
            <a:r>
              <a:rPr sz="1150" spc="25">
                <a:solidFill>
                  <a:srgbClr val="BD1C27"/>
                </a:solidFill>
                <a:latin typeface="宋体"/>
                <a:cs typeface="宋体"/>
              </a:rPr>
              <a:t>2024</a:t>
            </a:r>
            <a:r>
              <a:rPr sz="1100">
                <a:solidFill>
                  <a:srgbClr val="BD1C27"/>
                </a:solidFill>
                <a:latin typeface="宋体"/>
                <a:cs typeface="宋体"/>
              </a:rPr>
              <a:t>年 </a:t>
            </a:r>
            <a:r>
              <a:rPr sz="1100" spc="65">
                <a:solidFill>
                  <a:srgbClr val="BD1C27"/>
                </a:solidFill>
                <a:latin typeface="宋体"/>
                <a:cs typeface="宋体"/>
              </a:rPr>
              <a:t>趋于稳</a:t>
            </a:r>
            <a:r>
              <a:rPr sz="1100" spc="80">
                <a:solidFill>
                  <a:srgbClr val="BD1C27"/>
                </a:solidFill>
                <a:latin typeface="宋体"/>
                <a:cs typeface="宋体"/>
              </a:rPr>
              <a:t>定</a:t>
            </a:r>
            <a:r>
              <a:rPr sz="1100" spc="-495">
                <a:solidFill>
                  <a:srgbClr val="BD1C27"/>
                </a:solidFill>
                <a:latin typeface="宋体"/>
                <a:cs typeface="宋体"/>
              </a:rPr>
              <a:t>。</a:t>
            </a:r>
            <a:r>
              <a:rPr sz="1100" spc="65">
                <a:solidFill>
                  <a:srgbClr val="BD1C27"/>
                </a:solidFill>
                <a:latin typeface="宋体"/>
                <a:cs typeface="宋体"/>
              </a:rPr>
              <a:t>全球性不利因素和高利率将对整 </a:t>
            </a:r>
            <a:r>
              <a:rPr sz="1100" spc="10">
                <a:solidFill>
                  <a:srgbClr val="BD1C27"/>
                </a:solidFill>
                <a:latin typeface="宋体"/>
                <a:cs typeface="宋体"/>
              </a:rPr>
              <a:t>个地区的资本价值造成压</a:t>
            </a:r>
            <a:r>
              <a:rPr sz="1100" spc="20">
                <a:solidFill>
                  <a:srgbClr val="BD1C27"/>
                </a:solidFill>
                <a:latin typeface="宋体"/>
                <a:cs typeface="宋体"/>
              </a:rPr>
              <a:t>力</a:t>
            </a:r>
            <a:r>
              <a:rPr sz="1100">
                <a:solidFill>
                  <a:srgbClr val="BD1C27"/>
                </a:solidFill>
                <a:latin typeface="宋体"/>
                <a:cs typeface="宋体"/>
              </a:rPr>
              <a:t>。</a:t>
            </a:r>
            <a:endParaRPr sz="1100">
              <a:latin typeface="宋体"/>
              <a:cs typeface="宋体"/>
            </a:endParaRPr>
          </a:p>
        </p:txBody>
      </p:sp>
      <p:sp>
        <p:nvSpPr>
          <p:cNvPr id="15" name="object 15"/>
          <p:cNvSpPr txBox="1"/>
          <p:nvPr/>
        </p:nvSpPr>
        <p:spPr>
          <a:xfrm>
            <a:off x="3827300" y="6346112"/>
            <a:ext cx="1549400" cy="139700"/>
          </a:xfrm>
          <a:prstGeom prst="rect">
            <a:avLst/>
          </a:prstGeom>
        </p:spPr>
        <p:txBody>
          <a:bodyPr vert="horz" wrap="square" lIns="0" tIns="12700" rIns="0" bIns="0" rtlCol="0">
            <a:spAutoFit/>
          </a:bodyPr>
          <a:lstStyle/>
          <a:p>
            <a:pPr marL="12700">
              <a:lnSpc>
                <a:spcPct val="100000"/>
              </a:lnSpc>
              <a:spcBef>
                <a:spcPts val="100"/>
              </a:spcBef>
            </a:pPr>
            <a:r>
              <a:rPr sz="750">
                <a:solidFill>
                  <a:srgbClr val="BD1E28"/>
                </a:solidFill>
                <a:latin typeface="宋体"/>
                <a:cs typeface="宋体"/>
              </a:rPr>
              <a:t>资料来源</a:t>
            </a:r>
            <a:r>
              <a:rPr sz="750" spc="-375">
                <a:solidFill>
                  <a:srgbClr val="BD1E28"/>
                </a:solidFill>
                <a:latin typeface="宋体"/>
                <a:cs typeface="宋体"/>
              </a:rPr>
              <a:t>：</a:t>
            </a:r>
            <a:r>
              <a:rPr sz="750">
                <a:solidFill>
                  <a:srgbClr val="BD1E28"/>
                </a:solidFill>
                <a:latin typeface="宋体"/>
                <a:cs typeface="宋体"/>
              </a:rPr>
              <a:t>仲量联</a:t>
            </a:r>
            <a:r>
              <a:rPr sz="750" spc="-50">
                <a:solidFill>
                  <a:srgbClr val="BD1E28"/>
                </a:solidFill>
                <a:latin typeface="宋体"/>
                <a:cs typeface="宋体"/>
              </a:rPr>
              <a:t>行</a:t>
            </a:r>
            <a:r>
              <a:rPr sz="750" spc="-330">
                <a:solidFill>
                  <a:srgbClr val="BD1E28"/>
                </a:solidFill>
                <a:latin typeface="宋体"/>
                <a:cs typeface="宋体"/>
              </a:rPr>
              <a:t>，</a:t>
            </a:r>
            <a:r>
              <a:rPr sz="750">
                <a:solidFill>
                  <a:srgbClr val="BD1E28"/>
                </a:solidFill>
                <a:latin typeface="宋体"/>
                <a:cs typeface="宋体"/>
              </a:rPr>
              <a:t>牛津经济研究院</a:t>
            </a:r>
            <a:endParaRPr sz="750">
              <a:latin typeface="宋体"/>
              <a:cs typeface="宋体"/>
            </a:endParaRPr>
          </a:p>
        </p:txBody>
      </p:sp>
      <p:sp>
        <p:nvSpPr>
          <p:cNvPr id="16" name="object 16"/>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7" name="object 17"/>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1254034" y="12"/>
            <a:ext cx="9437968" cy="6303318"/>
          </a:xfrm>
          <a:prstGeom prst="rect">
            <a:avLst/>
          </a:prstGeom>
          <a:blipFill>
            <a:blip r:embed="rId2"/>
            <a:stretch>
              <a:fillRect/>
            </a:stretch>
          </a:blipFill>
        </p:spPr>
        <p:txBody>
          <a:bodyPr wrap="square" lIns="0" tIns="0" rIns="0" bIns="0" rtlCol="0"/>
          <a:lstStyle/>
          <a:p/>
        </p:txBody>
      </p:sp>
      <p:sp>
        <p:nvSpPr>
          <p:cNvPr id="3" name="object 3"/>
          <p:cNvSpPr/>
          <p:nvPr/>
        </p:nvSpPr>
        <p:spPr>
          <a:xfrm>
            <a:off x="0" y="6522846"/>
            <a:ext cx="3316604" cy="274320"/>
          </a:xfrm>
          <a:custGeom>
            <a:rect l="l" t="t" r="r" b="b"/>
            <a:pathLst>
              <a:path w="3316604" h="274320">
                <a:moveTo>
                  <a:pt x="0" y="274319"/>
                </a:moveTo>
                <a:lnTo>
                  <a:pt x="3316033" y="274319"/>
                </a:lnTo>
                <a:lnTo>
                  <a:pt x="3316033" y="0"/>
                </a:lnTo>
                <a:lnTo>
                  <a:pt x="0" y="0"/>
                </a:lnTo>
                <a:lnTo>
                  <a:pt x="0" y="274319"/>
                </a:lnTo>
                <a:close/>
              </a:path>
            </a:pathLst>
          </a:custGeom>
          <a:solidFill>
            <a:srgbClr val="BD1E28"/>
          </a:solidFill>
        </p:spPr>
        <p:txBody>
          <a:bodyPr wrap="square" lIns="0" tIns="0" rIns="0" bIns="0" rtlCol="0"/>
          <a:lstStyle/>
          <a:p/>
        </p:txBody>
      </p:sp>
      <p:sp>
        <p:nvSpPr>
          <p:cNvPr id="4" name="object 4"/>
          <p:cNvSpPr txBox="1"/>
          <p:nvPr/>
        </p:nvSpPr>
        <p:spPr>
          <a:xfrm>
            <a:off x="669032" y="6574095"/>
            <a:ext cx="1682750" cy="162560"/>
          </a:xfrm>
          <a:prstGeom prst="rect">
            <a:avLst/>
          </a:prstGeom>
        </p:spPr>
        <p:txBody>
          <a:bodyPr vert="horz" wrap="square" lIns="0" tIns="12700" rIns="0" bIns="0" rtlCol="0">
            <a:spAutoFit/>
          </a:bodyPr>
          <a:lstStyle/>
          <a:p>
            <a:pPr marL="12700">
              <a:lnSpc>
                <a:spcPct val="100000"/>
              </a:lnSpc>
              <a:spcBef>
                <a:spcPts val="100"/>
              </a:spcBef>
            </a:pPr>
            <a:r>
              <a:rPr sz="900">
                <a:solidFill>
                  <a:srgbClr val="FFFFFF"/>
                </a:solidFill>
                <a:latin typeface="宋体"/>
                <a:cs typeface="宋体"/>
              </a:rPr>
              <a:t>达能新加坡办公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5" name="object 5"/>
          <p:cNvSpPr/>
          <p:nvPr/>
        </p:nvSpPr>
        <p:spPr>
          <a:xfrm flipH="1">
            <a:off x="543175" y="6578633"/>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6" name="object 6"/>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12</a:t>
            </a:fld>
          </a:p>
        </p:txBody>
      </p:sp>
      <p:sp>
        <p:nvSpPr>
          <p:cNvPr id="7" name="object 7"/>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5" name="object 35"/>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13</a:t>
            </a:fld>
          </a:p>
        </p:txBody>
      </p:sp>
      <p:sp>
        <p:nvSpPr>
          <p:cNvPr id="2" name="object 2"/>
          <p:cNvSpPr txBox="1"/>
          <p:nvPr/>
        </p:nvSpPr>
        <p:spPr>
          <a:xfrm>
            <a:off x="527300" y="2302719"/>
            <a:ext cx="3039110" cy="201930"/>
          </a:xfrm>
          <a:prstGeom prst="rect">
            <a:avLst/>
          </a:prstGeom>
        </p:spPr>
        <p:txBody>
          <a:bodyPr vert="horz" wrap="square" lIns="0" tIns="13335" rIns="0" bIns="0" rtlCol="0">
            <a:spAutoFit/>
          </a:bodyPr>
          <a:lstStyle/>
          <a:p>
            <a:pPr marL="12700">
              <a:lnSpc>
                <a:spcPct val="100000"/>
              </a:lnSpc>
              <a:spcBef>
                <a:spcPts val="105"/>
              </a:spcBef>
            </a:pPr>
            <a:r>
              <a:rPr sz="1100" spc="15">
                <a:solidFill>
                  <a:srgbClr val="BD1C27"/>
                </a:solidFill>
                <a:latin typeface="宋体"/>
                <a:cs typeface="宋体"/>
              </a:rPr>
              <a:t>对于致力于实现</a:t>
            </a:r>
            <a:r>
              <a:rPr sz="1150" spc="70">
                <a:solidFill>
                  <a:srgbClr val="BD1C27"/>
                </a:solidFill>
                <a:latin typeface="宋体"/>
                <a:cs typeface="宋体"/>
              </a:rPr>
              <a:t>ESG</a:t>
            </a:r>
            <a:r>
              <a:rPr sz="1100" spc="15">
                <a:solidFill>
                  <a:srgbClr val="BD1C27"/>
                </a:solidFill>
                <a:latin typeface="宋体"/>
                <a:cs typeface="宋体"/>
              </a:rPr>
              <a:t>愿景的租户而</a:t>
            </a:r>
            <a:r>
              <a:rPr sz="1100" spc="-55">
                <a:solidFill>
                  <a:srgbClr val="BD1C27"/>
                </a:solidFill>
                <a:latin typeface="宋体"/>
                <a:cs typeface="宋体"/>
              </a:rPr>
              <a:t>言</a:t>
            </a:r>
            <a:r>
              <a:rPr sz="1100" spc="-465">
                <a:solidFill>
                  <a:srgbClr val="BD1C27"/>
                </a:solidFill>
                <a:latin typeface="宋体"/>
                <a:cs typeface="宋体"/>
              </a:rPr>
              <a:t>，</a:t>
            </a:r>
            <a:r>
              <a:rPr sz="1100" spc="15">
                <a:solidFill>
                  <a:srgbClr val="BD1C27"/>
                </a:solidFill>
                <a:latin typeface="宋体"/>
                <a:cs typeface="宋体"/>
              </a:rPr>
              <a:t>在可持续建</a:t>
            </a:r>
            <a:endParaRPr sz="1100">
              <a:latin typeface="宋体"/>
              <a:cs typeface="宋体"/>
            </a:endParaRPr>
          </a:p>
        </p:txBody>
      </p:sp>
      <p:sp>
        <p:nvSpPr>
          <p:cNvPr id="3" name="object 3"/>
          <p:cNvSpPr txBox="1"/>
          <p:nvPr/>
        </p:nvSpPr>
        <p:spPr>
          <a:xfrm>
            <a:off x="527357" y="25382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筑中租赁办公空间已成为不二之</a:t>
            </a:r>
            <a:r>
              <a:rPr sz="1100" spc="70">
                <a:solidFill>
                  <a:srgbClr val="BD1C27"/>
                </a:solidFill>
                <a:latin typeface="宋体"/>
                <a:cs typeface="宋体"/>
              </a:rPr>
              <a:t>选</a:t>
            </a:r>
            <a:r>
              <a:rPr sz="1100" spc="-505">
                <a:solidFill>
                  <a:srgbClr val="BD1C27"/>
                </a:solidFill>
                <a:latin typeface="宋体"/>
                <a:cs typeface="宋体"/>
              </a:rPr>
              <a:t>。</a:t>
            </a:r>
            <a:r>
              <a:rPr sz="1100" spc="55">
                <a:solidFill>
                  <a:srgbClr val="BD1C27"/>
                </a:solidFill>
                <a:latin typeface="宋体"/>
                <a:cs typeface="宋体"/>
              </a:rPr>
              <a:t>可持续装修</a:t>
            </a:r>
            <a:endParaRPr sz="1100">
              <a:latin typeface="宋体"/>
              <a:cs typeface="宋体"/>
            </a:endParaRPr>
          </a:p>
        </p:txBody>
      </p:sp>
      <p:sp>
        <p:nvSpPr>
          <p:cNvPr id="4" name="object 4"/>
          <p:cNvSpPr txBox="1"/>
          <p:nvPr/>
        </p:nvSpPr>
        <p:spPr>
          <a:xfrm>
            <a:off x="527357" y="2766802"/>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作为办公场所去碳化的一项举</a:t>
            </a:r>
            <a:r>
              <a:rPr sz="1100" spc="-15">
                <a:solidFill>
                  <a:srgbClr val="BD1C27"/>
                </a:solidFill>
                <a:latin typeface="宋体"/>
                <a:cs typeface="宋体"/>
              </a:rPr>
              <a:t>措</a:t>
            </a:r>
            <a:r>
              <a:rPr sz="1100" spc="-425">
                <a:solidFill>
                  <a:srgbClr val="BD1C27"/>
                </a:solidFill>
                <a:latin typeface="宋体"/>
                <a:cs typeface="宋体"/>
              </a:rPr>
              <a:t>，</a:t>
            </a:r>
            <a:r>
              <a:rPr sz="1100" spc="55">
                <a:solidFill>
                  <a:srgbClr val="BD1C27"/>
                </a:solidFill>
                <a:latin typeface="宋体"/>
                <a:cs typeface="宋体"/>
              </a:rPr>
              <a:t>正日益受到重</a:t>
            </a:r>
            <a:endParaRPr sz="1100">
              <a:latin typeface="宋体"/>
              <a:cs typeface="宋体"/>
            </a:endParaRPr>
          </a:p>
        </p:txBody>
      </p:sp>
      <p:sp>
        <p:nvSpPr>
          <p:cNvPr id="5" name="object 5"/>
          <p:cNvSpPr txBox="1"/>
          <p:nvPr/>
        </p:nvSpPr>
        <p:spPr>
          <a:xfrm>
            <a:off x="527357" y="2988519"/>
            <a:ext cx="3037840" cy="201930"/>
          </a:xfrm>
          <a:prstGeom prst="rect">
            <a:avLst/>
          </a:prstGeom>
        </p:spPr>
        <p:txBody>
          <a:bodyPr vert="horz" wrap="square" lIns="0" tIns="13335" rIns="0" bIns="0" rtlCol="0">
            <a:spAutoFit/>
          </a:bodyPr>
          <a:lstStyle/>
          <a:p>
            <a:pPr marL="12700">
              <a:lnSpc>
                <a:spcPct val="100000"/>
              </a:lnSpc>
              <a:spcBef>
                <a:spcPts val="105"/>
              </a:spcBef>
            </a:pPr>
            <a:r>
              <a:rPr sz="1100" spc="20">
                <a:solidFill>
                  <a:srgbClr val="BD1C27"/>
                </a:solidFill>
                <a:latin typeface="宋体"/>
                <a:cs typeface="宋体"/>
              </a:rPr>
              <a:t>视</a:t>
            </a:r>
            <a:r>
              <a:rPr sz="1100" spc="-555">
                <a:solidFill>
                  <a:srgbClr val="BD1C27"/>
                </a:solidFill>
                <a:latin typeface="宋体"/>
                <a:cs typeface="宋体"/>
              </a:rPr>
              <a:t>。</a:t>
            </a:r>
            <a:r>
              <a:rPr sz="1100" spc="10">
                <a:solidFill>
                  <a:srgbClr val="BD1C27"/>
                </a:solidFill>
                <a:latin typeface="宋体"/>
                <a:cs typeface="宋体"/>
              </a:rPr>
              <a:t>在一项针对亚太区</a:t>
            </a:r>
            <a:r>
              <a:rPr sz="1150" spc="-15">
                <a:solidFill>
                  <a:srgbClr val="BD1C27"/>
                </a:solidFill>
                <a:latin typeface="宋体"/>
                <a:cs typeface="宋体"/>
              </a:rPr>
              <a:t>240</a:t>
            </a:r>
            <a:r>
              <a:rPr sz="1100" spc="10">
                <a:solidFill>
                  <a:srgbClr val="BD1C27"/>
                </a:solidFill>
                <a:latin typeface="宋体"/>
                <a:cs typeface="宋体"/>
              </a:rPr>
              <a:t>名企业房地产</a:t>
            </a:r>
            <a:r>
              <a:rPr sz="1150" spc="-65">
                <a:solidFill>
                  <a:srgbClr val="BD1C27"/>
                </a:solidFill>
                <a:latin typeface="宋体"/>
                <a:cs typeface="宋体"/>
              </a:rPr>
              <a:t>(CRE)</a:t>
            </a:r>
            <a:r>
              <a:rPr sz="1100" spc="10">
                <a:solidFill>
                  <a:srgbClr val="BD1C27"/>
                </a:solidFill>
                <a:latin typeface="宋体"/>
                <a:cs typeface="宋体"/>
              </a:rPr>
              <a:t>领</a:t>
            </a:r>
            <a:r>
              <a:rPr sz="1100">
                <a:solidFill>
                  <a:srgbClr val="BD1C27"/>
                </a:solidFill>
                <a:latin typeface="宋体"/>
                <a:cs typeface="宋体"/>
              </a:rPr>
              <a:t>导</a:t>
            </a:r>
            <a:endParaRPr sz="1100">
              <a:latin typeface="宋体"/>
              <a:cs typeface="宋体"/>
            </a:endParaRPr>
          </a:p>
        </p:txBody>
      </p:sp>
      <p:sp>
        <p:nvSpPr>
          <p:cNvPr id="6" name="object 6"/>
          <p:cNvSpPr txBox="1"/>
          <p:nvPr/>
        </p:nvSpPr>
        <p:spPr>
          <a:xfrm>
            <a:off x="527302" y="32240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者的调研</a:t>
            </a:r>
            <a:r>
              <a:rPr sz="1100" spc="-15">
                <a:solidFill>
                  <a:srgbClr val="BD1C27"/>
                </a:solidFill>
                <a:latin typeface="宋体"/>
                <a:cs typeface="宋体"/>
              </a:rPr>
              <a:t>中</a:t>
            </a:r>
            <a:r>
              <a:rPr sz="1100" spc="-425">
                <a:solidFill>
                  <a:srgbClr val="BD1C27"/>
                </a:solidFill>
                <a:latin typeface="宋体"/>
                <a:cs typeface="宋体"/>
              </a:rPr>
              <a:t>，</a:t>
            </a:r>
            <a:r>
              <a:rPr sz="1100" spc="55">
                <a:solidFill>
                  <a:srgbClr val="BD1C27"/>
                </a:solidFill>
                <a:latin typeface="宋体"/>
                <a:cs typeface="宋体"/>
              </a:rPr>
              <a:t>一半的受访者将可持续装修作为未</a:t>
            </a:r>
            <a:endParaRPr sz="1100">
              <a:latin typeface="宋体"/>
              <a:cs typeface="宋体"/>
            </a:endParaRPr>
          </a:p>
        </p:txBody>
      </p:sp>
      <p:sp>
        <p:nvSpPr>
          <p:cNvPr id="7" name="object 7"/>
          <p:cNvSpPr txBox="1"/>
          <p:nvPr/>
        </p:nvSpPr>
        <p:spPr>
          <a:xfrm>
            <a:off x="527302" y="3452602"/>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来三年内的优先事</a:t>
            </a:r>
            <a:r>
              <a:rPr sz="1100" spc="40">
                <a:solidFill>
                  <a:srgbClr val="BD1C27"/>
                </a:solidFill>
                <a:latin typeface="宋体"/>
                <a:cs typeface="宋体"/>
              </a:rPr>
              <a:t>项</a:t>
            </a:r>
            <a:r>
              <a:rPr sz="1100" spc="-535">
                <a:solidFill>
                  <a:srgbClr val="BD1C27"/>
                </a:solidFill>
                <a:latin typeface="宋体"/>
                <a:cs typeface="宋体"/>
              </a:rPr>
              <a:t>。</a:t>
            </a:r>
            <a:r>
              <a:rPr sz="1100" spc="25">
                <a:solidFill>
                  <a:srgbClr val="BD1C27"/>
                </a:solidFill>
                <a:latin typeface="宋体"/>
                <a:cs typeface="宋体"/>
              </a:rPr>
              <a:t>这也说</a:t>
            </a:r>
            <a:r>
              <a:rPr sz="1100" spc="-45">
                <a:solidFill>
                  <a:srgbClr val="BD1C27"/>
                </a:solidFill>
                <a:latin typeface="宋体"/>
                <a:cs typeface="宋体"/>
              </a:rPr>
              <a:t>明</a:t>
            </a:r>
            <a:r>
              <a:rPr sz="1100" spc="-455">
                <a:solidFill>
                  <a:srgbClr val="BD1C27"/>
                </a:solidFill>
                <a:latin typeface="宋体"/>
                <a:cs typeface="宋体"/>
              </a:rPr>
              <a:t>，</a:t>
            </a:r>
            <a:r>
              <a:rPr sz="1100" spc="25">
                <a:solidFill>
                  <a:srgbClr val="BD1C27"/>
                </a:solidFill>
                <a:latin typeface="宋体"/>
                <a:cs typeface="宋体"/>
              </a:rPr>
              <a:t>可持续发展已成</a:t>
            </a:r>
            <a:endParaRPr sz="1100">
              <a:latin typeface="宋体"/>
              <a:cs typeface="宋体"/>
            </a:endParaRPr>
          </a:p>
        </p:txBody>
      </p:sp>
      <p:sp>
        <p:nvSpPr>
          <p:cNvPr id="8" name="object 8"/>
          <p:cNvSpPr txBox="1"/>
          <p:nvPr/>
        </p:nvSpPr>
        <p:spPr>
          <a:xfrm>
            <a:off x="527302" y="3681152"/>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为空间使用者在获</a:t>
            </a:r>
            <a:r>
              <a:rPr sz="1100" spc="45">
                <a:solidFill>
                  <a:srgbClr val="BD1C27"/>
                </a:solidFill>
                <a:latin typeface="宋体"/>
                <a:cs typeface="宋体"/>
              </a:rPr>
              <a:t>取</a:t>
            </a:r>
            <a:r>
              <a:rPr sz="1100" spc="-484">
                <a:solidFill>
                  <a:srgbClr val="BD1C27"/>
                </a:solidFill>
                <a:latin typeface="宋体"/>
                <a:cs typeface="宋体"/>
              </a:rPr>
              <a:t>、</a:t>
            </a:r>
            <a:r>
              <a:rPr sz="1100" spc="55">
                <a:solidFill>
                  <a:srgbClr val="BD1C27"/>
                </a:solidFill>
                <a:latin typeface="宋体"/>
                <a:cs typeface="宋体"/>
              </a:rPr>
              <a:t>装修和管理房地产资产时</a:t>
            </a:r>
            <a:endParaRPr sz="1100">
              <a:latin typeface="宋体"/>
              <a:cs typeface="宋体"/>
            </a:endParaRPr>
          </a:p>
        </p:txBody>
      </p:sp>
      <p:sp>
        <p:nvSpPr>
          <p:cNvPr id="9" name="object 9"/>
          <p:cNvSpPr txBox="1"/>
          <p:nvPr/>
        </p:nvSpPr>
        <p:spPr>
          <a:xfrm>
            <a:off x="527302" y="3909701"/>
            <a:ext cx="115443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的关键驱动因</a:t>
            </a:r>
            <a:r>
              <a:rPr sz="1100" spc="20">
                <a:solidFill>
                  <a:srgbClr val="BD1C27"/>
                </a:solidFill>
                <a:latin typeface="宋体"/>
                <a:cs typeface="宋体"/>
              </a:rPr>
              <a:t>素</a:t>
            </a:r>
            <a:r>
              <a:rPr sz="1100">
                <a:solidFill>
                  <a:srgbClr val="BD1C27"/>
                </a:solidFill>
                <a:latin typeface="宋体"/>
                <a:cs typeface="宋体"/>
              </a:rPr>
              <a:t>。</a:t>
            </a:r>
            <a:endParaRPr sz="1100">
              <a:latin typeface="宋体"/>
              <a:cs typeface="宋体"/>
            </a:endParaRPr>
          </a:p>
        </p:txBody>
      </p:sp>
      <p:sp>
        <p:nvSpPr>
          <p:cNvPr id="10" name="object 10"/>
          <p:cNvSpPr txBox="1"/>
          <p:nvPr/>
        </p:nvSpPr>
        <p:spPr>
          <a:xfrm>
            <a:off x="527302" y="4366939"/>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可持续办公室装修是指使用环保材料和方法重新</a:t>
            </a:r>
            <a:endParaRPr sz="1100">
              <a:latin typeface="宋体"/>
              <a:cs typeface="宋体"/>
            </a:endParaRPr>
          </a:p>
        </p:txBody>
      </p:sp>
      <p:sp>
        <p:nvSpPr>
          <p:cNvPr id="11" name="object 11"/>
          <p:cNvSpPr txBox="1"/>
          <p:nvPr/>
        </p:nvSpPr>
        <p:spPr>
          <a:xfrm>
            <a:off x="527302" y="4595488"/>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设计或翻新办公空间的过</a:t>
            </a:r>
            <a:r>
              <a:rPr sz="1100" spc="70">
                <a:solidFill>
                  <a:srgbClr val="BD1C27"/>
                </a:solidFill>
                <a:latin typeface="宋体"/>
                <a:cs typeface="宋体"/>
              </a:rPr>
              <a:t>程</a:t>
            </a:r>
            <a:r>
              <a:rPr sz="1100" spc="-505">
                <a:solidFill>
                  <a:srgbClr val="BD1C27"/>
                </a:solidFill>
                <a:latin typeface="宋体"/>
                <a:cs typeface="宋体"/>
              </a:rPr>
              <a:t>。</a:t>
            </a:r>
            <a:r>
              <a:rPr sz="1100" spc="55">
                <a:solidFill>
                  <a:srgbClr val="BD1C27"/>
                </a:solidFill>
                <a:latin typeface="宋体"/>
                <a:cs typeface="宋体"/>
              </a:rPr>
              <a:t>这些举措旨在减少</a:t>
            </a:r>
            <a:endParaRPr sz="1100">
              <a:latin typeface="宋体"/>
              <a:cs typeface="宋体"/>
            </a:endParaRPr>
          </a:p>
        </p:txBody>
      </p:sp>
      <p:sp>
        <p:nvSpPr>
          <p:cNvPr id="12" name="object 12"/>
          <p:cNvSpPr txBox="1"/>
          <p:nvPr/>
        </p:nvSpPr>
        <p:spPr>
          <a:xfrm>
            <a:off x="527302" y="4824038"/>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废弃</a:t>
            </a:r>
            <a:r>
              <a:rPr sz="1100" spc="15">
                <a:solidFill>
                  <a:srgbClr val="BD1C27"/>
                </a:solidFill>
                <a:latin typeface="宋体"/>
                <a:cs typeface="宋体"/>
              </a:rPr>
              <a:t>物</a:t>
            </a:r>
            <a:r>
              <a:rPr sz="1100" spc="-515">
                <a:solidFill>
                  <a:srgbClr val="BD1C27"/>
                </a:solidFill>
                <a:latin typeface="宋体"/>
                <a:cs typeface="宋体"/>
              </a:rPr>
              <a:t>、</a:t>
            </a:r>
            <a:r>
              <a:rPr sz="1100" spc="25">
                <a:solidFill>
                  <a:srgbClr val="BD1C27"/>
                </a:solidFill>
                <a:latin typeface="宋体"/>
                <a:cs typeface="宋体"/>
              </a:rPr>
              <a:t>能源消耗和碳足</a:t>
            </a:r>
            <a:r>
              <a:rPr sz="1100" spc="-45">
                <a:solidFill>
                  <a:srgbClr val="BD1C27"/>
                </a:solidFill>
                <a:latin typeface="宋体"/>
                <a:cs typeface="宋体"/>
              </a:rPr>
              <a:t>迹</a:t>
            </a:r>
            <a:r>
              <a:rPr sz="1100" spc="-455">
                <a:solidFill>
                  <a:srgbClr val="BD1C27"/>
                </a:solidFill>
                <a:latin typeface="宋体"/>
                <a:cs typeface="宋体"/>
              </a:rPr>
              <a:t>，</a:t>
            </a:r>
            <a:r>
              <a:rPr sz="1100" spc="25">
                <a:solidFill>
                  <a:srgbClr val="BD1C27"/>
                </a:solidFill>
                <a:latin typeface="宋体"/>
                <a:cs typeface="宋体"/>
              </a:rPr>
              <a:t>同时提升员工福祉和</a:t>
            </a:r>
            <a:endParaRPr sz="1100">
              <a:latin typeface="宋体"/>
              <a:cs typeface="宋体"/>
            </a:endParaRPr>
          </a:p>
        </p:txBody>
      </p:sp>
      <p:sp>
        <p:nvSpPr>
          <p:cNvPr id="13" name="object 13"/>
          <p:cNvSpPr txBox="1"/>
          <p:nvPr/>
        </p:nvSpPr>
        <p:spPr>
          <a:xfrm>
            <a:off x="527302" y="5052586"/>
            <a:ext cx="73977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工作效</a:t>
            </a:r>
            <a:r>
              <a:rPr sz="1100" spc="35">
                <a:solidFill>
                  <a:srgbClr val="BD1C27"/>
                </a:solidFill>
                <a:latin typeface="宋体"/>
                <a:cs typeface="宋体"/>
              </a:rPr>
              <a:t>率</a:t>
            </a:r>
            <a:r>
              <a:rPr sz="1100">
                <a:solidFill>
                  <a:srgbClr val="BD1C27"/>
                </a:solidFill>
                <a:latin typeface="宋体"/>
                <a:cs typeface="宋体"/>
              </a:rPr>
              <a:t>。</a:t>
            </a:r>
            <a:endParaRPr sz="1100">
              <a:latin typeface="宋体"/>
              <a:cs typeface="宋体"/>
            </a:endParaRPr>
          </a:p>
        </p:txBody>
      </p:sp>
      <p:sp>
        <p:nvSpPr>
          <p:cNvPr id="14" name="object 14"/>
          <p:cNvSpPr txBox="1"/>
          <p:nvPr/>
        </p:nvSpPr>
        <p:spPr>
          <a:xfrm>
            <a:off x="7127299" y="1789809"/>
            <a:ext cx="2812415" cy="1868805"/>
          </a:xfrm>
          <a:prstGeom prst="rect">
            <a:avLst/>
          </a:prstGeom>
        </p:spPr>
        <p:txBody>
          <a:bodyPr vert="horz" wrap="square" lIns="0" tIns="11430" rIns="0" bIns="0" rtlCol="0">
            <a:spAutoFit/>
          </a:bodyPr>
          <a:lstStyle/>
          <a:p>
            <a:pPr marL="12700">
              <a:lnSpc>
                <a:spcPct val="100000"/>
              </a:lnSpc>
              <a:spcBef>
                <a:spcPts val="90"/>
              </a:spcBef>
              <a:tabLst>
                <a:tab pos="2799080"/>
              </a:tabLst>
            </a:pPr>
            <a:r>
              <a:rPr sz="12100" b="1" u="sng" spc="-660">
                <a:solidFill>
                  <a:srgbClr val="003D51"/>
                </a:solidFill>
                <a:uFill>
                  <a:solidFill>
                    <a:srgbClr val="BD1C27"/>
                  </a:solidFill>
                </a:uFill>
                <a:latin typeface="Century Gothic"/>
                <a:cs typeface="Century Gothic"/>
              </a:rPr>
              <a:t>56	</a:t>
            </a:r>
            <a:endParaRPr sz="12100">
              <a:latin typeface="Century Gothic"/>
              <a:cs typeface="Century Gothic"/>
            </a:endParaRPr>
          </a:p>
        </p:txBody>
      </p:sp>
      <p:sp>
        <p:nvSpPr>
          <p:cNvPr id="15" name="object 15"/>
          <p:cNvSpPr txBox="1"/>
          <p:nvPr/>
        </p:nvSpPr>
        <p:spPr>
          <a:xfrm>
            <a:off x="8785184" y="2817167"/>
            <a:ext cx="426720" cy="578485"/>
          </a:xfrm>
          <a:prstGeom prst="rect">
            <a:avLst/>
          </a:prstGeom>
        </p:spPr>
        <p:txBody>
          <a:bodyPr vert="horz" wrap="square" lIns="0" tIns="15875" rIns="0" bIns="0" rtlCol="0">
            <a:spAutoFit/>
          </a:bodyPr>
          <a:lstStyle/>
          <a:p>
            <a:pPr marL="12700">
              <a:lnSpc>
                <a:spcPct val="100000"/>
              </a:lnSpc>
              <a:spcBef>
                <a:spcPts val="125"/>
              </a:spcBef>
            </a:pPr>
            <a:r>
              <a:rPr sz="3600" b="1" spc="60">
                <a:solidFill>
                  <a:srgbClr val="003D51"/>
                </a:solidFill>
                <a:latin typeface="Century Gothic"/>
                <a:cs typeface="Century Gothic"/>
              </a:rPr>
              <a:t>%</a:t>
            </a:r>
            <a:endParaRPr sz="3600">
              <a:latin typeface="Century Gothic"/>
              <a:cs typeface="Century Gothic"/>
            </a:endParaRPr>
          </a:p>
        </p:txBody>
      </p:sp>
      <p:sp>
        <p:nvSpPr>
          <p:cNvPr id="16" name="object 16"/>
          <p:cNvSpPr txBox="1"/>
          <p:nvPr/>
        </p:nvSpPr>
        <p:spPr>
          <a:xfrm>
            <a:off x="7127299" y="3813271"/>
            <a:ext cx="2699385" cy="238760"/>
          </a:xfrm>
          <a:prstGeom prst="rect">
            <a:avLst/>
          </a:prstGeom>
        </p:spPr>
        <p:txBody>
          <a:bodyPr vert="horz" wrap="square" lIns="0" tIns="12700" rIns="0" bIns="0" rtlCol="0">
            <a:spAutoFit/>
          </a:bodyPr>
          <a:lstStyle/>
          <a:p>
            <a:pPr marL="12700">
              <a:lnSpc>
                <a:spcPct val="100000"/>
              </a:lnSpc>
              <a:spcBef>
                <a:spcPts val="100"/>
              </a:spcBef>
            </a:pPr>
            <a:r>
              <a:rPr sz="1400" b="1" spc="-5">
                <a:solidFill>
                  <a:srgbClr val="BD1C27"/>
                </a:solidFill>
                <a:latin typeface="微软雅黑"/>
                <a:cs typeface="微软雅黑"/>
              </a:rPr>
              <a:t>仲</a:t>
            </a:r>
            <a:r>
              <a:rPr sz="1400" b="1">
                <a:solidFill>
                  <a:srgbClr val="BD1C27"/>
                </a:solidFill>
                <a:latin typeface="微软雅黑"/>
                <a:cs typeface="微软雅黑"/>
              </a:rPr>
              <a:t>量</a:t>
            </a:r>
            <a:r>
              <a:rPr sz="1400" b="1" spc="35">
                <a:solidFill>
                  <a:srgbClr val="BD1C27"/>
                </a:solidFill>
                <a:latin typeface="微软雅黑"/>
                <a:cs typeface="微软雅黑"/>
              </a:rPr>
              <a:t>联</a:t>
            </a:r>
            <a:r>
              <a:rPr sz="1400" b="1" spc="5">
                <a:solidFill>
                  <a:srgbClr val="BD1C27"/>
                </a:solidFill>
                <a:latin typeface="微软雅黑"/>
                <a:cs typeface="微软雅黑"/>
              </a:rPr>
              <a:t>行</a:t>
            </a:r>
            <a:r>
              <a:rPr sz="1400" b="1" spc="-50">
                <a:solidFill>
                  <a:srgbClr val="BD1C27"/>
                </a:solidFill>
                <a:latin typeface="微软雅黑"/>
                <a:cs typeface="微软雅黑"/>
              </a:rPr>
              <a:t>各</a:t>
            </a:r>
            <a:r>
              <a:rPr sz="1400" b="1" spc="-5">
                <a:solidFill>
                  <a:srgbClr val="BD1C27"/>
                </a:solidFill>
                <a:latin typeface="微软雅黑"/>
                <a:cs typeface="微软雅黑"/>
              </a:rPr>
              <a:t>主要</a:t>
            </a:r>
            <a:r>
              <a:rPr sz="1400" b="1" spc="10">
                <a:solidFill>
                  <a:srgbClr val="BD1C27"/>
                </a:solidFill>
                <a:latin typeface="微软雅黑"/>
                <a:cs typeface="微软雅黑"/>
              </a:rPr>
              <a:t>市</a:t>
            </a:r>
            <a:r>
              <a:rPr sz="1400" b="1" spc="5">
                <a:solidFill>
                  <a:srgbClr val="BD1C27"/>
                </a:solidFill>
                <a:latin typeface="微软雅黑"/>
                <a:cs typeface="微软雅黑"/>
              </a:rPr>
              <a:t>场的</a:t>
            </a:r>
            <a:r>
              <a:rPr sz="1400" b="1">
                <a:solidFill>
                  <a:srgbClr val="BD1C27"/>
                </a:solidFill>
                <a:latin typeface="微软雅黑"/>
                <a:cs typeface="微软雅黑"/>
              </a:rPr>
              <a:t>相</a:t>
            </a:r>
            <a:r>
              <a:rPr sz="1400" b="1" spc="15">
                <a:solidFill>
                  <a:srgbClr val="BD1C27"/>
                </a:solidFill>
                <a:latin typeface="微软雅黑"/>
                <a:cs typeface="微软雅黑"/>
              </a:rPr>
              <a:t>关</a:t>
            </a:r>
            <a:r>
              <a:rPr sz="1400" b="1">
                <a:solidFill>
                  <a:srgbClr val="BD1C27"/>
                </a:solidFill>
                <a:latin typeface="微软雅黑"/>
                <a:cs typeface="微软雅黑"/>
              </a:rPr>
              <a:t>业</a:t>
            </a:r>
            <a:r>
              <a:rPr sz="1400" b="1" spc="5">
                <a:solidFill>
                  <a:srgbClr val="BD1C27"/>
                </a:solidFill>
                <a:latin typeface="微软雅黑"/>
                <a:cs typeface="微软雅黑"/>
              </a:rPr>
              <a:t>务</a:t>
            </a:r>
            <a:r>
              <a:rPr sz="1400" b="1">
                <a:solidFill>
                  <a:srgbClr val="BD1C27"/>
                </a:solidFill>
                <a:latin typeface="微软雅黑"/>
                <a:cs typeface="微软雅黑"/>
              </a:rPr>
              <a:t>负</a:t>
            </a:r>
            <a:endParaRPr sz="1400">
              <a:latin typeface="微软雅黑"/>
              <a:cs typeface="微软雅黑"/>
            </a:endParaRPr>
          </a:p>
        </p:txBody>
      </p:sp>
      <p:sp>
        <p:nvSpPr>
          <p:cNvPr id="17" name="object 17"/>
          <p:cNvSpPr txBox="1"/>
          <p:nvPr/>
        </p:nvSpPr>
        <p:spPr>
          <a:xfrm>
            <a:off x="7127299" y="4096506"/>
            <a:ext cx="2762885" cy="249554"/>
          </a:xfrm>
          <a:prstGeom prst="rect">
            <a:avLst/>
          </a:prstGeom>
        </p:spPr>
        <p:txBody>
          <a:bodyPr vert="horz" wrap="square" lIns="0" tIns="15240" rIns="0" bIns="0" rtlCol="0">
            <a:spAutoFit/>
          </a:bodyPr>
          <a:lstStyle/>
          <a:p>
            <a:pPr marL="12700">
              <a:lnSpc>
                <a:spcPct val="100000"/>
              </a:lnSpc>
              <a:spcBef>
                <a:spcPts val="120"/>
              </a:spcBef>
            </a:pPr>
            <a:r>
              <a:rPr sz="1400" b="1" spc="10">
                <a:solidFill>
                  <a:srgbClr val="BD1C27"/>
                </a:solidFill>
                <a:latin typeface="微软雅黑"/>
                <a:cs typeface="微软雅黑"/>
              </a:rPr>
              <a:t>责</a:t>
            </a:r>
            <a:r>
              <a:rPr sz="1400" b="1" spc="-60">
                <a:solidFill>
                  <a:srgbClr val="BD1C27"/>
                </a:solidFill>
                <a:latin typeface="微软雅黑"/>
                <a:cs typeface="微软雅黑"/>
              </a:rPr>
              <a:t>人</a:t>
            </a:r>
            <a:r>
              <a:rPr sz="1400" b="1" spc="25">
                <a:solidFill>
                  <a:srgbClr val="BD1C27"/>
                </a:solidFill>
                <a:latin typeface="微软雅黑"/>
                <a:cs typeface="微软雅黑"/>
              </a:rPr>
              <a:t>表</a:t>
            </a:r>
            <a:r>
              <a:rPr sz="1400" b="1" spc="-110">
                <a:solidFill>
                  <a:srgbClr val="BD1C27"/>
                </a:solidFill>
                <a:latin typeface="微软雅黑"/>
                <a:cs typeface="微软雅黑"/>
              </a:rPr>
              <a:t>示</a:t>
            </a:r>
            <a:r>
              <a:rPr sz="1400" b="1" spc="-395">
                <a:solidFill>
                  <a:srgbClr val="BD1C27"/>
                </a:solidFill>
                <a:latin typeface="微软雅黑"/>
                <a:cs typeface="微软雅黑"/>
              </a:rPr>
              <a:t>，</a:t>
            </a:r>
            <a:r>
              <a:rPr sz="1400" b="1" spc="-30">
                <a:solidFill>
                  <a:srgbClr val="BD1C27"/>
                </a:solidFill>
                <a:latin typeface="微软雅黑"/>
                <a:cs typeface="微软雅黑"/>
              </a:rPr>
              <a:t>出</a:t>
            </a:r>
            <a:r>
              <a:rPr sz="1400" b="1" spc="-45">
                <a:solidFill>
                  <a:srgbClr val="BD1C27"/>
                </a:solidFill>
                <a:latin typeface="微软雅黑"/>
                <a:cs typeface="微软雅黑"/>
              </a:rPr>
              <a:t>于</a:t>
            </a:r>
            <a:r>
              <a:rPr sz="1400" b="1" spc="10">
                <a:solidFill>
                  <a:srgbClr val="BD1C27"/>
                </a:solidFill>
                <a:latin typeface="微软雅黑"/>
                <a:cs typeface="微软雅黑"/>
              </a:rPr>
              <a:t>市</a:t>
            </a:r>
            <a:r>
              <a:rPr sz="1400" b="1" spc="15">
                <a:solidFill>
                  <a:srgbClr val="BD1C27"/>
                </a:solidFill>
                <a:latin typeface="微软雅黑"/>
                <a:cs typeface="微软雅黑"/>
              </a:rPr>
              <a:t>场</a:t>
            </a:r>
            <a:r>
              <a:rPr sz="1400" b="1" spc="-5">
                <a:solidFill>
                  <a:srgbClr val="BD1C27"/>
                </a:solidFill>
                <a:latin typeface="微软雅黑"/>
                <a:cs typeface="微软雅黑"/>
              </a:rPr>
              <a:t>规</a:t>
            </a:r>
            <a:r>
              <a:rPr sz="1400" b="1" spc="15">
                <a:solidFill>
                  <a:srgbClr val="BD1C27"/>
                </a:solidFill>
                <a:latin typeface="微软雅黑"/>
                <a:cs typeface="微软雅黑"/>
              </a:rPr>
              <a:t>范</a:t>
            </a:r>
            <a:r>
              <a:rPr sz="1400" b="1">
                <a:solidFill>
                  <a:srgbClr val="BD1C27"/>
                </a:solidFill>
                <a:latin typeface="微软雅黑"/>
                <a:cs typeface="微软雅黑"/>
              </a:rPr>
              <a:t>或</a:t>
            </a:r>
            <a:r>
              <a:rPr sz="1400" b="1" spc="-5">
                <a:solidFill>
                  <a:srgbClr val="BD1C27"/>
                </a:solidFill>
                <a:latin typeface="微软雅黑"/>
                <a:cs typeface="微软雅黑"/>
              </a:rPr>
              <a:t>企</a:t>
            </a:r>
            <a:r>
              <a:rPr sz="1400" b="1" spc="-25">
                <a:solidFill>
                  <a:srgbClr val="BD1C27"/>
                </a:solidFill>
                <a:latin typeface="微软雅黑"/>
                <a:cs typeface="微软雅黑"/>
              </a:rPr>
              <a:t>业</a:t>
            </a:r>
            <a:r>
              <a:rPr sz="1450" b="1">
                <a:solidFill>
                  <a:srgbClr val="BD1C27"/>
                </a:solidFill>
                <a:latin typeface="Arial Narrow"/>
                <a:cs typeface="Arial Narrow"/>
              </a:rPr>
              <a:t>ESG</a:t>
            </a:r>
            <a:endParaRPr sz="1450">
              <a:latin typeface="Arial Narrow"/>
              <a:cs typeface="Arial Narrow"/>
            </a:endParaRPr>
          </a:p>
        </p:txBody>
      </p:sp>
      <p:sp>
        <p:nvSpPr>
          <p:cNvPr id="18" name="object 18"/>
          <p:cNvSpPr txBox="1"/>
          <p:nvPr/>
        </p:nvSpPr>
        <p:spPr>
          <a:xfrm>
            <a:off x="7127299" y="4397471"/>
            <a:ext cx="2795270" cy="238760"/>
          </a:xfrm>
          <a:prstGeom prst="rect">
            <a:avLst/>
          </a:prstGeom>
        </p:spPr>
        <p:txBody>
          <a:bodyPr vert="horz" wrap="square" lIns="0" tIns="12700" rIns="0" bIns="0" rtlCol="0">
            <a:spAutoFit/>
          </a:bodyPr>
          <a:lstStyle/>
          <a:p>
            <a:pPr marL="12700">
              <a:lnSpc>
                <a:spcPct val="100000"/>
              </a:lnSpc>
              <a:spcBef>
                <a:spcPts val="100"/>
              </a:spcBef>
            </a:pPr>
            <a:r>
              <a:rPr sz="1400" b="1" spc="20">
                <a:solidFill>
                  <a:srgbClr val="BD1C27"/>
                </a:solidFill>
                <a:latin typeface="微软雅黑"/>
                <a:cs typeface="微软雅黑"/>
              </a:rPr>
              <a:t>承</a:t>
            </a:r>
            <a:r>
              <a:rPr sz="1400" b="1" spc="10">
                <a:solidFill>
                  <a:srgbClr val="BD1C27"/>
                </a:solidFill>
                <a:latin typeface="微软雅黑"/>
                <a:cs typeface="微软雅黑"/>
              </a:rPr>
              <a:t>诺</a:t>
            </a:r>
            <a:r>
              <a:rPr sz="1400" b="1" spc="-10">
                <a:solidFill>
                  <a:srgbClr val="BD1C27"/>
                </a:solidFill>
                <a:latin typeface="微软雅黑"/>
                <a:cs typeface="微软雅黑"/>
              </a:rPr>
              <a:t>的原</a:t>
            </a:r>
            <a:r>
              <a:rPr sz="1400" b="1" spc="-85">
                <a:solidFill>
                  <a:srgbClr val="BD1C27"/>
                </a:solidFill>
                <a:latin typeface="微软雅黑"/>
                <a:cs typeface="微软雅黑"/>
              </a:rPr>
              <a:t>因</a:t>
            </a:r>
            <a:r>
              <a:rPr sz="1400" b="1" spc="-459">
                <a:solidFill>
                  <a:srgbClr val="BD1C27"/>
                </a:solidFill>
                <a:latin typeface="微软雅黑"/>
                <a:cs typeface="微软雅黑"/>
              </a:rPr>
              <a:t>，</a:t>
            </a:r>
            <a:r>
              <a:rPr sz="1400" b="1" spc="-10">
                <a:solidFill>
                  <a:srgbClr val="BD1C27"/>
                </a:solidFill>
                <a:latin typeface="微软雅黑"/>
                <a:cs typeface="微软雅黑"/>
              </a:rPr>
              <a:t>许</a:t>
            </a:r>
            <a:r>
              <a:rPr sz="1400" b="1">
                <a:solidFill>
                  <a:srgbClr val="BD1C27"/>
                </a:solidFill>
                <a:latin typeface="微软雅黑"/>
                <a:cs typeface="微软雅黑"/>
              </a:rPr>
              <a:t>多</a:t>
            </a:r>
            <a:r>
              <a:rPr sz="1400" b="1" spc="5">
                <a:solidFill>
                  <a:srgbClr val="BD1C27"/>
                </a:solidFill>
                <a:latin typeface="微软雅黑"/>
                <a:cs typeface="微软雅黑"/>
              </a:rPr>
              <a:t>装</a:t>
            </a:r>
            <a:r>
              <a:rPr sz="1400" b="1" spc="25">
                <a:solidFill>
                  <a:srgbClr val="BD1C27"/>
                </a:solidFill>
                <a:latin typeface="微软雅黑"/>
                <a:cs typeface="微软雅黑"/>
              </a:rPr>
              <a:t>修</a:t>
            </a:r>
            <a:r>
              <a:rPr sz="1400" b="1" spc="-50">
                <a:solidFill>
                  <a:srgbClr val="BD1C27"/>
                </a:solidFill>
                <a:latin typeface="微软雅黑"/>
                <a:cs typeface="微软雅黑"/>
              </a:rPr>
              <a:t>项</a:t>
            </a:r>
            <a:r>
              <a:rPr sz="1400" b="1" spc="-65">
                <a:solidFill>
                  <a:srgbClr val="BD1C27"/>
                </a:solidFill>
                <a:latin typeface="微软雅黑"/>
                <a:cs typeface="微软雅黑"/>
              </a:rPr>
              <a:t>目</a:t>
            </a:r>
            <a:r>
              <a:rPr sz="1400" b="1" spc="-20">
                <a:solidFill>
                  <a:srgbClr val="BD1C27"/>
                </a:solidFill>
                <a:latin typeface="微软雅黑"/>
                <a:cs typeface="微软雅黑"/>
              </a:rPr>
              <a:t>正</a:t>
            </a:r>
            <a:r>
              <a:rPr sz="1400" b="1" spc="5">
                <a:solidFill>
                  <a:srgbClr val="BD1C27"/>
                </a:solidFill>
                <a:latin typeface="微软雅黑"/>
                <a:cs typeface="微软雅黑"/>
              </a:rPr>
              <a:t>在</a:t>
            </a:r>
            <a:r>
              <a:rPr sz="1400" b="1" spc="10">
                <a:solidFill>
                  <a:srgbClr val="BD1C27"/>
                </a:solidFill>
                <a:latin typeface="微软雅黑"/>
                <a:cs typeface="微软雅黑"/>
              </a:rPr>
              <a:t>追</a:t>
            </a:r>
            <a:r>
              <a:rPr sz="1400" b="1">
                <a:solidFill>
                  <a:srgbClr val="BD1C27"/>
                </a:solidFill>
                <a:latin typeface="微软雅黑"/>
                <a:cs typeface="微软雅黑"/>
              </a:rPr>
              <a:t>求</a:t>
            </a:r>
            <a:endParaRPr sz="1400">
              <a:latin typeface="微软雅黑"/>
              <a:cs typeface="微软雅黑"/>
            </a:endParaRPr>
          </a:p>
        </p:txBody>
      </p:sp>
      <p:sp>
        <p:nvSpPr>
          <p:cNvPr id="19" name="object 19"/>
          <p:cNvSpPr txBox="1"/>
          <p:nvPr/>
        </p:nvSpPr>
        <p:spPr>
          <a:xfrm>
            <a:off x="7127299" y="4689596"/>
            <a:ext cx="1645285" cy="238760"/>
          </a:xfrm>
          <a:prstGeom prst="rect">
            <a:avLst/>
          </a:prstGeom>
        </p:spPr>
        <p:txBody>
          <a:bodyPr vert="horz" wrap="square" lIns="0" tIns="12700" rIns="0" bIns="0" rtlCol="0">
            <a:spAutoFit/>
          </a:bodyPr>
          <a:lstStyle/>
          <a:p>
            <a:pPr marL="12700">
              <a:lnSpc>
                <a:spcPct val="100000"/>
              </a:lnSpc>
              <a:spcBef>
                <a:spcPts val="100"/>
              </a:spcBef>
            </a:pPr>
            <a:r>
              <a:rPr sz="1400" b="1" spc="10">
                <a:solidFill>
                  <a:srgbClr val="BD1C27"/>
                </a:solidFill>
                <a:latin typeface="微软雅黑"/>
                <a:cs typeface="微软雅黑"/>
              </a:rPr>
              <a:t>可</a:t>
            </a:r>
            <a:r>
              <a:rPr sz="1400" b="1" spc="30">
                <a:solidFill>
                  <a:srgbClr val="BD1C27"/>
                </a:solidFill>
                <a:latin typeface="微软雅黑"/>
                <a:cs typeface="微软雅黑"/>
              </a:rPr>
              <a:t>持</a:t>
            </a:r>
            <a:r>
              <a:rPr sz="1400" b="1">
                <a:solidFill>
                  <a:srgbClr val="BD1C27"/>
                </a:solidFill>
                <a:latin typeface="微软雅黑"/>
                <a:cs typeface="微软雅黑"/>
              </a:rPr>
              <a:t>续</a:t>
            </a:r>
            <a:r>
              <a:rPr sz="1400" b="1" spc="5">
                <a:solidFill>
                  <a:srgbClr val="BD1C27"/>
                </a:solidFill>
                <a:latin typeface="微软雅黑"/>
                <a:cs typeface="微软雅黑"/>
              </a:rPr>
              <a:t>的</a:t>
            </a:r>
            <a:r>
              <a:rPr sz="1400" b="1" spc="15">
                <a:solidFill>
                  <a:srgbClr val="BD1C27"/>
                </a:solidFill>
                <a:latin typeface="微软雅黑"/>
                <a:cs typeface="微软雅黑"/>
              </a:rPr>
              <a:t>设</a:t>
            </a:r>
            <a:r>
              <a:rPr sz="1400" b="1" spc="25">
                <a:solidFill>
                  <a:srgbClr val="BD1C27"/>
                </a:solidFill>
                <a:latin typeface="微软雅黑"/>
                <a:cs typeface="微软雅黑"/>
              </a:rPr>
              <a:t>计标准</a:t>
            </a:r>
            <a:r>
              <a:rPr sz="1400" b="1">
                <a:solidFill>
                  <a:srgbClr val="BD1C27"/>
                </a:solidFill>
                <a:latin typeface="微软雅黑"/>
                <a:cs typeface="微软雅黑"/>
              </a:rPr>
              <a:t>。</a:t>
            </a:r>
            <a:endParaRPr sz="1400">
              <a:latin typeface="微软雅黑"/>
              <a:cs typeface="微软雅黑"/>
            </a:endParaRPr>
          </a:p>
        </p:txBody>
      </p:sp>
      <p:sp>
        <p:nvSpPr>
          <p:cNvPr id="20" name="object 20"/>
          <p:cNvSpPr txBox="1"/>
          <p:nvPr/>
        </p:nvSpPr>
        <p:spPr>
          <a:xfrm>
            <a:off x="3827300" y="2302719"/>
            <a:ext cx="3039110" cy="201930"/>
          </a:xfrm>
          <a:prstGeom prst="rect">
            <a:avLst/>
          </a:prstGeom>
        </p:spPr>
        <p:txBody>
          <a:bodyPr vert="horz" wrap="square" lIns="0" tIns="13335" rIns="0" bIns="0" rtlCol="0">
            <a:spAutoFit/>
          </a:bodyPr>
          <a:lstStyle/>
          <a:p>
            <a:pPr marL="12700">
              <a:lnSpc>
                <a:spcPct val="100000"/>
              </a:lnSpc>
              <a:spcBef>
                <a:spcPts val="105"/>
              </a:spcBef>
            </a:pPr>
            <a:r>
              <a:rPr sz="1150" spc="70">
                <a:solidFill>
                  <a:srgbClr val="BD1C27"/>
                </a:solidFill>
                <a:latin typeface="宋体"/>
                <a:cs typeface="宋体"/>
              </a:rPr>
              <a:t>ESG</a:t>
            </a:r>
            <a:r>
              <a:rPr sz="1100" spc="15">
                <a:solidFill>
                  <a:srgbClr val="BD1C27"/>
                </a:solidFill>
                <a:latin typeface="宋体"/>
                <a:cs typeface="宋体"/>
              </a:rPr>
              <a:t>承诺是可持续装修的主要推动因</a:t>
            </a:r>
            <a:r>
              <a:rPr sz="1100" spc="-55">
                <a:solidFill>
                  <a:srgbClr val="BD1C27"/>
                </a:solidFill>
                <a:latin typeface="宋体"/>
                <a:cs typeface="宋体"/>
              </a:rPr>
              <a:t>素</a:t>
            </a:r>
            <a:r>
              <a:rPr sz="1100" spc="-465">
                <a:solidFill>
                  <a:srgbClr val="BD1C27"/>
                </a:solidFill>
                <a:latin typeface="宋体"/>
                <a:cs typeface="宋体"/>
              </a:rPr>
              <a:t>，</a:t>
            </a:r>
            <a:r>
              <a:rPr sz="1100" spc="15">
                <a:solidFill>
                  <a:srgbClr val="BD1C27"/>
                </a:solidFill>
                <a:latin typeface="宋体"/>
                <a:cs typeface="宋体"/>
              </a:rPr>
              <a:t>且长期的</a:t>
            </a:r>
            <a:endParaRPr sz="1100">
              <a:latin typeface="宋体"/>
              <a:cs typeface="宋体"/>
            </a:endParaRPr>
          </a:p>
        </p:txBody>
      </p:sp>
      <p:sp>
        <p:nvSpPr>
          <p:cNvPr id="21" name="object 21"/>
          <p:cNvSpPr txBox="1"/>
          <p:nvPr/>
        </p:nvSpPr>
        <p:spPr>
          <a:xfrm>
            <a:off x="3827306" y="25382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成本节省可以抵消前期的资本支</a:t>
            </a:r>
            <a:r>
              <a:rPr sz="1100" spc="70">
                <a:solidFill>
                  <a:srgbClr val="BD1C27"/>
                </a:solidFill>
                <a:latin typeface="宋体"/>
                <a:cs typeface="宋体"/>
              </a:rPr>
              <a:t>出</a:t>
            </a:r>
            <a:r>
              <a:rPr sz="1100" spc="-505">
                <a:solidFill>
                  <a:srgbClr val="BD1C27"/>
                </a:solidFill>
                <a:latin typeface="宋体"/>
                <a:cs typeface="宋体"/>
              </a:rPr>
              <a:t>。</a:t>
            </a:r>
            <a:r>
              <a:rPr sz="1100" spc="55">
                <a:solidFill>
                  <a:srgbClr val="BD1C27"/>
                </a:solidFill>
                <a:latin typeface="宋体"/>
                <a:cs typeface="宋体"/>
              </a:rPr>
              <a:t>虽然可持续</a:t>
            </a:r>
            <a:endParaRPr sz="1100">
              <a:latin typeface="宋体"/>
              <a:cs typeface="宋体"/>
            </a:endParaRPr>
          </a:p>
        </p:txBody>
      </p:sp>
      <p:sp>
        <p:nvSpPr>
          <p:cNvPr id="22" name="object 22"/>
          <p:cNvSpPr txBox="1"/>
          <p:nvPr/>
        </p:nvSpPr>
        <p:spPr>
          <a:xfrm>
            <a:off x="3827306" y="2766802"/>
            <a:ext cx="309943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材料或设备的前期投入可能较</a:t>
            </a:r>
            <a:r>
              <a:rPr sz="1100" spc="-45">
                <a:solidFill>
                  <a:srgbClr val="BD1C27"/>
                </a:solidFill>
                <a:latin typeface="宋体"/>
                <a:cs typeface="宋体"/>
              </a:rPr>
              <a:t>高</a:t>
            </a:r>
            <a:r>
              <a:rPr sz="1100" spc="-455">
                <a:solidFill>
                  <a:srgbClr val="BD1C27"/>
                </a:solidFill>
                <a:latin typeface="宋体"/>
                <a:cs typeface="宋体"/>
              </a:rPr>
              <a:t>，</a:t>
            </a:r>
            <a:r>
              <a:rPr sz="1100" spc="25">
                <a:solidFill>
                  <a:srgbClr val="BD1C27"/>
                </a:solidFill>
                <a:latin typeface="宋体"/>
                <a:cs typeface="宋体"/>
              </a:rPr>
              <a:t>但从长期来</a:t>
            </a:r>
            <a:r>
              <a:rPr sz="1100" spc="-45">
                <a:solidFill>
                  <a:srgbClr val="BD1C27"/>
                </a:solidFill>
                <a:latin typeface="宋体"/>
                <a:cs typeface="宋体"/>
              </a:rPr>
              <a:t>看</a:t>
            </a:r>
            <a:r>
              <a:rPr sz="1100">
                <a:solidFill>
                  <a:srgbClr val="BD1C27"/>
                </a:solidFill>
                <a:latin typeface="宋体"/>
                <a:cs typeface="宋体"/>
              </a:rPr>
              <a:t>，</a:t>
            </a:r>
            <a:endParaRPr sz="1100">
              <a:latin typeface="宋体"/>
              <a:cs typeface="宋体"/>
            </a:endParaRPr>
          </a:p>
        </p:txBody>
      </p:sp>
      <p:sp>
        <p:nvSpPr>
          <p:cNvPr id="23" name="object 23"/>
          <p:cNvSpPr txBox="1"/>
          <p:nvPr/>
        </p:nvSpPr>
        <p:spPr>
          <a:xfrm>
            <a:off x="3827306" y="2995352"/>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能源评级更高或使用寿命更长的材料和设备将为</a:t>
            </a:r>
            <a:endParaRPr sz="1100">
              <a:latin typeface="宋体"/>
              <a:cs typeface="宋体"/>
            </a:endParaRPr>
          </a:p>
        </p:txBody>
      </p:sp>
      <p:sp>
        <p:nvSpPr>
          <p:cNvPr id="24" name="object 24"/>
          <p:cNvSpPr txBox="1"/>
          <p:nvPr/>
        </p:nvSpPr>
        <p:spPr>
          <a:xfrm>
            <a:off x="3827306" y="3223901"/>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企业节省成</a:t>
            </a:r>
            <a:r>
              <a:rPr sz="1100" spc="-45">
                <a:solidFill>
                  <a:srgbClr val="BD1C27"/>
                </a:solidFill>
                <a:latin typeface="宋体"/>
                <a:cs typeface="宋体"/>
              </a:rPr>
              <a:t>本</a:t>
            </a:r>
            <a:r>
              <a:rPr sz="1100" spc="-455">
                <a:solidFill>
                  <a:srgbClr val="BD1C27"/>
                </a:solidFill>
                <a:latin typeface="宋体"/>
                <a:cs typeface="宋体"/>
              </a:rPr>
              <a:t>，</a:t>
            </a:r>
            <a:r>
              <a:rPr sz="1100" spc="25">
                <a:solidFill>
                  <a:srgbClr val="BD1C27"/>
                </a:solidFill>
                <a:latin typeface="宋体"/>
                <a:cs typeface="宋体"/>
              </a:rPr>
              <a:t>换言</a:t>
            </a:r>
            <a:r>
              <a:rPr sz="1100" spc="-45">
                <a:solidFill>
                  <a:srgbClr val="BD1C27"/>
                </a:solidFill>
                <a:latin typeface="宋体"/>
                <a:cs typeface="宋体"/>
              </a:rPr>
              <a:t>之</a:t>
            </a:r>
            <a:r>
              <a:rPr sz="1100" spc="-455">
                <a:solidFill>
                  <a:srgbClr val="BD1C27"/>
                </a:solidFill>
                <a:latin typeface="宋体"/>
                <a:cs typeface="宋体"/>
              </a:rPr>
              <a:t>，</a:t>
            </a:r>
            <a:r>
              <a:rPr sz="1100" spc="25">
                <a:solidFill>
                  <a:srgbClr val="BD1C27"/>
                </a:solidFill>
                <a:latin typeface="宋体"/>
                <a:cs typeface="宋体"/>
              </a:rPr>
              <a:t>更持久耐用的解决方案将</a:t>
            </a:r>
            <a:endParaRPr sz="1100">
              <a:latin typeface="宋体"/>
              <a:cs typeface="宋体"/>
            </a:endParaRPr>
          </a:p>
        </p:txBody>
      </p:sp>
      <p:sp>
        <p:nvSpPr>
          <p:cNvPr id="25" name="object 25"/>
          <p:cNvSpPr txBox="1"/>
          <p:nvPr/>
        </p:nvSpPr>
        <p:spPr>
          <a:xfrm>
            <a:off x="3827306" y="3452450"/>
            <a:ext cx="1577975"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减少更换或修复的支</a:t>
            </a:r>
            <a:r>
              <a:rPr sz="1100" spc="20">
                <a:solidFill>
                  <a:srgbClr val="BD1C27"/>
                </a:solidFill>
                <a:latin typeface="宋体"/>
                <a:cs typeface="宋体"/>
              </a:rPr>
              <a:t>出</a:t>
            </a:r>
            <a:r>
              <a:rPr sz="1100">
                <a:solidFill>
                  <a:srgbClr val="BD1C27"/>
                </a:solidFill>
                <a:latin typeface="宋体"/>
                <a:cs typeface="宋体"/>
              </a:rPr>
              <a:t>。</a:t>
            </a:r>
            <a:endParaRPr sz="1100">
              <a:latin typeface="宋体"/>
              <a:cs typeface="宋体"/>
            </a:endParaRPr>
          </a:p>
        </p:txBody>
      </p:sp>
      <p:sp>
        <p:nvSpPr>
          <p:cNvPr id="26" name="object 26"/>
          <p:cNvSpPr txBox="1"/>
          <p:nvPr/>
        </p:nvSpPr>
        <p:spPr>
          <a:xfrm>
            <a:off x="3827306" y="3909688"/>
            <a:ext cx="3098800" cy="193040"/>
          </a:xfrm>
          <a:prstGeom prst="rect">
            <a:avLst/>
          </a:prstGeom>
        </p:spPr>
        <p:txBody>
          <a:bodyPr vert="horz" wrap="square" lIns="0" tIns="12700" rIns="0" bIns="0" rtlCol="0">
            <a:spAutoFit/>
          </a:bodyPr>
          <a:lstStyle/>
          <a:p>
            <a:pPr marL="12700">
              <a:lnSpc>
                <a:spcPct val="100000"/>
              </a:lnSpc>
              <a:spcBef>
                <a:spcPts val="100"/>
              </a:spcBef>
            </a:pPr>
            <a:r>
              <a:rPr sz="1100" spc="85">
                <a:solidFill>
                  <a:srgbClr val="BD1C27"/>
                </a:solidFill>
                <a:latin typeface="宋体"/>
                <a:cs typeface="宋体"/>
              </a:rPr>
              <a:t>然</a:t>
            </a:r>
            <a:r>
              <a:rPr sz="1100" spc="15">
                <a:solidFill>
                  <a:srgbClr val="BD1C27"/>
                </a:solidFill>
                <a:latin typeface="宋体"/>
                <a:cs typeface="宋体"/>
              </a:rPr>
              <a:t>而</a:t>
            </a:r>
            <a:r>
              <a:rPr sz="1100" spc="-395">
                <a:solidFill>
                  <a:srgbClr val="BD1C27"/>
                </a:solidFill>
                <a:latin typeface="宋体"/>
                <a:cs typeface="宋体"/>
              </a:rPr>
              <a:t>，</a:t>
            </a:r>
            <a:r>
              <a:rPr sz="1100" spc="85">
                <a:solidFill>
                  <a:srgbClr val="BD1C27"/>
                </a:solidFill>
                <a:latin typeface="宋体"/>
                <a:cs typeface="宋体"/>
              </a:rPr>
              <a:t>对于如何应对装修项目面临的通胀压</a:t>
            </a:r>
            <a:r>
              <a:rPr sz="1100" spc="15">
                <a:solidFill>
                  <a:srgbClr val="BD1C27"/>
                </a:solidFill>
                <a:latin typeface="宋体"/>
                <a:cs typeface="宋体"/>
              </a:rPr>
              <a:t>力</a:t>
            </a:r>
            <a:r>
              <a:rPr sz="1100">
                <a:solidFill>
                  <a:srgbClr val="BD1C27"/>
                </a:solidFill>
                <a:latin typeface="宋体"/>
                <a:cs typeface="宋体"/>
              </a:rPr>
              <a:t>，</a:t>
            </a:r>
            <a:endParaRPr sz="1100">
              <a:latin typeface="宋体"/>
              <a:cs typeface="宋体"/>
            </a:endParaRPr>
          </a:p>
        </p:txBody>
      </p:sp>
      <p:sp>
        <p:nvSpPr>
          <p:cNvPr id="27" name="object 27"/>
          <p:cNvSpPr txBox="1"/>
          <p:nvPr/>
        </p:nvSpPr>
        <p:spPr>
          <a:xfrm>
            <a:off x="3827306" y="4138237"/>
            <a:ext cx="3041650" cy="193040"/>
          </a:xfrm>
          <a:prstGeom prst="rect">
            <a:avLst/>
          </a:prstGeom>
        </p:spPr>
        <p:txBody>
          <a:bodyPr vert="horz" wrap="square" lIns="0" tIns="12700" rIns="0" bIns="0" rtlCol="0">
            <a:spAutoFit/>
          </a:bodyPr>
          <a:lstStyle/>
          <a:p>
            <a:pPr marL="12700">
              <a:lnSpc>
                <a:spcPct val="100000"/>
              </a:lnSpc>
              <a:spcBef>
                <a:spcPts val="100"/>
              </a:spcBef>
            </a:pPr>
            <a:r>
              <a:rPr sz="1100" spc="30">
                <a:solidFill>
                  <a:srgbClr val="BD1C27"/>
                </a:solidFill>
                <a:latin typeface="宋体"/>
                <a:cs typeface="宋体"/>
              </a:rPr>
              <a:t>在受访的仲量联行亚太区各主要市场的相关业务</a:t>
            </a:r>
            <a:endParaRPr sz="1100">
              <a:latin typeface="宋体"/>
              <a:cs typeface="宋体"/>
            </a:endParaRPr>
          </a:p>
        </p:txBody>
      </p:sp>
      <p:sp>
        <p:nvSpPr>
          <p:cNvPr id="28" name="object 28"/>
          <p:cNvSpPr txBox="1"/>
          <p:nvPr/>
        </p:nvSpPr>
        <p:spPr>
          <a:xfrm>
            <a:off x="3827306" y="4366786"/>
            <a:ext cx="3042285" cy="193040"/>
          </a:xfrm>
          <a:prstGeom prst="rect">
            <a:avLst/>
          </a:prstGeom>
        </p:spPr>
        <p:txBody>
          <a:bodyPr vert="horz" wrap="square" lIns="0" tIns="12700" rIns="0" bIns="0" rtlCol="0">
            <a:spAutoFit/>
          </a:bodyPr>
          <a:lstStyle/>
          <a:p>
            <a:pPr marL="12700">
              <a:lnSpc>
                <a:spcPct val="100000"/>
              </a:lnSpc>
              <a:spcBef>
                <a:spcPts val="100"/>
              </a:spcBef>
            </a:pPr>
            <a:r>
              <a:rPr sz="1100" spc="25">
                <a:solidFill>
                  <a:srgbClr val="BD1C27"/>
                </a:solidFill>
                <a:latin typeface="宋体"/>
                <a:cs typeface="宋体"/>
              </a:rPr>
              <a:t>负责人</a:t>
            </a:r>
            <a:r>
              <a:rPr sz="1100" spc="-45">
                <a:solidFill>
                  <a:srgbClr val="BD1C27"/>
                </a:solidFill>
                <a:latin typeface="宋体"/>
                <a:cs typeface="宋体"/>
              </a:rPr>
              <a:t>中</a:t>
            </a:r>
            <a:r>
              <a:rPr sz="1100" spc="-455">
                <a:solidFill>
                  <a:srgbClr val="BD1C27"/>
                </a:solidFill>
                <a:latin typeface="宋体"/>
                <a:cs typeface="宋体"/>
              </a:rPr>
              <a:t>，</a:t>
            </a:r>
            <a:r>
              <a:rPr sz="1100" spc="25">
                <a:solidFill>
                  <a:srgbClr val="BD1C27"/>
                </a:solidFill>
                <a:latin typeface="宋体"/>
                <a:cs typeface="宋体"/>
              </a:rPr>
              <a:t>有三分之一表</a:t>
            </a:r>
            <a:r>
              <a:rPr sz="1100" spc="-45">
                <a:solidFill>
                  <a:srgbClr val="BD1C27"/>
                </a:solidFill>
                <a:latin typeface="宋体"/>
                <a:cs typeface="宋体"/>
              </a:rPr>
              <a:t>示</a:t>
            </a:r>
            <a:r>
              <a:rPr sz="1100" spc="-455">
                <a:solidFill>
                  <a:srgbClr val="BD1C27"/>
                </a:solidFill>
                <a:latin typeface="宋体"/>
                <a:cs typeface="宋体"/>
              </a:rPr>
              <a:t>，</a:t>
            </a:r>
            <a:r>
              <a:rPr sz="1100" spc="25">
                <a:solidFill>
                  <a:srgbClr val="BD1C27"/>
                </a:solidFill>
                <a:latin typeface="宋体"/>
                <a:cs typeface="宋体"/>
              </a:rPr>
              <a:t>是否采用可持续设计</a:t>
            </a:r>
            <a:endParaRPr sz="1100">
              <a:latin typeface="宋体"/>
              <a:cs typeface="宋体"/>
            </a:endParaRPr>
          </a:p>
        </p:txBody>
      </p:sp>
      <p:sp>
        <p:nvSpPr>
          <p:cNvPr id="29" name="object 29"/>
          <p:cNvSpPr txBox="1"/>
          <p:nvPr/>
        </p:nvSpPr>
        <p:spPr>
          <a:xfrm>
            <a:off x="3827306" y="4588719"/>
            <a:ext cx="3042285" cy="201930"/>
          </a:xfrm>
          <a:prstGeom prst="rect">
            <a:avLst/>
          </a:prstGeom>
        </p:spPr>
        <p:txBody>
          <a:bodyPr vert="horz" wrap="square" lIns="0" tIns="13335" rIns="0" bIns="0" rtlCol="0">
            <a:spAutoFit/>
          </a:bodyPr>
          <a:lstStyle/>
          <a:p>
            <a:pPr marL="12700">
              <a:lnSpc>
                <a:spcPct val="100000"/>
              </a:lnSpc>
              <a:spcBef>
                <a:spcPts val="105"/>
              </a:spcBef>
            </a:pPr>
            <a:r>
              <a:rPr sz="1100" spc="35">
                <a:solidFill>
                  <a:srgbClr val="BD1C27"/>
                </a:solidFill>
                <a:latin typeface="宋体"/>
                <a:cs typeface="宋体"/>
              </a:rPr>
              <a:t>取决于项目的整体成本</a:t>
            </a:r>
            <a:r>
              <a:rPr sz="1100" spc="-515">
                <a:solidFill>
                  <a:srgbClr val="BD1C27"/>
                </a:solidFill>
                <a:latin typeface="宋体"/>
                <a:cs typeface="宋体"/>
              </a:rPr>
              <a:t>；</a:t>
            </a:r>
            <a:r>
              <a:rPr sz="1100" spc="35">
                <a:solidFill>
                  <a:srgbClr val="BD1C27"/>
                </a:solidFill>
                <a:latin typeface="宋体"/>
                <a:cs typeface="宋体"/>
              </a:rPr>
              <a:t>同</a:t>
            </a:r>
            <a:r>
              <a:rPr sz="1100" spc="-35">
                <a:solidFill>
                  <a:srgbClr val="BD1C27"/>
                </a:solidFill>
                <a:latin typeface="宋体"/>
                <a:cs typeface="宋体"/>
              </a:rPr>
              <a:t>时</a:t>
            </a:r>
            <a:r>
              <a:rPr sz="1100" spc="-445">
                <a:solidFill>
                  <a:srgbClr val="BD1C27"/>
                </a:solidFill>
                <a:latin typeface="宋体"/>
                <a:cs typeface="宋体"/>
              </a:rPr>
              <a:t>，</a:t>
            </a:r>
            <a:r>
              <a:rPr sz="1100" spc="35">
                <a:solidFill>
                  <a:srgbClr val="BD1C27"/>
                </a:solidFill>
                <a:latin typeface="宋体"/>
                <a:cs typeface="宋体"/>
              </a:rPr>
              <a:t>有</a:t>
            </a:r>
            <a:r>
              <a:rPr sz="1150" spc="135">
                <a:solidFill>
                  <a:srgbClr val="BD1C27"/>
                </a:solidFill>
                <a:latin typeface="宋体"/>
                <a:cs typeface="宋体"/>
              </a:rPr>
              <a:t>56</a:t>
            </a:r>
            <a:r>
              <a:rPr sz="1150" spc="130">
                <a:solidFill>
                  <a:srgbClr val="BD1C27"/>
                </a:solidFill>
                <a:latin typeface="宋体"/>
                <a:cs typeface="宋体"/>
              </a:rPr>
              <a:t>%</a:t>
            </a:r>
            <a:r>
              <a:rPr sz="1100" spc="35">
                <a:solidFill>
                  <a:srgbClr val="BD1C27"/>
                </a:solidFill>
                <a:latin typeface="宋体"/>
                <a:cs typeface="宋体"/>
              </a:rPr>
              <a:t>的受访者表</a:t>
            </a:r>
            <a:endParaRPr sz="1100">
              <a:latin typeface="宋体"/>
              <a:cs typeface="宋体"/>
            </a:endParaRPr>
          </a:p>
        </p:txBody>
      </p:sp>
      <p:sp>
        <p:nvSpPr>
          <p:cNvPr id="30" name="object 30"/>
          <p:cNvSpPr txBox="1"/>
          <p:nvPr/>
        </p:nvSpPr>
        <p:spPr>
          <a:xfrm>
            <a:off x="3827371" y="4817268"/>
            <a:ext cx="3039110" cy="201930"/>
          </a:xfrm>
          <a:prstGeom prst="rect">
            <a:avLst/>
          </a:prstGeom>
        </p:spPr>
        <p:txBody>
          <a:bodyPr vert="horz" wrap="square" lIns="0" tIns="13335" rIns="0" bIns="0" rtlCol="0">
            <a:spAutoFit/>
          </a:bodyPr>
          <a:lstStyle/>
          <a:p>
            <a:pPr marL="12700">
              <a:lnSpc>
                <a:spcPct val="100000"/>
              </a:lnSpc>
              <a:spcBef>
                <a:spcPts val="105"/>
              </a:spcBef>
            </a:pPr>
            <a:r>
              <a:rPr sz="1100" spc="-55">
                <a:solidFill>
                  <a:srgbClr val="BD1C27"/>
                </a:solidFill>
                <a:latin typeface="宋体"/>
                <a:cs typeface="宋体"/>
              </a:rPr>
              <a:t>示</a:t>
            </a:r>
            <a:r>
              <a:rPr sz="1100" spc="-465">
                <a:solidFill>
                  <a:srgbClr val="BD1C27"/>
                </a:solidFill>
                <a:latin typeface="宋体"/>
                <a:cs typeface="宋体"/>
              </a:rPr>
              <a:t>，</a:t>
            </a:r>
            <a:r>
              <a:rPr sz="1100" spc="15">
                <a:solidFill>
                  <a:srgbClr val="BD1C27"/>
                </a:solidFill>
                <a:latin typeface="宋体"/>
                <a:cs typeface="宋体"/>
              </a:rPr>
              <a:t>减少</a:t>
            </a:r>
            <a:r>
              <a:rPr sz="1150" spc="70">
                <a:solidFill>
                  <a:srgbClr val="BD1C27"/>
                </a:solidFill>
                <a:latin typeface="宋体"/>
                <a:cs typeface="宋体"/>
              </a:rPr>
              <a:t>ESG</a:t>
            </a:r>
            <a:r>
              <a:rPr sz="1100" spc="15">
                <a:solidFill>
                  <a:srgbClr val="BD1C27"/>
                </a:solidFill>
                <a:latin typeface="宋体"/>
                <a:cs typeface="宋体"/>
              </a:rPr>
              <a:t>倡议方面的相关资本支出是控制项目</a:t>
            </a:r>
            <a:endParaRPr sz="1100">
              <a:latin typeface="宋体"/>
              <a:cs typeface="宋体"/>
            </a:endParaRPr>
          </a:p>
        </p:txBody>
      </p:sp>
      <p:sp>
        <p:nvSpPr>
          <p:cNvPr id="31" name="object 31"/>
          <p:cNvSpPr txBox="1"/>
          <p:nvPr/>
        </p:nvSpPr>
        <p:spPr>
          <a:xfrm>
            <a:off x="3827355" y="5052853"/>
            <a:ext cx="3044825" cy="193040"/>
          </a:xfrm>
          <a:prstGeom prst="rect">
            <a:avLst/>
          </a:prstGeom>
        </p:spPr>
        <p:txBody>
          <a:bodyPr vert="horz" wrap="square" lIns="0" tIns="12700" rIns="0" bIns="0" rtlCol="0">
            <a:spAutoFit/>
          </a:bodyPr>
          <a:lstStyle/>
          <a:p>
            <a:pPr marL="12700">
              <a:lnSpc>
                <a:spcPct val="100000"/>
              </a:lnSpc>
              <a:spcBef>
                <a:spcPts val="100"/>
              </a:spcBef>
            </a:pPr>
            <a:r>
              <a:rPr sz="1100" spc="55">
                <a:solidFill>
                  <a:srgbClr val="BD1C27"/>
                </a:solidFill>
                <a:latin typeface="宋体"/>
                <a:cs typeface="宋体"/>
              </a:rPr>
              <a:t>预算的一种手</a:t>
            </a:r>
            <a:r>
              <a:rPr sz="1100" spc="-15">
                <a:solidFill>
                  <a:srgbClr val="BD1C27"/>
                </a:solidFill>
                <a:latin typeface="宋体"/>
                <a:cs typeface="宋体"/>
              </a:rPr>
              <a:t>段</a:t>
            </a:r>
            <a:r>
              <a:rPr sz="1100" spc="-425">
                <a:solidFill>
                  <a:srgbClr val="BD1C27"/>
                </a:solidFill>
                <a:latin typeface="宋体"/>
                <a:cs typeface="宋体"/>
              </a:rPr>
              <a:t>，</a:t>
            </a:r>
            <a:r>
              <a:rPr sz="1100" spc="55">
                <a:solidFill>
                  <a:srgbClr val="BD1C27"/>
                </a:solidFill>
                <a:latin typeface="宋体"/>
                <a:cs typeface="宋体"/>
              </a:rPr>
              <a:t>这些受访者大部分来自澳大利</a:t>
            </a:r>
            <a:endParaRPr sz="1100">
              <a:latin typeface="宋体"/>
              <a:cs typeface="宋体"/>
            </a:endParaRPr>
          </a:p>
        </p:txBody>
      </p:sp>
      <p:sp>
        <p:nvSpPr>
          <p:cNvPr id="32" name="object 32"/>
          <p:cNvSpPr txBox="1"/>
          <p:nvPr/>
        </p:nvSpPr>
        <p:spPr>
          <a:xfrm>
            <a:off x="3827355" y="5281403"/>
            <a:ext cx="1154430" cy="193040"/>
          </a:xfrm>
          <a:prstGeom prst="rect">
            <a:avLst/>
          </a:prstGeom>
        </p:spPr>
        <p:txBody>
          <a:bodyPr vert="horz" wrap="square" lIns="0" tIns="12700" rIns="0" bIns="0" rtlCol="0">
            <a:spAutoFit/>
          </a:bodyPr>
          <a:lstStyle/>
          <a:p>
            <a:pPr marL="12700">
              <a:lnSpc>
                <a:spcPct val="100000"/>
              </a:lnSpc>
              <a:spcBef>
                <a:spcPts val="100"/>
              </a:spcBef>
            </a:pPr>
            <a:r>
              <a:rPr sz="1100" spc="10">
                <a:solidFill>
                  <a:srgbClr val="BD1C27"/>
                </a:solidFill>
                <a:latin typeface="宋体"/>
                <a:cs typeface="宋体"/>
              </a:rPr>
              <a:t>亚和东南亚市</a:t>
            </a:r>
            <a:r>
              <a:rPr sz="1100" spc="20">
                <a:solidFill>
                  <a:srgbClr val="BD1C27"/>
                </a:solidFill>
                <a:latin typeface="宋体"/>
                <a:cs typeface="宋体"/>
              </a:rPr>
              <a:t>场</a:t>
            </a:r>
            <a:r>
              <a:rPr sz="1100">
                <a:solidFill>
                  <a:srgbClr val="BD1C27"/>
                </a:solidFill>
                <a:latin typeface="宋体"/>
                <a:cs typeface="宋体"/>
              </a:rPr>
              <a:t>。</a:t>
            </a:r>
            <a:endParaRPr sz="1100">
              <a:latin typeface="宋体"/>
              <a:cs typeface="宋体"/>
            </a:endParaRPr>
          </a:p>
        </p:txBody>
      </p:sp>
      <p:sp>
        <p:nvSpPr>
          <p:cNvPr id="33" name="object 33"/>
          <p:cNvSpPr txBox="1"/>
          <p:nvPr/>
        </p:nvSpPr>
        <p:spPr>
          <a:xfrm>
            <a:off x="527300" y="449262"/>
            <a:ext cx="4812665" cy="124333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295">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a:p>
            <a:pPr>
              <a:lnSpc>
                <a:spcPct val="100000"/>
              </a:lnSpc>
            </a:pPr>
            <a:endParaRPr sz="3500">
              <a:latin typeface="宋体"/>
              <a:cs typeface="宋体"/>
            </a:endParaRPr>
          </a:p>
          <a:p>
            <a:pPr marL="12700">
              <a:lnSpc>
                <a:spcPct val="100000"/>
              </a:lnSpc>
            </a:pPr>
            <a:r>
              <a:rPr sz="3200" spc="10">
                <a:solidFill>
                  <a:srgbClr val="BD1C27"/>
                </a:solidFill>
                <a:latin typeface="宋体"/>
                <a:cs typeface="宋体"/>
              </a:rPr>
              <a:t>以</a:t>
            </a:r>
            <a:r>
              <a:rPr sz="3200">
                <a:solidFill>
                  <a:srgbClr val="BD1C27"/>
                </a:solidFill>
                <a:latin typeface="宋体"/>
                <a:cs typeface="宋体"/>
              </a:rPr>
              <a:t>人</a:t>
            </a:r>
            <a:r>
              <a:rPr sz="3200" spc="-125">
                <a:solidFill>
                  <a:srgbClr val="BD1C27"/>
                </a:solidFill>
                <a:latin typeface="宋体"/>
                <a:cs typeface="宋体"/>
              </a:rPr>
              <a:t>为</a:t>
            </a:r>
            <a:r>
              <a:rPr sz="3200" spc="-55">
                <a:solidFill>
                  <a:srgbClr val="BD1C27"/>
                </a:solidFill>
                <a:latin typeface="宋体"/>
                <a:cs typeface="宋体"/>
              </a:rPr>
              <a:t>本</a:t>
            </a:r>
            <a:r>
              <a:rPr sz="3200" spc="-110">
                <a:solidFill>
                  <a:srgbClr val="BD1C27"/>
                </a:solidFill>
                <a:latin typeface="宋体"/>
                <a:cs typeface="宋体"/>
              </a:rPr>
              <a:t>的</a:t>
            </a:r>
            <a:r>
              <a:rPr sz="3200" spc="-120">
                <a:solidFill>
                  <a:srgbClr val="BD1C27"/>
                </a:solidFill>
                <a:latin typeface="宋体"/>
                <a:cs typeface="宋体"/>
              </a:rPr>
              <a:t>可</a:t>
            </a:r>
            <a:r>
              <a:rPr sz="3200" spc="15">
                <a:solidFill>
                  <a:srgbClr val="BD1C27"/>
                </a:solidFill>
                <a:latin typeface="宋体"/>
                <a:cs typeface="宋体"/>
              </a:rPr>
              <a:t>持</a:t>
            </a:r>
            <a:r>
              <a:rPr sz="3200" spc="10">
                <a:solidFill>
                  <a:srgbClr val="BD1C27"/>
                </a:solidFill>
                <a:latin typeface="宋体"/>
                <a:cs typeface="宋体"/>
              </a:rPr>
              <a:t>续</a:t>
            </a:r>
            <a:r>
              <a:rPr sz="3200" spc="-125">
                <a:solidFill>
                  <a:srgbClr val="BD1C27"/>
                </a:solidFill>
                <a:latin typeface="宋体"/>
                <a:cs typeface="宋体"/>
              </a:rPr>
              <a:t>办</a:t>
            </a:r>
            <a:r>
              <a:rPr sz="3200" spc="-160">
                <a:solidFill>
                  <a:srgbClr val="BD1C27"/>
                </a:solidFill>
                <a:latin typeface="宋体"/>
                <a:cs typeface="宋体"/>
              </a:rPr>
              <a:t>公</a:t>
            </a:r>
            <a:r>
              <a:rPr sz="3200" spc="-85">
                <a:solidFill>
                  <a:srgbClr val="BD1C27"/>
                </a:solidFill>
                <a:latin typeface="宋体"/>
                <a:cs typeface="宋体"/>
              </a:rPr>
              <a:t>场</a:t>
            </a:r>
            <a:r>
              <a:rPr sz="3200">
                <a:solidFill>
                  <a:srgbClr val="BD1C27"/>
                </a:solidFill>
                <a:latin typeface="宋体"/>
                <a:cs typeface="宋体"/>
              </a:rPr>
              <a:t>所</a:t>
            </a:r>
            <a:endParaRPr sz="3200">
              <a:latin typeface="宋体"/>
              <a:cs typeface="宋体"/>
            </a:endParaRPr>
          </a:p>
        </p:txBody>
      </p:sp>
      <p:sp>
        <p:nvSpPr>
          <p:cNvPr id="34" name="object 34"/>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27300" y="1240958"/>
            <a:ext cx="3859529" cy="217804"/>
          </a:xfrm>
          <a:prstGeom prst="rect">
            <a:avLst/>
          </a:prstGeom>
        </p:spPr>
        <p:txBody>
          <a:bodyPr vert="horz" wrap="square" lIns="0" tIns="13970" rIns="0" bIns="0" rtlCol="0">
            <a:spAutoFit/>
          </a:bodyPr>
          <a:lstStyle/>
          <a:p>
            <a:pPr marL="12700">
              <a:lnSpc>
                <a:spcPct val="100000"/>
              </a:lnSpc>
              <a:spcBef>
                <a:spcPts val="110"/>
              </a:spcBef>
            </a:pPr>
            <a:r>
              <a:rPr sz="1200" b="1">
                <a:solidFill>
                  <a:srgbClr val="BD1E28"/>
                </a:solidFill>
                <a:latin typeface="微软雅黑"/>
                <a:cs typeface="微软雅黑"/>
              </a:rPr>
              <a:t>展望未来</a:t>
            </a:r>
            <a:r>
              <a:rPr sz="1200" b="1" spc="-600">
                <a:solidFill>
                  <a:srgbClr val="BD1E28"/>
                </a:solidFill>
                <a:latin typeface="微软雅黑"/>
                <a:cs typeface="微软雅黑"/>
              </a:rPr>
              <a:t>：</a:t>
            </a:r>
            <a:r>
              <a:rPr sz="1200" b="1">
                <a:solidFill>
                  <a:srgbClr val="BD1E28"/>
                </a:solidFill>
                <a:latin typeface="微软雅黑"/>
                <a:cs typeface="微软雅黑"/>
              </a:rPr>
              <a:t>从现在到</a:t>
            </a:r>
            <a:r>
              <a:rPr sz="1250" b="1" spc="75">
                <a:solidFill>
                  <a:srgbClr val="BD1E28"/>
                </a:solidFill>
                <a:latin typeface="Arial Narrow"/>
                <a:cs typeface="Arial Narrow"/>
              </a:rPr>
              <a:t>202</a:t>
            </a:r>
            <a:r>
              <a:rPr sz="1250" b="1" spc="70">
                <a:solidFill>
                  <a:srgbClr val="BD1E28"/>
                </a:solidFill>
                <a:latin typeface="Arial Narrow"/>
                <a:cs typeface="Arial Narrow"/>
              </a:rPr>
              <a:t>5</a:t>
            </a:r>
            <a:r>
              <a:rPr sz="1200" b="1" spc="-170">
                <a:solidFill>
                  <a:srgbClr val="BD1E28"/>
                </a:solidFill>
                <a:latin typeface="微软雅黑"/>
                <a:cs typeface="微软雅黑"/>
              </a:rPr>
              <a:t>年</a:t>
            </a:r>
            <a:r>
              <a:rPr sz="1200" b="1" spc="-434">
                <a:solidFill>
                  <a:srgbClr val="BD1E28"/>
                </a:solidFill>
                <a:latin typeface="微软雅黑"/>
                <a:cs typeface="微软雅黑"/>
              </a:rPr>
              <a:t>，</a:t>
            </a:r>
            <a:r>
              <a:rPr sz="1200" b="1">
                <a:solidFill>
                  <a:srgbClr val="BD1E28"/>
                </a:solidFill>
                <a:latin typeface="微软雅黑"/>
                <a:cs typeface="微软雅黑"/>
              </a:rPr>
              <a:t>哪些重点领域需要增加投资？</a:t>
            </a:r>
            <a:endParaRPr sz="1200">
              <a:latin typeface="微软雅黑"/>
              <a:cs typeface="微软雅黑"/>
            </a:endParaRPr>
          </a:p>
        </p:txBody>
      </p:sp>
      <p:sp>
        <p:nvSpPr>
          <p:cNvPr id="3" name="object 3"/>
          <p:cNvSpPr/>
          <p:nvPr/>
        </p:nvSpPr>
        <p:spPr>
          <a:xfrm>
            <a:off x="911644" y="1989905"/>
            <a:ext cx="8963660" cy="0"/>
          </a:xfrm>
          <a:custGeom>
            <a:rect l="l" t="t" r="r" b="b"/>
            <a:pathLst>
              <a:path w="8963660">
                <a:moveTo>
                  <a:pt x="0" y="0"/>
                </a:moveTo>
                <a:lnTo>
                  <a:pt x="8963291" y="0"/>
                </a:lnTo>
              </a:path>
            </a:pathLst>
          </a:custGeom>
          <a:ln w="3175">
            <a:solidFill>
              <a:srgbClr val="E2DFDF"/>
            </a:solidFill>
          </a:ln>
        </p:spPr>
        <p:txBody>
          <a:bodyPr wrap="square" lIns="0" tIns="0" rIns="0" bIns="0" rtlCol="0"/>
          <a:lstStyle/>
          <a:p/>
        </p:txBody>
      </p:sp>
      <p:sp>
        <p:nvSpPr>
          <p:cNvPr id="4" name="object 4"/>
          <p:cNvSpPr/>
          <p:nvPr/>
        </p:nvSpPr>
        <p:spPr>
          <a:xfrm>
            <a:off x="911644" y="2573470"/>
            <a:ext cx="8963660" cy="0"/>
          </a:xfrm>
          <a:custGeom>
            <a:rect l="l" t="t" r="r" b="b"/>
            <a:pathLst>
              <a:path w="8963660">
                <a:moveTo>
                  <a:pt x="0" y="0"/>
                </a:moveTo>
                <a:lnTo>
                  <a:pt x="8963291" y="0"/>
                </a:lnTo>
              </a:path>
            </a:pathLst>
          </a:custGeom>
          <a:ln w="3175">
            <a:solidFill>
              <a:srgbClr val="E2DFDF"/>
            </a:solidFill>
          </a:ln>
        </p:spPr>
        <p:txBody>
          <a:bodyPr wrap="square" lIns="0" tIns="0" rIns="0" bIns="0" rtlCol="0"/>
          <a:lstStyle/>
          <a:p/>
        </p:txBody>
      </p:sp>
      <p:sp>
        <p:nvSpPr>
          <p:cNvPr id="5" name="object 5"/>
          <p:cNvSpPr/>
          <p:nvPr/>
        </p:nvSpPr>
        <p:spPr>
          <a:xfrm>
            <a:off x="1472691" y="3157035"/>
            <a:ext cx="8402320" cy="0"/>
          </a:xfrm>
          <a:custGeom>
            <a:rect l="l" t="t" r="r" b="b"/>
            <a:pathLst>
              <a:path w="8402320">
                <a:moveTo>
                  <a:pt x="0" y="0"/>
                </a:moveTo>
                <a:lnTo>
                  <a:pt x="8402243" y="0"/>
                </a:lnTo>
              </a:path>
            </a:pathLst>
          </a:custGeom>
          <a:ln w="3175">
            <a:solidFill>
              <a:srgbClr val="E2DFDF"/>
            </a:solidFill>
          </a:ln>
        </p:spPr>
        <p:txBody>
          <a:bodyPr wrap="square" lIns="0" tIns="0" rIns="0" bIns="0" rtlCol="0"/>
          <a:lstStyle/>
          <a:p/>
        </p:txBody>
      </p:sp>
      <p:sp>
        <p:nvSpPr>
          <p:cNvPr id="6" name="object 6"/>
          <p:cNvSpPr/>
          <p:nvPr/>
        </p:nvSpPr>
        <p:spPr>
          <a:xfrm>
            <a:off x="911644" y="3157035"/>
            <a:ext cx="236854" cy="0"/>
          </a:xfrm>
          <a:custGeom>
            <a:rect l="l" t="t" r="r" b="b"/>
            <a:pathLst>
              <a:path w="236853">
                <a:moveTo>
                  <a:pt x="0" y="0"/>
                </a:moveTo>
                <a:lnTo>
                  <a:pt x="236651" y="0"/>
                </a:lnTo>
              </a:path>
            </a:pathLst>
          </a:custGeom>
          <a:ln w="3175">
            <a:solidFill>
              <a:srgbClr val="E2DFDF"/>
            </a:solidFill>
          </a:ln>
        </p:spPr>
        <p:txBody>
          <a:bodyPr wrap="square" lIns="0" tIns="0" rIns="0" bIns="0" rtlCol="0"/>
          <a:lstStyle/>
          <a:p/>
        </p:txBody>
      </p:sp>
      <p:sp>
        <p:nvSpPr>
          <p:cNvPr id="7" name="object 7"/>
          <p:cNvSpPr/>
          <p:nvPr/>
        </p:nvSpPr>
        <p:spPr>
          <a:xfrm>
            <a:off x="2828493" y="3740600"/>
            <a:ext cx="7046595" cy="0"/>
          </a:xfrm>
          <a:custGeom>
            <a:rect l="l" t="t" r="r" b="b"/>
            <a:pathLst>
              <a:path w="7046595">
                <a:moveTo>
                  <a:pt x="0" y="0"/>
                </a:moveTo>
                <a:lnTo>
                  <a:pt x="7046442" y="0"/>
                </a:lnTo>
              </a:path>
            </a:pathLst>
          </a:custGeom>
          <a:ln w="3175">
            <a:solidFill>
              <a:srgbClr val="E2DFDF"/>
            </a:solidFill>
          </a:ln>
        </p:spPr>
        <p:txBody>
          <a:bodyPr wrap="square" lIns="0" tIns="0" rIns="0" bIns="0" rtlCol="0"/>
          <a:lstStyle/>
          <a:p/>
        </p:txBody>
      </p:sp>
      <p:sp>
        <p:nvSpPr>
          <p:cNvPr id="8" name="object 8"/>
          <p:cNvSpPr/>
          <p:nvPr/>
        </p:nvSpPr>
        <p:spPr>
          <a:xfrm>
            <a:off x="2115997" y="3740600"/>
            <a:ext cx="388620" cy="0"/>
          </a:xfrm>
          <a:custGeom>
            <a:rect l="l" t="t" r="r" b="b"/>
            <a:pathLst>
              <a:path w="388619">
                <a:moveTo>
                  <a:pt x="0" y="0"/>
                </a:moveTo>
                <a:lnTo>
                  <a:pt x="388099" y="0"/>
                </a:lnTo>
              </a:path>
            </a:pathLst>
          </a:custGeom>
          <a:ln w="3175">
            <a:solidFill>
              <a:srgbClr val="E2DFDF"/>
            </a:solidFill>
          </a:ln>
        </p:spPr>
        <p:txBody>
          <a:bodyPr wrap="square" lIns="0" tIns="0" rIns="0" bIns="0" rtlCol="0"/>
          <a:lstStyle/>
          <a:p/>
        </p:txBody>
      </p:sp>
      <p:sp>
        <p:nvSpPr>
          <p:cNvPr id="9" name="object 9"/>
          <p:cNvSpPr/>
          <p:nvPr/>
        </p:nvSpPr>
        <p:spPr>
          <a:xfrm>
            <a:off x="1472691" y="3740600"/>
            <a:ext cx="319405" cy="0"/>
          </a:xfrm>
          <a:custGeom>
            <a:rect l="l" t="t" r="r" b="b"/>
            <a:pathLst>
              <a:path w="319405">
                <a:moveTo>
                  <a:pt x="0" y="0"/>
                </a:moveTo>
                <a:lnTo>
                  <a:pt x="318909" y="0"/>
                </a:lnTo>
              </a:path>
            </a:pathLst>
          </a:custGeom>
          <a:ln w="3175">
            <a:solidFill>
              <a:srgbClr val="E2DFDF"/>
            </a:solidFill>
          </a:ln>
        </p:spPr>
        <p:txBody>
          <a:bodyPr wrap="square" lIns="0" tIns="0" rIns="0" bIns="0" rtlCol="0"/>
          <a:lstStyle/>
          <a:p/>
        </p:txBody>
      </p:sp>
      <p:sp>
        <p:nvSpPr>
          <p:cNvPr id="10" name="object 10"/>
          <p:cNvSpPr/>
          <p:nvPr/>
        </p:nvSpPr>
        <p:spPr>
          <a:xfrm>
            <a:off x="911644" y="3740600"/>
            <a:ext cx="236854" cy="0"/>
          </a:xfrm>
          <a:custGeom>
            <a:rect l="l" t="t" r="r" b="b"/>
            <a:pathLst>
              <a:path w="236853">
                <a:moveTo>
                  <a:pt x="0" y="0"/>
                </a:moveTo>
                <a:lnTo>
                  <a:pt x="236651" y="0"/>
                </a:lnTo>
              </a:path>
            </a:pathLst>
          </a:custGeom>
          <a:ln w="3175">
            <a:solidFill>
              <a:srgbClr val="E2DFDF"/>
            </a:solidFill>
          </a:ln>
        </p:spPr>
        <p:txBody>
          <a:bodyPr wrap="square" lIns="0" tIns="0" rIns="0" bIns="0" rtlCol="0"/>
          <a:lstStyle/>
          <a:p/>
        </p:txBody>
      </p:sp>
      <p:sp>
        <p:nvSpPr>
          <p:cNvPr id="11" name="object 11"/>
          <p:cNvSpPr/>
          <p:nvPr/>
        </p:nvSpPr>
        <p:spPr>
          <a:xfrm>
            <a:off x="4176776" y="4323213"/>
            <a:ext cx="5698490" cy="0"/>
          </a:xfrm>
          <a:custGeom>
            <a:rect l="l" t="t" r="r" b="b"/>
            <a:pathLst>
              <a:path w="5698490">
                <a:moveTo>
                  <a:pt x="0" y="0"/>
                </a:moveTo>
                <a:lnTo>
                  <a:pt x="5698159" y="0"/>
                </a:lnTo>
              </a:path>
            </a:pathLst>
          </a:custGeom>
          <a:ln w="3175">
            <a:solidFill>
              <a:srgbClr val="E2DFDF"/>
            </a:solidFill>
          </a:ln>
        </p:spPr>
        <p:txBody>
          <a:bodyPr wrap="square" lIns="0" tIns="0" rIns="0" bIns="0" rtlCol="0"/>
          <a:lstStyle/>
          <a:p/>
        </p:txBody>
      </p:sp>
      <p:sp>
        <p:nvSpPr>
          <p:cNvPr id="12" name="object 12"/>
          <p:cNvSpPr/>
          <p:nvPr/>
        </p:nvSpPr>
        <p:spPr>
          <a:xfrm>
            <a:off x="3487178" y="4323213"/>
            <a:ext cx="365760" cy="0"/>
          </a:xfrm>
          <a:custGeom>
            <a:rect l="l" t="t" r="r" b="b"/>
            <a:pathLst>
              <a:path w="365760">
                <a:moveTo>
                  <a:pt x="0" y="0"/>
                </a:moveTo>
                <a:lnTo>
                  <a:pt x="365201" y="0"/>
                </a:lnTo>
              </a:path>
            </a:pathLst>
          </a:custGeom>
          <a:ln w="3175">
            <a:solidFill>
              <a:srgbClr val="E2DFDF"/>
            </a:solidFill>
          </a:ln>
        </p:spPr>
        <p:txBody>
          <a:bodyPr wrap="square" lIns="0" tIns="0" rIns="0" bIns="0" rtlCol="0"/>
          <a:lstStyle/>
          <a:p/>
        </p:txBody>
      </p:sp>
      <p:sp>
        <p:nvSpPr>
          <p:cNvPr id="13" name="object 13"/>
          <p:cNvSpPr/>
          <p:nvPr/>
        </p:nvSpPr>
        <p:spPr>
          <a:xfrm>
            <a:off x="2828493" y="4323213"/>
            <a:ext cx="334645" cy="0"/>
          </a:xfrm>
          <a:custGeom>
            <a:rect l="l" t="t" r="r" b="b"/>
            <a:pathLst>
              <a:path w="334644">
                <a:moveTo>
                  <a:pt x="0" y="0"/>
                </a:moveTo>
                <a:lnTo>
                  <a:pt x="334289" y="0"/>
                </a:lnTo>
              </a:path>
            </a:pathLst>
          </a:custGeom>
          <a:ln w="3175">
            <a:solidFill>
              <a:srgbClr val="E2DFDF"/>
            </a:solidFill>
          </a:ln>
        </p:spPr>
        <p:txBody>
          <a:bodyPr wrap="square" lIns="0" tIns="0" rIns="0" bIns="0" rtlCol="0"/>
          <a:lstStyle/>
          <a:p/>
        </p:txBody>
      </p:sp>
      <p:sp>
        <p:nvSpPr>
          <p:cNvPr id="14" name="object 14"/>
          <p:cNvSpPr/>
          <p:nvPr/>
        </p:nvSpPr>
        <p:spPr>
          <a:xfrm>
            <a:off x="2115997" y="4323213"/>
            <a:ext cx="388620" cy="0"/>
          </a:xfrm>
          <a:custGeom>
            <a:rect l="l" t="t" r="r" b="b"/>
            <a:pathLst>
              <a:path w="388619">
                <a:moveTo>
                  <a:pt x="0" y="0"/>
                </a:moveTo>
                <a:lnTo>
                  <a:pt x="388099" y="0"/>
                </a:lnTo>
              </a:path>
            </a:pathLst>
          </a:custGeom>
          <a:ln w="3175">
            <a:solidFill>
              <a:srgbClr val="E2DFDF"/>
            </a:solidFill>
          </a:ln>
        </p:spPr>
        <p:txBody>
          <a:bodyPr wrap="square" lIns="0" tIns="0" rIns="0" bIns="0" rtlCol="0"/>
          <a:lstStyle/>
          <a:p/>
        </p:txBody>
      </p:sp>
      <p:sp>
        <p:nvSpPr>
          <p:cNvPr id="15" name="object 15"/>
          <p:cNvSpPr/>
          <p:nvPr/>
        </p:nvSpPr>
        <p:spPr>
          <a:xfrm>
            <a:off x="1472691" y="4323213"/>
            <a:ext cx="319405" cy="0"/>
          </a:xfrm>
          <a:custGeom>
            <a:rect l="l" t="t" r="r" b="b"/>
            <a:pathLst>
              <a:path w="319405">
                <a:moveTo>
                  <a:pt x="0" y="0"/>
                </a:moveTo>
                <a:lnTo>
                  <a:pt x="318909" y="0"/>
                </a:lnTo>
              </a:path>
            </a:pathLst>
          </a:custGeom>
          <a:ln w="3175">
            <a:solidFill>
              <a:srgbClr val="E2DFDF"/>
            </a:solidFill>
          </a:ln>
        </p:spPr>
        <p:txBody>
          <a:bodyPr wrap="square" lIns="0" tIns="0" rIns="0" bIns="0" rtlCol="0"/>
          <a:lstStyle/>
          <a:p/>
        </p:txBody>
      </p:sp>
      <p:sp>
        <p:nvSpPr>
          <p:cNvPr id="16" name="object 16"/>
          <p:cNvSpPr/>
          <p:nvPr/>
        </p:nvSpPr>
        <p:spPr>
          <a:xfrm>
            <a:off x="911644" y="4323213"/>
            <a:ext cx="236854" cy="0"/>
          </a:xfrm>
          <a:custGeom>
            <a:rect l="l" t="t" r="r" b="b"/>
            <a:pathLst>
              <a:path w="236853">
                <a:moveTo>
                  <a:pt x="0" y="0"/>
                </a:moveTo>
                <a:lnTo>
                  <a:pt x="236651" y="0"/>
                </a:lnTo>
              </a:path>
            </a:pathLst>
          </a:custGeom>
          <a:ln w="3175">
            <a:solidFill>
              <a:srgbClr val="E2DFDF"/>
            </a:solidFill>
          </a:ln>
        </p:spPr>
        <p:txBody>
          <a:bodyPr wrap="square" lIns="0" tIns="0" rIns="0" bIns="0" rtlCol="0"/>
          <a:lstStyle/>
          <a:p/>
        </p:txBody>
      </p:sp>
      <p:sp>
        <p:nvSpPr>
          <p:cNvPr id="17" name="object 17"/>
          <p:cNvSpPr/>
          <p:nvPr/>
        </p:nvSpPr>
        <p:spPr>
          <a:xfrm>
            <a:off x="8313381" y="4906778"/>
            <a:ext cx="1562100" cy="0"/>
          </a:xfrm>
          <a:custGeom>
            <a:rect l="l" t="t" r="r" b="b"/>
            <a:pathLst>
              <a:path w="1562100">
                <a:moveTo>
                  <a:pt x="0" y="0"/>
                </a:moveTo>
                <a:lnTo>
                  <a:pt x="1561553" y="0"/>
                </a:lnTo>
              </a:path>
            </a:pathLst>
          </a:custGeom>
          <a:ln w="3175">
            <a:solidFill>
              <a:srgbClr val="E2DFDF"/>
            </a:solidFill>
          </a:ln>
        </p:spPr>
        <p:txBody>
          <a:bodyPr wrap="square" lIns="0" tIns="0" rIns="0" bIns="0" rtlCol="0"/>
          <a:lstStyle/>
          <a:p/>
        </p:txBody>
      </p:sp>
      <p:sp>
        <p:nvSpPr>
          <p:cNvPr id="18" name="object 18"/>
          <p:cNvSpPr/>
          <p:nvPr/>
        </p:nvSpPr>
        <p:spPr>
          <a:xfrm>
            <a:off x="7624267" y="4906778"/>
            <a:ext cx="365125" cy="0"/>
          </a:xfrm>
          <a:custGeom>
            <a:rect l="l" t="t" r="r" b="b"/>
            <a:pathLst>
              <a:path w="365125">
                <a:moveTo>
                  <a:pt x="0" y="0"/>
                </a:moveTo>
                <a:lnTo>
                  <a:pt x="364718" y="0"/>
                </a:lnTo>
              </a:path>
            </a:pathLst>
          </a:custGeom>
          <a:ln w="3175">
            <a:solidFill>
              <a:srgbClr val="E2DFDF"/>
            </a:solidFill>
          </a:ln>
        </p:spPr>
        <p:txBody>
          <a:bodyPr wrap="square" lIns="0" tIns="0" rIns="0" bIns="0" rtlCol="0"/>
          <a:lstStyle/>
          <a:p/>
        </p:txBody>
      </p:sp>
      <p:sp>
        <p:nvSpPr>
          <p:cNvPr id="19" name="object 19"/>
          <p:cNvSpPr/>
          <p:nvPr/>
        </p:nvSpPr>
        <p:spPr>
          <a:xfrm>
            <a:off x="6934669" y="4906778"/>
            <a:ext cx="365760" cy="0"/>
          </a:xfrm>
          <a:custGeom>
            <a:rect l="l" t="t" r="r" b="b"/>
            <a:pathLst>
              <a:path w="365759">
                <a:moveTo>
                  <a:pt x="0" y="0"/>
                </a:moveTo>
                <a:lnTo>
                  <a:pt x="365201" y="0"/>
                </a:lnTo>
              </a:path>
            </a:pathLst>
          </a:custGeom>
          <a:ln w="3175">
            <a:solidFill>
              <a:srgbClr val="E2DFDF"/>
            </a:solidFill>
          </a:ln>
        </p:spPr>
        <p:txBody>
          <a:bodyPr wrap="square" lIns="0" tIns="0" rIns="0" bIns="0" rtlCol="0"/>
          <a:lstStyle/>
          <a:p/>
        </p:txBody>
      </p:sp>
      <p:sp>
        <p:nvSpPr>
          <p:cNvPr id="20" name="object 20"/>
          <p:cNvSpPr/>
          <p:nvPr/>
        </p:nvSpPr>
        <p:spPr>
          <a:xfrm>
            <a:off x="6234391" y="4906778"/>
            <a:ext cx="375920" cy="0"/>
          </a:xfrm>
          <a:custGeom>
            <a:rect l="l" t="t" r="r" b="b"/>
            <a:pathLst>
              <a:path w="375920">
                <a:moveTo>
                  <a:pt x="0" y="0"/>
                </a:moveTo>
                <a:lnTo>
                  <a:pt x="375881" y="0"/>
                </a:lnTo>
              </a:path>
            </a:pathLst>
          </a:custGeom>
          <a:ln w="3175">
            <a:solidFill>
              <a:srgbClr val="E2DFDF"/>
            </a:solidFill>
          </a:ln>
        </p:spPr>
        <p:txBody>
          <a:bodyPr wrap="square" lIns="0" tIns="0" rIns="0" bIns="0" rtlCol="0"/>
          <a:lstStyle/>
          <a:p/>
        </p:txBody>
      </p:sp>
      <p:sp>
        <p:nvSpPr>
          <p:cNvPr id="21" name="object 21"/>
          <p:cNvSpPr/>
          <p:nvPr/>
        </p:nvSpPr>
        <p:spPr>
          <a:xfrm>
            <a:off x="5555488" y="4906778"/>
            <a:ext cx="354965" cy="0"/>
          </a:xfrm>
          <a:custGeom>
            <a:rect l="l" t="t" r="r" b="b"/>
            <a:pathLst>
              <a:path w="354964">
                <a:moveTo>
                  <a:pt x="0" y="0"/>
                </a:moveTo>
                <a:lnTo>
                  <a:pt x="354507" y="0"/>
                </a:lnTo>
              </a:path>
            </a:pathLst>
          </a:custGeom>
          <a:ln w="3175">
            <a:solidFill>
              <a:srgbClr val="E2DFDF"/>
            </a:solidFill>
          </a:ln>
        </p:spPr>
        <p:txBody>
          <a:bodyPr wrap="square" lIns="0" tIns="0" rIns="0" bIns="0" rtlCol="0"/>
          <a:lstStyle/>
          <a:p/>
        </p:txBody>
      </p:sp>
      <p:sp>
        <p:nvSpPr>
          <p:cNvPr id="22" name="object 22"/>
          <p:cNvSpPr/>
          <p:nvPr/>
        </p:nvSpPr>
        <p:spPr>
          <a:xfrm>
            <a:off x="4893030" y="4906778"/>
            <a:ext cx="338455" cy="0"/>
          </a:xfrm>
          <a:custGeom>
            <a:rect l="l" t="t" r="r" b="b"/>
            <a:pathLst>
              <a:path w="338454">
                <a:moveTo>
                  <a:pt x="0" y="0"/>
                </a:moveTo>
                <a:lnTo>
                  <a:pt x="338061" y="0"/>
                </a:lnTo>
              </a:path>
            </a:pathLst>
          </a:custGeom>
          <a:ln w="3175">
            <a:solidFill>
              <a:srgbClr val="E2DFDF"/>
            </a:solidFill>
          </a:ln>
        </p:spPr>
        <p:txBody>
          <a:bodyPr wrap="square" lIns="0" tIns="0" rIns="0" bIns="0" rtlCol="0"/>
          <a:lstStyle/>
          <a:p/>
        </p:txBody>
      </p:sp>
      <p:sp>
        <p:nvSpPr>
          <p:cNvPr id="23" name="object 23"/>
          <p:cNvSpPr/>
          <p:nvPr/>
        </p:nvSpPr>
        <p:spPr>
          <a:xfrm>
            <a:off x="4176776" y="4906778"/>
            <a:ext cx="392430" cy="0"/>
          </a:xfrm>
          <a:custGeom>
            <a:rect l="l" t="t" r="r" b="b"/>
            <a:pathLst>
              <a:path w="392429">
                <a:moveTo>
                  <a:pt x="0" y="0"/>
                </a:moveTo>
                <a:lnTo>
                  <a:pt x="391858" y="0"/>
                </a:lnTo>
              </a:path>
            </a:pathLst>
          </a:custGeom>
          <a:ln w="3175">
            <a:solidFill>
              <a:srgbClr val="E2DFDF"/>
            </a:solidFill>
          </a:ln>
        </p:spPr>
        <p:txBody>
          <a:bodyPr wrap="square" lIns="0" tIns="0" rIns="0" bIns="0" rtlCol="0"/>
          <a:lstStyle/>
          <a:p/>
        </p:txBody>
      </p:sp>
      <p:sp>
        <p:nvSpPr>
          <p:cNvPr id="24" name="object 24"/>
          <p:cNvSpPr/>
          <p:nvPr/>
        </p:nvSpPr>
        <p:spPr>
          <a:xfrm>
            <a:off x="3487178" y="4906778"/>
            <a:ext cx="365760" cy="0"/>
          </a:xfrm>
          <a:custGeom>
            <a:rect l="l" t="t" r="r" b="b"/>
            <a:pathLst>
              <a:path w="365760">
                <a:moveTo>
                  <a:pt x="0" y="0"/>
                </a:moveTo>
                <a:lnTo>
                  <a:pt x="365201" y="0"/>
                </a:lnTo>
              </a:path>
            </a:pathLst>
          </a:custGeom>
          <a:ln w="3175">
            <a:solidFill>
              <a:srgbClr val="E2DFDF"/>
            </a:solidFill>
          </a:ln>
        </p:spPr>
        <p:txBody>
          <a:bodyPr wrap="square" lIns="0" tIns="0" rIns="0" bIns="0" rtlCol="0"/>
          <a:lstStyle/>
          <a:p/>
        </p:txBody>
      </p:sp>
      <p:sp>
        <p:nvSpPr>
          <p:cNvPr id="25" name="object 25"/>
          <p:cNvSpPr/>
          <p:nvPr/>
        </p:nvSpPr>
        <p:spPr>
          <a:xfrm>
            <a:off x="2828493" y="4906778"/>
            <a:ext cx="334645" cy="0"/>
          </a:xfrm>
          <a:custGeom>
            <a:rect l="l" t="t" r="r" b="b"/>
            <a:pathLst>
              <a:path w="334644">
                <a:moveTo>
                  <a:pt x="0" y="0"/>
                </a:moveTo>
                <a:lnTo>
                  <a:pt x="334289" y="0"/>
                </a:lnTo>
              </a:path>
            </a:pathLst>
          </a:custGeom>
          <a:ln w="3175">
            <a:solidFill>
              <a:srgbClr val="E2DFDF"/>
            </a:solidFill>
          </a:ln>
        </p:spPr>
        <p:txBody>
          <a:bodyPr wrap="square" lIns="0" tIns="0" rIns="0" bIns="0" rtlCol="0"/>
          <a:lstStyle/>
          <a:p/>
        </p:txBody>
      </p:sp>
      <p:sp>
        <p:nvSpPr>
          <p:cNvPr id="26" name="object 26"/>
          <p:cNvSpPr/>
          <p:nvPr/>
        </p:nvSpPr>
        <p:spPr>
          <a:xfrm>
            <a:off x="2115997" y="4906778"/>
            <a:ext cx="388620" cy="0"/>
          </a:xfrm>
          <a:custGeom>
            <a:rect l="l" t="t" r="r" b="b"/>
            <a:pathLst>
              <a:path w="388619">
                <a:moveTo>
                  <a:pt x="0" y="0"/>
                </a:moveTo>
                <a:lnTo>
                  <a:pt x="388099" y="0"/>
                </a:lnTo>
              </a:path>
            </a:pathLst>
          </a:custGeom>
          <a:ln w="3175">
            <a:solidFill>
              <a:srgbClr val="E2DFDF"/>
            </a:solidFill>
          </a:ln>
        </p:spPr>
        <p:txBody>
          <a:bodyPr wrap="square" lIns="0" tIns="0" rIns="0" bIns="0" rtlCol="0"/>
          <a:lstStyle/>
          <a:p/>
        </p:txBody>
      </p:sp>
      <p:sp>
        <p:nvSpPr>
          <p:cNvPr id="27" name="object 27"/>
          <p:cNvSpPr/>
          <p:nvPr/>
        </p:nvSpPr>
        <p:spPr>
          <a:xfrm>
            <a:off x="1472691" y="4906778"/>
            <a:ext cx="319405" cy="0"/>
          </a:xfrm>
          <a:custGeom>
            <a:rect l="l" t="t" r="r" b="b"/>
            <a:pathLst>
              <a:path w="319405">
                <a:moveTo>
                  <a:pt x="0" y="0"/>
                </a:moveTo>
                <a:lnTo>
                  <a:pt x="318909" y="0"/>
                </a:lnTo>
              </a:path>
            </a:pathLst>
          </a:custGeom>
          <a:ln w="3175">
            <a:solidFill>
              <a:srgbClr val="E2DFDF"/>
            </a:solidFill>
          </a:ln>
        </p:spPr>
        <p:txBody>
          <a:bodyPr wrap="square" lIns="0" tIns="0" rIns="0" bIns="0" rtlCol="0"/>
          <a:lstStyle/>
          <a:p/>
        </p:txBody>
      </p:sp>
      <p:sp>
        <p:nvSpPr>
          <p:cNvPr id="28" name="object 28"/>
          <p:cNvSpPr/>
          <p:nvPr/>
        </p:nvSpPr>
        <p:spPr>
          <a:xfrm>
            <a:off x="911644" y="4906778"/>
            <a:ext cx="236854" cy="0"/>
          </a:xfrm>
          <a:custGeom>
            <a:rect l="l" t="t" r="r" b="b"/>
            <a:pathLst>
              <a:path w="236853">
                <a:moveTo>
                  <a:pt x="0" y="0"/>
                </a:moveTo>
                <a:lnTo>
                  <a:pt x="236651" y="0"/>
                </a:lnTo>
              </a:path>
            </a:pathLst>
          </a:custGeom>
          <a:ln w="3175">
            <a:solidFill>
              <a:srgbClr val="E2DFDF"/>
            </a:solidFill>
          </a:ln>
        </p:spPr>
        <p:txBody>
          <a:bodyPr wrap="square" lIns="0" tIns="0" rIns="0" bIns="0" rtlCol="0"/>
          <a:lstStyle/>
          <a:p/>
        </p:txBody>
      </p:sp>
      <p:sp>
        <p:nvSpPr>
          <p:cNvPr id="29" name="object 29"/>
          <p:cNvSpPr/>
          <p:nvPr/>
        </p:nvSpPr>
        <p:spPr>
          <a:xfrm>
            <a:off x="1148295" y="2681719"/>
            <a:ext cx="324485" cy="2800985"/>
          </a:xfrm>
          <a:custGeom>
            <a:rect l="l" t="t" r="r" b="b"/>
            <a:pathLst>
              <a:path w="324484" h="2800985">
                <a:moveTo>
                  <a:pt x="0" y="0"/>
                </a:moveTo>
                <a:lnTo>
                  <a:pt x="324396" y="0"/>
                </a:lnTo>
                <a:lnTo>
                  <a:pt x="324396" y="2800540"/>
                </a:lnTo>
                <a:lnTo>
                  <a:pt x="0" y="2800540"/>
                </a:lnTo>
                <a:lnTo>
                  <a:pt x="0" y="0"/>
                </a:lnTo>
                <a:close/>
              </a:path>
            </a:pathLst>
          </a:custGeom>
          <a:solidFill>
            <a:srgbClr val="D0B8A6"/>
          </a:solidFill>
        </p:spPr>
        <p:txBody>
          <a:bodyPr wrap="square" lIns="0" tIns="0" rIns="0" bIns="0" rtlCol="0"/>
          <a:lstStyle/>
          <a:p/>
        </p:txBody>
      </p:sp>
      <p:sp>
        <p:nvSpPr>
          <p:cNvPr id="30" name="object 30"/>
          <p:cNvSpPr/>
          <p:nvPr/>
        </p:nvSpPr>
        <p:spPr>
          <a:xfrm>
            <a:off x="911644" y="5490343"/>
            <a:ext cx="8963660" cy="0"/>
          </a:xfrm>
          <a:custGeom>
            <a:rect l="l" t="t" r="r" b="b"/>
            <a:pathLst>
              <a:path w="8963660">
                <a:moveTo>
                  <a:pt x="0" y="0"/>
                </a:moveTo>
                <a:lnTo>
                  <a:pt x="8963291" y="0"/>
                </a:lnTo>
              </a:path>
            </a:pathLst>
          </a:custGeom>
          <a:ln w="9486">
            <a:solidFill>
              <a:srgbClr val="E2DFDF"/>
            </a:solidFill>
          </a:ln>
        </p:spPr>
        <p:txBody>
          <a:bodyPr wrap="square" lIns="0" tIns="0" rIns="0" bIns="0" rtlCol="0"/>
          <a:lstStyle/>
          <a:p/>
        </p:txBody>
      </p:sp>
      <p:sp>
        <p:nvSpPr>
          <p:cNvPr id="31" name="object 31"/>
          <p:cNvSpPr txBox="1"/>
          <p:nvPr/>
        </p:nvSpPr>
        <p:spPr>
          <a:xfrm>
            <a:off x="714788" y="1865453"/>
            <a:ext cx="163195" cy="3693160"/>
          </a:xfrm>
          <a:prstGeom prst="rect">
            <a:avLst/>
          </a:prstGeom>
        </p:spPr>
        <p:txBody>
          <a:bodyPr vert="horz" wrap="square" lIns="0" tIns="12065" rIns="0" bIns="0" rtlCol="0">
            <a:spAutoFit/>
          </a:bodyPr>
          <a:lstStyle/>
          <a:p>
            <a:pPr marL="12700">
              <a:lnSpc>
                <a:spcPct val="100000"/>
              </a:lnSpc>
              <a:spcBef>
                <a:spcPts val="95"/>
              </a:spcBef>
            </a:pPr>
            <a:r>
              <a:rPr sz="1100" spc="-70">
                <a:solidFill>
                  <a:srgbClr val="BD1C27"/>
                </a:solidFill>
                <a:latin typeface="Century Gothic"/>
                <a:cs typeface="Century Gothic"/>
              </a:rPr>
              <a:t>30</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12700">
              <a:lnSpc>
                <a:spcPct val="100000"/>
              </a:lnSpc>
            </a:pPr>
            <a:r>
              <a:rPr sz="1100" spc="-70">
                <a:solidFill>
                  <a:srgbClr val="BD1C27"/>
                </a:solidFill>
                <a:latin typeface="Century Gothic"/>
                <a:cs typeface="Century Gothic"/>
              </a:rPr>
              <a:t>25</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12700">
              <a:lnSpc>
                <a:spcPct val="100000"/>
              </a:lnSpc>
            </a:pPr>
            <a:r>
              <a:rPr sz="1100" spc="-70">
                <a:solidFill>
                  <a:srgbClr val="BD1C27"/>
                </a:solidFill>
                <a:latin typeface="Century Gothic"/>
                <a:cs typeface="Century Gothic"/>
              </a:rPr>
              <a:t>20</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12700">
              <a:lnSpc>
                <a:spcPct val="100000"/>
              </a:lnSpc>
            </a:pPr>
            <a:r>
              <a:rPr sz="1100" spc="-70">
                <a:solidFill>
                  <a:srgbClr val="BD1C27"/>
                </a:solidFill>
                <a:latin typeface="Century Gothic"/>
                <a:cs typeface="Century Gothic"/>
              </a:rPr>
              <a:t>15</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12700">
              <a:lnSpc>
                <a:spcPct val="100000"/>
              </a:lnSpc>
            </a:pPr>
            <a:r>
              <a:rPr sz="1100" spc="-70">
                <a:solidFill>
                  <a:srgbClr val="BD1C27"/>
                </a:solidFill>
                <a:latin typeface="Century Gothic"/>
                <a:cs typeface="Century Gothic"/>
              </a:rPr>
              <a:t>10</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59690">
              <a:lnSpc>
                <a:spcPct val="100000"/>
              </a:lnSpc>
            </a:pPr>
            <a:r>
              <a:rPr sz="1100" spc="-70">
                <a:solidFill>
                  <a:srgbClr val="BD1C27"/>
                </a:solidFill>
                <a:latin typeface="Century Gothic"/>
                <a:cs typeface="Century Gothic"/>
              </a:rPr>
              <a:t>5</a:t>
            </a:r>
            <a:endParaRPr sz="1100">
              <a:latin typeface="Century Gothic"/>
              <a:cs typeface="Century Gothic"/>
            </a:endParaRPr>
          </a:p>
          <a:p>
            <a:pPr>
              <a:lnSpc>
                <a:spcPct val="100000"/>
              </a:lnSpc>
            </a:pPr>
            <a:endParaRPr sz="1400">
              <a:latin typeface="Century Gothic"/>
              <a:cs typeface="Century Gothic"/>
            </a:endParaRPr>
          </a:p>
          <a:p>
            <a:pPr>
              <a:lnSpc>
                <a:spcPct val="100000"/>
              </a:lnSpc>
              <a:spcBef>
                <a:spcPts val="25"/>
              </a:spcBef>
            </a:pPr>
            <a:endParaRPr sz="1250">
              <a:latin typeface="Century Gothic"/>
              <a:cs typeface="Century Gothic"/>
            </a:endParaRPr>
          </a:p>
          <a:p>
            <a:pPr marL="59690">
              <a:lnSpc>
                <a:spcPct val="100000"/>
              </a:lnSpc>
            </a:pPr>
            <a:r>
              <a:rPr sz="1100" spc="-70">
                <a:solidFill>
                  <a:srgbClr val="BD1C27"/>
                </a:solidFill>
                <a:latin typeface="Century Gothic"/>
                <a:cs typeface="Century Gothic"/>
              </a:rPr>
              <a:t>0</a:t>
            </a:r>
            <a:endParaRPr sz="1100">
              <a:latin typeface="Century Gothic"/>
              <a:cs typeface="Century Gothic"/>
            </a:endParaRPr>
          </a:p>
        </p:txBody>
      </p:sp>
      <p:sp>
        <p:nvSpPr>
          <p:cNvPr id="32" name="object 32"/>
          <p:cNvSpPr txBox="1"/>
          <p:nvPr/>
        </p:nvSpPr>
        <p:spPr>
          <a:xfrm>
            <a:off x="904486" y="5538698"/>
            <a:ext cx="1988820" cy="481330"/>
          </a:xfrm>
          <a:prstGeom prst="rect">
            <a:avLst/>
          </a:prstGeom>
        </p:spPr>
        <p:txBody>
          <a:bodyPr vert="horz" wrap="square" lIns="0" tIns="12065" rIns="0" bIns="0" rtlCol="0">
            <a:spAutoFit/>
          </a:bodyPr>
          <a:lstStyle/>
          <a:p>
            <a:pPr marL="217170">
              <a:lnSpc>
                <a:spcPts val="900"/>
              </a:lnSpc>
              <a:spcBef>
                <a:spcPts val="95"/>
              </a:spcBef>
              <a:tabLst>
                <a:tab pos="863600"/>
                <a:tab pos="1572895"/>
              </a:tabLst>
            </a:pPr>
            <a:r>
              <a:rPr sz="750" spc="-10">
                <a:solidFill>
                  <a:srgbClr val="BD1C27"/>
                </a:solidFill>
                <a:latin typeface="宋体"/>
                <a:cs typeface="宋体"/>
              </a:rPr>
              <a:t>提高员工	动态管理	低碳运营</a:t>
            </a:r>
            <a:endParaRPr sz="750">
              <a:latin typeface="宋体"/>
              <a:cs typeface="宋体"/>
            </a:endParaRPr>
          </a:p>
          <a:p>
            <a:pPr marL="264160">
              <a:lnSpc>
                <a:spcPts val="900"/>
              </a:lnSpc>
              <a:tabLst>
                <a:tab pos="863600"/>
                <a:tab pos="1667510"/>
              </a:tabLst>
            </a:pPr>
            <a:r>
              <a:rPr sz="750" spc="-10">
                <a:solidFill>
                  <a:srgbClr val="BD1C27"/>
                </a:solidFill>
                <a:latin typeface="宋体"/>
                <a:cs typeface="宋体"/>
              </a:rPr>
              <a:t>敬业度	空间需求	设施</a:t>
            </a:r>
            <a:endParaRPr sz="750">
              <a:latin typeface="宋体"/>
              <a:cs typeface="宋体"/>
            </a:endParaRPr>
          </a:p>
          <a:p>
            <a:pPr marL="76200">
              <a:lnSpc>
                <a:spcPct val="100000"/>
              </a:lnSpc>
              <a:spcBef>
                <a:spcPts val="894"/>
              </a:spcBef>
            </a:pPr>
            <a:r>
              <a:rPr sz="750" spc="-10">
                <a:solidFill>
                  <a:srgbClr val="BD1C27"/>
                </a:solidFill>
                <a:latin typeface="宋体"/>
                <a:cs typeface="宋体"/>
              </a:rPr>
              <a:t>的</a:t>
            </a:r>
            <a:r>
              <a:rPr sz="750" spc="-385">
                <a:solidFill>
                  <a:srgbClr val="BD1C27"/>
                </a:solidFill>
                <a:latin typeface="宋体"/>
                <a:cs typeface="宋体"/>
              </a:rPr>
              <a:t>办</a:t>
            </a:r>
            <a:r>
              <a:rPr sz="1125" spc="-577" baseline="66666">
                <a:solidFill>
                  <a:srgbClr val="BD1C27"/>
                </a:solidFill>
                <a:latin typeface="宋体"/>
                <a:cs typeface="宋体"/>
              </a:rPr>
              <a:t>和</a:t>
            </a:r>
            <a:r>
              <a:rPr sz="750" spc="-385">
                <a:solidFill>
                  <a:srgbClr val="BD1C27"/>
                </a:solidFill>
                <a:latin typeface="宋体"/>
                <a:cs typeface="宋体"/>
              </a:rPr>
              <a:t>公</a:t>
            </a:r>
            <a:r>
              <a:rPr sz="1125" spc="-577" baseline="66666">
                <a:solidFill>
                  <a:srgbClr val="BD1C27"/>
                </a:solidFill>
                <a:latin typeface="宋体"/>
                <a:cs typeface="宋体"/>
              </a:rPr>
              <a:t>幸</a:t>
            </a:r>
            <a:r>
              <a:rPr sz="750" spc="-385">
                <a:solidFill>
                  <a:srgbClr val="BD1C27"/>
                </a:solidFill>
                <a:latin typeface="宋体"/>
                <a:cs typeface="宋体"/>
              </a:rPr>
              <a:t>场</a:t>
            </a:r>
            <a:r>
              <a:rPr sz="1125" spc="-577" baseline="66666">
                <a:solidFill>
                  <a:srgbClr val="BD1C27"/>
                </a:solidFill>
                <a:latin typeface="宋体"/>
                <a:cs typeface="宋体"/>
              </a:rPr>
              <a:t>福</a:t>
            </a:r>
            <a:r>
              <a:rPr sz="750" spc="-385">
                <a:solidFill>
                  <a:srgbClr val="BD1C27"/>
                </a:solidFill>
                <a:latin typeface="宋体"/>
                <a:cs typeface="宋体"/>
              </a:rPr>
              <a:t>所</a:t>
            </a:r>
            <a:r>
              <a:rPr sz="1125" spc="-577" baseline="66666">
                <a:solidFill>
                  <a:srgbClr val="BD1C27"/>
                </a:solidFill>
                <a:latin typeface="宋体"/>
                <a:cs typeface="宋体"/>
              </a:rPr>
              <a:t>感</a:t>
            </a:r>
            <a:r>
              <a:rPr sz="750" spc="-10">
                <a:solidFill>
                  <a:srgbClr val="BD1C27"/>
                </a:solidFill>
                <a:latin typeface="宋体"/>
                <a:cs typeface="宋体"/>
              </a:rPr>
              <a:t>设计</a:t>
            </a:r>
            <a:endParaRPr sz="750">
              <a:latin typeface="宋体"/>
              <a:cs typeface="宋体"/>
            </a:endParaRPr>
          </a:p>
        </p:txBody>
      </p:sp>
      <p:sp>
        <p:nvSpPr>
          <p:cNvPr id="33" name="object 33"/>
          <p:cNvSpPr txBox="1"/>
          <p:nvPr/>
        </p:nvSpPr>
        <p:spPr>
          <a:xfrm>
            <a:off x="3029627" y="5538698"/>
            <a:ext cx="1221105" cy="139700"/>
          </a:xfrm>
          <a:prstGeom prst="rect">
            <a:avLst/>
          </a:prstGeom>
        </p:spPr>
        <p:txBody>
          <a:bodyPr vert="horz" wrap="square" lIns="0" tIns="12065" rIns="0" bIns="0" rtlCol="0">
            <a:spAutoFit/>
          </a:bodyPr>
          <a:lstStyle/>
          <a:p>
            <a:pPr marL="12700">
              <a:lnSpc>
                <a:spcPct val="100000"/>
              </a:lnSpc>
              <a:spcBef>
                <a:spcPts val="95"/>
              </a:spcBef>
              <a:tabLst>
                <a:tab pos="748665"/>
              </a:tabLst>
            </a:pPr>
            <a:r>
              <a:rPr sz="750" spc="-10">
                <a:solidFill>
                  <a:srgbClr val="BD1C27"/>
                </a:solidFill>
                <a:latin typeface="宋体"/>
                <a:cs typeface="宋体"/>
              </a:rPr>
              <a:t>利用科技工具	新建或优</a:t>
            </a:r>
            <a:r>
              <a:rPr sz="750" spc="-385">
                <a:solidFill>
                  <a:srgbClr val="BD1C27"/>
                </a:solidFill>
                <a:latin typeface="宋体"/>
                <a:cs typeface="宋体"/>
              </a:rPr>
              <a:t>化</a:t>
            </a:r>
            <a:endParaRPr sz="750">
              <a:latin typeface="宋体"/>
              <a:cs typeface="宋体"/>
            </a:endParaRPr>
          </a:p>
        </p:txBody>
      </p:sp>
      <p:sp>
        <p:nvSpPr>
          <p:cNvPr id="34" name="object 34"/>
          <p:cNvSpPr txBox="1"/>
          <p:nvPr/>
        </p:nvSpPr>
        <p:spPr>
          <a:xfrm>
            <a:off x="3029627" y="5652613"/>
            <a:ext cx="1280795" cy="139700"/>
          </a:xfrm>
          <a:prstGeom prst="rect">
            <a:avLst/>
          </a:prstGeom>
        </p:spPr>
        <p:txBody>
          <a:bodyPr vert="horz" wrap="square" lIns="0" tIns="12065" rIns="0" bIns="0" rtlCol="0">
            <a:spAutoFit/>
          </a:bodyPr>
          <a:lstStyle/>
          <a:p>
            <a:pPr marL="12700">
              <a:lnSpc>
                <a:spcPct val="100000"/>
              </a:lnSpc>
              <a:spcBef>
                <a:spcPts val="95"/>
              </a:spcBef>
            </a:pPr>
            <a:r>
              <a:rPr sz="750" spc="-10">
                <a:solidFill>
                  <a:srgbClr val="BD1C27"/>
                </a:solidFill>
                <a:latin typeface="宋体"/>
                <a:cs typeface="宋体"/>
              </a:rPr>
              <a:t>优化建筑性能</a:t>
            </a:r>
            <a:r>
              <a:rPr sz="750" spc="165">
                <a:solidFill>
                  <a:srgbClr val="BD1C27"/>
                </a:solidFill>
                <a:latin typeface="宋体"/>
                <a:cs typeface="宋体"/>
              </a:rPr>
              <a:t> </a:t>
            </a:r>
            <a:r>
              <a:rPr sz="750" spc="-10">
                <a:solidFill>
                  <a:srgbClr val="BD1C27"/>
                </a:solidFill>
                <a:latin typeface="宋体"/>
                <a:cs typeface="宋体"/>
              </a:rPr>
              <a:t>健康福祉设施</a:t>
            </a:r>
            <a:endParaRPr sz="750">
              <a:latin typeface="宋体"/>
              <a:cs typeface="宋体"/>
            </a:endParaRPr>
          </a:p>
        </p:txBody>
      </p:sp>
      <p:sp>
        <p:nvSpPr>
          <p:cNvPr id="35" name="object 35"/>
          <p:cNvSpPr txBox="1"/>
          <p:nvPr/>
        </p:nvSpPr>
        <p:spPr>
          <a:xfrm>
            <a:off x="4482585" y="5538698"/>
            <a:ext cx="5283835" cy="139700"/>
          </a:xfrm>
          <a:prstGeom prst="rect">
            <a:avLst/>
          </a:prstGeom>
        </p:spPr>
        <p:txBody>
          <a:bodyPr vert="horz" wrap="square" lIns="0" tIns="12065" rIns="0" bIns="0" rtlCol="0">
            <a:spAutoFit/>
          </a:bodyPr>
          <a:lstStyle/>
          <a:p>
            <a:pPr marL="12700">
              <a:lnSpc>
                <a:spcPct val="100000"/>
              </a:lnSpc>
              <a:spcBef>
                <a:spcPts val="95"/>
              </a:spcBef>
              <a:tabLst>
                <a:tab pos="721995"/>
                <a:tab pos="1400810"/>
                <a:tab pos="2006600"/>
                <a:tab pos="2790825"/>
                <a:tab pos="3385820"/>
                <a:tab pos="4104640"/>
                <a:tab pos="4812030"/>
              </a:tabLst>
            </a:pPr>
            <a:r>
              <a:rPr sz="750" spc="-10">
                <a:solidFill>
                  <a:srgbClr val="BD1C27"/>
                </a:solidFill>
                <a:latin typeface="宋体"/>
                <a:cs typeface="宋体"/>
              </a:rPr>
              <a:t>设计中嵌入	提升室内	增加投资	践行负责任的	在装修中	根据空间实时	供员工放松	为员工在</a:t>
            </a:r>
            <a:r>
              <a:rPr sz="750" spc="-385">
                <a:solidFill>
                  <a:srgbClr val="BD1C27"/>
                </a:solidFill>
                <a:latin typeface="宋体"/>
                <a:cs typeface="宋体"/>
              </a:rPr>
              <a:t>家</a:t>
            </a:r>
            <a:endParaRPr sz="750">
              <a:latin typeface="宋体"/>
              <a:cs typeface="宋体"/>
            </a:endParaRPr>
          </a:p>
        </p:txBody>
      </p:sp>
      <p:sp>
        <p:nvSpPr>
          <p:cNvPr id="36" name="object 36"/>
          <p:cNvSpPr txBox="1"/>
          <p:nvPr/>
        </p:nvSpPr>
        <p:spPr>
          <a:xfrm>
            <a:off x="4457185" y="5652613"/>
            <a:ext cx="5485130" cy="367665"/>
          </a:xfrm>
          <a:prstGeom prst="rect">
            <a:avLst/>
          </a:prstGeom>
        </p:spPr>
        <p:txBody>
          <a:bodyPr vert="horz" wrap="square" lIns="0" tIns="12065" rIns="0" bIns="0" rtlCol="0">
            <a:spAutoFit/>
          </a:bodyPr>
          <a:lstStyle/>
          <a:p>
            <a:pPr marL="38100">
              <a:lnSpc>
                <a:spcPct val="100000"/>
              </a:lnSpc>
              <a:spcBef>
                <a:spcPts val="95"/>
              </a:spcBef>
              <a:tabLst>
                <a:tab pos="747395"/>
                <a:tab pos="1284605"/>
                <a:tab pos="4130040"/>
              </a:tabLst>
            </a:pPr>
            <a:r>
              <a:rPr sz="750" spc="-10">
                <a:solidFill>
                  <a:srgbClr val="BD1C27"/>
                </a:solidFill>
                <a:latin typeface="宋体"/>
                <a:cs typeface="宋体"/>
              </a:rPr>
              <a:t>净零碳标准	空气质量	组合</a:t>
            </a:r>
            <a:r>
              <a:rPr sz="1125" spc="-15" baseline="-66666">
                <a:solidFill>
                  <a:srgbClr val="BD1C27"/>
                </a:solidFill>
                <a:latin typeface="宋体"/>
                <a:cs typeface="宋体"/>
              </a:rPr>
              <a:t>的比</a:t>
            </a:r>
            <a:r>
              <a:rPr sz="1125" spc="-1132" baseline="-66666">
                <a:solidFill>
                  <a:srgbClr val="BD1C27"/>
                </a:solidFill>
                <a:latin typeface="宋体"/>
                <a:cs typeface="宋体"/>
              </a:rPr>
              <a:t>例</a:t>
            </a:r>
            <a:r>
              <a:rPr sz="750" spc="-10">
                <a:solidFill>
                  <a:srgbClr val="BD1C27"/>
                </a:solidFill>
                <a:latin typeface="宋体"/>
                <a:cs typeface="宋体"/>
              </a:rPr>
              <a:t>内灵活空间</a:t>
            </a:r>
            <a:r>
              <a:rPr sz="750" spc="345">
                <a:solidFill>
                  <a:srgbClr val="BD1C27"/>
                </a:solidFill>
                <a:latin typeface="宋体"/>
                <a:cs typeface="宋体"/>
              </a:rPr>
              <a:t> </a:t>
            </a:r>
            <a:r>
              <a:rPr sz="750" spc="-385">
                <a:solidFill>
                  <a:srgbClr val="BD1C27"/>
                </a:solidFill>
                <a:latin typeface="宋体"/>
                <a:cs typeface="宋体"/>
              </a:rPr>
              <a:t>采</a:t>
            </a:r>
            <a:r>
              <a:rPr sz="1125" spc="-15" baseline="-66666">
                <a:solidFill>
                  <a:srgbClr val="BD1C27"/>
                </a:solidFill>
                <a:latin typeface="宋体"/>
                <a:cs typeface="宋体"/>
              </a:rPr>
              <a:t>本地化举</a:t>
            </a:r>
            <a:r>
              <a:rPr sz="1125" spc="-1132" baseline="-66666">
                <a:solidFill>
                  <a:srgbClr val="BD1C27"/>
                </a:solidFill>
                <a:latin typeface="宋体"/>
                <a:cs typeface="宋体"/>
              </a:rPr>
              <a:t>措</a:t>
            </a:r>
            <a:r>
              <a:rPr sz="750" spc="-10">
                <a:solidFill>
                  <a:srgbClr val="BD1C27"/>
                </a:solidFill>
                <a:latin typeface="宋体"/>
                <a:cs typeface="宋体"/>
              </a:rPr>
              <a:t>购及供应链 </a:t>
            </a:r>
            <a:r>
              <a:rPr sz="750" spc="280">
                <a:solidFill>
                  <a:srgbClr val="BD1C27"/>
                </a:solidFill>
                <a:latin typeface="宋体"/>
                <a:cs typeface="宋体"/>
              </a:rPr>
              <a:t> </a:t>
            </a:r>
            <a:r>
              <a:rPr sz="750" spc="-10">
                <a:solidFill>
                  <a:srgbClr val="BD1C27"/>
                </a:solidFill>
                <a:latin typeface="宋体"/>
                <a:cs typeface="宋体"/>
              </a:rPr>
              <a:t>嵌</a:t>
            </a:r>
            <a:r>
              <a:rPr sz="750" spc="-755">
                <a:solidFill>
                  <a:srgbClr val="BD1C27"/>
                </a:solidFill>
                <a:latin typeface="宋体"/>
                <a:cs typeface="宋体"/>
              </a:rPr>
              <a:t>入</a:t>
            </a:r>
            <a:r>
              <a:rPr sz="1125" spc="-15" baseline="-66666">
                <a:solidFill>
                  <a:srgbClr val="BD1C27"/>
                </a:solidFill>
                <a:latin typeface="宋体"/>
                <a:cs typeface="宋体"/>
              </a:rPr>
              <a:t>设计理</a:t>
            </a:r>
            <a:r>
              <a:rPr sz="1125" spc="-1132" baseline="-66666">
                <a:solidFill>
                  <a:srgbClr val="BD1C27"/>
                </a:solidFill>
                <a:latin typeface="宋体"/>
                <a:cs typeface="宋体"/>
              </a:rPr>
              <a:t>念</a:t>
            </a:r>
            <a:r>
              <a:rPr sz="750" spc="-10">
                <a:solidFill>
                  <a:srgbClr val="BD1C27"/>
                </a:solidFill>
                <a:latin typeface="宋体"/>
                <a:cs typeface="宋体"/>
              </a:rPr>
              <a:t>循环经济</a:t>
            </a:r>
            <a:r>
              <a:rPr sz="750" spc="250">
                <a:solidFill>
                  <a:srgbClr val="BD1C27"/>
                </a:solidFill>
                <a:latin typeface="宋体"/>
                <a:cs typeface="宋体"/>
              </a:rPr>
              <a:t> </a:t>
            </a:r>
            <a:r>
              <a:rPr sz="1125" spc="-15" baseline="-66666">
                <a:solidFill>
                  <a:srgbClr val="BD1C27"/>
                </a:solidFill>
                <a:latin typeface="宋体"/>
                <a:cs typeface="宋体"/>
              </a:rPr>
              <a:t>建筑和设施管</a:t>
            </a:r>
            <a:r>
              <a:rPr sz="1125" spc="-1132" baseline="-66666">
                <a:solidFill>
                  <a:srgbClr val="BD1C27"/>
                </a:solidFill>
                <a:latin typeface="宋体"/>
                <a:cs typeface="宋体"/>
              </a:rPr>
              <a:t>理</a:t>
            </a:r>
            <a:r>
              <a:rPr sz="750" spc="-10">
                <a:solidFill>
                  <a:srgbClr val="BD1C27"/>
                </a:solidFill>
                <a:latin typeface="宋体"/>
                <a:cs typeface="宋体"/>
              </a:rPr>
              <a:t>使用情况调整	的专用空间</a:t>
            </a:r>
            <a:r>
              <a:rPr sz="750" spc="185">
                <a:solidFill>
                  <a:srgbClr val="BD1C27"/>
                </a:solidFill>
                <a:latin typeface="宋体"/>
                <a:cs typeface="宋体"/>
              </a:rPr>
              <a:t> </a:t>
            </a:r>
            <a:r>
              <a:rPr sz="1125" spc="-60" baseline="-66666">
                <a:solidFill>
                  <a:srgbClr val="BD1C27"/>
                </a:solidFill>
                <a:latin typeface="宋体"/>
                <a:cs typeface="宋体"/>
              </a:rPr>
              <a:t>（</a:t>
            </a:r>
            <a:r>
              <a:rPr sz="1125" spc="-914" baseline="-66666">
                <a:solidFill>
                  <a:srgbClr val="BD1C27"/>
                </a:solidFill>
                <a:latin typeface="宋体"/>
                <a:cs typeface="宋体"/>
              </a:rPr>
              <a:t>财</a:t>
            </a:r>
            <a:r>
              <a:rPr sz="750" spc="-160">
                <a:solidFill>
                  <a:srgbClr val="BD1C27"/>
                </a:solidFill>
                <a:latin typeface="宋体"/>
                <a:cs typeface="宋体"/>
              </a:rPr>
              <a:t>办</a:t>
            </a:r>
            <a:r>
              <a:rPr sz="1125" spc="-914" baseline="-66666">
                <a:solidFill>
                  <a:srgbClr val="BD1C27"/>
                </a:solidFill>
                <a:latin typeface="宋体"/>
                <a:cs typeface="宋体"/>
              </a:rPr>
              <a:t>务</a:t>
            </a:r>
            <a:r>
              <a:rPr sz="750" spc="-165">
                <a:solidFill>
                  <a:srgbClr val="BD1C27"/>
                </a:solidFill>
                <a:latin typeface="宋体"/>
                <a:cs typeface="宋体"/>
              </a:rPr>
              <a:t>公</a:t>
            </a:r>
            <a:r>
              <a:rPr sz="1125" spc="-900" baseline="-66666">
                <a:solidFill>
                  <a:srgbClr val="BD1C27"/>
                </a:solidFill>
                <a:latin typeface="宋体"/>
                <a:cs typeface="宋体"/>
              </a:rPr>
              <a:t>、</a:t>
            </a:r>
            <a:r>
              <a:rPr sz="750" spc="-530">
                <a:solidFill>
                  <a:srgbClr val="BD1C27"/>
                </a:solidFill>
                <a:latin typeface="宋体"/>
                <a:cs typeface="宋体"/>
              </a:rPr>
              <a:t>提</a:t>
            </a:r>
            <a:r>
              <a:rPr sz="1125" spc="-352" baseline="-66666">
                <a:solidFill>
                  <a:srgbClr val="BD1C27"/>
                </a:solidFill>
                <a:latin typeface="宋体"/>
                <a:cs typeface="宋体"/>
              </a:rPr>
              <a:t>办</a:t>
            </a:r>
            <a:r>
              <a:rPr sz="750" spc="-530">
                <a:solidFill>
                  <a:srgbClr val="BD1C27"/>
                </a:solidFill>
                <a:latin typeface="宋体"/>
                <a:cs typeface="宋体"/>
              </a:rPr>
              <a:t>供</a:t>
            </a:r>
            <a:r>
              <a:rPr sz="1125" spc="-352" baseline="-66666">
                <a:solidFill>
                  <a:srgbClr val="BD1C27"/>
                </a:solidFill>
                <a:latin typeface="宋体"/>
                <a:cs typeface="宋体"/>
              </a:rPr>
              <a:t>公</a:t>
            </a:r>
            <a:r>
              <a:rPr sz="750" spc="-530">
                <a:solidFill>
                  <a:srgbClr val="BD1C27"/>
                </a:solidFill>
                <a:latin typeface="宋体"/>
                <a:cs typeface="宋体"/>
              </a:rPr>
              <a:t>支</a:t>
            </a:r>
            <a:r>
              <a:rPr sz="1125" spc="-60" baseline="-66666">
                <a:solidFill>
                  <a:srgbClr val="BD1C27"/>
                </a:solidFill>
                <a:latin typeface="宋体"/>
                <a:cs typeface="宋体"/>
              </a:rPr>
              <a:t>设施</a:t>
            </a:r>
            <a:r>
              <a:rPr sz="1125" spc="-569" baseline="-66666">
                <a:solidFill>
                  <a:srgbClr val="BD1C27"/>
                </a:solidFill>
                <a:latin typeface="宋体"/>
                <a:cs typeface="宋体"/>
              </a:rPr>
              <a:t>/</a:t>
            </a:r>
            <a:r>
              <a:rPr sz="750" spc="-10">
                <a:solidFill>
                  <a:srgbClr val="BD1C27"/>
                </a:solidFill>
                <a:latin typeface="宋体"/>
                <a:cs typeface="宋体"/>
              </a:rPr>
              <a:t>持</a:t>
            </a:r>
            <a:endParaRPr sz="750">
              <a:latin typeface="宋体"/>
              <a:cs typeface="宋体"/>
            </a:endParaRPr>
          </a:p>
          <a:p>
            <a:pPr marR="281305" algn="r">
              <a:lnSpc>
                <a:spcPct val="100000"/>
              </a:lnSpc>
              <a:spcBef>
                <a:spcPts val="894"/>
              </a:spcBef>
            </a:pPr>
            <a:r>
              <a:rPr sz="750" spc="-10">
                <a:solidFill>
                  <a:srgbClr val="BD1C27"/>
                </a:solidFill>
                <a:latin typeface="宋体"/>
                <a:cs typeface="宋体"/>
              </a:rPr>
              <a:t>技术</a:t>
            </a:r>
            <a:r>
              <a:rPr sz="750" spc="-40">
                <a:solidFill>
                  <a:srgbClr val="BD1C27"/>
                </a:solidFill>
                <a:latin typeface="宋体"/>
                <a:cs typeface="宋体"/>
              </a:rPr>
              <a:t>等</a:t>
            </a:r>
            <a:r>
              <a:rPr sz="750" spc="-605">
                <a:solidFill>
                  <a:srgbClr val="BD1C27"/>
                </a:solidFill>
                <a:latin typeface="宋体"/>
                <a:cs typeface="宋体"/>
              </a:rPr>
              <a:t>）</a:t>
            </a:r>
            <a:endParaRPr sz="750">
              <a:latin typeface="宋体"/>
              <a:cs typeface="宋体"/>
            </a:endParaRPr>
          </a:p>
        </p:txBody>
      </p:sp>
      <p:sp>
        <p:nvSpPr>
          <p:cNvPr id="37" name="object 37"/>
          <p:cNvSpPr/>
          <p:nvPr/>
        </p:nvSpPr>
        <p:spPr>
          <a:xfrm>
            <a:off x="1791601" y="3615245"/>
            <a:ext cx="324485" cy="1867535"/>
          </a:xfrm>
          <a:custGeom>
            <a:rect l="l" t="t" r="r" b="b"/>
            <a:pathLst>
              <a:path w="324485" h="1867535">
                <a:moveTo>
                  <a:pt x="0" y="0"/>
                </a:moveTo>
                <a:lnTo>
                  <a:pt x="324396" y="0"/>
                </a:lnTo>
                <a:lnTo>
                  <a:pt x="324396" y="1867027"/>
                </a:lnTo>
                <a:lnTo>
                  <a:pt x="0" y="1867027"/>
                </a:lnTo>
                <a:lnTo>
                  <a:pt x="0" y="0"/>
                </a:lnTo>
                <a:close/>
              </a:path>
            </a:pathLst>
          </a:custGeom>
          <a:solidFill>
            <a:srgbClr val="D0B8A6"/>
          </a:solidFill>
        </p:spPr>
        <p:txBody>
          <a:bodyPr wrap="square" lIns="0" tIns="0" rIns="0" bIns="0" rtlCol="0"/>
          <a:lstStyle/>
          <a:p/>
        </p:txBody>
      </p:sp>
      <p:sp>
        <p:nvSpPr>
          <p:cNvPr id="38" name="object 38"/>
          <p:cNvSpPr/>
          <p:nvPr/>
        </p:nvSpPr>
        <p:spPr>
          <a:xfrm>
            <a:off x="2504097" y="3615245"/>
            <a:ext cx="324485" cy="1867535"/>
          </a:xfrm>
          <a:custGeom>
            <a:rect l="l" t="t" r="r" b="b"/>
            <a:pathLst>
              <a:path w="324485" h="1867535">
                <a:moveTo>
                  <a:pt x="0" y="0"/>
                </a:moveTo>
                <a:lnTo>
                  <a:pt x="324396" y="0"/>
                </a:lnTo>
                <a:lnTo>
                  <a:pt x="324396" y="1867027"/>
                </a:lnTo>
                <a:lnTo>
                  <a:pt x="0" y="1867027"/>
                </a:lnTo>
                <a:lnTo>
                  <a:pt x="0" y="0"/>
                </a:lnTo>
                <a:close/>
              </a:path>
            </a:pathLst>
          </a:custGeom>
          <a:solidFill>
            <a:srgbClr val="D0B8A6"/>
          </a:solidFill>
        </p:spPr>
        <p:txBody>
          <a:bodyPr wrap="square" lIns="0" tIns="0" rIns="0" bIns="0" rtlCol="0"/>
          <a:lstStyle/>
          <a:p/>
        </p:txBody>
      </p:sp>
      <p:sp>
        <p:nvSpPr>
          <p:cNvPr id="39" name="object 39"/>
          <p:cNvSpPr/>
          <p:nvPr/>
        </p:nvSpPr>
        <p:spPr>
          <a:xfrm>
            <a:off x="3162782" y="3848849"/>
            <a:ext cx="324485" cy="1633855"/>
          </a:xfrm>
          <a:custGeom>
            <a:rect l="l" t="t" r="r" b="b"/>
            <a:pathLst>
              <a:path w="324485" h="1633854">
                <a:moveTo>
                  <a:pt x="0" y="0"/>
                </a:moveTo>
                <a:lnTo>
                  <a:pt x="324396" y="0"/>
                </a:lnTo>
                <a:lnTo>
                  <a:pt x="324396" y="1633410"/>
                </a:lnTo>
                <a:lnTo>
                  <a:pt x="0" y="1633410"/>
                </a:lnTo>
                <a:lnTo>
                  <a:pt x="0" y="0"/>
                </a:lnTo>
                <a:close/>
              </a:path>
            </a:pathLst>
          </a:custGeom>
          <a:solidFill>
            <a:srgbClr val="D0B8A6"/>
          </a:solidFill>
        </p:spPr>
        <p:txBody>
          <a:bodyPr wrap="square" lIns="0" tIns="0" rIns="0" bIns="0" rtlCol="0"/>
          <a:lstStyle/>
          <a:p/>
        </p:txBody>
      </p:sp>
      <p:sp>
        <p:nvSpPr>
          <p:cNvPr id="40" name="object 40"/>
          <p:cNvSpPr/>
          <p:nvPr/>
        </p:nvSpPr>
        <p:spPr>
          <a:xfrm>
            <a:off x="3852379" y="3955199"/>
            <a:ext cx="324485" cy="1527175"/>
          </a:xfrm>
          <a:custGeom>
            <a:rect l="l" t="t" r="r" b="b"/>
            <a:pathLst>
              <a:path w="324485" h="1527175">
                <a:moveTo>
                  <a:pt x="0" y="0"/>
                </a:moveTo>
                <a:lnTo>
                  <a:pt x="324396" y="0"/>
                </a:lnTo>
                <a:lnTo>
                  <a:pt x="324396" y="1527060"/>
                </a:lnTo>
                <a:lnTo>
                  <a:pt x="0" y="1527060"/>
                </a:lnTo>
                <a:lnTo>
                  <a:pt x="0" y="0"/>
                </a:lnTo>
                <a:close/>
              </a:path>
            </a:pathLst>
          </a:custGeom>
          <a:solidFill>
            <a:srgbClr val="D0B8A6"/>
          </a:solidFill>
        </p:spPr>
        <p:txBody>
          <a:bodyPr wrap="square" lIns="0" tIns="0" rIns="0" bIns="0" rtlCol="0"/>
          <a:lstStyle/>
          <a:p/>
        </p:txBody>
      </p:sp>
      <p:sp>
        <p:nvSpPr>
          <p:cNvPr id="41" name="object 41"/>
          <p:cNvSpPr/>
          <p:nvPr/>
        </p:nvSpPr>
        <p:spPr>
          <a:xfrm>
            <a:off x="4568634" y="4336681"/>
            <a:ext cx="324485" cy="1146175"/>
          </a:xfrm>
          <a:custGeom>
            <a:rect l="l" t="t" r="r" b="b"/>
            <a:pathLst>
              <a:path w="324485" h="1146175">
                <a:moveTo>
                  <a:pt x="0" y="0"/>
                </a:moveTo>
                <a:lnTo>
                  <a:pt x="324396" y="0"/>
                </a:lnTo>
                <a:lnTo>
                  <a:pt x="324396" y="1145590"/>
                </a:lnTo>
                <a:lnTo>
                  <a:pt x="0" y="1145590"/>
                </a:lnTo>
                <a:lnTo>
                  <a:pt x="0" y="0"/>
                </a:lnTo>
                <a:close/>
              </a:path>
            </a:pathLst>
          </a:custGeom>
          <a:solidFill>
            <a:srgbClr val="D0B8A6"/>
          </a:solidFill>
        </p:spPr>
        <p:txBody>
          <a:bodyPr wrap="square" lIns="0" tIns="0" rIns="0" bIns="0" rtlCol="0"/>
          <a:lstStyle/>
          <a:p/>
        </p:txBody>
      </p:sp>
      <p:sp>
        <p:nvSpPr>
          <p:cNvPr id="42" name="object 42"/>
          <p:cNvSpPr/>
          <p:nvPr/>
        </p:nvSpPr>
        <p:spPr>
          <a:xfrm>
            <a:off x="5231091" y="4519663"/>
            <a:ext cx="324485" cy="962660"/>
          </a:xfrm>
          <a:custGeom>
            <a:rect l="l" t="t" r="r" b="b"/>
            <a:pathLst>
              <a:path w="324485" h="962660">
                <a:moveTo>
                  <a:pt x="0" y="0"/>
                </a:moveTo>
                <a:lnTo>
                  <a:pt x="324396" y="0"/>
                </a:lnTo>
                <a:lnTo>
                  <a:pt x="324396" y="962609"/>
                </a:lnTo>
                <a:lnTo>
                  <a:pt x="0" y="962609"/>
                </a:lnTo>
                <a:lnTo>
                  <a:pt x="0" y="0"/>
                </a:lnTo>
                <a:close/>
              </a:path>
            </a:pathLst>
          </a:custGeom>
          <a:solidFill>
            <a:srgbClr val="D0B8A6"/>
          </a:solidFill>
        </p:spPr>
        <p:txBody>
          <a:bodyPr wrap="square" lIns="0" tIns="0" rIns="0" bIns="0" rtlCol="0"/>
          <a:lstStyle/>
          <a:p/>
        </p:txBody>
      </p:sp>
      <p:sp>
        <p:nvSpPr>
          <p:cNvPr id="43" name="object 43"/>
          <p:cNvSpPr/>
          <p:nvPr/>
        </p:nvSpPr>
        <p:spPr>
          <a:xfrm>
            <a:off x="5909995" y="4536897"/>
            <a:ext cx="324485" cy="945515"/>
          </a:xfrm>
          <a:custGeom>
            <a:rect l="l" t="t" r="r" b="b"/>
            <a:pathLst>
              <a:path w="324485" h="945514">
                <a:moveTo>
                  <a:pt x="0" y="0"/>
                </a:moveTo>
                <a:lnTo>
                  <a:pt x="324396" y="0"/>
                </a:lnTo>
                <a:lnTo>
                  <a:pt x="324396" y="945362"/>
                </a:lnTo>
                <a:lnTo>
                  <a:pt x="0" y="945362"/>
                </a:lnTo>
                <a:lnTo>
                  <a:pt x="0" y="0"/>
                </a:lnTo>
                <a:close/>
              </a:path>
            </a:pathLst>
          </a:custGeom>
          <a:solidFill>
            <a:srgbClr val="D0B8A6"/>
          </a:solidFill>
        </p:spPr>
        <p:txBody>
          <a:bodyPr wrap="square" lIns="0" tIns="0" rIns="0" bIns="0" rtlCol="0"/>
          <a:lstStyle/>
          <a:p/>
        </p:txBody>
      </p:sp>
      <p:sp>
        <p:nvSpPr>
          <p:cNvPr id="44" name="object 44"/>
          <p:cNvSpPr/>
          <p:nvPr/>
        </p:nvSpPr>
        <p:spPr>
          <a:xfrm>
            <a:off x="6610274" y="4536897"/>
            <a:ext cx="324485" cy="945515"/>
          </a:xfrm>
          <a:custGeom>
            <a:rect l="l" t="t" r="r" b="b"/>
            <a:pathLst>
              <a:path w="324484" h="945514">
                <a:moveTo>
                  <a:pt x="0" y="0"/>
                </a:moveTo>
                <a:lnTo>
                  <a:pt x="324396" y="0"/>
                </a:lnTo>
                <a:lnTo>
                  <a:pt x="324396" y="945362"/>
                </a:lnTo>
                <a:lnTo>
                  <a:pt x="0" y="945362"/>
                </a:lnTo>
                <a:lnTo>
                  <a:pt x="0" y="0"/>
                </a:lnTo>
                <a:close/>
              </a:path>
            </a:pathLst>
          </a:custGeom>
          <a:solidFill>
            <a:srgbClr val="D0B8A6"/>
          </a:solidFill>
        </p:spPr>
        <p:txBody>
          <a:bodyPr wrap="square" lIns="0" tIns="0" rIns="0" bIns="0" rtlCol="0"/>
          <a:lstStyle/>
          <a:p/>
        </p:txBody>
      </p:sp>
      <p:sp>
        <p:nvSpPr>
          <p:cNvPr id="45" name="object 45"/>
          <p:cNvSpPr/>
          <p:nvPr/>
        </p:nvSpPr>
        <p:spPr>
          <a:xfrm>
            <a:off x="7299871" y="4782502"/>
            <a:ext cx="324485" cy="699770"/>
          </a:xfrm>
          <a:custGeom>
            <a:rect l="l" t="t" r="r" b="b"/>
            <a:pathLst>
              <a:path w="324484" h="699770">
                <a:moveTo>
                  <a:pt x="0" y="0"/>
                </a:moveTo>
                <a:lnTo>
                  <a:pt x="324396" y="0"/>
                </a:lnTo>
                <a:lnTo>
                  <a:pt x="324396" y="699770"/>
                </a:lnTo>
                <a:lnTo>
                  <a:pt x="0" y="699770"/>
                </a:lnTo>
                <a:lnTo>
                  <a:pt x="0" y="0"/>
                </a:lnTo>
                <a:close/>
              </a:path>
            </a:pathLst>
          </a:custGeom>
          <a:solidFill>
            <a:srgbClr val="D0B8A6"/>
          </a:solidFill>
        </p:spPr>
        <p:txBody>
          <a:bodyPr wrap="square" lIns="0" tIns="0" rIns="0" bIns="0" rtlCol="0"/>
          <a:lstStyle/>
          <a:p/>
        </p:txBody>
      </p:sp>
      <p:sp>
        <p:nvSpPr>
          <p:cNvPr id="46" name="object 46"/>
          <p:cNvSpPr/>
          <p:nvPr/>
        </p:nvSpPr>
        <p:spPr>
          <a:xfrm>
            <a:off x="7988986" y="4877346"/>
            <a:ext cx="324485" cy="605155"/>
          </a:xfrm>
          <a:custGeom>
            <a:rect l="l" t="t" r="r" b="b"/>
            <a:pathLst>
              <a:path w="324484" h="605154">
                <a:moveTo>
                  <a:pt x="0" y="0"/>
                </a:moveTo>
                <a:lnTo>
                  <a:pt x="324396" y="0"/>
                </a:lnTo>
                <a:lnTo>
                  <a:pt x="324396" y="604913"/>
                </a:lnTo>
                <a:lnTo>
                  <a:pt x="0" y="604913"/>
                </a:lnTo>
                <a:lnTo>
                  <a:pt x="0" y="0"/>
                </a:lnTo>
                <a:close/>
              </a:path>
            </a:pathLst>
          </a:custGeom>
          <a:solidFill>
            <a:srgbClr val="D0B8A6"/>
          </a:solidFill>
        </p:spPr>
        <p:txBody>
          <a:bodyPr wrap="square" lIns="0" tIns="0" rIns="0" bIns="0" rtlCol="0"/>
          <a:lstStyle/>
          <a:p/>
        </p:txBody>
      </p:sp>
      <p:sp>
        <p:nvSpPr>
          <p:cNvPr id="47" name="object 47"/>
          <p:cNvSpPr/>
          <p:nvPr/>
        </p:nvSpPr>
        <p:spPr>
          <a:xfrm>
            <a:off x="8661158" y="5006619"/>
            <a:ext cx="324485" cy="476250"/>
          </a:xfrm>
          <a:custGeom>
            <a:rect l="l" t="t" r="r" b="b"/>
            <a:pathLst>
              <a:path w="324484" h="476250">
                <a:moveTo>
                  <a:pt x="0" y="0"/>
                </a:moveTo>
                <a:lnTo>
                  <a:pt x="324396" y="0"/>
                </a:lnTo>
                <a:lnTo>
                  <a:pt x="324396" y="475640"/>
                </a:lnTo>
                <a:lnTo>
                  <a:pt x="0" y="475640"/>
                </a:lnTo>
                <a:lnTo>
                  <a:pt x="0" y="0"/>
                </a:lnTo>
                <a:close/>
              </a:path>
            </a:pathLst>
          </a:custGeom>
          <a:solidFill>
            <a:srgbClr val="D0B8A6"/>
          </a:solidFill>
        </p:spPr>
        <p:txBody>
          <a:bodyPr wrap="square" lIns="0" tIns="0" rIns="0" bIns="0" rtlCol="0"/>
          <a:lstStyle/>
          <a:p/>
        </p:txBody>
      </p:sp>
      <p:sp>
        <p:nvSpPr>
          <p:cNvPr id="48" name="object 48"/>
          <p:cNvSpPr/>
          <p:nvPr/>
        </p:nvSpPr>
        <p:spPr>
          <a:xfrm>
            <a:off x="9368180" y="5244452"/>
            <a:ext cx="324485" cy="238125"/>
          </a:xfrm>
          <a:custGeom>
            <a:rect l="l" t="t" r="r" b="b"/>
            <a:pathLst>
              <a:path w="324484" h="238125">
                <a:moveTo>
                  <a:pt x="0" y="0"/>
                </a:moveTo>
                <a:lnTo>
                  <a:pt x="324396" y="0"/>
                </a:lnTo>
                <a:lnTo>
                  <a:pt x="324396" y="237820"/>
                </a:lnTo>
                <a:lnTo>
                  <a:pt x="0" y="237820"/>
                </a:lnTo>
                <a:lnTo>
                  <a:pt x="0" y="0"/>
                </a:lnTo>
                <a:close/>
              </a:path>
            </a:pathLst>
          </a:custGeom>
          <a:solidFill>
            <a:srgbClr val="D0B8A6"/>
          </a:solidFill>
        </p:spPr>
        <p:txBody>
          <a:bodyPr wrap="square" lIns="0" tIns="0" rIns="0" bIns="0" rtlCol="0"/>
          <a:lstStyle/>
          <a:p/>
        </p:txBody>
      </p:sp>
      <p:sp>
        <p:nvSpPr>
          <p:cNvPr id="49" name="object 49"/>
          <p:cNvSpPr txBox="1"/>
          <p:nvPr/>
        </p:nvSpPr>
        <p:spPr>
          <a:xfrm>
            <a:off x="527300" y="6509988"/>
            <a:ext cx="3503295" cy="145415"/>
          </a:xfrm>
          <a:prstGeom prst="rect">
            <a:avLst/>
          </a:prstGeom>
        </p:spPr>
        <p:txBody>
          <a:bodyPr vert="horz" wrap="square" lIns="0" tIns="17145" rIns="0" bIns="0" rtlCol="0">
            <a:spAutoFit/>
          </a:bodyPr>
          <a:lstStyle/>
          <a:p>
            <a:pPr marL="12700">
              <a:lnSpc>
                <a:spcPct val="100000"/>
              </a:lnSpc>
              <a:spcBef>
                <a:spcPts val="135"/>
              </a:spcBef>
            </a:pPr>
            <a:r>
              <a:rPr sz="750">
                <a:solidFill>
                  <a:srgbClr val="BD1E28"/>
                </a:solidFill>
                <a:latin typeface="宋体"/>
                <a:cs typeface="宋体"/>
              </a:rPr>
              <a:t>资料来源</a:t>
            </a:r>
            <a:r>
              <a:rPr sz="750" spc="-375">
                <a:solidFill>
                  <a:srgbClr val="BD1E28"/>
                </a:solidFill>
                <a:latin typeface="宋体"/>
                <a:cs typeface="宋体"/>
              </a:rPr>
              <a:t>：</a:t>
            </a:r>
            <a:r>
              <a:rPr sz="750">
                <a:solidFill>
                  <a:srgbClr val="BD1E28"/>
                </a:solidFill>
                <a:latin typeface="宋体"/>
                <a:cs typeface="宋体"/>
              </a:rPr>
              <a:t>202</a:t>
            </a:r>
            <a:r>
              <a:rPr sz="750" spc="-5">
                <a:solidFill>
                  <a:srgbClr val="BD1E28"/>
                </a:solidFill>
                <a:latin typeface="宋体"/>
                <a:cs typeface="宋体"/>
              </a:rPr>
              <a:t>3</a:t>
            </a:r>
            <a:r>
              <a:rPr sz="750">
                <a:solidFill>
                  <a:srgbClr val="BD1E28"/>
                </a:solidFill>
                <a:latin typeface="宋体"/>
                <a:cs typeface="宋体"/>
              </a:rPr>
              <a:t>年针对仲量联行亚太区各主要市场项目与开发管理业务负责人的调研</a:t>
            </a:r>
            <a:endParaRPr sz="750">
              <a:latin typeface="宋体"/>
              <a:cs typeface="宋体"/>
            </a:endParaRPr>
          </a:p>
        </p:txBody>
      </p:sp>
      <p:sp>
        <p:nvSpPr>
          <p:cNvPr id="52" name="object 52"/>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14</a:t>
            </a:fld>
          </a:p>
        </p:txBody>
      </p:sp>
      <p:sp>
        <p:nvSpPr>
          <p:cNvPr id="50" name="object 50"/>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51" name="object 51"/>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27260" y="1220096"/>
            <a:ext cx="4229735" cy="4140200"/>
          </a:xfrm>
          <a:prstGeom prst="rect">
            <a:avLst/>
          </a:prstGeom>
        </p:spPr>
        <p:txBody>
          <a:bodyPr vert="horz" wrap="square" lIns="0" tIns="12700" rIns="0" bIns="0" rtlCol="0">
            <a:spAutoFit/>
          </a:bodyPr>
          <a:lstStyle/>
          <a:p>
            <a:pPr marL="12700" marR="8255" algn="just">
              <a:lnSpc>
                <a:spcPct val="136300"/>
              </a:lnSpc>
              <a:spcBef>
                <a:spcPts val="100"/>
              </a:spcBef>
            </a:pPr>
            <a:r>
              <a:rPr sz="1100" spc="55">
                <a:solidFill>
                  <a:srgbClr val="BD1C27"/>
                </a:solidFill>
                <a:latin typeface="宋体"/>
                <a:cs typeface="宋体"/>
              </a:rPr>
              <a:t>亚太区七成的新建甲级办公楼都已获得绿色认</a:t>
            </a:r>
            <a:r>
              <a:rPr sz="1100" spc="-15">
                <a:solidFill>
                  <a:srgbClr val="BD1C27"/>
                </a:solidFill>
                <a:latin typeface="宋体"/>
                <a:cs typeface="宋体"/>
              </a:rPr>
              <a:t>证</a:t>
            </a:r>
            <a:r>
              <a:rPr sz="1100" spc="-420">
                <a:solidFill>
                  <a:srgbClr val="BD1C27"/>
                </a:solidFill>
                <a:latin typeface="宋体"/>
                <a:cs typeface="宋体"/>
              </a:rPr>
              <a:t>，</a:t>
            </a:r>
            <a:r>
              <a:rPr sz="1100" spc="55">
                <a:solidFill>
                  <a:srgbClr val="BD1C27"/>
                </a:solidFill>
                <a:latin typeface="宋体"/>
                <a:cs typeface="宋体"/>
              </a:rPr>
              <a:t>楼宇业主未来将 持续提供更多可持续发展的空间</a:t>
            </a:r>
            <a:r>
              <a:rPr sz="1100" spc="-495">
                <a:solidFill>
                  <a:srgbClr val="BD1C27"/>
                </a:solidFill>
                <a:latin typeface="宋体"/>
                <a:cs typeface="宋体"/>
              </a:rPr>
              <a:t>；</a:t>
            </a:r>
            <a:r>
              <a:rPr sz="1100" spc="55">
                <a:solidFill>
                  <a:srgbClr val="BD1C27"/>
                </a:solidFill>
                <a:latin typeface="宋体"/>
                <a:cs typeface="宋体"/>
              </a:rPr>
              <a:t>租户的成本负担有望随着时间的 </a:t>
            </a:r>
            <a:r>
              <a:rPr sz="1100" spc="35">
                <a:solidFill>
                  <a:srgbClr val="BD1C27"/>
                </a:solidFill>
                <a:latin typeface="宋体"/>
                <a:cs typeface="宋体"/>
              </a:rPr>
              <a:t>推移而减</a:t>
            </a:r>
            <a:r>
              <a:rPr sz="1100" spc="-35">
                <a:solidFill>
                  <a:srgbClr val="BD1C27"/>
                </a:solidFill>
                <a:latin typeface="宋体"/>
                <a:cs typeface="宋体"/>
              </a:rPr>
              <a:t>轻</a:t>
            </a:r>
            <a:r>
              <a:rPr sz="1100" spc="-445">
                <a:solidFill>
                  <a:srgbClr val="BD1C27"/>
                </a:solidFill>
                <a:latin typeface="宋体"/>
                <a:cs typeface="宋体"/>
              </a:rPr>
              <a:t>，</a:t>
            </a:r>
            <a:r>
              <a:rPr sz="1100" spc="35">
                <a:solidFill>
                  <a:srgbClr val="BD1C27"/>
                </a:solidFill>
                <a:latin typeface="宋体"/>
                <a:cs typeface="宋体"/>
              </a:rPr>
              <a:t>尤其是在那些在可持续发展方面走在前沿的城</a:t>
            </a:r>
            <a:r>
              <a:rPr sz="1100" spc="-475">
                <a:solidFill>
                  <a:srgbClr val="BD1C27"/>
                </a:solidFill>
                <a:latin typeface="宋体"/>
                <a:cs typeface="宋体"/>
              </a:rPr>
              <a:t>市</a:t>
            </a:r>
            <a:r>
              <a:rPr sz="1100" spc="-5">
                <a:solidFill>
                  <a:srgbClr val="BD1C27"/>
                </a:solidFill>
                <a:latin typeface="宋体"/>
                <a:cs typeface="宋体"/>
              </a:rPr>
              <a:t>（</a:t>
            </a:r>
            <a:r>
              <a:rPr sz="1100" spc="35">
                <a:solidFill>
                  <a:srgbClr val="BD1C27"/>
                </a:solidFill>
                <a:latin typeface="宋体"/>
                <a:cs typeface="宋体"/>
              </a:rPr>
              <a:t>如新 加</a:t>
            </a:r>
            <a:r>
              <a:rPr sz="1100" spc="25">
                <a:solidFill>
                  <a:srgbClr val="BD1C27"/>
                </a:solidFill>
                <a:latin typeface="宋体"/>
                <a:cs typeface="宋体"/>
              </a:rPr>
              <a:t>坡</a:t>
            </a:r>
            <a:r>
              <a:rPr sz="1100" spc="-505">
                <a:solidFill>
                  <a:srgbClr val="BD1C27"/>
                </a:solidFill>
                <a:latin typeface="宋体"/>
                <a:cs typeface="宋体"/>
              </a:rPr>
              <a:t>、</a:t>
            </a:r>
            <a:r>
              <a:rPr sz="1100" spc="35">
                <a:solidFill>
                  <a:srgbClr val="BD1C27"/>
                </a:solidFill>
                <a:latin typeface="宋体"/>
                <a:cs typeface="宋体"/>
              </a:rPr>
              <a:t>墨尔</a:t>
            </a:r>
            <a:r>
              <a:rPr sz="1100" spc="25">
                <a:solidFill>
                  <a:srgbClr val="BD1C27"/>
                </a:solidFill>
                <a:latin typeface="宋体"/>
                <a:cs typeface="宋体"/>
              </a:rPr>
              <a:t>本</a:t>
            </a:r>
            <a:r>
              <a:rPr sz="1100" spc="-505">
                <a:solidFill>
                  <a:srgbClr val="BD1C27"/>
                </a:solidFill>
                <a:latin typeface="宋体"/>
                <a:cs typeface="宋体"/>
              </a:rPr>
              <a:t>、</a:t>
            </a:r>
            <a:r>
              <a:rPr sz="1100" spc="35">
                <a:solidFill>
                  <a:srgbClr val="BD1C27"/>
                </a:solidFill>
                <a:latin typeface="宋体"/>
                <a:cs typeface="宋体"/>
              </a:rPr>
              <a:t>悉</a:t>
            </a:r>
            <a:r>
              <a:rPr sz="1100" spc="25">
                <a:solidFill>
                  <a:srgbClr val="BD1C27"/>
                </a:solidFill>
                <a:latin typeface="宋体"/>
                <a:cs typeface="宋体"/>
              </a:rPr>
              <a:t>尼</a:t>
            </a:r>
            <a:r>
              <a:rPr sz="1100" spc="-505">
                <a:solidFill>
                  <a:srgbClr val="BD1C27"/>
                </a:solidFill>
                <a:latin typeface="宋体"/>
                <a:cs typeface="宋体"/>
              </a:rPr>
              <a:t>、</a:t>
            </a:r>
            <a:r>
              <a:rPr sz="1100" spc="35">
                <a:solidFill>
                  <a:srgbClr val="BD1C27"/>
                </a:solidFill>
                <a:latin typeface="宋体"/>
                <a:cs typeface="宋体"/>
              </a:rPr>
              <a:t>曼谷和上海</a:t>
            </a:r>
            <a:r>
              <a:rPr sz="1100" spc="-5">
                <a:solidFill>
                  <a:srgbClr val="BD1C27"/>
                </a:solidFill>
                <a:latin typeface="宋体"/>
                <a:cs typeface="宋体"/>
              </a:rPr>
              <a:t>等</a:t>
            </a:r>
            <a:r>
              <a:rPr sz="1100" spc="-465">
                <a:solidFill>
                  <a:srgbClr val="BD1C27"/>
                </a:solidFill>
                <a:latin typeface="宋体"/>
                <a:cs typeface="宋体"/>
              </a:rPr>
              <a:t>）</a:t>
            </a:r>
            <a:r>
              <a:rPr sz="1100" spc="-530">
                <a:solidFill>
                  <a:srgbClr val="BD1C27"/>
                </a:solidFill>
                <a:latin typeface="宋体"/>
                <a:cs typeface="宋体"/>
              </a:rPr>
              <a:t>。</a:t>
            </a:r>
            <a:r>
              <a:rPr sz="1100" spc="35">
                <a:solidFill>
                  <a:srgbClr val="BD1C27"/>
                </a:solidFill>
                <a:latin typeface="宋体"/>
                <a:cs typeface="宋体"/>
              </a:rPr>
              <a:t>无论是租户还是业</a:t>
            </a:r>
            <a:r>
              <a:rPr sz="1100" spc="-35">
                <a:solidFill>
                  <a:srgbClr val="BD1C27"/>
                </a:solidFill>
                <a:latin typeface="宋体"/>
                <a:cs typeface="宋体"/>
              </a:rPr>
              <a:t>主</a:t>
            </a:r>
            <a:r>
              <a:rPr sz="1100" spc="-445">
                <a:solidFill>
                  <a:srgbClr val="BD1C27"/>
                </a:solidFill>
                <a:latin typeface="宋体"/>
                <a:cs typeface="宋体"/>
              </a:rPr>
              <a:t>，</a:t>
            </a:r>
            <a:r>
              <a:rPr sz="1100" spc="35">
                <a:solidFill>
                  <a:srgbClr val="BD1C27"/>
                </a:solidFill>
                <a:latin typeface="宋体"/>
                <a:cs typeface="宋体"/>
              </a:rPr>
              <a:t>都有机会 </a:t>
            </a:r>
            <a:r>
              <a:rPr sz="1100" spc="55">
                <a:solidFill>
                  <a:srgbClr val="BD1C27"/>
                </a:solidFill>
                <a:latin typeface="宋体"/>
                <a:cs typeface="宋体"/>
              </a:rPr>
              <a:t>通过新的办公空间和针对性的设计决</a:t>
            </a:r>
            <a:r>
              <a:rPr sz="1100" spc="-15">
                <a:solidFill>
                  <a:srgbClr val="BD1C27"/>
                </a:solidFill>
                <a:latin typeface="宋体"/>
                <a:cs typeface="宋体"/>
              </a:rPr>
              <a:t>策</a:t>
            </a:r>
            <a:r>
              <a:rPr sz="1100" spc="-420">
                <a:solidFill>
                  <a:srgbClr val="BD1C27"/>
                </a:solidFill>
                <a:latin typeface="宋体"/>
                <a:cs typeface="宋体"/>
              </a:rPr>
              <a:t>，</a:t>
            </a:r>
            <a:r>
              <a:rPr sz="1100" spc="55">
                <a:solidFill>
                  <a:srgbClr val="BD1C27"/>
                </a:solidFill>
                <a:latin typeface="宋体"/>
                <a:cs typeface="宋体"/>
              </a:rPr>
              <a:t>重新构想他们对可持续发 </a:t>
            </a:r>
            <a:r>
              <a:rPr sz="1100" spc="25">
                <a:solidFill>
                  <a:srgbClr val="BD1C27"/>
                </a:solidFill>
                <a:latin typeface="宋体"/>
                <a:cs typeface="宋体"/>
              </a:rPr>
              <a:t>展的承</a:t>
            </a:r>
            <a:r>
              <a:rPr sz="1100" spc="35">
                <a:solidFill>
                  <a:srgbClr val="BD1C27"/>
                </a:solidFill>
                <a:latin typeface="宋体"/>
                <a:cs typeface="宋体"/>
              </a:rPr>
              <a:t>诺</a:t>
            </a:r>
            <a:r>
              <a:rPr sz="1100">
                <a:solidFill>
                  <a:srgbClr val="BD1C27"/>
                </a:solidFill>
                <a:latin typeface="宋体"/>
                <a:cs typeface="宋体"/>
              </a:rPr>
              <a:t>。</a:t>
            </a:r>
            <a:endParaRPr sz="1100">
              <a:latin typeface="宋体"/>
              <a:cs typeface="宋体"/>
            </a:endParaRPr>
          </a:p>
          <a:p>
            <a:pPr marL="12700" marR="8255" algn="just">
              <a:lnSpc>
                <a:spcPct val="133900"/>
              </a:lnSpc>
              <a:spcBef>
                <a:spcPts val="1830"/>
              </a:spcBef>
            </a:pPr>
            <a:r>
              <a:rPr sz="1100" spc="55">
                <a:solidFill>
                  <a:srgbClr val="BD1C27"/>
                </a:solidFill>
                <a:latin typeface="宋体"/>
                <a:cs typeface="宋体"/>
              </a:rPr>
              <a:t>尽管存在通胀压</a:t>
            </a:r>
            <a:r>
              <a:rPr sz="1100" spc="-15">
                <a:solidFill>
                  <a:srgbClr val="BD1C27"/>
                </a:solidFill>
                <a:latin typeface="宋体"/>
                <a:cs typeface="宋体"/>
              </a:rPr>
              <a:t>力</a:t>
            </a:r>
            <a:r>
              <a:rPr sz="1100" spc="-420">
                <a:solidFill>
                  <a:srgbClr val="BD1C27"/>
                </a:solidFill>
                <a:latin typeface="宋体"/>
                <a:cs typeface="宋体"/>
              </a:rPr>
              <a:t>，</a:t>
            </a:r>
            <a:r>
              <a:rPr sz="1100" spc="55">
                <a:solidFill>
                  <a:srgbClr val="BD1C27"/>
                </a:solidFill>
                <a:latin typeface="宋体"/>
                <a:cs typeface="宋体"/>
              </a:rPr>
              <a:t>且在预算承压时可持续发展措施的实施往往会 </a:t>
            </a:r>
            <a:r>
              <a:rPr sz="1100" spc="50">
                <a:solidFill>
                  <a:srgbClr val="BD1C27"/>
                </a:solidFill>
                <a:latin typeface="宋体"/>
                <a:cs typeface="宋体"/>
              </a:rPr>
              <a:t>受到影</a:t>
            </a:r>
            <a:r>
              <a:rPr sz="1100" spc="-20">
                <a:solidFill>
                  <a:srgbClr val="BD1C27"/>
                </a:solidFill>
                <a:latin typeface="宋体"/>
                <a:cs typeface="宋体"/>
              </a:rPr>
              <a:t>响</a:t>
            </a:r>
            <a:r>
              <a:rPr sz="1100" spc="-430">
                <a:solidFill>
                  <a:srgbClr val="BD1C27"/>
                </a:solidFill>
                <a:latin typeface="宋体"/>
                <a:cs typeface="宋体"/>
              </a:rPr>
              <a:t>，</a:t>
            </a:r>
            <a:r>
              <a:rPr sz="1100" spc="50">
                <a:solidFill>
                  <a:srgbClr val="BD1C27"/>
                </a:solidFill>
                <a:latin typeface="宋体"/>
                <a:cs typeface="宋体"/>
              </a:rPr>
              <a:t>但预计在</a:t>
            </a:r>
            <a:r>
              <a:rPr sz="1150" spc="25">
                <a:solidFill>
                  <a:srgbClr val="BD1C27"/>
                </a:solidFill>
                <a:latin typeface="宋体"/>
                <a:cs typeface="宋体"/>
              </a:rPr>
              <a:t>2024</a:t>
            </a:r>
            <a:r>
              <a:rPr sz="1100" spc="-20">
                <a:solidFill>
                  <a:srgbClr val="BD1C27"/>
                </a:solidFill>
                <a:latin typeface="宋体"/>
                <a:cs typeface="宋体"/>
              </a:rPr>
              <a:t>年</a:t>
            </a:r>
            <a:r>
              <a:rPr sz="1100" spc="-430">
                <a:solidFill>
                  <a:srgbClr val="BD1C27"/>
                </a:solidFill>
                <a:latin typeface="宋体"/>
                <a:cs typeface="宋体"/>
              </a:rPr>
              <a:t>，</a:t>
            </a:r>
            <a:r>
              <a:rPr sz="1100" spc="50">
                <a:solidFill>
                  <a:srgbClr val="BD1C27"/>
                </a:solidFill>
                <a:latin typeface="宋体"/>
                <a:cs typeface="宋体"/>
              </a:rPr>
              <a:t>对可持续发展举措的投资仍将继</a:t>
            </a:r>
            <a:r>
              <a:rPr sz="1100" spc="65">
                <a:solidFill>
                  <a:srgbClr val="BD1C27"/>
                </a:solidFill>
                <a:latin typeface="宋体"/>
                <a:cs typeface="宋体"/>
              </a:rPr>
              <a:t>续</a:t>
            </a:r>
            <a:r>
              <a:rPr sz="1100" spc="-509">
                <a:solidFill>
                  <a:srgbClr val="BD1C27"/>
                </a:solidFill>
                <a:latin typeface="宋体"/>
                <a:cs typeface="宋体"/>
              </a:rPr>
              <a:t>。</a:t>
            </a:r>
            <a:r>
              <a:rPr sz="1100">
                <a:solidFill>
                  <a:srgbClr val="BD1C27"/>
                </a:solidFill>
                <a:latin typeface="宋体"/>
                <a:cs typeface="宋体"/>
              </a:rPr>
              <a:t>仲 </a:t>
            </a:r>
            <a:r>
              <a:rPr sz="1100" spc="55">
                <a:solidFill>
                  <a:srgbClr val="BD1C27"/>
                </a:solidFill>
                <a:latin typeface="宋体"/>
                <a:cs typeface="宋体"/>
              </a:rPr>
              <a:t>量联行亚太区各主要市场的相关业务负责人</a:t>
            </a:r>
            <a:r>
              <a:rPr sz="1100" spc="-15">
                <a:solidFill>
                  <a:srgbClr val="BD1C27"/>
                </a:solidFill>
                <a:latin typeface="宋体"/>
                <a:cs typeface="宋体"/>
              </a:rPr>
              <a:t>中</a:t>
            </a:r>
            <a:r>
              <a:rPr sz="1100" spc="-420">
                <a:solidFill>
                  <a:srgbClr val="BD1C27"/>
                </a:solidFill>
                <a:latin typeface="宋体"/>
                <a:cs typeface="宋体"/>
              </a:rPr>
              <a:t>，</a:t>
            </a:r>
            <a:r>
              <a:rPr sz="1100" spc="55">
                <a:solidFill>
                  <a:srgbClr val="BD1C27"/>
                </a:solidFill>
                <a:latin typeface="宋体"/>
                <a:cs typeface="宋体"/>
              </a:rPr>
              <a:t>预计明年将对可持 续发展多个类目加大投资的比例超过了一</a:t>
            </a:r>
            <a:r>
              <a:rPr sz="1100" spc="-15">
                <a:solidFill>
                  <a:srgbClr val="BD1C27"/>
                </a:solidFill>
                <a:latin typeface="宋体"/>
                <a:cs typeface="宋体"/>
              </a:rPr>
              <a:t>半</a:t>
            </a:r>
            <a:r>
              <a:rPr sz="1100" spc="-420">
                <a:solidFill>
                  <a:srgbClr val="BD1C27"/>
                </a:solidFill>
                <a:latin typeface="宋体"/>
                <a:cs typeface="宋体"/>
              </a:rPr>
              <a:t>，</a:t>
            </a:r>
            <a:r>
              <a:rPr sz="1100" spc="55">
                <a:solidFill>
                  <a:srgbClr val="BD1C27"/>
                </a:solidFill>
                <a:latin typeface="宋体"/>
                <a:cs typeface="宋体"/>
              </a:rPr>
              <a:t>而其它一些受访者则 </a:t>
            </a:r>
            <a:r>
              <a:rPr sz="1100" spc="25">
                <a:solidFill>
                  <a:srgbClr val="BD1C27"/>
                </a:solidFill>
                <a:latin typeface="宋体"/>
                <a:cs typeface="宋体"/>
              </a:rPr>
              <a:t>认为</a:t>
            </a:r>
            <a:r>
              <a:rPr sz="1150">
                <a:solidFill>
                  <a:srgbClr val="BD1C27"/>
                </a:solidFill>
                <a:latin typeface="宋体"/>
                <a:cs typeface="宋体"/>
              </a:rPr>
              <a:t>2024</a:t>
            </a:r>
            <a:r>
              <a:rPr sz="1100" spc="25">
                <a:solidFill>
                  <a:srgbClr val="BD1C27"/>
                </a:solidFill>
                <a:latin typeface="宋体"/>
                <a:cs typeface="宋体"/>
              </a:rPr>
              <a:t>年将维持当前的投资水</a:t>
            </a:r>
            <a:r>
              <a:rPr sz="1100" spc="35">
                <a:solidFill>
                  <a:srgbClr val="BD1C27"/>
                </a:solidFill>
                <a:latin typeface="宋体"/>
                <a:cs typeface="宋体"/>
              </a:rPr>
              <a:t>平</a:t>
            </a:r>
            <a:r>
              <a:rPr sz="1100">
                <a:solidFill>
                  <a:srgbClr val="BD1C27"/>
                </a:solidFill>
                <a:latin typeface="宋体"/>
                <a:cs typeface="宋体"/>
              </a:rPr>
              <a:t>。</a:t>
            </a:r>
            <a:endParaRPr sz="1100">
              <a:latin typeface="宋体"/>
              <a:cs typeface="宋体"/>
            </a:endParaRPr>
          </a:p>
          <a:p>
            <a:pPr marL="12700" marR="5080" indent="-635" algn="just">
              <a:lnSpc>
                <a:spcPct val="130400"/>
              </a:lnSpc>
              <a:spcBef>
                <a:spcPts val="1805"/>
              </a:spcBef>
            </a:pPr>
            <a:r>
              <a:rPr sz="1100" spc="75">
                <a:solidFill>
                  <a:srgbClr val="BD1C27"/>
                </a:solidFill>
                <a:latin typeface="宋体"/>
                <a:cs typeface="宋体"/>
              </a:rPr>
              <a:t>如下页图表所</a:t>
            </a:r>
            <a:r>
              <a:rPr sz="1100" spc="5">
                <a:solidFill>
                  <a:srgbClr val="BD1C27"/>
                </a:solidFill>
                <a:latin typeface="宋体"/>
                <a:cs typeface="宋体"/>
              </a:rPr>
              <a:t>示</a:t>
            </a:r>
            <a:r>
              <a:rPr sz="1100" spc="-405">
                <a:solidFill>
                  <a:srgbClr val="BD1C27"/>
                </a:solidFill>
                <a:latin typeface="宋体"/>
                <a:cs typeface="宋体"/>
              </a:rPr>
              <a:t>，</a:t>
            </a:r>
            <a:r>
              <a:rPr sz="1100" spc="75">
                <a:solidFill>
                  <a:srgbClr val="BD1C27"/>
                </a:solidFill>
                <a:latin typeface="宋体"/>
                <a:cs typeface="宋体"/>
              </a:rPr>
              <a:t>受访者预</a:t>
            </a:r>
            <a:r>
              <a:rPr sz="1100" spc="5">
                <a:solidFill>
                  <a:srgbClr val="BD1C27"/>
                </a:solidFill>
                <a:latin typeface="宋体"/>
                <a:cs typeface="宋体"/>
              </a:rPr>
              <a:t>计</a:t>
            </a:r>
            <a:r>
              <a:rPr sz="1100" spc="-400">
                <a:solidFill>
                  <a:srgbClr val="BD1C27"/>
                </a:solidFill>
                <a:latin typeface="宋体"/>
                <a:cs typeface="宋体"/>
              </a:rPr>
              <a:t>，</a:t>
            </a:r>
            <a:r>
              <a:rPr sz="1100" spc="75">
                <a:solidFill>
                  <a:srgbClr val="BD1C27"/>
                </a:solidFill>
                <a:latin typeface="宋体"/>
                <a:cs typeface="宋体"/>
              </a:rPr>
              <a:t>短期内在低能耗电</a:t>
            </a:r>
            <a:r>
              <a:rPr sz="1100" spc="-434">
                <a:solidFill>
                  <a:srgbClr val="BD1C27"/>
                </a:solidFill>
                <a:latin typeface="宋体"/>
                <a:cs typeface="宋体"/>
              </a:rPr>
              <a:t>器</a:t>
            </a:r>
            <a:r>
              <a:rPr sz="1100" spc="20">
                <a:solidFill>
                  <a:srgbClr val="BD1C27"/>
                </a:solidFill>
                <a:latin typeface="宋体"/>
                <a:cs typeface="宋体"/>
              </a:rPr>
              <a:t>（</a:t>
            </a:r>
            <a:r>
              <a:rPr sz="1150" spc="20">
                <a:solidFill>
                  <a:srgbClr val="BD1C27"/>
                </a:solidFill>
                <a:latin typeface="宋体"/>
                <a:cs typeface="宋体"/>
              </a:rPr>
              <a:t>84%</a:t>
            </a:r>
            <a:r>
              <a:rPr sz="1100" spc="20">
                <a:solidFill>
                  <a:srgbClr val="BD1C27"/>
                </a:solidFill>
                <a:latin typeface="宋体"/>
                <a:cs typeface="宋体"/>
              </a:rPr>
              <a:t>，</a:t>
            </a:r>
            <a:r>
              <a:rPr sz="1100" spc="75">
                <a:solidFill>
                  <a:srgbClr val="BD1C27"/>
                </a:solidFill>
                <a:latin typeface="宋体"/>
                <a:cs typeface="宋体"/>
              </a:rPr>
              <a:t>去年为 </a:t>
            </a:r>
            <a:r>
              <a:rPr sz="1150">
                <a:solidFill>
                  <a:srgbClr val="BD1C27"/>
                </a:solidFill>
                <a:latin typeface="宋体"/>
                <a:cs typeface="宋体"/>
              </a:rPr>
              <a:t>80%</a:t>
            </a:r>
            <a:r>
              <a:rPr sz="1100">
                <a:solidFill>
                  <a:srgbClr val="BD1C27"/>
                </a:solidFill>
                <a:latin typeface="宋体"/>
                <a:cs typeface="宋体"/>
              </a:rPr>
              <a:t>）</a:t>
            </a:r>
            <a:r>
              <a:rPr sz="1100" spc="-475">
                <a:solidFill>
                  <a:srgbClr val="BD1C27"/>
                </a:solidFill>
                <a:latin typeface="宋体"/>
                <a:cs typeface="宋体"/>
              </a:rPr>
              <a:t>、</a:t>
            </a:r>
            <a:r>
              <a:rPr sz="1100" spc="65">
                <a:solidFill>
                  <a:srgbClr val="BD1C27"/>
                </a:solidFill>
                <a:latin typeface="宋体"/>
                <a:cs typeface="宋体"/>
              </a:rPr>
              <a:t>智能照</a:t>
            </a:r>
            <a:r>
              <a:rPr sz="1100" spc="-445">
                <a:solidFill>
                  <a:srgbClr val="BD1C27"/>
                </a:solidFill>
                <a:latin typeface="宋体"/>
                <a:cs typeface="宋体"/>
              </a:rPr>
              <a:t>明</a:t>
            </a:r>
            <a:r>
              <a:rPr sz="1100" spc="5">
                <a:solidFill>
                  <a:srgbClr val="BD1C27"/>
                </a:solidFill>
                <a:latin typeface="宋体"/>
                <a:cs typeface="宋体"/>
              </a:rPr>
              <a:t>（</a:t>
            </a:r>
            <a:r>
              <a:rPr sz="1150" spc="5">
                <a:solidFill>
                  <a:srgbClr val="BD1C27"/>
                </a:solidFill>
                <a:latin typeface="宋体"/>
                <a:cs typeface="宋体"/>
              </a:rPr>
              <a:t>76%</a:t>
            </a:r>
            <a:r>
              <a:rPr sz="1100" spc="5">
                <a:solidFill>
                  <a:srgbClr val="BD1C27"/>
                </a:solidFill>
                <a:latin typeface="宋体"/>
                <a:cs typeface="宋体"/>
              </a:rPr>
              <a:t>，</a:t>
            </a:r>
            <a:r>
              <a:rPr sz="1100" spc="65">
                <a:solidFill>
                  <a:srgbClr val="BD1C27"/>
                </a:solidFill>
                <a:latin typeface="宋体"/>
                <a:cs typeface="宋体"/>
              </a:rPr>
              <a:t>去年为</a:t>
            </a:r>
            <a:r>
              <a:rPr sz="1150" spc="5">
                <a:solidFill>
                  <a:srgbClr val="BD1C27"/>
                </a:solidFill>
                <a:latin typeface="宋体"/>
                <a:cs typeface="宋体"/>
              </a:rPr>
              <a:t>80%</a:t>
            </a:r>
            <a:r>
              <a:rPr sz="1100" spc="5">
                <a:solidFill>
                  <a:srgbClr val="BD1C27"/>
                </a:solidFill>
                <a:latin typeface="宋体"/>
                <a:cs typeface="宋体"/>
              </a:rPr>
              <a:t>）</a:t>
            </a:r>
            <a:r>
              <a:rPr sz="1100" spc="65">
                <a:solidFill>
                  <a:srgbClr val="BD1C27"/>
                </a:solidFill>
                <a:latin typeface="宋体"/>
                <a:cs typeface="宋体"/>
              </a:rPr>
              <a:t>和低碳装修材</a:t>
            </a:r>
            <a:r>
              <a:rPr sz="1100" spc="-445">
                <a:solidFill>
                  <a:srgbClr val="BD1C27"/>
                </a:solidFill>
                <a:latin typeface="宋体"/>
                <a:cs typeface="宋体"/>
              </a:rPr>
              <a:t>料</a:t>
            </a:r>
            <a:r>
              <a:rPr sz="1100" spc="5">
                <a:solidFill>
                  <a:srgbClr val="BD1C27"/>
                </a:solidFill>
                <a:latin typeface="宋体"/>
                <a:cs typeface="宋体"/>
              </a:rPr>
              <a:t>（</a:t>
            </a:r>
            <a:r>
              <a:rPr sz="1150" spc="5">
                <a:solidFill>
                  <a:srgbClr val="BD1C27"/>
                </a:solidFill>
                <a:latin typeface="宋体"/>
                <a:cs typeface="宋体"/>
              </a:rPr>
              <a:t>72%</a:t>
            </a:r>
            <a:r>
              <a:rPr sz="1100" spc="5">
                <a:solidFill>
                  <a:srgbClr val="BD1C27"/>
                </a:solidFill>
                <a:latin typeface="宋体"/>
                <a:cs typeface="宋体"/>
              </a:rPr>
              <a:t>，</a:t>
            </a:r>
            <a:r>
              <a:rPr sz="1100" spc="65">
                <a:solidFill>
                  <a:srgbClr val="BD1C27"/>
                </a:solidFill>
                <a:latin typeface="宋体"/>
                <a:cs typeface="宋体"/>
              </a:rPr>
              <a:t>去年</a:t>
            </a:r>
            <a:r>
              <a:rPr sz="1100">
                <a:solidFill>
                  <a:srgbClr val="BD1C27"/>
                </a:solidFill>
                <a:latin typeface="宋体"/>
                <a:cs typeface="宋体"/>
              </a:rPr>
              <a:t>为</a:t>
            </a:r>
            <a:endParaRPr sz="1100">
              <a:latin typeface="宋体"/>
              <a:cs typeface="宋体"/>
            </a:endParaRPr>
          </a:p>
          <a:p>
            <a:pPr marL="12700" marR="8255" indent="-635" algn="just">
              <a:lnSpc>
                <a:spcPts val="1800"/>
              </a:lnSpc>
              <a:spcBef>
                <a:spcPts val="130"/>
              </a:spcBef>
            </a:pPr>
            <a:r>
              <a:rPr sz="1150" spc="140">
                <a:solidFill>
                  <a:srgbClr val="BD1C27"/>
                </a:solidFill>
                <a:latin typeface="宋体"/>
                <a:cs typeface="宋体"/>
              </a:rPr>
              <a:t>66</a:t>
            </a:r>
            <a:r>
              <a:rPr sz="1150" spc="100">
                <a:solidFill>
                  <a:srgbClr val="BD1C27"/>
                </a:solidFill>
                <a:latin typeface="宋体"/>
                <a:cs typeface="宋体"/>
              </a:rPr>
              <a:t>%</a:t>
            </a:r>
            <a:r>
              <a:rPr sz="1100" spc="-470">
                <a:solidFill>
                  <a:srgbClr val="BD1C27"/>
                </a:solidFill>
                <a:latin typeface="宋体"/>
                <a:cs typeface="宋体"/>
              </a:rPr>
              <a:t>）</a:t>
            </a:r>
            <a:r>
              <a:rPr sz="1100" spc="40">
                <a:solidFill>
                  <a:srgbClr val="BD1C27"/>
                </a:solidFill>
                <a:latin typeface="宋体"/>
                <a:cs typeface="宋体"/>
              </a:rPr>
              <a:t>方面的投资将会增</a:t>
            </a:r>
            <a:r>
              <a:rPr sz="1100" spc="55">
                <a:solidFill>
                  <a:srgbClr val="BD1C27"/>
                </a:solidFill>
                <a:latin typeface="宋体"/>
                <a:cs typeface="宋体"/>
              </a:rPr>
              <a:t>加</a:t>
            </a:r>
            <a:r>
              <a:rPr sz="1100" spc="-520">
                <a:solidFill>
                  <a:srgbClr val="BD1C27"/>
                </a:solidFill>
                <a:latin typeface="宋体"/>
                <a:cs typeface="宋体"/>
              </a:rPr>
              <a:t>。</a:t>
            </a:r>
            <a:r>
              <a:rPr sz="1100" spc="40">
                <a:solidFill>
                  <a:srgbClr val="BD1C27"/>
                </a:solidFill>
                <a:latin typeface="宋体"/>
                <a:cs typeface="宋体"/>
              </a:rPr>
              <a:t>但由于投资者可能会优先考虑资本密集 </a:t>
            </a:r>
            <a:r>
              <a:rPr sz="1100" spc="55">
                <a:solidFill>
                  <a:srgbClr val="BD1C27"/>
                </a:solidFill>
                <a:latin typeface="宋体"/>
                <a:cs typeface="宋体"/>
              </a:rPr>
              <a:t>度较低的解决方</a:t>
            </a:r>
            <a:r>
              <a:rPr sz="1100" spc="-15">
                <a:solidFill>
                  <a:srgbClr val="BD1C27"/>
                </a:solidFill>
                <a:latin typeface="宋体"/>
                <a:cs typeface="宋体"/>
              </a:rPr>
              <a:t>案</a:t>
            </a:r>
            <a:r>
              <a:rPr sz="1100" spc="-420">
                <a:solidFill>
                  <a:srgbClr val="BD1C27"/>
                </a:solidFill>
                <a:latin typeface="宋体"/>
                <a:cs typeface="宋体"/>
              </a:rPr>
              <a:t>，</a:t>
            </a:r>
            <a:r>
              <a:rPr sz="1100" spc="55">
                <a:solidFill>
                  <a:srgbClr val="BD1C27"/>
                </a:solidFill>
                <a:latin typeface="宋体"/>
                <a:cs typeface="宋体"/>
              </a:rPr>
              <a:t>预计传感器和高级数据分析方面的投资将有所 </a:t>
            </a:r>
            <a:r>
              <a:rPr sz="1100" spc="25">
                <a:solidFill>
                  <a:srgbClr val="BD1C27"/>
                </a:solidFill>
                <a:latin typeface="宋体"/>
                <a:cs typeface="宋体"/>
              </a:rPr>
              <a:t>减</a:t>
            </a:r>
            <a:r>
              <a:rPr sz="1100" spc="35">
                <a:solidFill>
                  <a:srgbClr val="BD1C27"/>
                </a:solidFill>
                <a:latin typeface="宋体"/>
                <a:cs typeface="宋体"/>
              </a:rPr>
              <a:t>少</a:t>
            </a:r>
            <a:r>
              <a:rPr sz="1100">
                <a:solidFill>
                  <a:srgbClr val="BD1C27"/>
                </a:solidFill>
                <a:latin typeface="宋体"/>
                <a:cs typeface="宋体"/>
              </a:rPr>
              <a:t>。</a:t>
            </a:r>
            <a:endParaRPr sz="1100">
              <a:latin typeface="宋体"/>
              <a:cs typeface="宋体"/>
            </a:endParaRPr>
          </a:p>
        </p:txBody>
      </p:sp>
      <p:sp>
        <p:nvSpPr>
          <p:cNvPr id="3" name="object 3"/>
          <p:cNvSpPr/>
          <p:nvPr/>
        </p:nvSpPr>
        <p:spPr>
          <a:xfrm>
            <a:off x="6458057" y="1306086"/>
            <a:ext cx="3693941" cy="5372094"/>
          </a:xfrm>
          <a:prstGeom prst="rect">
            <a:avLst/>
          </a:prstGeom>
          <a:blipFill>
            <a:blip r:embed="rId2"/>
            <a:stretch>
              <a:fillRect/>
            </a:stretch>
          </a:blipFill>
        </p:spPr>
        <p:txBody>
          <a:bodyPr wrap="square" lIns="0" tIns="0" rIns="0" bIns="0" rtlCol="0"/>
          <a:lstStyle/>
          <a:p/>
        </p:txBody>
      </p:sp>
      <p:sp>
        <p:nvSpPr>
          <p:cNvPr id="4" name="object 4"/>
          <p:cNvSpPr/>
          <p:nvPr/>
        </p:nvSpPr>
        <p:spPr>
          <a:xfrm>
            <a:off x="5201996" y="6220980"/>
            <a:ext cx="2640330" cy="274320"/>
          </a:xfrm>
          <a:custGeom>
            <a:rect l="l" t="t" r="r" b="b"/>
            <a:pathLst>
              <a:path w="2640329" h="274320">
                <a:moveTo>
                  <a:pt x="0" y="274320"/>
                </a:moveTo>
                <a:lnTo>
                  <a:pt x="2640317" y="274320"/>
                </a:lnTo>
                <a:lnTo>
                  <a:pt x="2640317" y="0"/>
                </a:lnTo>
                <a:lnTo>
                  <a:pt x="0" y="0"/>
                </a:lnTo>
                <a:lnTo>
                  <a:pt x="0" y="274320"/>
                </a:lnTo>
                <a:close/>
              </a:path>
            </a:pathLst>
          </a:custGeom>
          <a:solidFill>
            <a:srgbClr val="BD1E28"/>
          </a:solidFill>
        </p:spPr>
        <p:txBody>
          <a:bodyPr wrap="square" lIns="0" tIns="0" rIns="0" bIns="0" rtlCol="0"/>
          <a:lstStyle/>
          <a:p/>
        </p:txBody>
      </p:sp>
      <p:sp>
        <p:nvSpPr>
          <p:cNvPr id="5" name="object 5"/>
          <p:cNvSpPr txBox="1"/>
          <p:nvPr/>
        </p:nvSpPr>
        <p:spPr>
          <a:xfrm>
            <a:off x="5201996" y="6220980"/>
            <a:ext cx="2640330" cy="274320"/>
          </a:xfrm>
          <a:prstGeom prst="rect">
            <a:avLst/>
          </a:prstGeom>
        </p:spPr>
        <p:txBody>
          <a:bodyPr vert="horz" wrap="square" lIns="0" tIns="63500" rIns="0" bIns="0" rtlCol="0">
            <a:spAutoFit/>
          </a:bodyPr>
          <a:lstStyle/>
          <a:p>
            <a:pPr marL="349885">
              <a:lnSpc>
                <a:spcPct val="100000"/>
              </a:lnSpc>
              <a:spcBef>
                <a:spcPts val="500"/>
              </a:spcBef>
            </a:pPr>
            <a:r>
              <a:rPr sz="900">
                <a:solidFill>
                  <a:srgbClr val="FFFFFF"/>
                </a:solidFill>
                <a:latin typeface="宋体"/>
                <a:cs typeface="宋体"/>
              </a:rPr>
              <a:t>仲量联行大阪办公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6" name="object 6"/>
          <p:cNvSpPr/>
          <p:nvPr/>
        </p:nvSpPr>
        <p:spPr>
          <a:xfrm flipH="1">
            <a:off x="5413736" y="6276784"/>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7" name="object 7"/>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9" name="object 9"/>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15</a:t>
            </a:fld>
          </a:p>
        </p:txBody>
      </p:sp>
      <p:sp>
        <p:nvSpPr>
          <p:cNvPr id="8" name="object 8"/>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txBox="1"/>
          <p:nvPr/>
        </p:nvSpPr>
        <p:spPr>
          <a:xfrm>
            <a:off x="527300" y="6615396"/>
            <a:ext cx="3503295" cy="145415"/>
          </a:xfrm>
          <a:prstGeom prst="rect">
            <a:avLst/>
          </a:prstGeom>
        </p:spPr>
        <p:txBody>
          <a:bodyPr vert="horz" wrap="square" lIns="0" tIns="17145" rIns="0" bIns="0" rtlCol="0">
            <a:spAutoFit/>
          </a:bodyPr>
          <a:lstStyle/>
          <a:p>
            <a:pPr marL="12700">
              <a:lnSpc>
                <a:spcPct val="100000"/>
              </a:lnSpc>
              <a:spcBef>
                <a:spcPts val="135"/>
              </a:spcBef>
            </a:pPr>
            <a:r>
              <a:rPr sz="750">
                <a:solidFill>
                  <a:srgbClr val="BD1E28"/>
                </a:solidFill>
                <a:latin typeface="宋体"/>
                <a:cs typeface="宋体"/>
              </a:rPr>
              <a:t>资料来源</a:t>
            </a:r>
            <a:r>
              <a:rPr sz="750" spc="-375">
                <a:solidFill>
                  <a:srgbClr val="BD1E28"/>
                </a:solidFill>
                <a:latin typeface="宋体"/>
                <a:cs typeface="宋体"/>
              </a:rPr>
              <a:t>：</a:t>
            </a:r>
            <a:r>
              <a:rPr sz="750">
                <a:solidFill>
                  <a:srgbClr val="BD1E28"/>
                </a:solidFill>
                <a:latin typeface="宋体"/>
                <a:cs typeface="宋体"/>
              </a:rPr>
              <a:t>202</a:t>
            </a:r>
            <a:r>
              <a:rPr sz="750" spc="-5">
                <a:solidFill>
                  <a:srgbClr val="BD1E28"/>
                </a:solidFill>
                <a:latin typeface="宋体"/>
                <a:cs typeface="宋体"/>
              </a:rPr>
              <a:t>3</a:t>
            </a:r>
            <a:r>
              <a:rPr sz="750">
                <a:solidFill>
                  <a:srgbClr val="BD1E28"/>
                </a:solidFill>
                <a:latin typeface="宋体"/>
                <a:cs typeface="宋体"/>
              </a:rPr>
              <a:t>年针对仲量联行亚太区各主要市场项目与开发管理业务负责人的调研</a:t>
            </a:r>
            <a:endParaRPr sz="750">
              <a:latin typeface="宋体"/>
              <a:cs typeface="宋体"/>
            </a:endParaRPr>
          </a:p>
        </p:txBody>
      </p:sp>
      <p:sp>
        <p:nvSpPr>
          <p:cNvPr id="3" name="object 3"/>
          <p:cNvSpPr/>
          <p:nvPr/>
        </p:nvSpPr>
        <p:spPr>
          <a:xfrm>
            <a:off x="998291" y="5511381"/>
            <a:ext cx="8917940" cy="0"/>
          </a:xfrm>
          <a:custGeom>
            <a:rect l="l" t="t" r="r" b="b"/>
            <a:pathLst>
              <a:path w="8917940">
                <a:moveTo>
                  <a:pt x="0" y="0"/>
                </a:moveTo>
                <a:lnTo>
                  <a:pt x="8917576" y="0"/>
                </a:lnTo>
              </a:path>
            </a:pathLst>
          </a:custGeom>
          <a:ln w="9880">
            <a:solidFill>
              <a:srgbClr val="E0DFDF"/>
            </a:solidFill>
          </a:ln>
        </p:spPr>
        <p:txBody>
          <a:bodyPr wrap="square" lIns="0" tIns="0" rIns="0" bIns="0" rtlCol="0"/>
          <a:lstStyle/>
          <a:p/>
        </p:txBody>
      </p:sp>
      <p:sp>
        <p:nvSpPr>
          <p:cNvPr id="4" name="object 4"/>
          <p:cNvSpPr txBox="1"/>
          <p:nvPr/>
        </p:nvSpPr>
        <p:spPr>
          <a:xfrm>
            <a:off x="457807" y="804332"/>
            <a:ext cx="3154680" cy="4792345"/>
          </a:xfrm>
          <a:prstGeom prst="rect">
            <a:avLst/>
          </a:prstGeom>
        </p:spPr>
        <p:txBody>
          <a:bodyPr vert="horz" wrap="square" lIns="0" tIns="50165" rIns="0" bIns="0" rtlCol="0">
            <a:spAutoFit/>
          </a:bodyPr>
          <a:lstStyle/>
          <a:p>
            <a:pPr marL="81915">
              <a:lnSpc>
                <a:spcPct val="100000"/>
              </a:lnSpc>
              <a:spcBef>
                <a:spcPts val="395"/>
              </a:spcBef>
            </a:pPr>
            <a:r>
              <a:rPr sz="1200" b="1">
                <a:solidFill>
                  <a:srgbClr val="BD1E28"/>
                </a:solidFill>
                <a:latin typeface="微软雅黑"/>
                <a:cs typeface="微软雅黑"/>
              </a:rPr>
              <a:t>未来</a:t>
            </a:r>
            <a:r>
              <a:rPr sz="1250" b="1" spc="75">
                <a:solidFill>
                  <a:srgbClr val="BD1E28"/>
                </a:solidFill>
                <a:latin typeface="Arial Narrow"/>
                <a:cs typeface="Arial Narrow"/>
              </a:rPr>
              <a:t>12</a:t>
            </a:r>
            <a:r>
              <a:rPr sz="1200" b="1" spc="75">
                <a:solidFill>
                  <a:srgbClr val="BD1E28"/>
                </a:solidFill>
                <a:latin typeface="微软雅黑"/>
                <a:cs typeface="微软雅黑"/>
              </a:rPr>
              <a:t>个月可持续发展方面的支出将如何变化</a:t>
            </a:r>
            <a:endParaRPr sz="1200">
              <a:latin typeface="微软雅黑"/>
              <a:cs typeface="微软雅黑"/>
            </a:endParaRPr>
          </a:p>
          <a:p>
            <a:pPr marL="12700">
              <a:lnSpc>
                <a:spcPct val="100000"/>
              </a:lnSpc>
              <a:spcBef>
                <a:spcPts val="300"/>
              </a:spcBef>
            </a:pPr>
            <a:r>
              <a:rPr sz="1200" b="1" spc="-55">
                <a:solidFill>
                  <a:srgbClr val="BD1E28"/>
                </a:solidFill>
                <a:latin typeface="微软雅黑"/>
                <a:cs typeface="微软雅黑"/>
              </a:rPr>
              <a:t>（</a:t>
            </a:r>
            <a:r>
              <a:rPr sz="1200" b="1">
                <a:solidFill>
                  <a:srgbClr val="BD1E28"/>
                </a:solidFill>
                <a:latin typeface="微软雅黑"/>
                <a:cs typeface="微软雅黑"/>
              </a:rPr>
              <a:t>与</a:t>
            </a:r>
            <a:r>
              <a:rPr sz="1250" b="1" spc="75">
                <a:solidFill>
                  <a:srgbClr val="BD1E28"/>
                </a:solidFill>
                <a:latin typeface="Arial Narrow"/>
                <a:cs typeface="Arial Narrow"/>
              </a:rPr>
              <a:t>2022</a:t>
            </a:r>
            <a:r>
              <a:rPr sz="1200" b="1">
                <a:solidFill>
                  <a:srgbClr val="BD1E28"/>
                </a:solidFill>
                <a:latin typeface="微软雅黑"/>
                <a:cs typeface="微软雅黑"/>
              </a:rPr>
              <a:t>年相</a:t>
            </a:r>
            <a:r>
              <a:rPr sz="1200" b="1" spc="-55">
                <a:solidFill>
                  <a:srgbClr val="BD1E28"/>
                </a:solidFill>
                <a:latin typeface="微软雅黑"/>
                <a:cs typeface="微软雅黑"/>
              </a:rPr>
              <a:t>比</a:t>
            </a:r>
            <a:r>
              <a:rPr sz="1200" b="1">
                <a:solidFill>
                  <a:srgbClr val="BD1E28"/>
                </a:solidFill>
                <a:latin typeface="微软雅黑"/>
                <a:cs typeface="微软雅黑"/>
              </a:rPr>
              <a:t>）</a:t>
            </a:r>
            <a:endParaRPr sz="1200">
              <a:latin typeface="微软雅黑"/>
              <a:cs typeface="微软雅黑"/>
            </a:endParaRPr>
          </a:p>
          <a:p>
            <a:pPr marL="170815">
              <a:lnSpc>
                <a:spcPct val="100000"/>
              </a:lnSpc>
              <a:spcBef>
                <a:spcPts val="2095"/>
              </a:spcBef>
            </a:pPr>
            <a:r>
              <a:rPr sz="1150" spc="-30">
                <a:latin typeface="宋体"/>
                <a:cs typeface="宋体"/>
              </a:rPr>
              <a:t>90</a:t>
            </a:r>
            <a:endParaRPr sz="1150">
              <a:latin typeface="宋体"/>
              <a:cs typeface="宋体"/>
            </a:endParaRPr>
          </a:p>
          <a:p>
            <a:pPr>
              <a:lnSpc>
                <a:spcPct val="100000"/>
              </a:lnSpc>
              <a:spcBef>
                <a:spcPts val="15"/>
              </a:spcBef>
            </a:pPr>
            <a:endParaRPr sz="1550">
              <a:latin typeface="宋体"/>
              <a:cs typeface="宋体"/>
            </a:endParaRPr>
          </a:p>
          <a:p>
            <a:pPr marL="170815">
              <a:lnSpc>
                <a:spcPct val="100000"/>
              </a:lnSpc>
            </a:pPr>
            <a:r>
              <a:rPr sz="1150" spc="-30">
                <a:latin typeface="宋体"/>
                <a:cs typeface="宋体"/>
              </a:rPr>
              <a:t>80</a:t>
            </a:r>
            <a:endParaRPr sz="1150">
              <a:latin typeface="宋体"/>
              <a:cs typeface="宋体"/>
            </a:endParaRPr>
          </a:p>
          <a:p>
            <a:pPr>
              <a:lnSpc>
                <a:spcPct val="100000"/>
              </a:lnSpc>
              <a:spcBef>
                <a:spcPts val="20"/>
              </a:spcBef>
            </a:pPr>
            <a:endParaRPr sz="1550">
              <a:latin typeface="宋体"/>
              <a:cs typeface="宋体"/>
            </a:endParaRPr>
          </a:p>
          <a:p>
            <a:pPr marL="170815">
              <a:lnSpc>
                <a:spcPct val="100000"/>
              </a:lnSpc>
            </a:pPr>
            <a:r>
              <a:rPr sz="1150" spc="-30">
                <a:latin typeface="宋体"/>
                <a:cs typeface="宋体"/>
              </a:rPr>
              <a:t>70</a:t>
            </a:r>
            <a:endParaRPr sz="1150">
              <a:latin typeface="宋体"/>
              <a:cs typeface="宋体"/>
            </a:endParaRPr>
          </a:p>
          <a:p>
            <a:pPr>
              <a:lnSpc>
                <a:spcPct val="100000"/>
              </a:lnSpc>
              <a:spcBef>
                <a:spcPts val="20"/>
              </a:spcBef>
            </a:pPr>
            <a:endParaRPr sz="1550">
              <a:latin typeface="宋体"/>
              <a:cs typeface="宋体"/>
            </a:endParaRPr>
          </a:p>
          <a:p>
            <a:pPr marL="170815">
              <a:lnSpc>
                <a:spcPct val="100000"/>
              </a:lnSpc>
            </a:pPr>
            <a:r>
              <a:rPr sz="1150" spc="-30">
                <a:latin typeface="宋体"/>
                <a:cs typeface="宋体"/>
              </a:rPr>
              <a:t>60</a:t>
            </a:r>
            <a:endParaRPr sz="1150">
              <a:latin typeface="宋体"/>
              <a:cs typeface="宋体"/>
            </a:endParaRPr>
          </a:p>
          <a:p>
            <a:pPr>
              <a:lnSpc>
                <a:spcPct val="100000"/>
              </a:lnSpc>
              <a:spcBef>
                <a:spcPts val="20"/>
              </a:spcBef>
            </a:pPr>
            <a:endParaRPr sz="1550">
              <a:latin typeface="宋体"/>
              <a:cs typeface="宋体"/>
            </a:endParaRPr>
          </a:p>
          <a:p>
            <a:pPr marL="170815">
              <a:lnSpc>
                <a:spcPct val="100000"/>
              </a:lnSpc>
            </a:pPr>
            <a:r>
              <a:rPr sz="1150" spc="-30">
                <a:latin typeface="宋体"/>
                <a:cs typeface="宋体"/>
              </a:rPr>
              <a:t>50</a:t>
            </a:r>
            <a:endParaRPr sz="1150">
              <a:latin typeface="宋体"/>
              <a:cs typeface="宋体"/>
            </a:endParaRPr>
          </a:p>
          <a:p>
            <a:pPr>
              <a:lnSpc>
                <a:spcPct val="100000"/>
              </a:lnSpc>
              <a:spcBef>
                <a:spcPts val="20"/>
              </a:spcBef>
            </a:pPr>
            <a:endParaRPr sz="1550">
              <a:latin typeface="宋体"/>
              <a:cs typeface="宋体"/>
            </a:endParaRPr>
          </a:p>
          <a:p>
            <a:pPr marL="170815">
              <a:lnSpc>
                <a:spcPct val="100000"/>
              </a:lnSpc>
            </a:pPr>
            <a:r>
              <a:rPr sz="1150" spc="-30">
                <a:latin typeface="宋体"/>
                <a:cs typeface="宋体"/>
              </a:rPr>
              <a:t>40</a:t>
            </a:r>
            <a:endParaRPr sz="1150">
              <a:latin typeface="宋体"/>
              <a:cs typeface="宋体"/>
            </a:endParaRPr>
          </a:p>
          <a:p>
            <a:pPr>
              <a:lnSpc>
                <a:spcPct val="100000"/>
              </a:lnSpc>
              <a:spcBef>
                <a:spcPts val="15"/>
              </a:spcBef>
            </a:pPr>
            <a:endParaRPr sz="1550">
              <a:latin typeface="宋体"/>
              <a:cs typeface="宋体"/>
            </a:endParaRPr>
          </a:p>
          <a:p>
            <a:pPr marL="170815">
              <a:lnSpc>
                <a:spcPct val="100000"/>
              </a:lnSpc>
              <a:spcBef>
                <a:spcPts val="5"/>
              </a:spcBef>
            </a:pPr>
            <a:r>
              <a:rPr sz="1150" spc="-30">
                <a:latin typeface="宋体"/>
                <a:cs typeface="宋体"/>
              </a:rPr>
              <a:t>30</a:t>
            </a:r>
            <a:endParaRPr sz="1150">
              <a:latin typeface="宋体"/>
              <a:cs typeface="宋体"/>
            </a:endParaRPr>
          </a:p>
          <a:p>
            <a:pPr>
              <a:lnSpc>
                <a:spcPct val="100000"/>
              </a:lnSpc>
              <a:spcBef>
                <a:spcPts val="15"/>
              </a:spcBef>
            </a:pPr>
            <a:endParaRPr sz="1550">
              <a:latin typeface="宋体"/>
              <a:cs typeface="宋体"/>
            </a:endParaRPr>
          </a:p>
          <a:p>
            <a:pPr marL="170815">
              <a:lnSpc>
                <a:spcPct val="100000"/>
              </a:lnSpc>
              <a:spcBef>
                <a:spcPts val="5"/>
              </a:spcBef>
            </a:pPr>
            <a:r>
              <a:rPr sz="1150" spc="-30">
                <a:latin typeface="宋体"/>
                <a:cs typeface="宋体"/>
              </a:rPr>
              <a:t>20</a:t>
            </a:r>
            <a:endParaRPr sz="1150">
              <a:latin typeface="宋体"/>
              <a:cs typeface="宋体"/>
            </a:endParaRPr>
          </a:p>
          <a:p>
            <a:pPr>
              <a:lnSpc>
                <a:spcPct val="100000"/>
              </a:lnSpc>
              <a:spcBef>
                <a:spcPts val="15"/>
              </a:spcBef>
            </a:pPr>
            <a:endParaRPr sz="1550">
              <a:latin typeface="宋体"/>
              <a:cs typeface="宋体"/>
            </a:endParaRPr>
          </a:p>
          <a:p>
            <a:pPr marL="170815">
              <a:lnSpc>
                <a:spcPct val="100000"/>
              </a:lnSpc>
            </a:pPr>
            <a:r>
              <a:rPr sz="1150" spc="-30">
                <a:latin typeface="宋体"/>
                <a:cs typeface="宋体"/>
              </a:rPr>
              <a:t>10</a:t>
            </a:r>
            <a:endParaRPr sz="1150">
              <a:latin typeface="宋体"/>
              <a:cs typeface="宋体"/>
            </a:endParaRPr>
          </a:p>
          <a:p>
            <a:pPr>
              <a:lnSpc>
                <a:spcPct val="100000"/>
              </a:lnSpc>
              <a:spcBef>
                <a:spcPts val="20"/>
              </a:spcBef>
            </a:pPr>
            <a:endParaRPr sz="1550">
              <a:latin typeface="宋体"/>
              <a:cs typeface="宋体"/>
            </a:endParaRPr>
          </a:p>
          <a:p>
            <a:pPr marL="240029">
              <a:lnSpc>
                <a:spcPct val="100000"/>
              </a:lnSpc>
            </a:pPr>
            <a:r>
              <a:rPr sz="1150" spc="-30">
                <a:latin typeface="宋体"/>
                <a:cs typeface="宋体"/>
              </a:rPr>
              <a:t>0</a:t>
            </a:r>
            <a:endParaRPr sz="1150">
              <a:latin typeface="宋体"/>
              <a:cs typeface="宋体"/>
            </a:endParaRPr>
          </a:p>
        </p:txBody>
      </p:sp>
      <p:sp>
        <p:nvSpPr>
          <p:cNvPr id="5" name="object 5"/>
          <p:cNvSpPr txBox="1"/>
          <p:nvPr/>
        </p:nvSpPr>
        <p:spPr>
          <a:xfrm>
            <a:off x="2041758" y="5768173"/>
            <a:ext cx="588645" cy="179070"/>
          </a:xfrm>
          <a:prstGeom prst="rect">
            <a:avLst/>
          </a:prstGeom>
        </p:spPr>
        <p:txBody>
          <a:bodyPr vert="horz" wrap="square" lIns="0" tIns="13335" rIns="0" bIns="0" rtlCol="0">
            <a:spAutoFit/>
          </a:bodyPr>
          <a:lstStyle/>
          <a:p>
            <a:pPr marL="38100">
              <a:lnSpc>
                <a:spcPct val="100000"/>
              </a:lnSpc>
              <a:spcBef>
                <a:spcPts val="105"/>
              </a:spcBef>
            </a:pPr>
            <a:r>
              <a:rPr sz="1000" spc="5">
                <a:latin typeface="宋体"/>
                <a:cs typeface="宋体"/>
              </a:rPr>
              <a:t>数</a:t>
            </a:r>
            <a:r>
              <a:rPr sz="1000" spc="-1005">
                <a:latin typeface="宋体"/>
                <a:cs typeface="宋体"/>
              </a:rPr>
              <a:t>据</a:t>
            </a:r>
            <a:r>
              <a:rPr sz="1500" spc="7" baseline="66666">
                <a:latin typeface="宋体"/>
                <a:cs typeface="宋体"/>
              </a:rPr>
              <a:t>高</a:t>
            </a:r>
            <a:r>
              <a:rPr sz="1000" spc="-1005">
                <a:latin typeface="宋体"/>
                <a:cs typeface="宋体"/>
              </a:rPr>
              <a:t>分</a:t>
            </a:r>
            <a:r>
              <a:rPr sz="1500" spc="7" baseline="66666">
                <a:latin typeface="宋体"/>
                <a:cs typeface="宋体"/>
              </a:rPr>
              <a:t>级</a:t>
            </a:r>
            <a:r>
              <a:rPr sz="1000" spc="5">
                <a:latin typeface="宋体"/>
                <a:cs typeface="宋体"/>
              </a:rPr>
              <a:t>析</a:t>
            </a:r>
            <a:endParaRPr sz="1000">
              <a:latin typeface="宋体"/>
              <a:cs typeface="宋体"/>
            </a:endParaRPr>
          </a:p>
        </p:txBody>
      </p:sp>
      <p:sp>
        <p:nvSpPr>
          <p:cNvPr id="6" name="object 6"/>
          <p:cNvSpPr txBox="1"/>
          <p:nvPr/>
        </p:nvSpPr>
        <p:spPr>
          <a:xfrm>
            <a:off x="8321465" y="5768173"/>
            <a:ext cx="588645" cy="179070"/>
          </a:xfrm>
          <a:prstGeom prst="rect">
            <a:avLst/>
          </a:prstGeom>
        </p:spPr>
        <p:txBody>
          <a:bodyPr vert="horz" wrap="square" lIns="0" tIns="13335" rIns="0" bIns="0" rtlCol="0">
            <a:spAutoFit/>
          </a:bodyPr>
          <a:lstStyle/>
          <a:p>
            <a:pPr marL="38100">
              <a:lnSpc>
                <a:spcPct val="100000"/>
              </a:lnSpc>
              <a:spcBef>
                <a:spcPts val="105"/>
              </a:spcBef>
            </a:pPr>
            <a:r>
              <a:rPr sz="1000" spc="5">
                <a:latin typeface="宋体"/>
                <a:cs typeface="宋体"/>
              </a:rPr>
              <a:t>智</a:t>
            </a:r>
            <a:r>
              <a:rPr sz="1000" spc="-1005">
                <a:latin typeface="宋体"/>
                <a:cs typeface="宋体"/>
              </a:rPr>
              <a:t>能</a:t>
            </a:r>
            <a:r>
              <a:rPr sz="1500" spc="7" baseline="66666">
                <a:latin typeface="宋体"/>
                <a:cs typeface="宋体"/>
              </a:rPr>
              <a:t>高</a:t>
            </a:r>
            <a:r>
              <a:rPr sz="1000" spc="-1005">
                <a:latin typeface="宋体"/>
                <a:cs typeface="宋体"/>
              </a:rPr>
              <a:t>照</a:t>
            </a:r>
            <a:r>
              <a:rPr sz="1500" spc="7" baseline="66666">
                <a:latin typeface="宋体"/>
                <a:cs typeface="宋体"/>
              </a:rPr>
              <a:t>效</a:t>
            </a:r>
            <a:r>
              <a:rPr sz="1000" spc="5">
                <a:latin typeface="宋体"/>
                <a:cs typeface="宋体"/>
              </a:rPr>
              <a:t>明</a:t>
            </a:r>
            <a:endParaRPr sz="1000">
              <a:latin typeface="宋体"/>
              <a:cs typeface="宋体"/>
            </a:endParaRPr>
          </a:p>
        </p:txBody>
      </p:sp>
      <p:sp>
        <p:nvSpPr>
          <p:cNvPr id="7" name="object 7"/>
          <p:cNvSpPr txBox="1"/>
          <p:nvPr/>
        </p:nvSpPr>
        <p:spPr>
          <a:xfrm>
            <a:off x="2940121" y="5768173"/>
            <a:ext cx="588645" cy="179070"/>
          </a:xfrm>
          <a:prstGeom prst="rect">
            <a:avLst/>
          </a:prstGeom>
        </p:spPr>
        <p:txBody>
          <a:bodyPr vert="horz" wrap="square" lIns="0" tIns="13335" rIns="0" bIns="0" rtlCol="0">
            <a:spAutoFit/>
          </a:bodyPr>
          <a:lstStyle/>
          <a:p>
            <a:pPr marL="38100">
              <a:lnSpc>
                <a:spcPct val="100000"/>
              </a:lnSpc>
              <a:spcBef>
                <a:spcPts val="105"/>
              </a:spcBef>
            </a:pPr>
            <a:r>
              <a:rPr sz="1000" spc="5">
                <a:latin typeface="宋体"/>
                <a:cs typeface="宋体"/>
              </a:rPr>
              <a:t>分</a:t>
            </a:r>
            <a:r>
              <a:rPr sz="1000" spc="-1005">
                <a:latin typeface="宋体"/>
                <a:cs typeface="宋体"/>
              </a:rPr>
              <a:t>项</a:t>
            </a:r>
            <a:r>
              <a:rPr sz="1500" spc="7" baseline="66666">
                <a:latin typeface="宋体"/>
                <a:cs typeface="宋体"/>
              </a:rPr>
              <a:t>实</a:t>
            </a:r>
            <a:r>
              <a:rPr sz="1000" spc="-1005">
                <a:latin typeface="宋体"/>
                <a:cs typeface="宋体"/>
              </a:rPr>
              <a:t>计</a:t>
            </a:r>
            <a:r>
              <a:rPr sz="1500" spc="7" baseline="66666">
                <a:latin typeface="宋体"/>
                <a:cs typeface="宋体"/>
              </a:rPr>
              <a:t>施</a:t>
            </a:r>
            <a:r>
              <a:rPr sz="1000" spc="5">
                <a:latin typeface="宋体"/>
                <a:cs typeface="宋体"/>
              </a:rPr>
              <a:t>量</a:t>
            </a:r>
            <a:endParaRPr sz="1000">
              <a:latin typeface="宋体"/>
              <a:cs typeface="宋体"/>
            </a:endParaRPr>
          </a:p>
        </p:txBody>
      </p:sp>
      <p:sp>
        <p:nvSpPr>
          <p:cNvPr id="8" name="object 8"/>
          <p:cNvSpPr txBox="1"/>
          <p:nvPr/>
        </p:nvSpPr>
        <p:spPr>
          <a:xfrm>
            <a:off x="9182120" y="5614563"/>
            <a:ext cx="659130" cy="179070"/>
          </a:xfrm>
          <a:prstGeom prst="rect">
            <a:avLst/>
          </a:prstGeom>
        </p:spPr>
        <p:txBody>
          <a:bodyPr vert="horz" wrap="square" lIns="0" tIns="13335" rIns="0" bIns="0" rtlCol="0">
            <a:spAutoFit/>
          </a:bodyPr>
          <a:lstStyle/>
          <a:p>
            <a:pPr marL="12700">
              <a:lnSpc>
                <a:spcPct val="100000"/>
              </a:lnSpc>
              <a:spcBef>
                <a:spcPts val="105"/>
              </a:spcBef>
            </a:pPr>
            <a:r>
              <a:rPr sz="1000" spc="-10">
                <a:latin typeface="宋体"/>
                <a:cs typeface="宋体"/>
              </a:rPr>
              <a:t>低能耗电器</a:t>
            </a:r>
            <a:endParaRPr sz="1000">
              <a:latin typeface="宋体"/>
              <a:cs typeface="宋体"/>
            </a:endParaRPr>
          </a:p>
        </p:txBody>
      </p:sp>
      <p:sp>
        <p:nvSpPr>
          <p:cNvPr id="9" name="object 9"/>
          <p:cNvSpPr txBox="1"/>
          <p:nvPr/>
        </p:nvSpPr>
        <p:spPr>
          <a:xfrm>
            <a:off x="1081183" y="5614563"/>
            <a:ext cx="716280" cy="179070"/>
          </a:xfrm>
          <a:prstGeom prst="rect">
            <a:avLst/>
          </a:prstGeom>
        </p:spPr>
        <p:txBody>
          <a:bodyPr vert="horz" wrap="square" lIns="0" tIns="13335" rIns="0" bIns="0" rtlCol="0">
            <a:spAutoFit/>
          </a:bodyPr>
          <a:lstStyle/>
          <a:p>
            <a:pPr marL="38100">
              <a:lnSpc>
                <a:spcPct val="100000"/>
              </a:lnSpc>
              <a:spcBef>
                <a:spcPts val="105"/>
              </a:spcBef>
            </a:pPr>
            <a:r>
              <a:rPr sz="1000" spc="-500">
                <a:latin typeface="宋体"/>
                <a:cs typeface="宋体"/>
              </a:rPr>
              <a:t>办</a:t>
            </a:r>
            <a:r>
              <a:rPr sz="1500" spc="-750" baseline="-66666">
                <a:latin typeface="宋体"/>
                <a:cs typeface="宋体"/>
              </a:rPr>
              <a:t>能</a:t>
            </a:r>
            <a:r>
              <a:rPr sz="1000" spc="-500">
                <a:latin typeface="宋体"/>
                <a:cs typeface="宋体"/>
              </a:rPr>
              <a:t>公</a:t>
            </a:r>
            <a:r>
              <a:rPr sz="1500" spc="-750" baseline="-66666">
                <a:latin typeface="宋体"/>
                <a:cs typeface="宋体"/>
              </a:rPr>
              <a:t>源</a:t>
            </a:r>
            <a:r>
              <a:rPr sz="1000" spc="-500">
                <a:latin typeface="宋体"/>
                <a:cs typeface="宋体"/>
              </a:rPr>
              <a:t>楼</a:t>
            </a:r>
            <a:r>
              <a:rPr sz="1500" spc="-750" baseline="-66666">
                <a:latin typeface="宋体"/>
                <a:cs typeface="宋体"/>
              </a:rPr>
              <a:t>生</a:t>
            </a:r>
            <a:r>
              <a:rPr sz="1000" spc="-500">
                <a:latin typeface="宋体"/>
                <a:cs typeface="宋体"/>
              </a:rPr>
              <a:t>宇</a:t>
            </a:r>
            <a:r>
              <a:rPr sz="1500" spc="-750" baseline="-66666">
                <a:latin typeface="宋体"/>
                <a:cs typeface="宋体"/>
              </a:rPr>
              <a:t>产</a:t>
            </a:r>
            <a:r>
              <a:rPr sz="1000" spc="5">
                <a:latin typeface="宋体"/>
                <a:cs typeface="宋体"/>
              </a:rPr>
              <a:t>的</a:t>
            </a:r>
            <a:endParaRPr sz="1000">
              <a:latin typeface="宋体"/>
              <a:cs typeface="宋体"/>
            </a:endParaRPr>
          </a:p>
        </p:txBody>
      </p:sp>
      <p:sp>
        <p:nvSpPr>
          <p:cNvPr id="10" name="object 10"/>
          <p:cNvSpPr txBox="1"/>
          <p:nvPr/>
        </p:nvSpPr>
        <p:spPr>
          <a:xfrm>
            <a:off x="1234592" y="5921783"/>
            <a:ext cx="409575" cy="179070"/>
          </a:xfrm>
          <a:prstGeom prst="rect">
            <a:avLst/>
          </a:prstGeom>
        </p:spPr>
        <p:txBody>
          <a:bodyPr vert="horz" wrap="square" lIns="0" tIns="13335" rIns="0" bIns="0" rtlCol="0">
            <a:spAutoFit/>
          </a:bodyPr>
          <a:lstStyle/>
          <a:p>
            <a:pPr marL="12700">
              <a:lnSpc>
                <a:spcPct val="100000"/>
              </a:lnSpc>
              <a:spcBef>
                <a:spcPts val="105"/>
              </a:spcBef>
            </a:pPr>
            <a:r>
              <a:rPr sz="1000" spc="5">
                <a:latin typeface="宋体"/>
                <a:cs typeface="宋体"/>
              </a:rPr>
              <a:t>和储存</a:t>
            </a:r>
            <a:endParaRPr sz="1000">
              <a:latin typeface="宋体"/>
              <a:cs typeface="宋体"/>
            </a:endParaRPr>
          </a:p>
        </p:txBody>
      </p:sp>
      <p:sp>
        <p:nvSpPr>
          <p:cNvPr id="11" name="object 11"/>
          <p:cNvSpPr txBox="1"/>
          <p:nvPr/>
        </p:nvSpPr>
        <p:spPr>
          <a:xfrm>
            <a:off x="3708683" y="5768173"/>
            <a:ext cx="844550" cy="179070"/>
          </a:xfrm>
          <a:prstGeom prst="rect">
            <a:avLst/>
          </a:prstGeom>
        </p:spPr>
        <p:txBody>
          <a:bodyPr vert="horz" wrap="square" lIns="0" tIns="13335" rIns="0" bIns="0" rtlCol="0">
            <a:spAutoFit/>
          </a:bodyPr>
          <a:lstStyle/>
          <a:p>
            <a:pPr marL="38100">
              <a:lnSpc>
                <a:spcPct val="100000"/>
              </a:lnSpc>
              <a:spcBef>
                <a:spcPts val="105"/>
              </a:spcBef>
            </a:pPr>
            <a:r>
              <a:rPr sz="1000" spc="-500">
                <a:latin typeface="宋体"/>
                <a:cs typeface="宋体"/>
              </a:rPr>
              <a:t>优</a:t>
            </a:r>
            <a:r>
              <a:rPr sz="1500" spc="-750" baseline="66666">
                <a:latin typeface="宋体"/>
                <a:cs typeface="宋体"/>
              </a:rPr>
              <a:t>使</a:t>
            </a:r>
            <a:r>
              <a:rPr sz="1000" spc="-500">
                <a:latin typeface="宋体"/>
                <a:cs typeface="宋体"/>
              </a:rPr>
              <a:t>化</a:t>
            </a:r>
            <a:r>
              <a:rPr sz="1500" spc="-750" baseline="66666">
                <a:latin typeface="宋体"/>
                <a:cs typeface="宋体"/>
              </a:rPr>
              <a:t>用</a:t>
            </a:r>
            <a:r>
              <a:rPr sz="1000" spc="-500">
                <a:latin typeface="宋体"/>
                <a:cs typeface="宋体"/>
              </a:rPr>
              <a:t>能</a:t>
            </a:r>
            <a:r>
              <a:rPr sz="1500" spc="-750" baseline="66666">
                <a:latin typeface="宋体"/>
                <a:cs typeface="宋体"/>
              </a:rPr>
              <a:t>传</a:t>
            </a:r>
            <a:r>
              <a:rPr sz="1000" spc="-500">
                <a:latin typeface="宋体"/>
                <a:cs typeface="宋体"/>
              </a:rPr>
              <a:t>源</a:t>
            </a:r>
            <a:r>
              <a:rPr sz="1500" spc="-750" baseline="66666">
                <a:latin typeface="宋体"/>
                <a:cs typeface="宋体"/>
              </a:rPr>
              <a:t>感</a:t>
            </a:r>
            <a:r>
              <a:rPr sz="1000" spc="-500">
                <a:latin typeface="宋体"/>
                <a:cs typeface="宋体"/>
              </a:rPr>
              <a:t>消</a:t>
            </a:r>
            <a:r>
              <a:rPr sz="1500" spc="-750" baseline="66666">
                <a:latin typeface="宋体"/>
                <a:cs typeface="宋体"/>
              </a:rPr>
              <a:t>器</a:t>
            </a:r>
            <a:r>
              <a:rPr sz="1000" spc="5">
                <a:latin typeface="宋体"/>
                <a:cs typeface="宋体"/>
              </a:rPr>
              <a:t>耗</a:t>
            </a:r>
            <a:endParaRPr sz="1000">
              <a:latin typeface="宋体"/>
              <a:cs typeface="宋体"/>
            </a:endParaRPr>
          </a:p>
        </p:txBody>
      </p:sp>
      <p:sp>
        <p:nvSpPr>
          <p:cNvPr id="12" name="object 12"/>
          <p:cNvSpPr txBox="1"/>
          <p:nvPr/>
        </p:nvSpPr>
        <p:spPr>
          <a:xfrm>
            <a:off x="7424766" y="5614563"/>
            <a:ext cx="588645" cy="179070"/>
          </a:xfrm>
          <a:prstGeom prst="rect">
            <a:avLst/>
          </a:prstGeom>
        </p:spPr>
        <p:txBody>
          <a:bodyPr vert="horz" wrap="square" lIns="0" tIns="13335" rIns="0" bIns="0" rtlCol="0">
            <a:spAutoFit/>
          </a:bodyPr>
          <a:lstStyle/>
          <a:p>
            <a:pPr marL="38100">
              <a:lnSpc>
                <a:spcPct val="100000"/>
              </a:lnSpc>
              <a:spcBef>
                <a:spcPts val="105"/>
              </a:spcBef>
            </a:pPr>
            <a:r>
              <a:rPr sz="1000" spc="-1005">
                <a:latin typeface="宋体"/>
                <a:cs typeface="宋体"/>
              </a:rPr>
              <a:t>使</a:t>
            </a:r>
            <a:r>
              <a:rPr sz="1500" spc="7" baseline="-66666">
                <a:latin typeface="宋体"/>
                <a:cs typeface="宋体"/>
              </a:rPr>
              <a:t>装</a:t>
            </a:r>
            <a:r>
              <a:rPr sz="1000" spc="-1005">
                <a:latin typeface="宋体"/>
                <a:cs typeface="宋体"/>
              </a:rPr>
              <a:t>用</a:t>
            </a:r>
            <a:r>
              <a:rPr sz="1500" spc="7" baseline="-66666">
                <a:latin typeface="宋体"/>
                <a:cs typeface="宋体"/>
              </a:rPr>
              <a:t>修</a:t>
            </a:r>
            <a:r>
              <a:rPr sz="1000" spc="-1005">
                <a:latin typeface="宋体"/>
                <a:cs typeface="宋体"/>
              </a:rPr>
              <a:t>低</a:t>
            </a:r>
            <a:r>
              <a:rPr sz="1500" spc="7" baseline="-66666">
                <a:latin typeface="宋体"/>
                <a:cs typeface="宋体"/>
              </a:rPr>
              <a:t>材</a:t>
            </a:r>
            <a:r>
              <a:rPr sz="1000" spc="-1005">
                <a:latin typeface="宋体"/>
                <a:cs typeface="宋体"/>
              </a:rPr>
              <a:t>碳</a:t>
            </a:r>
            <a:r>
              <a:rPr sz="1500" spc="7" baseline="-66666">
                <a:latin typeface="宋体"/>
                <a:cs typeface="宋体"/>
              </a:rPr>
              <a:t>料</a:t>
            </a:r>
            <a:endParaRPr sz="1500" baseline="-66666">
              <a:latin typeface="宋体"/>
              <a:cs typeface="宋体"/>
            </a:endParaRPr>
          </a:p>
        </p:txBody>
      </p:sp>
      <p:sp>
        <p:nvSpPr>
          <p:cNvPr id="13" name="object 13"/>
          <p:cNvSpPr txBox="1"/>
          <p:nvPr/>
        </p:nvSpPr>
        <p:spPr>
          <a:xfrm>
            <a:off x="4685726" y="5614563"/>
            <a:ext cx="567690" cy="989965"/>
          </a:xfrm>
          <a:prstGeom prst="rect">
            <a:avLst/>
          </a:prstGeom>
        </p:spPr>
        <p:txBody>
          <a:bodyPr vert="horz" wrap="square" lIns="0" tIns="13335" rIns="0" bIns="0" rtlCol="0">
            <a:spAutoFit/>
          </a:bodyPr>
          <a:lstStyle/>
          <a:p>
            <a:pPr marL="151765">
              <a:lnSpc>
                <a:spcPct val="100000"/>
              </a:lnSpc>
              <a:spcBef>
                <a:spcPts val="105"/>
              </a:spcBef>
            </a:pPr>
            <a:r>
              <a:rPr sz="1000" spc="-509">
                <a:latin typeface="宋体"/>
                <a:cs typeface="宋体"/>
              </a:rPr>
              <a:t>废</a:t>
            </a:r>
            <a:r>
              <a:rPr sz="1500" spc="-765" baseline="-66666">
                <a:latin typeface="宋体"/>
                <a:cs typeface="宋体"/>
              </a:rPr>
              <a:t>回</a:t>
            </a:r>
            <a:r>
              <a:rPr sz="1000" spc="-509">
                <a:latin typeface="宋体"/>
                <a:cs typeface="宋体"/>
              </a:rPr>
              <a:t>弃</a:t>
            </a:r>
            <a:r>
              <a:rPr sz="1500" spc="-765" baseline="-66666">
                <a:latin typeface="宋体"/>
                <a:cs typeface="宋体"/>
              </a:rPr>
              <a:t>收</a:t>
            </a:r>
            <a:r>
              <a:rPr sz="1000" spc="-15">
                <a:latin typeface="宋体"/>
                <a:cs typeface="宋体"/>
              </a:rPr>
              <a:t>物</a:t>
            </a:r>
            <a:endParaRPr sz="1000">
              <a:latin typeface="宋体"/>
              <a:cs typeface="宋体"/>
            </a:endParaRPr>
          </a:p>
          <a:p>
            <a:pPr>
              <a:lnSpc>
                <a:spcPct val="100000"/>
              </a:lnSpc>
              <a:spcBef>
                <a:spcPts val="10"/>
              </a:spcBef>
            </a:pPr>
            <a:endParaRPr sz="3900">
              <a:latin typeface="宋体"/>
              <a:cs typeface="宋体"/>
            </a:endParaRPr>
          </a:p>
          <a:p>
            <a:pPr marL="38100">
              <a:lnSpc>
                <a:spcPct val="100000"/>
              </a:lnSpc>
            </a:pPr>
            <a:r>
              <a:rPr sz="1150" spc="-30">
                <a:latin typeface="宋体"/>
                <a:cs typeface="宋体"/>
              </a:rPr>
              <a:t>2023</a:t>
            </a:r>
            <a:endParaRPr sz="1150">
              <a:latin typeface="宋体"/>
              <a:cs typeface="宋体"/>
            </a:endParaRPr>
          </a:p>
        </p:txBody>
      </p:sp>
      <p:sp>
        <p:nvSpPr>
          <p:cNvPr id="14" name="object 14"/>
          <p:cNvSpPr txBox="1"/>
          <p:nvPr/>
        </p:nvSpPr>
        <p:spPr>
          <a:xfrm>
            <a:off x="5294078" y="5768173"/>
            <a:ext cx="1948814" cy="836294"/>
          </a:xfrm>
          <a:prstGeom prst="rect">
            <a:avLst/>
          </a:prstGeom>
        </p:spPr>
        <p:txBody>
          <a:bodyPr vert="horz" wrap="square" lIns="0" tIns="13335" rIns="0" bIns="0" rtlCol="0">
            <a:spAutoFit/>
          </a:bodyPr>
          <a:lstStyle/>
          <a:p>
            <a:pPr marL="311785">
              <a:lnSpc>
                <a:spcPct val="100000"/>
              </a:lnSpc>
              <a:spcBef>
                <a:spcPts val="105"/>
              </a:spcBef>
              <a:tabLst>
                <a:tab pos="1142365"/>
              </a:tabLst>
            </a:pPr>
            <a:r>
              <a:rPr sz="1500" spc="-1507" baseline="66666">
                <a:latin typeface="宋体"/>
                <a:cs typeface="宋体"/>
              </a:rPr>
              <a:t>采</a:t>
            </a:r>
            <a:r>
              <a:rPr sz="1000" spc="5">
                <a:latin typeface="宋体"/>
                <a:cs typeface="宋体"/>
              </a:rPr>
              <a:t>可</a:t>
            </a:r>
            <a:r>
              <a:rPr sz="1500" spc="-1507" baseline="66666">
                <a:latin typeface="宋体"/>
                <a:cs typeface="宋体"/>
              </a:rPr>
              <a:t>购</a:t>
            </a:r>
            <a:r>
              <a:rPr sz="1000" spc="5">
                <a:latin typeface="宋体"/>
                <a:cs typeface="宋体"/>
              </a:rPr>
              <a:t>再</a:t>
            </a:r>
            <a:r>
              <a:rPr sz="1500" spc="-1507" baseline="66666">
                <a:latin typeface="宋体"/>
                <a:cs typeface="宋体"/>
              </a:rPr>
              <a:t>和</a:t>
            </a:r>
            <a:r>
              <a:rPr sz="1000" spc="5">
                <a:latin typeface="宋体"/>
                <a:cs typeface="宋体"/>
              </a:rPr>
              <a:t>生</a:t>
            </a:r>
            <a:r>
              <a:rPr sz="1500" spc="-1507" baseline="66666">
                <a:latin typeface="宋体"/>
                <a:cs typeface="宋体"/>
              </a:rPr>
              <a:t>使</a:t>
            </a:r>
            <a:r>
              <a:rPr sz="1000" spc="5">
                <a:latin typeface="宋体"/>
                <a:cs typeface="宋体"/>
              </a:rPr>
              <a:t>能</a:t>
            </a:r>
            <a:r>
              <a:rPr sz="1500" spc="-1507" baseline="66666">
                <a:latin typeface="宋体"/>
                <a:cs typeface="宋体"/>
              </a:rPr>
              <a:t>用</a:t>
            </a:r>
            <a:r>
              <a:rPr sz="1000" spc="5">
                <a:latin typeface="宋体"/>
                <a:cs typeface="宋体"/>
              </a:rPr>
              <a:t>源	</a:t>
            </a:r>
            <a:r>
              <a:rPr sz="1000" spc="-500">
                <a:latin typeface="宋体"/>
                <a:cs typeface="宋体"/>
              </a:rPr>
              <a:t>暖</a:t>
            </a:r>
            <a:r>
              <a:rPr sz="1500" spc="-750" baseline="66666">
                <a:latin typeface="宋体"/>
                <a:cs typeface="宋体"/>
              </a:rPr>
              <a:t>高</a:t>
            </a:r>
            <a:r>
              <a:rPr sz="1000" spc="-500">
                <a:latin typeface="宋体"/>
                <a:cs typeface="宋体"/>
              </a:rPr>
              <a:t>通</a:t>
            </a:r>
            <a:r>
              <a:rPr sz="1500" spc="-750" baseline="66666">
                <a:latin typeface="宋体"/>
                <a:cs typeface="宋体"/>
              </a:rPr>
              <a:t>效</a:t>
            </a:r>
            <a:r>
              <a:rPr sz="1000" spc="-500">
                <a:latin typeface="宋体"/>
                <a:cs typeface="宋体"/>
              </a:rPr>
              <a:t>空</a:t>
            </a:r>
            <a:r>
              <a:rPr sz="1500" spc="-750" baseline="66666">
                <a:latin typeface="宋体"/>
                <a:cs typeface="宋体"/>
              </a:rPr>
              <a:t>智</a:t>
            </a:r>
            <a:r>
              <a:rPr sz="1000" spc="-500">
                <a:latin typeface="宋体"/>
                <a:cs typeface="宋体"/>
              </a:rPr>
              <a:t>调</a:t>
            </a:r>
            <a:r>
              <a:rPr sz="1500" spc="-750" baseline="66666">
                <a:latin typeface="宋体"/>
                <a:cs typeface="宋体"/>
              </a:rPr>
              <a:t>能</a:t>
            </a:r>
            <a:r>
              <a:rPr sz="1000" spc="-500">
                <a:latin typeface="宋体"/>
                <a:cs typeface="宋体"/>
              </a:rPr>
              <a:t>系</a:t>
            </a:r>
            <a:r>
              <a:rPr sz="1500" spc="-750" baseline="66666">
                <a:latin typeface="宋体"/>
                <a:cs typeface="宋体"/>
              </a:rPr>
              <a:t>的</a:t>
            </a:r>
            <a:r>
              <a:rPr sz="1000" spc="5">
                <a:latin typeface="宋体"/>
                <a:cs typeface="宋体"/>
              </a:rPr>
              <a:t>统</a:t>
            </a:r>
            <a:endParaRPr sz="1000">
              <a:latin typeface="宋体"/>
              <a:cs typeface="宋体"/>
            </a:endParaRPr>
          </a:p>
          <a:p>
            <a:pPr>
              <a:lnSpc>
                <a:spcPct val="100000"/>
              </a:lnSpc>
              <a:spcBef>
                <a:spcPts val="15"/>
              </a:spcBef>
            </a:pPr>
            <a:endParaRPr sz="2950">
              <a:latin typeface="宋体"/>
              <a:cs typeface="宋体"/>
            </a:endParaRPr>
          </a:p>
          <a:p>
            <a:pPr marL="38100">
              <a:lnSpc>
                <a:spcPct val="100000"/>
              </a:lnSpc>
              <a:spcBef>
                <a:spcPts val="5"/>
              </a:spcBef>
            </a:pPr>
            <a:r>
              <a:rPr sz="1150" spc="-30">
                <a:latin typeface="宋体"/>
                <a:cs typeface="宋体"/>
              </a:rPr>
              <a:t>2022</a:t>
            </a:r>
            <a:endParaRPr sz="1150">
              <a:latin typeface="宋体"/>
              <a:cs typeface="宋体"/>
            </a:endParaRPr>
          </a:p>
        </p:txBody>
      </p:sp>
      <p:sp>
        <p:nvSpPr>
          <p:cNvPr id="15" name="object 15"/>
          <p:cNvSpPr/>
          <p:nvPr/>
        </p:nvSpPr>
        <p:spPr>
          <a:xfrm>
            <a:off x="4577308" y="6467995"/>
            <a:ext cx="94615" cy="94615"/>
          </a:xfrm>
          <a:custGeom>
            <a:rect l="l" t="t" r="r" b="b"/>
            <a:pathLst>
              <a:path w="94614" h="94615">
                <a:moveTo>
                  <a:pt x="94157" y="94157"/>
                </a:moveTo>
                <a:lnTo>
                  <a:pt x="0" y="94157"/>
                </a:lnTo>
                <a:lnTo>
                  <a:pt x="0" y="0"/>
                </a:lnTo>
                <a:lnTo>
                  <a:pt x="94157" y="0"/>
                </a:lnTo>
                <a:lnTo>
                  <a:pt x="94157" y="94157"/>
                </a:lnTo>
                <a:close/>
              </a:path>
            </a:pathLst>
          </a:custGeom>
          <a:solidFill>
            <a:srgbClr val="D7C0AC"/>
          </a:solidFill>
        </p:spPr>
        <p:txBody>
          <a:bodyPr wrap="square" lIns="0" tIns="0" rIns="0" bIns="0" rtlCol="0"/>
          <a:lstStyle/>
          <a:p/>
        </p:txBody>
      </p:sp>
      <p:sp>
        <p:nvSpPr>
          <p:cNvPr id="16" name="object 16"/>
          <p:cNvSpPr/>
          <p:nvPr/>
        </p:nvSpPr>
        <p:spPr>
          <a:xfrm>
            <a:off x="5176049" y="6467995"/>
            <a:ext cx="94615" cy="94615"/>
          </a:xfrm>
          <a:custGeom>
            <a:rect l="l" t="t" r="r" b="b"/>
            <a:pathLst>
              <a:path w="94614" h="94615">
                <a:moveTo>
                  <a:pt x="94157" y="94157"/>
                </a:moveTo>
                <a:lnTo>
                  <a:pt x="0" y="94157"/>
                </a:lnTo>
                <a:lnTo>
                  <a:pt x="0" y="0"/>
                </a:lnTo>
                <a:lnTo>
                  <a:pt x="94157" y="0"/>
                </a:lnTo>
                <a:lnTo>
                  <a:pt x="94157" y="94157"/>
                </a:lnTo>
                <a:close/>
              </a:path>
            </a:pathLst>
          </a:custGeom>
          <a:solidFill>
            <a:srgbClr val="3E798E"/>
          </a:solidFill>
        </p:spPr>
        <p:txBody>
          <a:bodyPr wrap="square" lIns="0" tIns="0" rIns="0" bIns="0" rtlCol="0"/>
          <a:lstStyle/>
          <a:p/>
        </p:txBody>
      </p:sp>
      <p:sp>
        <p:nvSpPr>
          <p:cNvPr id="17" name="object 17"/>
          <p:cNvSpPr/>
          <p:nvPr/>
        </p:nvSpPr>
        <p:spPr>
          <a:xfrm>
            <a:off x="995955" y="1651612"/>
            <a:ext cx="8920480" cy="0"/>
          </a:xfrm>
          <a:custGeom>
            <a:rect l="l" t="t" r="r" b="b"/>
            <a:pathLst>
              <a:path w="8920480">
                <a:moveTo>
                  <a:pt x="0" y="0"/>
                </a:moveTo>
                <a:lnTo>
                  <a:pt x="8919912" y="0"/>
                </a:lnTo>
              </a:path>
            </a:pathLst>
          </a:custGeom>
          <a:ln w="9880">
            <a:solidFill>
              <a:srgbClr val="E0DFDF"/>
            </a:solidFill>
          </a:ln>
        </p:spPr>
        <p:txBody>
          <a:bodyPr wrap="square" lIns="0" tIns="0" rIns="0" bIns="0" rtlCol="0"/>
          <a:lstStyle/>
          <a:p/>
        </p:txBody>
      </p:sp>
      <p:sp>
        <p:nvSpPr>
          <p:cNvPr id="18" name="object 18"/>
          <p:cNvSpPr/>
          <p:nvPr/>
        </p:nvSpPr>
        <p:spPr>
          <a:xfrm>
            <a:off x="9512134" y="2079856"/>
            <a:ext cx="403860" cy="0"/>
          </a:xfrm>
          <a:custGeom>
            <a:rect l="l" t="t" r="r" b="b"/>
            <a:pathLst>
              <a:path w="403859">
                <a:moveTo>
                  <a:pt x="0" y="0"/>
                </a:moveTo>
                <a:lnTo>
                  <a:pt x="403733" y="0"/>
                </a:lnTo>
              </a:path>
            </a:pathLst>
          </a:custGeom>
          <a:ln w="9880">
            <a:solidFill>
              <a:srgbClr val="E0DFDF"/>
            </a:solidFill>
          </a:ln>
        </p:spPr>
        <p:txBody>
          <a:bodyPr wrap="square" lIns="0" tIns="0" rIns="0" bIns="0" rtlCol="0"/>
          <a:lstStyle/>
          <a:p/>
        </p:txBody>
      </p:sp>
      <p:sp>
        <p:nvSpPr>
          <p:cNvPr id="19" name="object 19"/>
          <p:cNvSpPr/>
          <p:nvPr/>
        </p:nvSpPr>
        <p:spPr>
          <a:xfrm>
            <a:off x="4387431" y="2079856"/>
            <a:ext cx="4868545" cy="0"/>
          </a:xfrm>
          <a:custGeom>
            <a:rect l="l" t="t" r="r" b="b"/>
            <a:pathLst>
              <a:path w="4868545">
                <a:moveTo>
                  <a:pt x="0" y="0"/>
                </a:moveTo>
                <a:lnTo>
                  <a:pt x="4868062" y="0"/>
                </a:lnTo>
              </a:path>
            </a:pathLst>
          </a:custGeom>
          <a:ln w="9880">
            <a:solidFill>
              <a:srgbClr val="E0DFDF"/>
            </a:solidFill>
          </a:ln>
        </p:spPr>
        <p:txBody>
          <a:bodyPr wrap="square" lIns="0" tIns="0" rIns="0" bIns="0" rtlCol="0"/>
          <a:lstStyle/>
          <a:p/>
        </p:txBody>
      </p:sp>
      <p:sp>
        <p:nvSpPr>
          <p:cNvPr id="20" name="object 20"/>
          <p:cNvSpPr/>
          <p:nvPr/>
        </p:nvSpPr>
        <p:spPr>
          <a:xfrm>
            <a:off x="995955" y="2079856"/>
            <a:ext cx="3134995" cy="0"/>
          </a:xfrm>
          <a:custGeom>
            <a:rect l="l" t="t" r="r" b="b"/>
            <a:pathLst>
              <a:path w="3134995">
                <a:moveTo>
                  <a:pt x="0" y="0"/>
                </a:moveTo>
                <a:lnTo>
                  <a:pt x="3134833" y="0"/>
                </a:lnTo>
              </a:path>
            </a:pathLst>
          </a:custGeom>
          <a:ln w="9880">
            <a:solidFill>
              <a:srgbClr val="E0DFDF"/>
            </a:solidFill>
          </a:ln>
        </p:spPr>
        <p:txBody>
          <a:bodyPr wrap="square" lIns="0" tIns="0" rIns="0" bIns="0" rtlCol="0"/>
          <a:lstStyle/>
          <a:p/>
        </p:txBody>
      </p:sp>
      <p:sp>
        <p:nvSpPr>
          <p:cNvPr id="21" name="object 21"/>
          <p:cNvSpPr/>
          <p:nvPr/>
        </p:nvSpPr>
        <p:spPr>
          <a:xfrm>
            <a:off x="9768814" y="2508112"/>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22" name="object 22"/>
          <p:cNvSpPr/>
          <p:nvPr/>
        </p:nvSpPr>
        <p:spPr>
          <a:xfrm>
            <a:off x="8870530" y="2508112"/>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23" name="object 23"/>
          <p:cNvSpPr/>
          <p:nvPr/>
        </p:nvSpPr>
        <p:spPr>
          <a:xfrm>
            <a:off x="7718920" y="2508112"/>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24" name="object 24"/>
          <p:cNvSpPr/>
          <p:nvPr/>
        </p:nvSpPr>
        <p:spPr>
          <a:xfrm>
            <a:off x="7077291" y="2508112"/>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25" name="object 25"/>
          <p:cNvSpPr/>
          <p:nvPr/>
        </p:nvSpPr>
        <p:spPr>
          <a:xfrm>
            <a:off x="4387431" y="2508112"/>
            <a:ext cx="2433320" cy="0"/>
          </a:xfrm>
          <a:custGeom>
            <a:rect l="l" t="t" r="r" b="b"/>
            <a:pathLst>
              <a:path w="2433320">
                <a:moveTo>
                  <a:pt x="0" y="0"/>
                </a:moveTo>
                <a:lnTo>
                  <a:pt x="2433218" y="0"/>
                </a:lnTo>
              </a:path>
            </a:pathLst>
          </a:custGeom>
          <a:ln w="9880">
            <a:solidFill>
              <a:srgbClr val="E0DFDF"/>
            </a:solidFill>
          </a:ln>
        </p:spPr>
        <p:txBody>
          <a:bodyPr wrap="square" lIns="0" tIns="0" rIns="0" bIns="0" rtlCol="0"/>
          <a:lstStyle/>
          <a:p/>
        </p:txBody>
      </p:sp>
      <p:sp>
        <p:nvSpPr>
          <p:cNvPr id="26" name="object 26"/>
          <p:cNvSpPr/>
          <p:nvPr/>
        </p:nvSpPr>
        <p:spPr>
          <a:xfrm>
            <a:off x="995955" y="2508112"/>
            <a:ext cx="3134995" cy="0"/>
          </a:xfrm>
          <a:custGeom>
            <a:rect l="l" t="t" r="r" b="b"/>
            <a:pathLst>
              <a:path w="3134995">
                <a:moveTo>
                  <a:pt x="0" y="0"/>
                </a:moveTo>
                <a:lnTo>
                  <a:pt x="3134833" y="0"/>
                </a:lnTo>
              </a:path>
            </a:pathLst>
          </a:custGeom>
          <a:ln w="9880">
            <a:solidFill>
              <a:srgbClr val="E0DFDF"/>
            </a:solidFill>
          </a:ln>
        </p:spPr>
        <p:txBody>
          <a:bodyPr wrap="square" lIns="0" tIns="0" rIns="0" bIns="0" rtlCol="0"/>
          <a:lstStyle/>
          <a:p/>
        </p:txBody>
      </p:sp>
      <p:sp>
        <p:nvSpPr>
          <p:cNvPr id="27" name="object 27"/>
          <p:cNvSpPr/>
          <p:nvPr/>
        </p:nvSpPr>
        <p:spPr>
          <a:xfrm>
            <a:off x="9768814" y="2936356"/>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28" name="object 28"/>
          <p:cNvSpPr/>
          <p:nvPr/>
        </p:nvSpPr>
        <p:spPr>
          <a:xfrm>
            <a:off x="8870530" y="2936356"/>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29" name="object 29"/>
          <p:cNvSpPr/>
          <p:nvPr/>
        </p:nvSpPr>
        <p:spPr>
          <a:xfrm>
            <a:off x="7973923" y="2936356"/>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30" name="object 30"/>
          <p:cNvSpPr/>
          <p:nvPr/>
        </p:nvSpPr>
        <p:spPr>
          <a:xfrm>
            <a:off x="7077291" y="2936356"/>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31" name="object 31"/>
          <p:cNvSpPr/>
          <p:nvPr/>
        </p:nvSpPr>
        <p:spPr>
          <a:xfrm>
            <a:off x="5924016" y="2936356"/>
            <a:ext cx="641985" cy="0"/>
          </a:xfrm>
          <a:custGeom>
            <a:rect l="l" t="t" r="r" b="b"/>
            <a:pathLst>
              <a:path w="641984">
                <a:moveTo>
                  <a:pt x="0" y="0"/>
                </a:moveTo>
                <a:lnTo>
                  <a:pt x="641654" y="0"/>
                </a:lnTo>
              </a:path>
            </a:pathLst>
          </a:custGeom>
          <a:ln w="9880">
            <a:solidFill>
              <a:srgbClr val="E0DFDF"/>
            </a:solidFill>
          </a:ln>
        </p:spPr>
        <p:txBody>
          <a:bodyPr wrap="square" lIns="0" tIns="0" rIns="0" bIns="0" rtlCol="0"/>
          <a:lstStyle/>
          <a:p/>
        </p:txBody>
      </p:sp>
      <p:sp>
        <p:nvSpPr>
          <p:cNvPr id="32" name="object 32"/>
          <p:cNvSpPr/>
          <p:nvPr/>
        </p:nvSpPr>
        <p:spPr>
          <a:xfrm>
            <a:off x="4387431" y="2936356"/>
            <a:ext cx="1280160" cy="0"/>
          </a:xfrm>
          <a:custGeom>
            <a:rect l="l" t="t" r="r" b="b"/>
            <a:pathLst>
              <a:path w="1280160">
                <a:moveTo>
                  <a:pt x="0" y="0"/>
                </a:moveTo>
                <a:lnTo>
                  <a:pt x="1279944" y="0"/>
                </a:lnTo>
              </a:path>
            </a:pathLst>
          </a:custGeom>
          <a:ln w="9880">
            <a:solidFill>
              <a:srgbClr val="E0DFDF"/>
            </a:solidFill>
          </a:ln>
        </p:spPr>
        <p:txBody>
          <a:bodyPr wrap="square" lIns="0" tIns="0" rIns="0" bIns="0" rtlCol="0"/>
          <a:lstStyle/>
          <a:p/>
        </p:txBody>
      </p:sp>
      <p:sp>
        <p:nvSpPr>
          <p:cNvPr id="33" name="object 33"/>
          <p:cNvSpPr/>
          <p:nvPr/>
        </p:nvSpPr>
        <p:spPr>
          <a:xfrm>
            <a:off x="2592527" y="2936356"/>
            <a:ext cx="1538605" cy="0"/>
          </a:xfrm>
          <a:custGeom>
            <a:rect l="l" t="t" r="r" b="b"/>
            <a:pathLst>
              <a:path w="1538604">
                <a:moveTo>
                  <a:pt x="0" y="0"/>
                </a:moveTo>
                <a:lnTo>
                  <a:pt x="1538262" y="0"/>
                </a:lnTo>
              </a:path>
            </a:pathLst>
          </a:custGeom>
          <a:ln w="9880">
            <a:solidFill>
              <a:srgbClr val="E0DFDF"/>
            </a:solidFill>
          </a:ln>
        </p:spPr>
        <p:txBody>
          <a:bodyPr wrap="square" lIns="0" tIns="0" rIns="0" bIns="0" rtlCol="0"/>
          <a:lstStyle/>
          <a:p/>
        </p:txBody>
      </p:sp>
      <p:sp>
        <p:nvSpPr>
          <p:cNvPr id="34" name="object 34"/>
          <p:cNvSpPr/>
          <p:nvPr/>
        </p:nvSpPr>
        <p:spPr>
          <a:xfrm>
            <a:off x="995955" y="2936356"/>
            <a:ext cx="1340485" cy="0"/>
          </a:xfrm>
          <a:custGeom>
            <a:rect l="l" t="t" r="r" b="b"/>
            <a:pathLst>
              <a:path w="1340485">
                <a:moveTo>
                  <a:pt x="0" y="0"/>
                </a:moveTo>
                <a:lnTo>
                  <a:pt x="1339930" y="0"/>
                </a:lnTo>
              </a:path>
            </a:pathLst>
          </a:custGeom>
          <a:ln w="9880">
            <a:solidFill>
              <a:srgbClr val="E0DFDF"/>
            </a:solidFill>
          </a:ln>
        </p:spPr>
        <p:txBody>
          <a:bodyPr wrap="square" lIns="0" tIns="0" rIns="0" bIns="0" rtlCol="0"/>
          <a:lstStyle/>
          <a:p/>
        </p:txBody>
      </p:sp>
      <p:sp>
        <p:nvSpPr>
          <p:cNvPr id="35" name="object 35"/>
          <p:cNvSpPr/>
          <p:nvPr/>
        </p:nvSpPr>
        <p:spPr>
          <a:xfrm>
            <a:off x="9768814" y="3364600"/>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36" name="object 36"/>
          <p:cNvSpPr/>
          <p:nvPr/>
        </p:nvSpPr>
        <p:spPr>
          <a:xfrm>
            <a:off x="8870530" y="3364600"/>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37" name="object 37"/>
          <p:cNvSpPr/>
          <p:nvPr/>
        </p:nvSpPr>
        <p:spPr>
          <a:xfrm>
            <a:off x="7973923" y="3364600"/>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38" name="object 38"/>
          <p:cNvSpPr/>
          <p:nvPr/>
        </p:nvSpPr>
        <p:spPr>
          <a:xfrm>
            <a:off x="7077291" y="3364600"/>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39" name="object 39"/>
          <p:cNvSpPr/>
          <p:nvPr/>
        </p:nvSpPr>
        <p:spPr>
          <a:xfrm>
            <a:off x="6180670" y="3364600"/>
            <a:ext cx="385445" cy="0"/>
          </a:xfrm>
          <a:custGeom>
            <a:rect l="l" t="t" r="r" b="b"/>
            <a:pathLst>
              <a:path w="385445">
                <a:moveTo>
                  <a:pt x="0" y="0"/>
                </a:moveTo>
                <a:lnTo>
                  <a:pt x="385000" y="0"/>
                </a:lnTo>
              </a:path>
            </a:pathLst>
          </a:custGeom>
          <a:ln w="9880">
            <a:solidFill>
              <a:srgbClr val="E0DFDF"/>
            </a:solidFill>
          </a:ln>
        </p:spPr>
        <p:txBody>
          <a:bodyPr wrap="square" lIns="0" tIns="0" rIns="0" bIns="0" rtlCol="0"/>
          <a:lstStyle/>
          <a:p/>
        </p:txBody>
      </p:sp>
      <p:sp>
        <p:nvSpPr>
          <p:cNvPr id="40" name="object 40"/>
          <p:cNvSpPr/>
          <p:nvPr/>
        </p:nvSpPr>
        <p:spPr>
          <a:xfrm>
            <a:off x="5027396" y="3364600"/>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41" name="object 41"/>
          <p:cNvSpPr/>
          <p:nvPr/>
        </p:nvSpPr>
        <p:spPr>
          <a:xfrm>
            <a:off x="4387431" y="3364600"/>
            <a:ext cx="383540" cy="0"/>
          </a:xfrm>
          <a:custGeom>
            <a:rect l="l" t="t" r="r" b="b"/>
            <a:pathLst>
              <a:path w="383539">
                <a:moveTo>
                  <a:pt x="0" y="0"/>
                </a:moveTo>
                <a:lnTo>
                  <a:pt x="383324" y="0"/>
                </a:lnTo>
              </a:path>
            </a:pathLst>
          </a:custGeom>
          <a:ln w="9880">
            <a:solidFill>
              <a:srgbClr val="E0DFDF"/>
            </a:solidFill>
          </a:ln>
        </p:spPr>
        <p:txBody>
          <a:bodyPr wrap="square" lIns="0" tIns="0" rIns="0" bIns="0" rtlCol="0"/>
          <a:lstStyle/>
          <a:p/>
        </p:txBody>
      </p:sp>
      <p:sp>
        <p:nvSpPr>
          <p:cNvPr id="42" name="object 42"/>
          <p:cNvSpPr/>
          <p:nvPr/>
        </p:nvSpPr>
        <p:spPr>
          <a:xfrm>
            <a:off x="3234169" y="3364600"/>
            <a:ext cx="640080" cy="0"/>
          </a:xfrm>
          <a:custGeom>
            <a:rect l="l" t="t" r="r" b="b"/>
            <a:pathLst>
              <a:path w="640079">
                <a:moveTo>
                  <a:pt x="0" y="0"/>
                </a:moveTo>
                <a:lnTo>
                  <a:pt x="639965" y="0"/>
                </a:lnTo>
              </a:path>
            </a:pathLst>
          </a:custGeom>
          <a:ln w="9880">
            <a:solidFill>
              <a:srgbClr val="E0DFDF"/>
            </a:solidFill>
          </a:ln>
        </p:spPr>
        <p:txBody>
          <a:bodyPr wrap="square" lIns="0" tIns="0" rIns="0" bIns="0" rtlCol="0"/>
          <a:lstStyle/>
          <a:p/>
        </p:txBody>
      </p:sp>
      <p:sp>
        <p:nvSpPr>
          <p:cNvPr id="43" name="object 43"/>
          <p:cNvSpPr/>
          <p:nvPr/>
        </p:nvSpPr>
        <p:spPr>
          <a:xfrm>
            <a:off x="2592527" y="3364600"/>
            <a:ext cx="385445" cy="0"/>
          </a:xfrm>
          <a:custGeom>
            <a:rect l="l" t="t" r="r" b="b"/>
            <a:pathLst>
              <a:path w="385444">
                <a:moveTo>
                  <a:pt x="0" y="0"/>
                </a:moveTo>
                <a:lnTo>
                  <a:pt x="385000" y="0"/>
                </a:lnTo>
              </a:path>
            </a:pathLst>
          </a:custGeom>
          <a:ln w="9880">
            <a:solidFill>
              <a:srgbClr val="E0DFDF"/>
            </a:solidFill>
          </a:ln>
        </p:spPr>
        <p:txBody>
          <a:bodyPr wrap="square" lIns="0" tIns="0" rIns="0" bIns="0" rtlCol="0"/>
          <a:lstStyle/>
          <a:p/>
        </p:txBody>
      </p:sp>
      <p:sp>
        <p:nvSpPr>
          <p:cNvPr id="44" name="object 44"/>
          <p:cNvSpPr/>
          <p:nvPr/>
        </p:nvSpPr>
        <p:spPr>
          <a:xfrm>
            <a:off x="995955" y="3364600"/>
            <a:ext cx="1085215" cy="0"/>
          </a:xfrm>
          <a:custGeom>
            <a:rect l="l" t="t" r="r" b="b"/>
            <a:pathLst>
              <a:path w="1085214">
                <a:moveTo>
                  <a:pt x="0" y="0"/>
                </a:moveTo>
                <a:lnTo>
                  <a:pt x="1084939" y="0"/>
                </a:lnTo>
              </a:path>
            </a:pathLst>
          </a:custGeom>
          <a:ln w="9880">
            <a:solidFill>
              <a:srgbClr val="E0DFDF"/>
            </a:solidFill>
          </a:ln>
        </p:spPr>
        <p:txBody>
          <a:bodyPr wrap="square" lIns="0" tIns="0" rIns="0" bIns="0" rtlCol="0"/>
          <a:lstStyle/>
          <a:p/>
        </p:txBody>
      </p:sp>
      <p:sp>
        <p:nvSpPr>
          <p:cNvPr id="45" name="object 45"/>
          <p:cNvSpPr/>
          <p:nvPr/>
        </p:nvSpPr>
        <p:spPr>
          <a:xfrm>
            <a:off x="9768814" y="3792857"/>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46" name="object 46"/>
          <p:cNvSpPr/>
          <p:nvPr/>
        </p:nvSpPr>
        <p:spPr>
          <a:xfrm>
            <a:off x="8870530" y="3792857"/>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47" name="object 47"/>
          <p:cNvSpPr/>
          <p:nvPr/>
        </p:nvSpPr>
        <p:spPr>
          <a:xfrm>
            <a:off x="7973923" y="3792857"/>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48" name="object 48"/>
          <p:cNvSpPr/>
          <p:nvPr/>
        </p:nvSpPr>
        <p:spPr>
          <a:xfrm>
            <a:off x="7077291" y="3792857"/>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49" name="object 49"/>
          <p:cNvSpPr/>
          <p:nvPr/>
        </p:nvSpPr>
        <p:spPr>
          <a:xfrm>
            <a:off x="6180670" y="3792857"/>
            <a:ext cx="385445" cy="0"/>
          </a:xfrm>
          <a:custGeom>
            <a:rect l="l" t="t" r="r" b="b"/>
            <a:pathLst>
              <a:path w="385445">
                <a:moveTo>
                  <a:pt x="0" y="0"/>
                </a:moveTo>
                <a:lnTo>
                  <a:pt x="385000" y="0"/>
                </a:lnTo>
              </a:path>
            </a:pathLst>
          </a:custGeom>
          <a:ln w="9880">
            <a:solidFill>
              <a:srgbClr val="E0DFDF"/>
            </a:solidFill>
          </a:ln>
        </p:spPr>
        <p:txBody>
          <a:bodyPr wrap="square" lIns="0" tIns="0" rIns="0" bIns="0" rtlCol="0"/>
          <a:lstStyle/>
          <a:p/>
        </p:txBody>
      </p:sp>
      <p:sp>
        <p:nvSpPr>
          <p:cNvPr id="50" name="object 50"/>
          <p:cNvSpPr/>
          <p:nvPr/>
        </p:nvSpPr>
        <p:spPr>
          <a:xfrm>
            <a:off x="5027396" y="3792857"/>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51" name="object 51"/>
          <p:cNvSpPr/>
          <p:nvPr/>
        </p:nvSpPr>
        <p:spPr>
          <a:xfrm>
            <a:off x="4387431" y="3792857"/>
            <a:ext cx="383540" cy="0"/>
          </a:xfrm>
          <a:custGeom>
            <a:rect l="l" t="t" r="r" b="b"/>
            <a:pathLst>
              <a:path w="383539">
                <a:moveTo>
                  <a:pt x="0" y="0"/>
                </a:moveTo>
                <a:lnTo>
                  <a:pt x="383324" y="0"/>
                </a:lnTo>
              </a:path>
            </a:pathLst>
          </a:custGeom>
          <a:ln w="9880">
            <a:solidFill>
              <a:srgbClr val="E0DFDF"/>
            </a:solidFill>
          </a:ln>
        </p:spPr>
        <p:txBody>
          <a:bodyPr wrap="square" lIns="0" tIns="0" rIns="0" bIns="0" rtlCol="0"/>
          <a:lstStyle/>
          <a:p/>
        </p:txBody>
      </p:sp>
      <p:sp>
        <p:nvSpPr>
          <p:cNvPr id="52" name="object 52"/>
          <p:cNvSpPr/>
          <p:nvPr/>
        </p:nvSpPr>
        <p:spPr>
          <a:xfrm>
            <a:off x="3234169" y="3792857"/>
            <a:ext cx="640080" cy="0"/>
          </a:xfrm>
          <a:custGeom>
            <a:rect l="l" t="t" r="r" b="b"/>
            <a:pathLst>
              <a:path w="640079">
                <a:moveTo>
                  <a:pt x="0" y="0"/>
                </a:moveTo>
                <a:lnTo>
                  <a:pt x="639965" y="0"/>
                </a:lnTo>
              </a:path>
            </a:pathLst>
          </a:custGeom>
          <a:ln w="9880">
            <a:solidFill>
              <a:srgbClr val="E0DFDF"/>
            </a:solidFill>
          </a:ln>
        </p:spPr>
        <p:txBody>
          <a:bodyPr wrap="square" lIns="0" tIns="0" rIns="0" bIns="0" rtlCol="0"/>
          <a:lstStyle/>
          <a:p/>
        </p:txBody>
      </p:sp>
      <p:sp>
        <p:nvSpPr>
          <p:cNvPr id="53" name="object 53"/>
          <p:cNvSpPr/>
          <p:nvPr/>
        </p:nvSpPr>
        <p:spPr>
          <a:xfrm>
            <a:off x="2592527" y="3792857"/>
            <a:ext cx="385445" cy="0"/>
          </a:xfrm>
          <a:custGeom>
            <a:rect l="l" t="t" r="r" b="b"/>
            <a:pathLst>
              <a:path w="385444">
                <a:moveTo>
                  <a:pt x="0" y="0"/>
                </a:moveTo>
                <a:lnTo>
                  <a:pt x="385000" y="0"/>
                </a:lnTo>
              </a:path>
            </a:pathLst>
          </a:custGeom>
          <a:ln w="9880">
            <a:solidFill>
              <a:srgbClr val="E0DFDF"/>
            </a:solidFill>
          </a:ln>
        </p:spPr>
        <p:txBody>
          <a:bodyPr wrap="square" lIns="0" tIns="0" rIns="0" bIns="0" rtlCol="0"/>
          <a:lstStyle/>
          <a:p/>
        </p:txBody>
      </p:sp>
      <p:sp>
        <p:nvSpPr>
          <p:cNvPr id="54" name="object 54"/>
          <p:cNvSpPr/>
          <p:nvPr/>
        </p:nvSpPr>
        <p:spPr>
          <a:xfrm>
            <a:off x="1695907" y="3792857"/>
            <a:ext cx="385445" cy="0"/>
          </a:xfrm>
          <a:custGeom>
            <a:rect l="l" t="t" r="r" b="b"/>
            <a:pathLst>
              <a:path w="385444">
                <a:moveTo>
                  <a:pt x="0" y="0"/>
                </a:moveTo>
                <a:lnTo>
                  <a:pt x="384987" y="0"/>
                </a:lnTo>
              </a:path>
            </a:pathLst>
          </a:custGeom>
          <a:ln w="9880">
            <a:solidFill>
              <a:srgbClr val="E0DFDF"/>
            </a:solidFill>
          </a:ln>
        </p:spPr>
        <p:txBody>
          <a:bodyPr wrap="square" lIns="0" tIns="0" rIns="0" bIns="0" rtlCol="0"/>
          <a:lstStyle/>
          <a:p/>
        </p:txBody>
      </p:sp>
      <p:sp>
        <p:nvSpPr>
          <p:cNvPr id="55" name="object 55"/>
          <p:cNvSpPr/>
          <p:nvPr/>
        </p:nvSpPr>
        <p:spPr>
          <a:xfrm>
            <a:off x="995955" y="3792857"/>
            <a:ext cx="186690" cy="0"/>
          </a:xfrm>
          <a:custGeom>
            <a:rect l="l" t="t" r="r" b="b"/>
            <a:pathLst>
              <a:path w="186690">
                <a:moveTo>
                  <a:pt x="0" y="0"/>
                </a:moveTo>
                <a:lnTo>
                  <a:pt x="186668" y="0"/>
                </a:lnTo>
              </a:path>
            </a:pathLst>
          </a:custGeom>
          <a:ln w="9880">
            <a:solidFill>
              <a:srgbClr val="E0DFDF"/>
            </a:solidFill>
          </a:ln>
        </p:spPr>
        <p:txBody>
          <a:bodyPr wrap="square" lIns="0" tIns="0" rIns="0" bIns="0" rtlCol="0"/>
          <a:lstStyle/>
          <a:p/>
        </p:txBody>
      </p:sp>
      <p:sp>
        <p:nvSpPr>
          <p:cNvPr id="56" name="object 56"/>
          <p:cNvSpPr/>
          <p:nvPr/>
        </p:nvSpPr>
        <p:spPr>
          <a:xfrm>
            <a:off x="9768814" y="4219031"/>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57" name="object 57"/>
          <p:cNvSpPr/>
          <p:nvPr/>
        </p:nvSpPr>
        <p:spPr>
          <a:xfrm>
            <a:off x="8870530" y="4219031"/>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58" name="object 58"/>
          <p:cNvSpPr/>
          <p:nvPr/>
        </p:nvSpPr>
        <p:spPr>
          <a:xfrm>
            <a:off x="7973923" y="4219031"/>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59" name="object 59"/>
          <p:cNvSpPr/>
          <p:nvPr/>
        </p:nvSpPr>
        <p:spPr>
          <a:xfrm>
            <a:off x="7077291" y="4219031"/>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60" name="object 60"/>
          <p:cNvSpPr/>
          <p:nvPr/>
        </p:nvSpPr>
        <p:spPr>
          <a:xfrm>
            <a:off x="6180670" y="4219031"/>
            <a:ext cx="385445" cy="0"/>
          </a:xfrm>
          <a:custGeom>
            <a:rect l="l" t="t" r="r" b="b"/>
            <a:pathLst>
              <a:path w="385445">
                <a:moveTo>
                  <a:pt x="0" y="0"/>
                </a:moveTo>
                <a:lnTo>
                  <a:pt x="385000" y="0"/>
                </a:lnTo>
              </a:path>
            </a:pathLst>
          </a:custGeom>
          <a:ln w="9880">
            <a:solidFill>
              <a:srgbClr val="E0DFDF"/>
            </a:solidFill>
          </a:ln>
        </p:spPr>
        <p:txBody>
          <a:bodyPr wrap="square" lIns="0" tIns="0" rIns="0" bIns="0" rtlCol="0"/>
          <a:lstStyle/>
          <a:p/>
        </p:txBody>
      </p:sp>
      <p:sp>
        <p:nvSpPr>
          <p:cNvPr id="61" name="object 61"/>
          <p:cNvSpPr/>
          <p:nvPr/>
        </p:nvSpPr>
        <p:spPr>
          <a:xfrm>
            <a:off x="5027396" y="4219031"/>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62" name="object 62"/>
          <p:cNvSpPr/>
          <p:nvPr/>
        </p:nvSpPr>
        <p:spPr>
          <a:xfrm>
            <a:off x="4387431" y="4219031"/>
            <a:ext cx="383540" cy="0"/>
          </a:xfrm>
          <a:custGeom>
            <a:rect l="l" t="t" r="r" b="b"/>
            <a:pathLst>
              <a:path w="383539">
                <a:moveTo>
                  <a:pt x="0" y="0"/>
                </a:moveTo>
                <a:lnTo>
                  <a:pt x="383324" y="0"/>
                </a:lnTo>
              </a:path>
            </a:pathLst>
          </a:custGeom>
          <a:ln w="9880">
            <a:solidFill>
              <a:srgbClr val="E0DFDF"/>
            </a:solidFill>
          </a:ln>
        </p:spPr>
        <p:txBody>
          <a:bodyPr wrap="square" lIns="0" tIns="0" rIns="0" bIns="0" rtlCol="0"/>
          <a:lstStyle/>
          <a:p/>
        </p:txBody>
      </p:sp>
      <p:sp>
        <p:nvSpPr>
          <p:cNvPr id="63" name="object 63"/>
          <p:cNvSpPr/>
          <p:nvPr/>
        </p:nvSpPr>
        <p:spPr>
          <a:xfrm>
            <a:off x="3234169" y="4219031"/>
            <a:ext cx="640080" cy="0"/>
          </a:xfrm>
          <a:custGeom>
            <a:rect l="l" t="t" r="r" b="b"/>
            <a:pathLst>
              <a:path w="640079">
                <a:moveTo>
                  <a:pt x="0" y="0"/>
                </a:moveTo>
                <a:lnTo>
                  <a:pt x="639965" y="0"/>
                </a:lnTo>
              </a:path>
            </a:pathLst>
          </a:custGeom>
          <a:ln w="9880">
            <a:solidFill>
              <a:srgbClr val="E0DFDF"/>
            </a:solidFill>
          </a:ln>
        </p:spPr>
        <p:txBody>
          <a:bodyPr wrap="square" lIns="0" tIns="0" rIns="0" bIns="0" rtlCol="0"/>
          <a:lstStyle/>
          <a:p/>
        </p:txBody>
      </p:sp>
      <p:sp>
        <p:nvSpPr>
          <p:cNvPr id="64" name="object 64"/>
          <p:cNvSpPr/>
          <p:nvPr/>
        </p:nvSpPr>
        <p:spPr>
          <a:xfrm>
            <a:off x="2592527" y="4219031"/>
            <a:ext cx="385445" cy="0"/>
          </a:xfrm>
          <a:custGeom>
            <a:rect l="l" t="t" r="r" b="b"/>
            <a:pathLst>
              <a:path w="385444">
                <a:moveTo>
                  <a:pt x="0" y="0"/>
                </a:moveTo>
                <a:lnTo>
                  <a:pt x="385000" y="0"/>
                </a:lnTo>
              </a:path>
            </a:pathLst>
          </a:custGeom>
          <a:ln w="9880">
            <a:solidFill>
              <a:srgbClr val="E0DFDF"/>
            </a:solidFill>
          </a:ln>
        </p:spPr>
        <p:txBody>
          <a:bodyPr wrap="square" lIns="0" tIns="0" rIns="0" bIns="0" rtlCol="0"/>
          <a:lstStyle/>
          <a:p/>
        </p:txBody>
      </p:sp>
      <p:sp>
        <p:nvSpPr>
          <p:cNvPr id="65" name="object 65"/>
          <p:cNvSpPr/>
          <p:nvPr/>
        </p:nvSpPr>
        <p:spPr>
          <a:xfrm>
            <a:off x="1695907" y="4219031"/>
            <a:ext cx="385445" cy="0"/>
          </a:xfrm>
          <a:custGeom>
            <a:rect l="l" t="t" r="r" b="b"/>
            <a:pathLst>
              <a:path w="385444">
                <a:moveTo>
                  <a:pt x="0" y="0"/>
                </a:moveTo>
                <a:lnTo>
                  <a:pt x="384987" y="0"/>
                </a:lnTo>
              </a:path>
            </a:pathLst>
          </a:custGeom>
          <a:ln w="9880">
            <a:solidFill>
              <a:srgbClr val="E0DFDF"/>
            </a:solidFill>
          </a:ln>
        </p:spPr>
        <p:txBody>
          <a:bodyPr wrap="square" lIns="0" tIns="0" rIns="0" bIns="0" rtlCol="0"/>
          <a:lstStyle/>
          <a:p/>
        </p:txBody>
      </p:sp>
      <p:sp>
        <p:nvSpPr>
          <p:cNvPr id="66" name="object 66"/>
          <p:cNvSpPr/>
          <p:nvPr/>
        </p:nvSpPr>
        <p:spPr>
          <a:xfrm>
            <a:off x="995955" y="4219031"/>
            <a:ext cx="186690" cy="0"/>
          </a:xfrm>
          <a:custGeom>
            <a:rect l="l" t="t" r="r" b="b"/>
            <a:pathLst>
              <a:path w="186690">
                <a:moveTo>
                  <a:pt x="0" y="0"/>
                </a:moveTo>
                <a:lnTo>
                  <a:pt x="186668" y="0"/>
                </a:lnTo>
              </a:path>
            </a:pathLst>
          </a:custGeom>
          <a:ln w="9880">
            <a:solidFill>
              <a:srgbClr val="E0DFDF"/>
            </a:solidFill>
          </a:ln>
        </p:spPr>
        <p:txBody>
          <a:bodyPr wrap="square" lIns="0" tIns="0" rIns="0" bIns="0" rtlCol="0"/>
          <a:lstStyle/>
          <a:p/>
        </p:txBody>
      </p:sp>
      <p:sp>
        <p:nvSpPr>
          <p:cNvPr id="67" name="object 67"/>
          <p:cNvSpPr/>
          <p:nvPr/>
        </p:nvSpPr>
        <p:spPr>
          <a:xfrm>
            <a:off x="9768814" y="4647288"/>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68" name="object 68"/>
          <p:cNvSpPr/>
          <p:nvPr/>
        </p:nvSpPr>
        <p:spPr>
          <a:xfrm>
            <a:off x="8870530" y="4647288"/>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69" name="object 69"/>
          <p:cNvSpPr/>
          <p:nvPr/>
        </p:nvSpPr>
        <p:spPr>
          <a:xfrm>
            <a:off x="7973923" y="4647288"/>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70" name="object 70"/>
          <p:cNvSpPr/>
          <p:nvPr/>
        </p:nvSpPr>
        <p:spPr>
          <a:xfrm>
            <a:off x="7077291" y="4647288"/>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71" name="object 71"/>
          <p:cNvSpPr/>
          <p:nvPr/>
        </p:nvSpPr>
        <p:spPr>
          <a:xfrm>
            <a:off x="6180670" y="4647288"/>
            <a:ext cx="385445" cy="0"/>
          </a:xfrm>
          <a:custGeom>
            <a:rect l="l" t="t" r="r" b="b"/>
            <a:pathLst>
              <a:path w="385445">
                <a:moveTo>
                  <a:pt x="0" y="0"/>
                </a:moveTo>
                <a:lnTo>
                  <a:pt x="385000" y="0"/>
                </a:lnTo>
              </a:path>
            </a:pathLst>
          </a:custGeom>
          <a:ln w="9880">
            <a:solidFill>
              <a:srgbClr val="E0DFDF"/>
            </a:solidFill>
          </a:ln>
        </p:spPr>
        <p:txBody>
          <a:bodyPr wrap="square" lIns="0" tIns="0" rIns="0" bIns="0" rtlCol="0"/>
          <a:lstStyle/>
          <a:p/>
        </p:txBody>
      </p:sp>
      <p:sp>
        <p:nvSpPr>
          <p:cNvPr id="72" name="object 72"/>
          <p:cNvSpPr/>
          <p:nvPr/>
        </p:nvSpPr>
        <p:spPr>
          <a:xfrm>
            <a:off x="5027396" y="4647288"/>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73" name="object 73"/>
          <p:cNvSpPr/>
          <p:nvPr/>
        </p:nvSpPr>
        <p:spPr>
          <a:xfrm>
            <a:off x="4387431" y="4647288"/>
            <a:ext cx="383540" cy="0"/>
          </a:xfrm>
          <a:custGeom>
            <a:rect l="l" t="t" r="r" b="b"/>
            <a:pathLst>
              <a:path w="383539">
                <a:moveTo>
                  <a:pt x="0" y="0"/>
                </a:moveTo>
                <a:lnTo>
                  <a:pt x="383324" y="0"/>
                </a:lnTo>
              </a:path>
            </a:pathLst>
          </a:custGeom>
          <a:ln w="9880">
            <a:solidFill>
              <a:srgbClr val="E0DFDF"/>
            </a:solidFill>
          </a:ln>
        </p:spPr>
        <p:txBody>
          <a:bodyPr wrap="square" lIns="0" tIns="0" rIns="0" bIns="0" rtlCol="0"/>
          <a:lstStyle/>
          <a:p/>
        </p:txBody>
      </p:sp>
      <p:sp>
        <p:nvSpPr>
          <p:cNvPr id="74" name="object 74"/>
          <p:cNvSpPr/>
          <p:nvPr/>
        </p:nvSpPr>
        <p:spPr>
          <a:xfrm>
            <a:off x="3234169" y="4647288"/>
            <a:ext cx="640080" cy="0"/>
          </a:xfrm>
          <a:custGeom>
            <a:rect l="l" t="t" r="r" b="b"/>
            <a:pathLst>
              <a:path w="640079">
                <a:moveTo>
                  <a:pt x="0" y="0"/>
                </a:moveTo>
                <a:lnTo>
                  <a:pt x="639965" y="0"/>
                </a:lnTo>
              </a:path>
            </a:pathLst>
          </a:custGeom>
          <a:ln w="9880">
            <a:solidFill>
              <a:srgbClr val="E0DFDF"/>
            </a:solidFill>
          </a:ln>
        </p:spPr>
        <p:txBody>
          <a:bodyPr wrap="square" lIns="0" tIns="0" rIns="0" bIns="0" rtlCol="0"/>
          <a:lstStyle/>
          <a:p/>
        </p:txBody>
      </p:sp>
      <p:sp>
        <p:nvSpPr>
          <p:cNvPr id="75" name="object 75"/>
          <p:cNvSpPr/>
          <p:nvPr/>
        </p:nvSpPr>
        <p:spPr>
          <a:xfrm>
            <a:off x="2592527" y="4647288"/>
            <a:ext cx="385445" cy="0"/>
          </a:xfrm>
          <a:custGeom>
            <a:rect l="l" t="t" r="r" b="b"/>
            <a:pathLst>
              <a:path w="385444">
                <a:moveTo>
                  <a:pt x="0" y="0"/>
                </a:moveTo>
                <a:lnTo>
                  <a:pt x="385000" y="0"/>
                </a:lnTo>
              </a:path>
            </a:pathLst>
          </a:custGeom>
          <a:ln w="9880">
            <a:solidFill>
              <a:srgbClr val="E0DFDF"/>
            </a:solidFill>
          </a:ln>
        </p:spPr>
        <p:txBody>
          <a:bodyPr wrap="square" lIns="0" tIns="0" rIns="0" bIns="0" rtlCol="0"/>
          <a:lstStyle/>
          <a:p/>
        </p:txBody>
      </p:sp>
      <p:sp>
        <p:nvSpPr>
          <p:cNvPr id="76" name="object 76"/>
          <p:cNvSpPr/>
          <p:nvPr/>
        </p:nvSpPr>
        <p:spPr>
          <a:xfrm>
            <a:off x="1695907" y="4647288"/>
            <a:ext cx="385445" cy="0"/>
          </a:xfrm>
          <a:custGeom>
            <a:rect l="l" t="t" r="r" b="b"/>
            <a:pathLst>
              <a:path w="385444">
                <a:moveTo>
                  <a:pt x="0" y="0"/>
                </a:moveTo>
                <a:lnTo>
                  <a:pt x="384987" y="0"/>
                </a:lnTo>
              </a:path>
            </a:pathLst>
          </a:custGeom>
          <a:ln w="9880">
            <a:solidFill>
              <a:srgbClr val="E0DFDF"/>
            </a:solidFill>
          </a:ln>
        </p:spPr>
        <p:txBody>
          <a:bodyPr wrap="square" lIns="0" tIns="0" rIns="0" bIns="0" rtlCol="0"/>
          <a:lstStyle/>
          <a:p/>
        </p:txBody>
      </p:sp>
      <p:sp>
        <p:nvSpPr>
          <p:cNvPr id="77" name="object 77"/>
          <p:cNvSpPr/>
          <p:nvPr/>
        </p:nvSpPr>
        <p:spPr>
          <a:xfrm>
            <a:off x="995955" y="4647288"/>
            <a:ext cx="186690" cy="0"/>
          </a:xfrm>
          <a:custGeom>
            <a:rect l="l" t="t" r="r" b="b"/>
            <a:pathLst>
              <a:path w="186690">
                <a:moveTo>
                  <a:pt x="0" y="0"/>
                </a:moveTo>
                <a:lnTo>
                  <a:pt x="186668" y="0"/>
                </a:lnTo>
              </a:path>
            </a:pathLst>
          </a:custGeom>
          <a:ln w="9880">
            <a:solidFill>
              <a:srgbClr val="E0DFDF"/>
            </a:solidFill>
          </a:ln>
        </p:spPr>
        <p:txBody>
          <a:bodyPr wrap="square" lIns="0" tIns="0" rIns="0" bIns="0" rtlCol="0"/>
          <a:lstStyle/>
          <a:p/>
        </p:txBody>
      </p:sp>
      <p:sp>
        <p:nvSpPr>
          <p:cNvPr id="78" name="object 78"/>
          <p:cNvSpPr/>
          <p:nvPr/>
        </p:nvSpPr>
        <p:spPr>
          <a:xfrm>
            <a:off x="9768814" y="5075532"/>
            <a:ext cx="147320" cy="0"/>
          </a:xfrm>
          <a:custGeom>
            <a:rect l="l" t="t" r="r" b="b"/>
            <a:pathLst>
              <a:path w="147320">
                <a:moveTo>
                  <a:pt x="0" y="0"/>
                </a:moveTo>
                <a:lnTo>
                  <a:pt x="147053" y="0"/>
                </a:lnTo>
              </a:path>
            </a:pathLst>
          </a:custGeom>
          <a:ln w="9880">
            <a:solidFill>
              <a:srgbClr val="E0DFDF"/>
            </a:solidFill>
          </a:ln>
        </p:spPr>
        <p:txBody>
          <a:bodyPr wrap="square" lIns="0" tIns="0" rIns="0" bIns="0" rtlCol="0"/>
          <a:lstStyle/>
          <a:p/>
        </p:txBody>
      </p:sp>
      <p:sp>
        <p:nvSpPr>
          <p:cNvPr id="79" name="object 79"/>
          <p:cNvSpPr/>
          <p:nvPr/>
        </p:nvSpPr>
        <p:spPr>
          <a:xfrm>
            <a:off x="8870530" y="5075532"/>
            <a:ext cx="385445" cy="0"/>
          </a:xfrm>
          <a:custGeom>
            <a:rect l="l" t="t" r="r" b="b"/>
            <a:pathLst>
              <a:path w="385445">
                <a:moveTo>
                  <a:pt x="0" y="0"/>
                </a:moveTo>
                <a:lnTo>
                  <a:pt x="384962" y="0"/>
                </a:lnTo>
              </a:path>
            </a:pathLst>
          </a:custGeom>
          <a:ln w="9880">
            <a:solidFill>
              <a:srgbClr val="E0DFDF"/>
            </a:solidFill>
          </a:ln>
        </p:spPr>
        <p:txBody>
          <a:bodyPr wrap="square" lIns="0" tIns="0" rIns="0" bIns="0" rtlCol="0"/>
          <a:lstStyle/>
          <a:p/>
        </p:txBody>
      </p:sp>
      <p:sp>
        <p:nvSpPr>
          <p:cNvPr id="80" name="object 80"/>
          <p:cNvSpPr/>
          <p:nvPr/>
        </p:nvSpPr>
        <p:spPr>
          <a:xfrm>
            <a:off x="7973923" y="5075532"/>
            <a:ext cx="385445" cy="0"/>
          </a:xfrm>
          <a:custGeom>
            <a:rect l="l" t="t" r="r" b="b"/>
            <a:pathLst>
              <a:path w="385445">
                <a:moveTo>
                  <a:pt x="0" y="0"/>
                </a:moveTo>
                <a:lnTo>
                  <a:pt x="384975" y="0"/>
                </a:lnTo>
              </a:path>
            </a:pathLst>
          </a:custGeom>
          <a:ln w="9880">
            <a:solidFill>
              <a:srgbClr val="E0DFDF"/>
            </a:solidFill>
          </a:ln>
        </p:spPr>
        <p:txBody>
          <a:bodyPr wrap="square" lIns="0" tIns="0" rIns="0" bIns="0" rtlCol="0"/>
          <a:lstStyle/>
          <a:p/>
        </p:txBody>
      </p:sp>
      <p:sp>
        <p:nvSpPr>
          <p:cNvPr id="81" name="object 81"/>
          <p:cNvSpPr/>
          <p:nvPr/>
        </p:nvSpPr>
        <p:spPr>
          <a:xfrm>
            <a:off x="7077291" y="5075532"/>
            <a:ext cx="385445" cy="0"/>
          </a:xfrm>
          <a:custGeom>
            <a:rect l="l" t="t" r="r" b="b"/>
            <a:pathLst>
              <a:path w="385445">
                <a:moveTo>
                  <a:pt x="0" y="0"/>
                </a:moveTo>
                <a:lnTo>
                  <a:pt x="384987" y="0"/>
                </a:lnTo>
              </a:path>
            </a:pathLst>
          </a:custGeom>
          <a:ln w="9880">
            <a:solidFill>
              <a:srgbClr val="E0DFDF"/>
            </a:solidFill>
          </a:ln>
        </p:spPr>
        <p:txBody>
          <a:bodyPr wrap="square" lIns="0" tIns="0" rIns="0" bIns="0" rtlCol="0"/>
          <a:lstStyle/>
          <a:p/>
        </p:txBody>
      </p:sp>
      <p:sp>
        <p:nvSpPr>
          <p:cNvPr id="82" name="object 82"/>
          <p:cNvSpPr/>
          <p:nvPr/>
        </p:nvSpPr>
        <p:spPr>
          <a:xfrm>
            <a:off x="6180670" y="5075532"/>
            <a:ext cx="385445" cy="0"/>
          </a:xfrm>
          <a:custGeom>
            <a:rect l="l" t="t" r="r" b="b"/>
            <a:pathLst>
              <a:path w="385445">
                <a:moveTo>
                  <a:pt x="0" y="0"/>
                </a:moveTo>
                <a:lnTo>
                  <a:pt x="385000" y="0"/>
                </a:lnTo>
              </a:path>
            </a:pathLst>
          </a:custGeom>
          <a:ln w="9880">
            <a:solidFill>
              <a:srgbClr val="E0DFDF"/>
            </a:solidFill>
          </a:ln>
        </p:spPr>
        <p:txBody>
          <a:bodyPr wrap="square" lIns="0" tIns="0" rIns="0" bIns="0" rtlCol="0"/>
          <a:lstStyle/>
          <a:p/>
        </p:txBody>
      </p:sp>
      <p:sp>
        <p:nvSpPr>
          <p:cNvPr id="83" name="object 83"/>
          <p:cNvSpPr/>
          <p:nvPr/>
        </p:nvSpPr>
        <p:spPr>
          <a:xfrm>
            <a:off x="5027396" y="5075532"/>
            <a:ext cx="640080" cy="0"/>
          </a:xfrm>
          <a:custGeom>
            <a:rect l="l" t="t" r="r" b="b"/>
            <a:pathLst>
              <a:path w="640079">
                <a:moveTo>
                  <a:pt x="0" y="0"/>
                </a:moveTo>
                <a:lnTo>
                  <a:pt x="639978" y="0"/>
                </a:lnTo>
              </a:path>
            </a:pathLst>
          </a:custGeom>
          <a:ln w="9880">
            <a:solidFill>
              <a:srgbClr val="E0DFDF"/>
            </a:solidFill>
          </a:ln>
        </p:spPr>
        <p:txBody>
          <a:bodyPr wrap="square" lIns="0" tIns="0" rIns="0" bIns="0" rtlCol="0"/>
          <a:lstStyle/>
          <a:p/>
        </p:txBody>
      </p:sp>
      <p:sp>
        <p:nvSpPr>
          <p:cNvPr id="84" name="object 84"/>
          <p:cNvSpPr/>
          <p:nvPr/>
        </p:nvSpPr>
        <p:spPr>
          <a:xfrm>
            <a:off x="4387431" y="5075532"/>
            <a:ext cx="383540" cy="0"/>
          </a:xfrm>
          <a:custGeom>
            <a:rect l="l" t="t" r="r" b="b"/>
            <a:pathLst>
              <a:path w="383539">
                <a:moveTo>
                  <a:pt x="0" y="0"/>
                </a:moveTo>
                <a:lnTo>
                  <a:pt x="383324" y="0"/>
                </a:lnTo>
              </a:path>
            </a:pathLst>
          </a:custGeom>
          <a:ln w="9880">
            <a:solidFill>
              <a:srgbClr val="E0DFDF"/>
            </a:solidFill>
          </a:ln>
        </p:spPr>
        <p:txBody>
          <a:bodyPr wrap="square" lIns="0" tIns="0" rIns="0" bIns="0" rtlCol="0"/>
          <a:lstStyle/>
          <a:p/>
        </p:txBody>
      </p:sp>
      <p:sp>
        <p:nvSpPr>
          <p:cNvPr id="85" name="object 85"/>
          <p:cNvSpPr/>
          <p:nvPr/>
        </p:nvSpPr>
        <p:spPr>
          <a:xfrm>
            <a:off x="3234169" y="5075532"/>
            <a:ext cx="640080" cy="0"/>
          </a:xfrm>
          <a:custGeom>
            <a:rect l="l" t="t" r="r" b="b"/>
            <a:pathLst>
              <a:path w="640079">
                <a:moveTo>
                  <a:pt x="0" y="0"/>
                </a:moveTo>
                <a:lnTo>
                  <a:pt x="639965" y="0"/>
                </a:lnTo>
              </a:path>
            </a:pathLst>
          </a:custGeom>
          <a:ln w="9880">
            <a:solidFill>
              <a:srgbClr val="E0DFDF"/>
            </a:solidFill>
          </a:ln>
        </p:spPr>
        <p:txBody>
          <a:bodyPr wrap="square" lIns="0" tIns="0" rIns="0" bIns="0" rtlCol="0"/>
          <a:lstStyle/>
          <a:p/>
        </p:txBody>
      </p:sp>
      <p:sp>
        <p:nvSpPr>
          <p:cNvPr id="86" name="object 86"/>
          <p:cNvSpPr/>
          <p:nvPr/>
        </p:nvSpPr>
        <p:spPr>
          <a:xfrm>
            <a:off x="2592527" y="5075532"/>
            <a:ext cx="385445" cy="0"/>
          </a:xfrm>
          <a:custGeom>
            <a:rect l="l" t="t" r="r" b="b"/>
            <a:pathLst>
              <a:path w="385444">
                <a:moveTo>
                  <a:pt x="0" y="0"/>
                </a:moveTo>
                <a:lnTo>
                  <a:pt x="385000" y="0"/>
                </a:lnTo>
              </a:path>
            </a:pathLst>
          </a:custGeom>
          <a:ln w="9880">
            <a:solidFill>
              <a:srgbClr val="E0DFDF"/>
            </a:solidFill>
          </a:ln>
        </p:spPr>
        <p:txBody>
          <a:bodyPr wrap="square" lIns="0" tIns="0" rIns="0" bIns="0" rtlCol="0"/>
          <a:lstStyle/>
          <a:p/>
        </p:txBody>
      </p:sp>
      <p:sp>
        <p:nvSpPr>
          <p:cNvPr id="87" name="object 87"/>
          <p:cNvSpPr/>
          <p:nvPr/>
        </p:nvSpPr>
        <p:spPr>
          <a:xfrm>
            <a:off x="1695907" y="5075532"/>
            <a:ext cx="385445" cy="0"/>
          </a:xfrm>
          <a:custGeom>
            <a:rect l="l" t="t" r="r" b="b"/>
            <a:pathLst>
              <a:path w="385444">
                <a:moveTo>
                  <a:pt x="0" y="0"/>
                </a:moveTo>
                <a:lnTo>
                  <a:pt x="384987" y="0"/>
                </a:lnTo>
              </a:path>
            </a:pathLst>
          </a:custGeom>
          <a:ln w="9880">
            <a:solidFill>
              <a:srgbClr val="E0DFDF"/>
            </a:solidFill>
          </a:ln>
        </p:spPr>
        <p:txBody>
          <a:bodyPr wrap="square" lIns="0" tIns="0" rIns="0" bIns="0" rtlCol="0"/>
          <a:lstStyle/>
          <a:p/>
        </p:txBody>
      </p:sp>
      <p:sp>
        <p:nvSpPr>
          <p:cNvPr id="88" name="object 88"/>
          <p:cNvSpPr/>
          <p:nvPr/>
        </p:nvSpPr>
        <p:spPr>
          <a:xfrm>
            <a:off x="995955" y="5075532"/>
            <a:ext cx="186690" cy="0"/>
          </a:xfrm>
          <a:custGeom>
            <a:rect l="l" t="t" r="r" b="b"/>
            <a:pathLst>
              <a:path w="186690">
                <a:moveTo>
                  <a:pt x="0" y="0"/>
                </a:moveTo>
                <a:lnTo>
                  <a:pt x="186668" y="0"/>
                </a:lnTo>
              </a:path>
            </a:pathLst>
          </a:custGeom>
          <a:ln w="9880">
            <a:solidFill>
              <a:srgbClr val="E0DFDF"/>
            </a:solidFill>
          </a:ln>
        </p:spPr>
        <p:txBody>
          <a:bodyPr wrap="square" lIns="0" tIns="0" rIns="0" bIns="0" rtlCol="0"/>
          <a:lstStyle/>
          <a:p/>
        </p:txBody>
      </p:sp>
      <p:sp>
        <p:nvSpPr>
          <p:cNvPr id="89" name="object 89"/>
          <p:cNvSpPr/>
          <p:nvPr/>
        </p:nvSpPr>
        <p:spPr>
          <a:xfrm>
            <a:off x="995955" y="5503783"/>
            <a:ext cx="8920480" cy="0"/>
          </a:xfrm>
          <a:custGeom>
            <a:rect l="l" t="t" r="r" b="b"/>
            <a:pathLst>
              <a:path w="8920480">
                <a:moveTo>
                  <a:pt x="0" y="0"/>
                </a:moveTo>
                <a:lnTo>
                  <a:pt x="8919912" y="0"/>
                </a:lnTo>
              </a:path>
            </a:pathLst>
          </a:custGeom>
          <a:ln w="9880">
            <a:solidFill>
              <a:srgbClr val="E0DFDF"/>
            </a:solidFill>
          </a:ln>
        </p:spPr>
        <p:txBody>
          <a:bodyPr wrap="square" lIns="0" tIns="0" rIns="0" bIns="0" rtlCol="0"/>
          <a:lstStyle/>
          <a:p/>
        </p:txBody>
      </p:sp>
      <p:sp>
        <p:nvSpPr>
          <p:cNvPr id="90" name="object 90"/>
          <p:cNvSpPr/>
          <p:nvPr/>
        </p:nvSpPr>
        <p:spPr>
          <a:xfrm>
            <a:off x="9255493" y="1908975"/>
            <a:ext cx="257175" cy="3595370"/>
          </a:xfrm>
          <a:custGeom>
            <a:rect l="l" t="t" r="r" b="b"/>
            <a:pathLst>
              <a:path w="257175" h="3595370">
                <a:moveTo>
                  <a:pt x="256641" y="0"/>
                </a:moveTo>
                <a:lnTo>
                  <a:pt x="0" y="0"/>
                </a:lnTo>
                <a:lnTo>
                  <a:pt x="0" y="3594811"/>
                </a:lnTo>
                <a:lnTo>
                  <a:pt x="256641" y="3594811"/>
                </a:lnTo>
                <a:lnTo>
                  <a:pt x="256641" y="0"/>
                </a:lnTo>
                <a:close/>
              </a:path>
            </a:pathLst>
          </a:custGeom>
          <a:solidFill>
            <a:srgbClr val="D2B8A6"/>
          </a:solidFill>
        </p:spPr>
        <p:txBody>
          <a:bodyPr wrap="square" lIns="0" tIns="0" rIns="0" bIns="0" rtlCol="0"/>
          <a:lstStyle/>
          <a:p/>
        </p:txBody>
      </p:sp>
      <p:sp>
        <p:nvSpPr>
          <p:cNvPr id="91" name="object 91"/>
          <p:cNvSpPr/>
          <p:nvPr/>
        </p:nvSpPr>
        <p:spPr>
          <a:xfrm>
            <a:off x="8358899" y="2250744"/>
            <a:ext cx="257175" cy="3253104"/>
          </a:xfrm>
          <a:custGeom>
            <a:rect l="l" t="t" r="r" b="b"/>
            <a:pathLst>
              <a:path w="257175" h="3253104">
                <a:moveTo>
                  <a:pt x="256641" y="0"/>
                </a:moveTo>
                <a:lnTo>
                  <a:pt x="0" y="0"/>
                </a:lnTo>
                <a:lnTo>
                  <a:pt x="0" y="3253028"/>
                </a:lnTo>
                <a:lnTo>
                  <a:pt x="256641" y="3253028"/>
                </a:lnTo>
                <a:lnTo>
                  <a:pt x="256641" y="0"/>
                </a:lnTo>
                <a:close/>
              </a:path>
            </a:pathLst>
          </a:custGeom>
          <a:solidFill>
            <a:srgbClr val="D2B8A6"/>
          </a:solidFill>
        </p:spPr>
        <p:txBody>
          <a:bodyPr wrap="square" lIns="0" tIns="0" rIns="0" bIns="0" rtlCol="0"/>
          <a:lstStyle/>
          <a:p/>
        </p:txBody>
      </p:sp>
      <p:sp>
        <p:nvSpPr>
          <p:cNvPr id="92" name="object 92"/>
          <p:cNvSpPr/>
          <p:nvPr/>
        </p:nvSpPr>
        <p:spPr>
          <a:xfrm>
            <a:off x="7462278" y="2423693"/>
            <a:ext cx="257175" cy="3080385"/>
          </a:xfrm>
          <a:custGeom>
            <a:rect l="l" t="t" r="r" b="b"/>
            <a:pathLst>
              <a:path w="257175" h="3080385">
                <a:moveTo>
                  <a:pt x="256641" y="0"/>
                </a:moveTo>
                <a:lnTo>
                  <a:pt x="0" y="0"/>
                </a:lnTo>
                <a:lnTo>
                  <a:pt x="0" y="3080092"/>
                </a:lnTo>
                <a:lnTo>
                  <a:pt x="256641" y="3080092"/>
                </a:lnTo>
                <a:lnTo>
                  <a:pt x="256641" y="0"/>
                </a:lnTo>
                <a:close/>
              </a:path>
            </a:pathLst>
          </a:custGeom>
          <a:solidFill>
            <a:srgbClr val="D2B8A6"/>
          </a:solidFill>
        </p:spPr>
        <p:txBody>
          <a:bodyPr wrap="square" lIns="0" tIns="0" rIns="0" bIns="0" rtlCol="0"/>
          <a:lstStyle/>
          <a:p/>
        </p:txBody>
      </p:sp>
      <p:sp>
        <p:nvSpPr>
          <p:cNvPr id="93" name="object 93"/>
          <p:cNvSpPr/>
          <p:nvPr/>
        </p:nvSpPr>
        <p:spPr>
          <a:xfrm>
            <a:off x="6565671" y="2594571"/>
            <a:ext cx="255270" cy="2909570"/>
          </a:xfrm>
          <a:custGeom>
            <a:rect l="l" t="t" r="r" b="b"/>
            <a:pathLst>
              <a:path w="255270" h="2909570">
                <a:moveTo>
                  <a:pt x="254990" y="0"/>
                </a:moveTo>
                <a:lnTo>
                  <a:pt x="0" y="0"/>
                </a:lnTo>
                <a:lnTo>
                  <a:pt x="0" y="2909201"/>
                </a:lnTo>
                <a:lnTo>
                  <a:pt x="254990" y="2909201"/>
                </a:lnTo>
                <a:lnTo>
                  <a:pt x="254990" y="0"/>
                </a:lnTo>
                <a:close/>
              </a:path>
            </a:pathLst>
          </a:custGeom>
          <a:solidFill>
            <a:srgbClr val="D2B8A6"/>
          </a:solidFill>
        </p:spPr>
        <p:txBody>
          <a:bodyPr wrap="square" lIns="0" tIns="0" rIns="0" bIns="0" rtlCol="0"/>
          <a:lstStyle/>
          <a:p/>
        </p:txBody>
      </p:sp>
      <p:sp>
        <p:nvSpPr>
          <p:cNvPr id="94" name="object 94"/>
          <p:cNvSpPr/>
          <p:nvPr/>
        </p:nvSpPr>
        <p:spPr>
          <a:xfrm>
            <a:off x="5667375" y="2765475"/>
            <a:ext cx="257175" cy="2738755"/>
          </a:xfrm>
          <a:custGeom>
            <a:rect l="l" t="t" r="r" b="b"/>
            <a:pathLst>
              <a:path w="257175" h="2738754">
                <a:moveTo>
                  <a:pt x="256641" y="0"/>
                </a:moveTo>
                <a:lnTo>
                  <a:pt x="0" y="0"/>
                </a:lnTo>
                <a:lnTo>
                  <a:pt x="0" y="2738310"/>
                </a:lnTo>
                <a:lnTo>
                  <a:pt x="256641" y="2738310"/>
                </a:lnTo>
                <a:lnTo>
                  <a:pt x="256641" y="0"/>
                </a:lnTo>
                <a:close/>
              </a:path>
            </a:pathLst>
          </a:custGeom>
          <a:solidFill>
            <a:srgbClr val="D2B8A6"/>
          </a:solidFill>
        </p:spPr>
        <p:txBody>
          <a:bodyPr wrap="square" lIns="0" tIns="0" rIns="0" bIns="0" rtlCol="0"/>
          <a:lstStyle/>
          <a:p/>
        </p:txBody>
      </p:sp>
      <p:sp>
        <p:nvSpPr>
          <p:cNvPr id="95" name="object 95"/>
          <p:cNvSpPr/>
          <p:nvPr/>
        </p:nvSpPr>
        <p:spPr>
          <a:xfrm>
            <a:off x="4770754" y="2936354"/>
            <a:ext cx="257175" cy="2567940"/>
          </a:xfrm>
          <a:custGeom>
            <a:rect l="l" t="t" r="r" b="b"/>
            <a:pathLst>
              <a:path w="257175" h="2567940">
                <a:moveTo>
                  <a:pt x="256641" y="0"/>
                </a:moveTo>
                <a:lnTo>
                  <a:pt x="0" y="0"/>
                </a:lnTo>
                <a:lnTo>
                  <a:pt x="0" y="2567432"/>
                </a:lnTo>
                <a:lnTo>
                  <a:pt x="256641" y="2567432"/>
                </a:lnTo>
                <a:lnTo>
                  <a:pt x="256641" y="0"/>
                </a:lnTo>
                <a:close/>
              </a:path>
            </a:pathLst>
          </a:custGeom>
          <a:solidFill>
            <a:srgbClr val="D2B8A6"/>
          </a:solidFill>
        </p:spPr>
        <p:txBody>
          <a:bodyPr wrap="square" lIns="0" tIns="0" rIns="0" bIns="0" rtlCol="0"/>
          <a:lstStyle/>
          <a:p/>
        </p:txBody>
      </p:sp>
      <p:sp>
        <p:nvSpPr>
          <p:cNvPr id="96" name="object 96"/>
          <p:cNvSpPr/>
          <p:nvPr/>
        </p:nvSpPr>
        <p:spPr>
          <a:xfrm>
            <a:off x="3874134" y="2936354"/>
            <a:ext cx="257175" cy="2567940"/>
          </a:xfrm>
          <a:custGeom>
            <a:rect l="l" t="t" r="r" b="b"/>
            <a:pathLst>
              <a:path w="257175" h="2567940">
                <a:moveTo>
                  <a:pt x="256641" y="0"/>
                </a:moveTo>
                <a:lnTo>
                  <a:pt x="0" y="0"/>
                </a:lnTo>
                <a:lnTo>
                  <a:pt x="0" y="2567432"/>
                </a:lnTo>
                <a:lnTo>
                  <a:pt x="256641" y="2567432"/>
                </a:lnTo>
                <a:lnTo>
                  <a:pt x="256641" y="0"/>
                </a:lnTo>
                <a:close/>
              </a:path>
            </a:pathLst>
          </a:custGeom>
          <a:solidFill>
            <a:srgbClr val="D2B8A6"/>
          </a:solidFill>
        </p:spPr>
        <p:txBody>
          <a:bodyPr wrap="square" lIns="0" tIns="0" rIns="0" bIns="0" rtlCol="0"/>
          <a:lstStyle/>
          <a:p/>
        </p:txBody>
      </p:sp>
      <p:sp>
        <p:nvSpPr>
          <p:cNvPr id="97" name="object 97"/>
          <p:cNvSpPr/>
          <p:nvPr/>
        </p:nvSpPr>
        <p:spPr>
          <a:xfrm>
            <a:off x="2977527" y="3278136"/>
            <a:ext cx="257175" cy="2225675"/>
          </a:xfrm>
          <a:custGeom>
            <a:rect l="l" t="t" r="r" b="b"/>
            <a:pathLst>
              <a:path w="257175" h="2225675">
                <a:moveTo>
                  <a:pt x="256641" y="0"/>
                </a:moveTo>
                <a:lnTo>
                  <a:pt x="0" y="0"/>
                </a:lnTo>
                <a:lnTo>
                  <a:pt x="0" y="2225662"/>
                </a:lnTo>
                <a:lnTo>
                  <a:pt x="256641" y="2225662"/>
                </a:lnTo>
                <a:lnTo>
                  <a:pt x="256641" y="0"/>
                </a:lnTo>
                <a:close/>
              </a:path>
            </a:pathLst>
          </a:custGeom>
          <a:solidFill>
            <a:srgbClr val="D2B8A6"/>
          </a:solidFill>
        </p:spPr>
        <p:txBody>
          <a:bodyPr wrap="square" lIns="0" tIns="0" rIns="0" bIns="0" rtlCol="0"/>
          <a:lstStyle/>
          <a:p/>
        </p:txBody>
      </p:sp>
      <p:sp>
        <p:nvSpPr>
          <p:cNvPr id="98" name="object 98"/>
          <p:cNvSpPr/>
          <p:nvPr/>
        </p:nvSpPr>
        <p:spPr>
          <a:xfrm>
            <a:off x="2080895" y="3278136"/>
            <a:ext cx="255270" cy="2225675"/>
          </a:xfrm>
          <a:custGeom>
            <a:rect l="l" t="t" r="r" b="b"/>
            <a:pathLst>
              <a:path w="255269" h="2225675">
                <a:moveTo>
                  <a:pt x="254990" y="0"/>
                </a:moveTo>
                <a:lnTo>
                  <a:pt x="0" y="0"/>
                </a:lnTo>
                <a:lnTo>
                  <a:pt x="0" y="2225662"/>
                </a:lnTo>
                <a:lnTo>
                  <a:pt x="254990" y="2225662"/>
                </a:lnTo>
                <a:lnTo>
                  <a:pt x="254990" y="0"/>
                </a:lnTo>
                <a:close/>
              </a:path>
            </a:pathLst>
          </a:custGeom>
          <a:solidFill>
            <a:srgbClr val="D2B8A6"/>
          </a:solidFill>
        </p:spPr>
        <p:txBody>
          <a:bodyPr wrap="square" lIns="0" tIns="0" rIns="0" bIns="0" rtlCol="0"/>
          <a:lstStyle/>
          <a:p/>
        </p:txBody>
      </p:sp>
      <p:sp>
        <p:nvSpPr>
          <p:cNvPr id="99" name="object 99"/>
          <p:cNvSpPr/>
          <p:nvPr/>
        </p:nvSpPr>
        <p:spPr>
          <a:xfrm>
            <a:off x="1182624" y="3449015"/>
            <a:ext cx="257175" cy="2054860"/>
          </a:xfrm>
          <a:custGeom>
            <a:rect l="l" t="t" r="r" b="b"/>
            <a:pathLst>
              <a:path w="257175" h="2054860">
                <a:moveTo>
                  <a:pt x="256641" y="0"/>
                </a:moveTo>
                <a:lnTo>
                  <a:pt x="0" y="0"/>
                </a:lnTo>
                <a:lnTo>
                  <a:pt x="0" y="2054758"/>
                </a:lnTo>
                <a:lnTo>
                  <a:pt x="256641" y="2054758"/>
                </a:lnTo>
                <a:lnTo>
                  <a:pt x="256641" y="0"/>
                </a:lnTo>
                <a:close/>
              </a:path>
            </a:pathLst>
          </a:custGeom>
          <a:solidFill>
            <a:srgbClr val="D2B8A6"/>
          </a:solidFill>
        </p:spPr>
        <p:txBody>
          <a:bodyPr wrap="square" lIns="0" tIns="0" rIns="0" bIns="0" rtlCol="0"/>
          <a:lstStyle/>
          <a:p/>
        </p:txBody>
      </p:sp>
      <p:sp>
        <p:nvSpPr>
          <p:cNvPr id="100" name="object 100"/>
          <p:cNvSpPr/>
          <p:nvPr/>
        </p:nvSpPr>
        <p:spPr>
          <a:xfrm>
            <a:off x="9512172" y="2079866"/>
            <a:ext cx="257175" cy="3423920"/>
          </a:xfrm>
          <a:custGeom>
            <a:rect l="l" t="t" r="r" b="b"/>
            <a:pathLst>
              <a:path w="257175" h="3423920">
                <a:moveTo>
                  <a:pt x="256641" y="0"/>
                </a:moveTo>
                <a:lnTo>
                  <a:pt x="0" y="0"/>
                </a:lnTo>
                <a:lnTo>
                  <a:pt x="0" y="3423920"/>
                </a:lnTo>
                <a:lnTo>
                  <a:pt x="256641" y="3423920"/>
                </a:lnTo>
                <a:lnTo>
                  <a:pt x="256641" y="0"/>
                </a:lnTo>
                <a:close/>
              </a:path>
            </a:pathLst>
          </a:custGeom>
          <a:solidFill>
            <a:srgbClr val="40798D"/>
          </a:solidFill>
        </p:spPr>
        <p:txBody>
          <a:bodyPr wrap="square" lIns="0" tIns="0" rIns="0" bIns="0" rtlCol="0"/>
          <a:lstStyle/>
          <a:p/>
        </p:txBody>
      </p:sp>
      <p:sp>
        <p:nvSpPr>
          <p:cNvPr id="101" name="object 101"/>
          <p:cNvSpPr/>
          <p:nvPr/>
        </p:nvSpPr>
        <p:spPr>
          <a:xfrm>
            <a:off x="8615540" y="2079866"/>
            <a:ext cx="255270" cy="3423920"/>
          </a:xfrm>
          <a:custGeom>
            <a:rect l="l" t="t" r="r" b="b"/>
            <a:pathLst>
              <a:path w="255270" h="3423920">
                <a:moveTo>
                  <a:pt x="254990" y="0"/>
                </a:moveTo>
                <a:lnTo>
                  <a:pt x="0" y="0"/>
                </a:lnTo>
                <a:lnTo>
                  <a:pt x="0" y="3423920"/>
                </a:lnTo>
                <a:lnTo>
                  <a:pt x="254990" y="3423920"/>
                </a:lnTo>
                <a:lnTo>
                  <a:pt x="254990" y="0"/>
                </a:lnTo>
                <a:close/>
              </a:path>
            </a:pathLst>
          </a:custGeom>
          <a:solidFill>
            <a:srgbClr val="40798D"/>
          </a:solidFill>
        </p:spPr>
        <p:txBody>
          <a:bodyPr wrap="square" lIns="0" tIns="0" rIns="0" bIns="0" rtlCol="0"/>
          <a:lstStyle/>
          <a:p/>
        </p:txBody>
      </p:sp>
      <p:sp>
        <p:nvSpPr>
          <p:cNvPr id="102" name="object 102"/>
          <p:cNvSpPr/>
          <p:nvPr/>
        </p:nvSpPr>
        <p:spPr>
          <a:xfrm>
            <a:off x="7718932" y="2678988"/>
            <a:ext cx="255270" cy="2825115"/>
          </a:xfrm>
          <a:custGeom>
            <a:rect l="l" t="t" r="r" b="b"/>
            <a:pathLst>
              <a:path w="255270" h="2825115">
                <a:moveTo>
                  <a:pt x="254990" y="0"/>
                </a:moveTo>
                <a:lnTo>
                  <a:pt x="0" y="0"/>
                </a:lnTo>
                <a:lnTo>
                  <a:pt x="0" y="2824797"/>
                </a:lnTo>
                <a:lnTo>
                  <a:pt x="254990" y="2824797"/>
                </a:lnTo>
                <a:lnTo>
                  <a:pt x="254990" y="0"/>
                </a:lnTo>
                <a:close/>
              </a:path>
            </a:pathLst>
          </a:custGeom>
          <a:solidFill>
            <a:srgbClr val="40798D"/>
          </a:solidFill>
        </p:spPr>
        <p:txBody>
          <a:bodyPr wrap="square" lIns="0" tIns="0" rIns="0" bIns="0" rtlCol="0"/>
          <a:lstStyle/>
          <a:p/>
        </p:txBody>
      </p:sp>
      <p:sp>
        <p:nvSpPr>
          <p:cNvPr id="103" name="object 103"/>
          <p:cNvSpPr/>
          <p:nvPr/>
        </p:nvSpPr>
        <p:spPr>
          <a:xfrm>
            <a:off x="6820649" y="2464866"/>
            <a:ext cx="257175" cy="3039110"/>
          </a:xfrm>
          <a:custGeom>
            <a:rect l="l" t="t" r="r" b="b"/>
            <a:pathLst>
              <a:path w="257175" h="3039110">
                <a:moveTo>
                  <a:pt x="256641" y="0"/>
                </a:moveTo>
                <a:lnTo>
                  <a:pt x="0" y="0"/>
                </a:lnTo>
                <a:lnTo>
                  <a:pt x="0" y="3038906"/>
                </a:lnTo>
                <a:lnTo>
                  <a:pt x="256641" y="3038906"/>
                </a:lnTo>
                <a:lnTo>
                  <a:pt x="256641" y="0"/>
                </a:lnTo>
                <a:close/>
              </a:path>
            </a:pathLst>
          </a:custGeom>
          <a:solidFill>
            <a:srgbClr val="40798D"/>
          </a:solidFill>
        </p:spPr>
        <p:txBody>
          <a:bodyPr wrap="square" lIns="0" tIns="0" rIns="0" bIns="0" rtlCol="0"/>
          <a:lstStyle/>
          <a:p/>
        </p:txBody>
      </p:sp>
      <p:sp>
        <p:nvSpPr>
          <p:cNvPr id="104" name="object 104"/>
          <p:cNvSpPr/>
          <p:nvPr/>
        </p:nvSpPr>
        <p:spPr>
          <a:xfrm>
            <a:off x="5924029" y="3064014"/>
            <a:ext cx="257175" cy="2440305"/>
          </a:xfrm>
          <a:custGeom>
            <a:rect l="l" t="t" r="r" b="b"/>
            <a:pathLst>
              <a:path w="257175" h="2440304">
                <a:moveTo>
                  <a:pt x="256641" y="0"/>
                </a:moveTo>
                <a:lnTo>
                  <a:pt x="0" y="0"/>
                </a:lnTo>
                <a:lnTo>
                  <a:pt x="0" y="2439784"/>
                </a:lnTo>
                <a:lnTo>
                  <a:pt x="256641" y="2439784"/>
                </a:lnTo>
                <a:lnTo>
                  <a:pt x="256641" y="0"/>
                </a:lnTo>
                <a:close/>
              </a:path>
            </a:pathLst>
          </a:custGeom>
          <a:solidFill>
            <a:srgbClr val="40798D"/>
          </a:solidFill>
        </p:spPr>
        <p:txBody>
          <a:bodyPr wrap="square" lIns="0" tIns="0" rIns="0" bIns="0" rtlCol="0"/>
          <a:lstStyle/>
          <a:p/>
        </p:txBody>
      </p:sp>
      <p:sp>
        <p:nvSpPr>
          <p:cNvPr id="105" name="object 105"/>
          <p:cNvSpPr/>
          <p:nvPr/>
        </p:nvSpPr>
        <p:spPr>
          <a:xfrm>
            <a:off x="4130789" y="1952205"/>
            <a:ext cx="257175" cy="3552190"/>
          </a:xfrm>
          <a:custGeom>
            <a:rect l="l" t="t" r="r" b="b"/>
            <a:pathLst>
              <a:path w="257175" h="3552190">
                <a:moveTo>
                  <a:pt x="256641" y="0"/>
                </a:moveTo>
                <a:lnTo>
                  <a:pt x="0" y="0"/>
                </a:lnTo>
                <a:lnTo>
                  <a:pt x="0" y="3551567"/>
                </a:lnTo>
                <a:lnTo>
                  <a:pt x="256641" y="3551567"/>
                </a:lnTo>
                <a:lnTo>
                  <a:pt x="256641" y="0"/>
                </a:lnTo>
                <a:close/>
              </a:path>
            </a:pathLst>
          </a:custGeom>
          <a:solidFill>
            <a:srgbClr val="40798D"/>
          </a:solidFill>
        </p:spPr>
        <p:txBody>
          <a:bodyPr wrap="square" lIns="0" tIns="0" rIns="0" bIns="0" rtlCol="0"/>
          <a:lstStyle/>
          <a:p/>
        </p:txBody>
      </p:sp>
      <p:sp>
        <p:nvSpPr>
          <p:cNvPr id="106" name="object 106"/>
          <p:cNvSpPr/>
          <p:nvPr/>
        </p:nvSpPr>
        <p:spPr>
          <a:xfrm>
            <a:off x="2335885" y="2551341"/>
            <a:ext cx="257175" cy="2952750"/>
          </a:xfrm>
          <a:custGeom>
            <a:rect l="l" t="t" r="r" b="b"/>
            <a:pathLst>
              <a:path w="257175" h="2952750">
                <a:moveTo>
                  <a:pt x="256641" y="0"/>
                </a:moveTo>
                <a:lnTo>
                  <a:pt x="0" y="0"/>
                </a:lnTo>
                <a:lnTo>
                  <a:pt x="0" y="2952445"/>
                </a:lnTo>
                <a:lnTo>
                  <a:pt x="256641" y="2952445"/>
                </a:lnTo>
                <a:lnTo>
                  <a:pt x="256641" y="0"/>
                </a:lnTo>
                <a:close/>
              </a:path>
            </a:pathLst>
          </a:custGeom>
          <a:solidFill>
            <a:srgbClr val="40798D"/>
          </a:solidFill>
        </p:spPr>
        <p:txBody>
          <a:bodyPr wrap="square" lIns="0" tIns="0" rIns="0" bIns="0" rtlCol="0"/>
          <a:lstStyle/>
          <a:p/>
        </p:txBody>
      </p:sp>
      <p:sp>
        <p:nvSpPr>
          <p:cNvPr id="107" name="object 107"/>
          <p:cNvSpPr/>
          <p:nvPr/>
        </p:nvSpPr>
        <p:spPr>
          <a:xfrm>
            <a:off x="1439265" y="3407841"/>
            <a:ext cx="257175" cy="2096135"/>
          </a:xfrm>
          <a:custGeom>
            <a:rect l="l" t="t" r="r" b="b"/>
            <a:pathLst>
              <a:path w="257175" h="2096135">
                <a:moveTo>
                  <a:pt x="256641" y="0"/>
                </a:moveTo>
                <a:lnTo>
                  <a:pt x="0" y="0"/>
                </a:lnTo>
                <a:lnTo>
                  <a:pt x="0" y="2095944"/>
                </a:lnTo>
                <a:lnTo>
                  <a:pt x="256641" y="2095944"/>
                </a:lnTo>
                <a:lnTo>
                  <a:pt x="256641" y="0"/>
                </a:lnTo>
                <a:close/>
              </a:path>
            </a:pathLst>
          </a:custGeom>
          <a:solidFill>
            <a:srgbClr val="40798D"/>
          </a:solidFill>
        </p:spPr>
        <p:txBody>
          <a:bodyPr wrap="square" lIns="0" tIns="0" rIns="0" bIns="0" rtlCol="0"/>
          <a:lstStyle/>
          <a:p/>
        </p:txBody>
      </p:sp>
      <p:sp>
        <p:nvSpPr>
          <p:cNvPr id="108" name="object 108"/>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10" name="object 110"/>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16</a:t>
            </a:fld>
          </a:p>
        </p:txBody>
      </p:sp>
      <p:sp>
        <p:nvSpPr>
          <p:cNvPr id="109" name="object 109"/>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131E28"/>
                </a:solidFill>
                <a:latin typeface="宋体"/>
                <a:cs typeface="宋体"/>
              </a:rPr>
              <a:t>目录</a:t>
            </a:r>
            <a:r>
              <a:rPr sz="1000" spc="-340">
                <a:solidFill>
                  <a:srgbClr val="131E28"/>
                </a:solidFill>
                <a:latin typeface="宋体"/>
                <a:cs typeface="宋体"/>
              </a:rPr>
              <a:t> </a:t>
            </a:r>
            <a:r>
              <a:rPr sz="1500" b="1" spc="-434" baseline="5555">
                <a:solidFill>
                  <a:srgbClr val="E30413"/>
                </a:solidFill>
                <a:latin typeface="Calibri"/>
                <a:cs typeface="Calibri"/>
              </a:rPr>
              <a:t>→</a:t>
            </a:r>
            <a:endParaRPr sz="1500" baseline="5555">
              <a:latin typeface="Calibri"/>
              <a:cs typeface="Calibri"/>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object 2"/>
          <p:cNvSpPr/>
          <p:nvPr/>
        </p:nvSpPr>
        <p:spPr>
          <a:xfrm>
            <a:off x="1254683" y="12"/>
            <a:ext cx="9437319" cy="7559991"/>
          </a:xfrm>
          <a:prstGeom prst="rect">
            <a:avLst/>
          </a:prstGeom>
          <a:blipFill>
            <a:blip r:embed="rId2"/>
            <a:stretch>
              <a:fillRect/>
            </a:stretch>
          </a:blipFill>
        </p:spPr>
        <p:txBody>
          <a:bodyPr wrap="square" lIns="0" tIns="0" rIns="0" bIns="0" rtlCol="0"/>
          <a:lstStyle/>
          <a:p/>
        </p:txBody>
      </p:sp>
      <p:sp>
        <p:nvSpPr>
          <p:cNvPr id="3" name="object 3"/>
          <p:cNvSpPr/>
          <p:nvPr/>
        </p:nvSpPr>
        <p:spPr>
          <a:xfrm>
            <a:off x="0" y="0"/>
            <a:ext cx="10692130" cy="7560309"/>
          </a:xfrm>
          <a:custGeom>
            <a:rect l="l" t="t" r="r" b="b"/>
            <a:pathLst>
              <a:path w="10692130" h="7560309">
                <a:moveTo>
                  <a:pt x="0" y="7560005"/>
                </a:moveTo>
                <a:lnTo>
                  <a:pt x="10692003" y="7560005"/>
                </a:lnTo>
                <a:lnTo>
                  <a:pt x="10692003" y="0"/>
                </a:lnTo>
                <a:lnTo>
                  <a:pt x="0" y="0"/>
                </a:lnTo>
                <a:lnTo>
                  <a:pt x="0" y="7560005"/>
                </a:lnTo>
                <a:close/>
              </a:path>
            </a:pathLst>
          </a:custGeom>
          <a:solidFill>
            <a:srgbClr val="BD1E28">
              <a:alpha val="59999"/>
            </a:srgbClr>
          </a:solidFill>
        </p:spPr>
        <p:txBody>
          <a:bodyPr wrap="square" lIns="0" tIns="0" rIns="0" bIns="0" rtlCol="0"/>
          <a:lstStyle/>
          <a:p/>
        </p:txBody>
      </p:sp>
      <p:sp>
        <p:nvSpPr>
          <p:cNvPr id="4" name="object 4"/>
          <p:cNvSpPr txBox="1">
            <a:spLocks noGrp="1"/>
          </p:cNvSpPr>
          <p:nvPr>
            <p:ph type="title"/>
          </p:nvPr>
        </p:nvSpPr>
        <p:spPr>
          <a:xfrm>
            <a:off x="501900" y="1179185"/>
            <a:ext cx="3216275" cy="513080"/>
          </a:xfrm>
          <a:prstGeom prst="rect">
            <a:avLst/>
          </a:prstGeom>
        </p:spPr>
        <p:txBody>
          <a:bodyPr vert="horz" wrap="square" lIns="0" tIns="12700" rIns="0" bIns="0" rtlCol="0">
            <a:spAutoFit/>
          </a:bodyPr>
          <a:lstStyle/>
          <a:p>
            <a:pPr marL="38100">
              <a:lnSpc>
                <a:spcPct val="100000"/>
              </a:lnSpc>
              <a:spcBef>
                <a:spcPts val="100"/>
              </a:spcBef>
            </a:pPr>
            <a:r>
              <a:rPr spc="-3200">
                <a:solidFill>
                  <a:srgbClr val="FFFFFF"/>
                </a:solidFill>
              </a:rPr>
              <a:t>装</a:t>
            </a:r>
            <a:r>
              <a:rPr sz="4800" spc="-30" baseline="-66840">
                <a:solidFill>
                  <a:srgbClr val="FFFFFF"/>
                </a:solidFill>
              </a:rPr>
              <a:t>成</a:t>
            </a:r>
            <a:r>
              <a:rPr sz="3200" spc="-3170">
                <a:solidFill>
                  <a:srgbClr val="FFFFFF"/>
                </a:solidFill>
              </a:rPr>
              <a:t>修</a:t>
            </a:r>
            <a:r>
              <a:rPr sz="4800" spc="-240" baseline="-66840">
                <a:solidFill>
                  <a:srgbClr val="FFFFFF"/>
                </a:solidFill>
              </a:rPr>
              <a:t>本</a:t>
            </a:r>
            <a:r>
              <a:rPr sz="3200" spc="-3045">
                <a:solidFill>
                  <a:srgbClr val="FFFFFF"/>
                </a:solidFill>
              </a:rPr>
              <a:t>您</a:t>
            </a:r>
            <a:r>
              <a:rPr sz="4800" spc="-367" baseline="-66840">
                <a:solidFill>
                  <a:srgbClr val="FFFFFF"/>
                </a:solidFill>
              </a:rPr>
              <a:t>将</a:t>
            </a:r>
            <a:r>
              <a:rPr sz="3200" spc="-2975">
                <a:solidFill>
                  <a:srgbClr val="FFFFFF"/>
                </a:solidFill>
              </a:rPr>
              <a:t>的</a:t>
            </a:r>
            <a:r>
              <a:rPr sz="4800" spc="-494" baseline="-66840">
                <a:solidFill>
                  <a:srgbClr val="FFFFFF"/>
                </a:solidFill>
              </a:rPr>
              <a:t>是</a:t>
            </a:r>
            <a:r>
              <a:rPr sz="3200" spc="-2930">
                <a:solidFill>
                  <a:srgbClr val="FFFFFF"/>
                </a:solidFill>
              </a:rPr>
              <a:t>办</a:t>
            </a:r>
            <a:r>
              <a:rPr sz="4800" spc="-592" baseline="-66840">
                <a:solidFill>
                  <a:srgbClr val="FFFFFF"/>
                </a:solidFill>
              </a:rPr>
              <a:t>多</a:t>
            </a:r>
            <a:r>
              <a:rPr sz="3200" spc="-2845">
                <a:solidFill>
                  <a:srgbClr val="FFFFFF"/>
                </a:solidFill>
              </a:rPr>
              <a:t>公</a:t>
            </a:r>
            <a:r>
              <a:rPr sz="4800" spc="-652" baseline="-66840">
                <a:solidFill>
                  <a:srgbClr val="FFFFFF"/>
                </a:solidFill>
              </a:rPr>
              <a:t>少</a:t>
            </a:r>
            <a:r>
              <a:rPr sz="3200" spc="-3020">
                <a:solidFill>
                  <a:srgbClr val="FFFFFF"/>
                </a:solidFill>
              </a:rPr>
              <a:t>室</a:t>
            </a:r>
            <a:r>
              <a:rPr sz="4800" spc="-525" baseline="-66840">
                <a:solidFill>
                  <a:srgbClr val="FFFFFF"/>
                </a:solidFill>
              </a:rPr>
              <a:t>？</a:t>
            </a:r>
            <a:r>
              <a:rPr sz="3200" spc="-350">
                <a:solidFill>
                  <a:srgbClr val="FFFFFF"/>
                </a:solidFill>
              </a:rPr>
              <a:t>：</a:t>
            </a:r>
            <a:endParaRPr sz="3200"/>
          </a:p>
        </p:txBody>
      </p:sp>
      <p:sp>
        <p:nvSpPr>
          <p:cNvPr id="5" name="object 5"/>
          <p:cNvSpPr txBox="1"/>
          <p:nvPr/>
        </p:nvSpPr>
        <p:spPr>
          <a:xfrm>
            <a:off x="527300" y="2401145"/>
            <a:ext cx="2805430" cy="482600"/>
          </a:xfrm>
          <a:prstGeom prst="rect">
            <a:avLst/>
          </a:prstGeom>
        </p:spPr>
        <p:txBody>
          <a:bodyPr vert="horz" wrap="square" lIns="0" tIns="12700" rIns="0" bIns="0" rtlCol="0">
            <a:spAutoFit/>
          </a:bodyPr>
          <a:lstStyle/>
          <a:p>
            <a:pPr marL="12700" marR="5080">
              <a:lnSpc>
                <a:spcPct val="136400"/>
              </a:lnSpc>
              <a:spcBef>
                <a:spcPts val="100"/>
              </a:spcBef>
            </a:pPr>
            <a:r>
              <a:rPr sz="1100" spc="20">
                <a:solidFill>
                  <a:srgbClr val="FFFFFF"/>
                </a:solidFill>
                <a:latin typeface="宋体"/>
                <a:cs typeface="宋体"/>
              </a:rPr>
              <a:t>我们计算了前卫</a:t>
            </a:r>
            <a:r>
              <a:rPr sz="1100" spc="10">
                <a:solidFill>
                  <a:srgbClr val="FFFFFF"/>
                </a:solidFill>
                <a:latin typeface="宋体"/>
                <a:cs typeface="宋体"/>
              </a:rPr>
              <a:t>式</a:t>
            </a:r>
            <a:r>
              <a:rPr sz="1100" spc="-520">
                <a:solidFill>
                  <a:srgbClr val="FFFFFF"/>
                </a:solidFill>
                <a:latin typeface="宋体"/>
                <a:cs typeface="宋体"/>
              </a:rPr>
              <a:t>、</a:t>
            </a:r>
            <a:r>
              <a:rPr sz="1100" spc="20">
                <a:solidFill>
                  <a:srgbClr val="FFFFFF"/>
                </a:solidFill>
                <a:latin typeface="宋体"/>
                <a:cs typeface="宋体"/>
              </a:rPr>
              <a:t>现代式和传统式风格以及 不同规格或用途的装修成本</a:t>
            </a:r>
            <a:endParaRPr sz="1100">
              <a:latin typeface="宋体"/>
              <a:cs typeface="宋体"/>
            </a:endParaRPr>
          </a:p>
        </p:txBody>
      </p:sp>
      <p:sp>
        <p:nvSpPr>
          <p:cNvPr id="6" name="object 6"/>
          <p:cNvSpPr/>
          <p:nvPr/>
        </p:nvSpPr>
        <p:spPr>
          <a:xfrm>
            <a:off x="0" y="6522846"/>
            <a:ext cx="3128645" cy="274320"/>
          </a:xfrm>
          <a:custGeom>
            <a:rect l="l" t="t" r="r" b="b"/>
            <a:pathLst>
              <a:path w="3128645" h="274320">
                <a:moveTo>
                  <a:pt x="0" y="274319"/>
                </a:moveTo>
                <a:lnTo>
                  <a:pt x="3128581" y="274319"/>
                </a:lnTo>
                <a:lnTo>
                  <a:pt x="3128581" y="0"/>
                </a:lnTo>
                <a:lnTo>
                  <a:pt x="0" y="0"/>
                </a:lnTo>
                <a:lnTo>
                  <a:pt x="0" y="274319"/>
                </a:lnTo>
                <a:close/>
              </a:path>
            </a:pathLst>
          </a:custGeom>
          <a:solidFill>
            <a:srgbClr val="BD1E28"/>
          </a:solidFill>
        </p:spPr>
        <p:txBody>
          <a:bodyPr wrap="square" lIns="0" tIns="0" rIns="0" bIns="0" rtlCol="0"/>
          <a:lstStyle/>
          <a:p/>
        </p:txBody>
      </p:sp>
      <p:sp>
        <p:nvSpPr>
          <p:cNvPr id="7" name="object 7"/>
          <p:cNvSpPr txBox="1"/>
          <p:nvPr/>
        </p:nvSpPr>
        <p:spPr>
          <a:xfrm>
            <a:off x="803362" y="6574095"/>
            <a:ext cx="1797050" cy="162560"/>
          </a:xfrm>
          <a:prstGeom prst="rect">
            <a:avLst/>
          </a:prstGeom>
        </p:spPr>
        <p:txBody>
          <a:bodyPr vert="horz" wrap="square" lIns="0" tIns="12700" rIns="0" bIns="0" rtlCol="0">
            <a:spAutoFit/>
          </a:bodyPr>
          <a:lstStyle/>
          <a:p>
            <a:pPr marL="12700">
              <a:lnSpc>
                <a:spcPct val="100000"/>
              </a:lnSpc>
              <a:spcBef>
                <a:spcPts val="100"/>
              </a:spcBef>
            </a:pPr>
            <a:r>
              <a:rPr sz="900">
                <a:solidFill>
                  <a:srgbClr val="FFFFFF"/>
                </a:solidFill>
                <a:latin typeface="宋体"/>
                <a:cs typeface="宋体"/>
              </a:rPr>
              <a:t>仲量联行东京办公</a:t>
            </a:r>
            <a:r>
              <a:rPr sz="900" spc="-60">
                <a:solidFill>
                  <a:srgbClr val="FFFFFF"/>
                </a:solidFill>
                <a:latin typeface="宋体"/>
                <a:cs typeface="宋体"/>
              </a:rPr>
              <a:t>室</a:t>
            </a:r>
            <a:r>
              <a:rPr sz="900" spc="-395">
                <a:solidFill>
                  <a:srgbClr val="FFFFFF"/>
                </a:solidFill>
                <a:latin typeface="宋体"/>
                <a:cs typeface="宋体"/>
              </a:rPr>
              <a:t>，</a:t>
            </a:r>
            <a:r>
              <a:rPr sz="900">
                <a:solidFill>
                  <a:srgbClr val="FFFFFF"/>
                </a:solidFill>
                <a:latin typeface="宋体"/>
                <a:cs typeface="宋体"/>
              </a:rPr>
              <a:t>仲量联行设计</a:t>
            </a:r>
            <a:endParaRPr sz="900">
              <a:latin typeface="宋体"/>
              <a:cs typeface="宋体"/>
            </a:endParaRPr>
          </a:p>
        </p:txBody>
      </p:sp>
      <p:sp>
        <p:nvSpPr>
          <p:cNvPr id="8" name="object 8"/>
          <p:cNvSpPr/>
          <p:nvPr/>
        </p:nvSpPr>
        <p:spPr>
          <a:xfrm flipH="1">
            <a:off x="677505" y="6578633"/>
            <a:ext cx="0" cy="163195"/>
          </a:xfrm>
          <a:custGeom>
            <a:rect l="l" t="t" r="r" b="b"/>
            <a:pathLst>
              <a:path h="163195">
                <a:moveTo>
                  <a:pt x="0" y="0"/>
                </a:moveTo>
                <a:lnTo>
                  <a:pt x="0" y="162737"/>
                </a:lnTo>
              </a:path>
            </a:pathLst>
          </a:custGeom>
          <a:ln w="6350">
            <a:solidFill>
              <a:srgbClr val="E23BBD"/>
            </a:solidFill>
          </a:ln>
        </p:spPr>
        <p:txBody>
          <a:bodyPr wrap="square" lIns="0" tIns="0" rIns="0" bIns="0" rtlCol="0"/>
          <a:lstStyle/>
          <a:p/>
        </p:txBody>
      </p:sp>
      <p:sp>
        <p:nvSpPr>
          <p:cNvPr id="9" name="object 9"/>
          <p:cNvSpPr txBox="1"/>
          <p:nvPr/>
        </p:nvSpPr>
        <p:spPr>
          <a:xfrm>
            <a:off x="527300" y="449262"/>
            <a:ext cx="1880870" cy="185420"/>
          </a:xfrm>
          <a:prstGeom prst="rect">
            <a:avLst/>
          </a:prstGeom>
        </p:spPr>
        <p:txBody>
          <a:bodyPr vert="horz" wrap="square" lIns="0" tIns="12700" rIns="0" bIns="0" rtlCol="0">
            <a:spAutoFit/>
          </a:bodyPr>
          <a:lstStyle/>
          <a:p>
            <a:pPr marL="12700">
              <a:lnSpc>
                <a:spcPct val="100000"/>
              </a:lnSpc>
              <a:spcBef>
                <a:spcPts val="100"/>
              </a:spcBef>
            </a:pPr>
            <a:r>
              <a:rPr sz="1000">
                <a:solidFill>
                  <a:srgbClr val="E30413"/>
                </a:solidFill>
                <a:latin typeface="宋体"/>
                <a:cs typeface="宋体"/>
              </a:rPr>
              <a:t>亚太区装修成本指南</a:t>
            </a:r>
            <a:r>
              <a:rPr sz="1000" spc="-340">
                <a:solidFill>
                  <a:srgbClr val="E30413"/>
                </a:solidFill>
                <a:latin typeface="宋体"/>
                <a:cs typeface="宋体"/>
              </a:rPr>
              <a:t> </a:t>
            </a:r>
            <a:r>
              <a:rPr sz="1050" spc="-40">
                <a:solidFill>
                  <a:srgbClr val="E30413"/>
                </a:solidFill>
                <a:latin typeface="宋体"/>
                <a:cs typeface="宋体"/>
              </a:rPr>
              <a:t>2023/2024</a:t>
            </a:r>
            <a:r>
              <a:rPr sz="1000">
                <a:solidFill>
                  <a:srgbClr val="E30413"/>
                </a:solidFill>
                <a:latin typeface="宋体"/>
                <a:cs typeface="宋体"/>
              </a:rPr>
              <a:t>年</a:t>
            </a:r>
            <a:endParaRPr sz="1000">
              <a:latin typeface="宋体"/>
              <a:cs typeface="宋体"/>
            </a:endParaRPr>
          </a:p>
        </p:txBody>
      </p:sp>
      <p:sp>
        <p:nvSpPr>
          <p:cNvPr id="11" name="object 11"/>
          <p:cNvSpPr txBox="1">
            <a:spLocks noGrp="1"/>
          </p:cNvSpPr>
          <p:nvPr>
            <p:ph type="sldNum" sz="quarter" idx="7"/>
          </p:nvPr>
        </p:nvSpPr>
        <p:spPr>
          <a:prstGeom prst="rect">
            <a:avLst/>
          </a:prstGeom>
        </p:spPr>
        <p:txBody>
          <a:bodyPr vert="horz" wrap="square" lIns="0" tIns="10795" rIns="0" bIns="0" rtlCol="0">
            <a:spAutoFit/>
          </a:bodyPr>
          <a:lstStyle/>
          <a:p>
            <a:pPr marL="38100">
              <a:lnSpc>
                <a:spcPct val="100000"/>
              </a:lnSpc>
              <a:spcBef>
                <a:spcPts val="85"/>
              </a:spcBef>
            </a:pPr>
            <a:fld id="{81D60167-4931-47E6-BA6A-407CBD079E47}" type="slidenum">
              <a:rPr spc="-25"/>
              <a:t>17</a:t>
            </a:fld>
          </a:p>
        </p:txBody>
      </p:sp>
      <p:sp>
        <p:nvSpPr>
          <p:cNvPr id="10" name="object 10"/>
          <p:cNvSpPr txBox="1"/>
          <p:nvPr/>
        </p:nvSpPr>
        <p:spPr>
          <a:xfrm>
            <a:off x="9756137" y="459549"/>
            <a:ext cx="434340" cy="177800"/>
          </a:xfrm>
          <a:prstGeom prst="rect">
            <a:avLst/>
          </a:prstGeom>
        </p:spPr>
        <p:txBody>
          <a:bodyPr vert="horz" wrap="square" lIns="0" tIns="12700" rIns="0" bIns="0" rtlCol="0">
            <a:spAutoFit/>
          </a:bodyPr>
          <a:lstStyle/>
          <a:p>
            <a:pPr marL="38100">
              <a:lnSpc>
                <a:spcPct val="100000"/>
              </a:lnSpc>
              <a:spcBef>
                <a:spcPts val="100"/>
              </a:spcBef>
            </a:pPr>
            <a:r>
              <a:rPr sz="1000">
                <a:solidFill>
                  <a:srgbClr val="FFFFFF"/>
                </a:solidFill>
                <a:latin typeface="宋体"/>
                <a:cs typeface="宋体"/>
              </a:rPr>
              <a:t>目录</a:t>
            </a:r>
            <a:r>
              <a:rPr sz="1000" spc="-340">
                <a:solidFill>
                  <a:srgbClr val="FFFFFF"/>
                </a:solidFill>
                <a:latin typeface="宋体"/>
                <a:cs typeface="宋体"/>
              </a:rPr>
              <a:t> </a:t>
            </a:r>
            <a:r>
              <a:rPr sz="1500" b="1" spc="-434" baseline="5555">
                <a:solidFill>
                  <a:srgbClr val="FFFFFF"/>
                </a:solidFill>
                <a:latin typeface="Calibri"/>
                <a:cs typeface="Calibri"/>
              </a:rPr>
              <a:t>→</a:t>
            </a:r>
            <a:endParaRPr sz="1500" baseline="5555">
              <a:latin typeface="Calibri"/>
              <a:cs typeface="Calibri"/>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9423400" cy="629285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https://d.book118.com/305000332022011041</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D1C27"/>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385</Paragraphs>
  <Slides>18</Slides>
  <Notes>0</Notes>
  <TotalTime>1</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18</vt:i4>
      </vt:variant>
    </vt:vector>
  </HeadingPairs>
  <TitlesOfParts>
    <vt:vector baseType="lpstr" size="25">
      <vt:lpstr>Arial</vt:lpstr>
      <vt:lpstr>Calibri</vt:lpstr>
      <vt:lpstr>宋体</vt:lpstr>
      <vt:lpstr>Arial Narrow</vt:lpstr>
      <vt:lpstr>Century Gothic</vt:lpstr>
      <vt:lpstr>微软雅黑</vt:lpstr>
      <vt:lpstr>Office Theme</vt:lpstr>
      <vt:lpstr>PowerPoint Presentation</vt:lpstr>
      <vt:lpstr>目录	</vt:lpstr>
      <vt:lpstr>市场韧性凸显，但仍面临挑战</vt:lpstr>
      <vt:lpstr>核心观点</vt:lpstr>
      <vt:lpstr>PowerPoint Presentation</vt:lpstr>
      <vt:lpstr>PowerPoint Presentation</vt:lpstr>
      <vt:lpstr>PowerPoint Presentation</vt:lpstr>
      <vt:lpstr>PowerPoint Presentation</vt:lpstr>
      <vt:lpstr>装修成本跨城市比较</vt:lpstr>
      <vt:lpstr>租赁需求展现韧性</vt:lpstr>
      <vt:lpstr>PowerPoint Presentation</vt:lpstr>
      <vt:lpstr>PowerPoint Presentation</vt:lpstr>
      <vt:lpstr>PowerPoint Presentation</vt:lpstr>
      <vt:lpstr>PowerPoint Presentation</vt:lpstr>
      <vt:lpstr>PowerPoint Presentation</vt:lpstr>
      <vt:lpstr>PowerPoint Presentation</vt:lpstr>
      <vt:lpstr>装成修本您将的是办多公少室？：</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2024-09-01T12:35:08.717</cp:lastPrinted>
  <dcterms:created xsi:type="dcterms:W3CDTF">2024-09-01T04:35:08Z</dcterms:created>
  <dcterms:modified xsi:type="dcterms:W3CDTF">2024-09-01T04:35:13Z</dcterms:modified>
</cp:coreProperties>
</file>