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48A458D-C44E-4E5E-AF9E-02B329BBB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3F9065-9EF1-4692-82A0-FFB96C5EDE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C5F97A-DCF8-4C8D-9259-305BE7A94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3D59B6-D43C-41DC-8C51-2B26915701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DECF70-F0C4-4A8D-B206-9855ED683B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470C6F-8888-4554-B42A-85C2B15248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448D4E-B141-4AB1-B383-68C2CC73A0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E5711D-AD67-487E-B9DA-5F46A06ADE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B22140-A902-4B89-93E5-1CBF8D773C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AFBDC8-AF14-4F00-B8C3-8107FCE64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720898-DE81-4CF5-A0FA-87EB85366F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5001142143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端点检测与响应(EDR)技术</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EDR技术概述
 端点定义与分类
 检测机制与策略
 响应流程与框架
 数据收集与分析
 自动化与人工干预
 安全事件管理
 发展趋势与挑战</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EDR技术概述</a:t>
            </a:r>
          </a:p>
        </p:txBody>
      </p:sp>
      <p:sp>
        <p:nvSpPr>
          <p:cNvPr id="3" name="Subtitle 2"/>
          <p:cNvSpPr>
            <a:spLocks noGrp="1"/>
          </p:cNvSpPr>
          <p:nvPr>
            <p:ph type="subTitle" idx="1"/>
          </p:nvPr>
        </p:nvSpPr>
        <p:spPr/>
        <p:txBody>
          <a:bodyPr/>
          <a:lstStyle/>
          <a:p>
            <a:r>
              <a:t>端点检测与响应(EDR)技术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EDR技术概述</a:t>
            </a:r>
          </a:p>
        </p:txBody>
      </p:sp>
      <p:sp>
        <p:nvSpPr>
          <p:cNvPr id="3" name="Text Placeholder 2"/>
          <p:cNvSpPr>
            <a:spLocks noGrp="1"/>
          </p:cNvSpPr>
          <p:nvPr>
            <p:ph type="body" idx="1"/>
          </p:nvPr>
        </p:nvSpPr>
        <p:spPr/>
        <p:txBody>
          <a:bodyPr/>
          <a:lstStyle/>
          <a:p>
            <a:r>
              <a:t>EDR技术概述</a:t>
            </a:r>
          </a:p>
        </p:txBody>
      </p:sp>
      <p:sp>
        <p:nvSpPr>
          <p:cNvPr id="4" name="Content Placeholder 3"/>
          <p:cNvSpPr>
            <a:spLocks noGrp="1"/>
          </p:cNvSpPr>
          <p:nvPr>
            <p:ph sz="half" idx="2"/>
          </p:nvPr>
        </p:nvSpPr>
        <p:spPr/>
        <p:txBody>
          <a:bodyPr/>
          <a:lstStyle/>
          <a:p>
            <a:r>
              <a:t>1. EDR的定义与作用：端点检测与响应（Endpoint Detection and Response，简称EDR）是一种集威胁检测、分析、响应于一体的安全技术。它通过实时监控网络端点的行为，自动发现异常活动，并对已确认的安全事件进行快速响应和处理。</a:t>
            </a:r>
          </a:p>
          <a:p>
            <a:r>
              <a:t>2. EDR的发展背景：随着网络攻击手段的不断演变，传统的防火墙、入侵检测系统等安全防御措施已经难以应对复杂的威胁环境。EDR应运而生，旨在提供更全面、更主动的安全防护策略。</a:t>
            </a:r>
          </a:p>
          <a:p>
            <a:r>
              <a:t>3. EDR的关键能力：主要包括实时监控、威胁检测、数据分析、自动响应、事件调查和威胁狩猎等。通过这些能力的协同工作，EDR能够有效地识别潜在威胁并采取措施阻止其扩散。</a:t>
            </a:r>
          </a:p>
        </p:txBody>
      </p:sp>
      <p:sp>
        <p:nvSpPr>
          <p:cNvPr id="5" name="Text Placeholder 4"/>
          <p:cNvSpPr>
            <a:spLocks noGrp="1"/>
          </p:cNvSpPr>
          <p:nvPr>
            <p:ph type="body" idx="3"/>
          </p:nvPr>
        </p:nvSpPr>
        <p:spPr/>
        <p:txBody>
          <a:bodyPr/>
          <a:lstStyle/>
          <a:p>
            <a:r>
              <a:t>EDR技术架构</a:t>
            </a:r>
          </a:p>
        </p:txBody>
      </p:sp>
      <p:sp>
        <p:nvSpPr>
          <p:cNvPr id="6" name="Content Placeholder 5"/>
          <p:cNvSpPr>
            <a:spLocks noGrp="1"/>
          </p:cNvSpPr>
          <p:nvPr>
            <p:ph sz="half" idx="4"/>
          </p:nvPr>
        </p:nvSpPr>
        <p:spPr/>
        <p:txBody>
          <a:bodyPr/>
          <a:lstStyle/>
          <a:p>
            <a:r>
              <a:t>1. 数据收集层：负责从各种端点设备（如服务器、工作站、移动设备等）收集日志、性能指标和其他相关数据。</a:t>
            </a:r>
          </a:p>
          <a:p>
            <a:r>
              <a:t>2. 数据处理层：对收集到的数据进行预处理，包括清洗、归一化和特征提取等，为后续的分析和决策提供支持。</a:t>
            </a:r>
          </a:p>
          <a:p>
            <a:r>
              <a:t>3. 分析决策层：运用多种分析方法（如机器学习、人工智能等）对处理后的数据进行分析，以识别潜在的威胁和异常行为。</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EDR技术概述</a:t>
            </a:r>
          </a:p>
        </p:txBody>
      </p:sp>
      <p:sp>
        <p:nvSpPr>
          <p:cNvPr id="3" name="Text Placeholder 2"/>
          <p:cNvSpPr>
            <a:spLocks noGrp="1"/>
          </p:cNvSpPr>
          <p:nvPr>
            <p:ph type="body" idx="1"/>
          </p:nvPr>
        </p:nvSpPr>
        <p:spPr/>
        <p:txBody>
          <a:bodyPr/>
          <a:lstStyle/>
          <a:p>
            <a:r>
              <a:t>EDR技术实现</a:t>
            </a:r>
          </a:p>
        </p:txBody>
      </p:sp>
      <p:sp>
        <p:nvSpPr>
          <p:cNvPr id="4" name="Content Placeholder 3"/>
          <p:cNvSpPr>
            <a:spLocks noGrp="1"/>
          </p:cNvSpPr>
          <p:nvPr>
            <p:ph sz="half" idx="2"/>
          </p:nvPr>
        </p:nvSpPr>
        <p:spPr/>
        <p:txBody>
          <a:bodyPr/>
          <a:lstStyle/>
          <a:p>
            <a:r>
              <a:t>1. 端点传感器：部署在各类端点上，用于收集本地数据和监控系统行为。</a:t>
            </a:r>
          </a:p>
          <a:p>
            <a:r>
              <a:t>2. 安全操作中心：作为EDR系统的核心，集中管理所有端点的数据，并提供统一的威胁检测和响应平台。</a:t>
            </a:r>
          </a:p>
          <a:p>
            <a:r>
              <a:t>3. 自动化响应机制：一旦检测到威胁，EDR系统可以自动执行一系列预设的响应动作，如隔离受感染的端点、清除恶意软件等。</a:t>
            </a:r>
          </a:p>
        </p:txBody>
      </p:sp>
      <p:sp>
        <p:nvSpPr>
          <p:cNvPr id="5" name="Text Placeholder 4"/>
          <p:cNvSpPr>
            <a:spLocks noGrp="1"/>
          </p:cNvSpPr>
          <p:nvPr>
            <p:ph type="body" idx="3"/>
          </p:nvPr>
        </p:nvSpPr>
        <p:spPr/>
        <p:txBody>
          <a:bodyPr/>
          <a:lstStyle/>
          <a:p>
            <a:r>
              <a:t>EDR技术的优势</a:t>
            </a:r>
          </a:p>
        </p:txBody>
      </p:sp>
      <p:sp>
        <p:nvSpPr>
          <p:cNvPr id="6" name="Content Placeholder 5"/>
          <p:cNvSpPr>
            <a:spLocks noGrp="1"/>
          </p:cNvSpPr>
          <p:nvPr>
            <p:ph sz="half" idx="4"/>
          </p:nvPr>
        </p:nvSpPr>
        <p:spPr/>
        <p:txBody>
          <a:bodyPr/>
          <a:lstStyle/>
          <a:p>
            <a:r>
              <a:t>1. 提高威胁检测的准确性和效率：通过实时监控和分析，EDR能够更快地发现潜在威胁，降低误报率。</a:t>
            </a:r>
          </a:p>
          <a:p>
            <a:r>
              <a:t>2. 缩短响应时间：自动化响应机制使得安全团队能够在最短的时间内对安全事件作出反应，减少损失。</a:t>
            </a:r>
          </a:p>
          <a:p>
            <a:r>
              <a:t>3. 提升安全防护的整体效能：EDR与其他安全技术的融合使用，如入侵预防系统（IPS）、安全信息和事件管理（SIEM）等，共同构建更加坚固的安全防线。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EDR技术概述</a:t>
            </a:r>
          </a:p>
        </p:txBody>
      </p:sp>
      <p:sp>
        <p:nvSpPr>
          <p:cNvPr id="3" name="Text Placeholder 2"/>
          <p:cNvSpPr>
            <a:spLocks noGrp="1"/>
          </p:cNvSpPr>
          <p:nvPr>
            <p:ph type="body" idx="1"/>
          </p:nvPr>
        </p:nvSpPr>
        <p:spPr/>
        <p:txBody>
          <a:bodyPr/>
          <a:lstStyle/>
          <a:p>
            <a:r>
              <a:t>EDR技术的挑战</a:t>
            </a:r>
          </a:p>
        </p:txBody>
      </p:sp>
      <p:sp>
        <p:nvSpPr>
          <p:cNvPr id="4" name="Content Placeholder 3"/>
          <p:cNvSpPr>
            <a:spLocks noGrp="1"/>
          </p:cNvSpPr>
          <p:nvPr>
            <p:ph sz="half" idx="2"/>
          </p:nvPr>
        </p:nvSpPr>
        <p:spPr/>
        <p:txBody>
          <a:bodyPr/>
          <a:lstStyle/>
          <a:p>
            <a:r>
              <a:t>1. 数据隐私和安全问题：EDR需要收集和处理大量敏感数据，如何确保这些数据的安全和用户隐私是一个重要挑战。</a:t>
            </a:r>
          </a:p>
          <a:p>
            <a:r>
              <a:t>2. 技术和资源的投入：实施EDR需要较高的技术门槛和资源投入，包括专业的安全人员、持续的维护费用等。</a:t>
            </a:r>
          </a:p>
          <a:p>
            <a:r>
              <a:t>3. 应对高级持续性威胁（APT）的难度：面对高度隐蔽和复杂的高级威胁，EDR需要不断更新和完善其检测方法和响应策略。</a:t>
            </a:r>
          </a:p>
        </p:txBody>
      </p:sp>
      <p:sp>
        <p:nvSpPr>
          <p:cNvPr id="5" name="Text Placeholder 4"/>
          <p:cNvSpPr>
            <a:spLocks noGrp="1"/>
          </p:cNvSpPr>
          <p:nvPr>
            <p:ph type="body" idx="3"/>
          </p:nvPr>
        </p:nvSpPr>
        <p:spPr/>
        <p:txBody>
          <a:bodyPr/>
          <a:lstStyle/>
          <a:p>
            <a:r>
              <a:t>EDR技术的未来发展</a:t>
            </a:r>
          </a:p>
        </p:txBody>
      </p:sp>
      <p:sp>
        <p:nvSpPr>
          <p:cNvPr id="6" name="Content Placeholder 5"/>
          <p:cNvSpPr>
            <a:spLocks noGrp="1"/>
          </p:cNvSpPr>
          <p:nvPr>
            <p:ph sz="half" idx="4"/>
          </p:nvPr>
        </p:nvSpPr>
        <p:spPr/>
        <p:txBody>
          <a:bodyPr/>
          <a:lstStyle/>
          <a:p>
            <a:r>
              <a:t>1. 集成更多安全功能：未来的EDR系统将更加强调与其他安全技术的整合，形成一个全面的端到端安全防护体系。</a:t>
            </a:r>
          </a:p>
          <a:p>
            <a:r>
              <a:t>2. 智能化发展趋势：借助人工智能和机器学习等技术，EDR将不断提高威胁检测的智能程度，实现更精确的预测和预防。</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端点定义与分类</a:t>
            </a:r>
          </a:p>
        </p:txBody>
      </p:sp>
      <p:sp>
        <p:nvSpPr>
          <p:cNvPr id="3" name="Subtitle 2"/>
          <p:cNvSpPr>
            <a:spLocks noGrp="1"/>
          </p:cNvSpPr>
          <p:nvPr>
            <p:ph type="subTitle" idx="1"/>
          </p:nvPr>
        </p:nvSpPr>
        <p:spPr/>
        <p:txBody>
          <a:bodyPr/>
          <a:lstStyle/>
          <a:p>
            <a:r>
              <a:t>端点检测与响应(EDR)技术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端点定义与分类</a:t>
            </a:r>
          </a:p>
        </p:txBody>
      </p:sp>
      <p:sp>
        <p:nvSpPr>
          <p:cNvPr id="3" name="Text Placeholder 2"/>
          <p:cNvSpPr>
            <a:spLocks noGrp="1"/>
          </p:cNvSpPr>
          <p:nvPr>
            <p:ph type="body" idx="1"/>
          </p:nvPr>
        </p:nvSpPr>
        <p:spPr/>
        <p:txBody>
          <a:bodyPr/>
          <a:lstStyle/>
          <a:p>
            <a:r>
              <a:t>端点的定义：</a:t>
            </a:r>
          </a:p>
        </p:txBody>
      </p:sp>
      <p:sp>
        <p:nvSpPr>
          <p:cNvPr id="4" name="Content Placeholder 3"/>
          <p:cNvSpPr>
            <a:spLocks noGrp="1"/>
          </p:cNvSpPr>
          <p:nvPr>
            <p:ph sz="half" idx="2"/>
          </p:nvPr>
        </p:nvSpPr>
        <p:spPr/>
        <p:txBody>
          <a:bodyPr/>
          <a:lstStyle/>
          <a:p>
            <a:r>
              <a:t>1. 设备类型: 端点通常指的是企业网络中的各种计算设备，包括但不限于个人电脑、笔记本电脑、服务器、移动设备（如智能手机和平板电脑）以及物联网（IoT）设备。</a:t>
            </a:r>
          </a:p>
          <a:p>
            <a:r>
              <a:t>2. 软件应用: 端点也包括运行在这些设备上的操作系统、应用程序和网络浏览器等。</a:t>
            </a:r>
          </a:p>
          <a:p>
            <a:r>
              <a:t>3. 用户身份: 从广义上讲，端点还可以指代使用这些设备的用户，因为用户的行为和数据访问模式对于安全策略的实施至关重要。</a:t>
            </a:r>
          </a:p>
        </p:txBody>
      </p:sp>
      <p:sp>
        <p:nvSpPr>
          <p:cNvPr id="5" name="Text Placeholder 4"/>
          <p:cNvSpPr>
            <a:spLocks noGrp="1"/>
          </p:cNvSpPr>
          <p:nvPr>
            <p:ph type="body" idx="3"/>
          </p:nvPr>
        </p:nvSpPr>
        <p:spPr/>
        <p:txBody>
          <a:bodyPr/>
          <a:lstStyle/>
          <a:p>
            <a:r>
              <a:t>端点的分类：</a:t>
            </a:r>
          </a:p>
        </p:txBody>
      </p:sp>
      <p:sp>
        <p:nvSpPr>
          <p:cNvPr id="6" name="Content Placeholder 5"/>
          <p:cNvSpPr>
            <a:spLocks noGrp="1"/>
          </p:cNvSpPr>
          <p:nvPr>
            <p:ph sz="half" idx="4"/>
          </p:nvPr>
        </p:nvSpPr>
        <p:spPr/>
        <p:txBody>
          <a:bodyPr/>
          <a:lstStyle/>
          <a:p>
            <a:r>
              <a:t>1. 按设备类型分: 可以分为传统PC端点、移动端点和IoT端点。传统PC端点包括台式机和笔记本电脑；移动端点涵盖智能手机和平板电脑；而IoT端点则是指那些连网但非传统意义上的计算设备，如智能手表、智能家居设备等。</a:t>
            </a:r>
          </a:p>
          <a:p>
            <a:r>
              <a:t>2. 按操作系统和平台分: 可以划分为Windows端点、Mac端点、Linux端点、Android端点和iOS端点等。</a:t>
            </a:r>
          </a:p>
          <a:p>
            <a:r>
              <a:t>3. 按用户角色和权限分: 可以分为管理员端点、普通用户端点和访客端点。不同角色的端点可能需要不同的安全策略和访问权限。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端点定义与分类</a:t>
            </a:r>
          </a:p>
        </p:txBody>
      </p:sp>
      <p:sp>
        <p:nvSpPr>
          <p:cNvPr id="3" name="Text Placeholder 2"/>
          <p:cNvSpPr>
            <a:spLocks noGrp="1"/>
          </p:cNvSpPr>
          <p:nvPr>
            <p:ph type="body" idx="1"/>
          </p:nvPr>
        </p:nvSpPr>
        <p:spPr/>
        <p:txBody>
          <a:bodyPr/>
          <a:lstStyle/>
          <a:p>
            <a:r>
              <a:t>端点安全的重要性：</a:t>
            </a:r>
          </a:p>
        </p:txBody>
      </p:sp>
      <p:sp>
        <p:nvSpPr>
          <p:cNvPr id="4" name="Content Placeholder 3"/>
          <p:cNvSpPr>
            <a:spLocks noGrp="1"/>
          </p:cNvSpPr>
          <p:nvPr>
            <p:ph sz="half" idx="2"/>
          </p:nvPr>
        </p:nvSpPr>
        <p:spPr/>
        <p:txBody>
          <a:bodyPr/>
          <a:lstStyle/>
          <a:p>
            <a:r>
              <a:t>1. 数据保护: 端点是数据的入口和出口，因此端点安全是确保数据完整性和保密性的关键。</a:t>
            </a:r>
          </a:p>
          <a:p>
            <a:r>
              <a:t>2. 威胁防御: 端点是恶意软件和攻击者进入网络的潜在入口，因此强化端点防护可以有效抵御外部威胁。</a:t>
            </a:r>
          </a:p>
          <a:p>
            <a:r>
              <a:t>3. 合规性: 随着法规和行业标准的不断变化，端点安全也是确保企业遵守相关法规的重要方面。</a:t>
            </a:r>
          </a:p>
        </p:txBody>
      </p:sp>
      <p:sp>
        <p:nvSpPr>
          <p:cNvPr id="5" name="Text Placeholder 4"/>
          <p:cNvSpPr>
            <a:spLocks noGrp="1"/>
          </p:cNvSpPr>
          <p:nvPr>
            <p:ph type="body" idx="3"/>
          </p:nvPr>
        </p:nvSpPr>
        <p:spPr/>
        <p:txBody>
          <a:bodyPr/>
          <a:lstStyle/>
          <a:p>
            <a:r>
              <a:t>端点检测与响应技术：</a:t>
            </a:r>
          </a:p>
        </p:txBody>
      </p:sp>
      <p:sp>
        <p:nvSpPr>
          <p:cNvPr id="6" name="Content Placeholder 5"/>
          <p:cNvSpPr>
            <a:spLocks noGrp="1"/>
          </p:cNvSpPr>
          <p:nvPr>
            <p:ph sz="half" idx="4"/>
          </p:nvPr>
        </p:nvSpPr>
        <p:spPr/>
        <p:txBody>
          <a:bodyPr/>
          <a:lstStyle/>
          <a:p>
            <a:r>
              <a:t>1. 实时监控: EDR技术能够实时监控端点设备的活动，以便及时发现异常行为或可疑活动。</a:t>
            </a:r>
          </a:p>
          <a:p>
            <a:r>
              <a:t>2. 威胁识别: EDR通过使用先进的威胁情报和分析工具来识别已知和未知的威胁。</a:t>
            </a:r>
          </a:p>
          <a:p>
            <a:r>
              <a:t>3. 自动响应: 当检测到威胁时，EDR系统能够自动执行预定义的响应措施，如隔离受感染的设备或清除恶意软件。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端点定义与分类</a:t>
            </a:r>
          </a:p>
        </p:txBody>
      </p:sp>
      <p:sp>
        <p:nvSpPr>
          <p:cNvPr id="3" name="Content Placeholder 2"/>
          <p:cNvSpPr>
            <a:spLocks noGrp="1"/>
          </p:cNvSpPr>
          <p:nvPr>
            <p:ph sz="half" idx="2"/>
          </p:nvPr>
        </p:nvSpPr>
        <p:spPr/>
        <p:txBody>
          <a:bodyPr/>
          <a:lstStyle/>
          <a:p>
            <a:r>
              <a:t>1. 远程工作: 随着远程工作的普及，端点设备越来越多地暴露在网络风险之中，增加了安全管理的复杂性。</a:t>
            </a:r>
          </a:p>
          <a:p>
            <a:r>
              <a:t>2. 云服务依赖: 越来越多的企业数据和应用程序迁移到云端，这要求端点安全解决方案必须适应云环境的安全需求。</a:t>
            </a:r>
          </a:p>
          <a:p>
            <a:r>
              <a:t>3. IoT爆炸: IoT设备的快速增长带来了新的安全挑战，因为这些设备往往缺乏足够的安全防护措施。</a:t>
            </a:r>
          </a:p>
        </p:txBody>
      </p:sp>
      <p:sp>
        <p:nvSpPr>
          <p:cNvPr id="4" name="Text Placeholder 3"/>
          <p:cNvSpPr>
            <a:spLocks noGrp="1"/>
          </p:cNvSpPr>
          <p:nvPr>
            <p:ph type="body" idx="3"/>
          </p:nvPr>
        </p:nvSpPr>
        <p:spPr/>
        <p:txBody>
          <a:bodyPr/>
          <a:lstStyle/>
          <a:p>
            <a:r>
              <a:t>端点安全发展趋势：</a:t>
            </a:r>
          </a:p>
        </p:txBody>
      </p:sp>
      <p:sp>
        <p:nvSpPr>
          <p:cNvPr id="5" name="Content Placeholder 4"/>
          <p:cNvSpPr>
            <a:spLocks noGrp="1"/>
          </p:cNvSpPr>
          <p:nvPr>
            <p:ph sz="half" idx="4"/>
          </p:nvPr>
        </p:nvSpPr>
        <p:spPr/>
        <p:txBody>
          <a:bodyPr/>
          <a:lstStyle/>
          <a:p>
            <a:r>
              <a:t>1. 集成化: 未来的端点安全解决方案将更加集成化，将多种安全功能整合到一个平台中，以简化管理和提高效率。</a:t>
            </a:r>
          </a:p>
          <a:p>
            <a:r>
              <a:t>2. 人工智能: 人工智能（AI）和机器学习（ML）技术将被更广泛地应用于端点安全，以提高威胁检测和响应的速度和准确性。</a:t>
            </a:r>
          </a:p>
        </p:txBody>
      </p:sp>
      <p:sp>
        <p:nvSpPr>
          <p:cNvPr id="6" name="Text Placeholder 5"/>
          <p:cNvSpPr>
            <a:spLocks noGrp="1"/>
          </p:cNvSpPr>
          <p:nvPr>
            <p:ph type="body" idx="1"/>
          </p:nvPr>
        </p:nvSpPr>
        <p:spPr/>
        <p:txBody>
          <a:bodyPr/>
          <a:lstStyle/>
          <a:p>
            <a:r>
              <a:t>新兴端点安全挑战：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检测机制与策略</a:t>
            </a:r>
          </a:p>
        </p:txBody>
      </p:sp>
      <p:sp>
        <p:nvSpPr>
          <p:cNvPr id="3" name="Subtitle 2"/>
          <p:cNvSpPr>
            <a:spLocks noGrp="1"/>
          </p:cNvSpPr>
          <p:nvPr>
            <p:ph type="subTitle" idx="1"/>
          </p:nvPr>
        </p:nvSpPr>
        <p:spPr/>
        <p:txBody>
          <a:bodyPr/>
          <a:lstStyle/>
          <a:p>
            <a:r>
              <a:t>端点检测与响应(EDR)技术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检测机制与策略</a:t>
            </a:r>
          </a:p>
        </p:txBody>
      </p:sp>
      <p:sp>
        <p:nvSpPr>
          <p:cNvPr id="3" name="Text Placeholder 2"/>
          <p:cNvSpPr>
            <a:spLocks noGrp="1"/>
          </p:cNvSpPr>
          <p:nvPr>
            <p:ph type="body" idx="1"/>
          </p:nvPr>
        </p:nvSpPr>
        <p:spPr/>
        <p:txBody>
          <a:bodyPr/>
          <a:lstStyle/>
          <a:p>
            <a:r>
              <a:t>检测机制与策略：</a:t>
            </a:r>
          </a:p>
        </p:txBody>
      </p:sp>
      <p:sp>
        <p:nvSpPr>
          <p:cNvPr id="4" name="Content Placeholder 3"/>
          <p:cNvSpPr>
            <a:spLocks noGrp="1"/>
          </p:cNvSpPr>
          <p:nvPr>
            <p:ph sz="half" idx="2"/>
          </p:nvPr>
        </p:nvSpPr>
        <p:spPr/>
        <p:txBody>
          <a:bodyPr/>
          <a:lstStyle/>
          <a:p>
            <a:r>
              <a:t>1. 异常行为分析：通过收集和分析网络流量、系统日志以及应用程序行为，识别出不符合正常操作模式的活动。这包括对用户登录模式、文件访问习惯和程序执行频率的监控。</a:t>
            </a:r>
          </a:p>
          <a:p>
            <a:r>
              <a:t>2. 威胁情报集成：利用外部威胁情报数据库，实时比对本地活动与已知恶意软件特征、攻击者行为模式和新兴威胁指标（MTIs），以快速发现潜在威胁。</a:t>
            </a:r>
          </a:p>
          <a:p>
            <a:r>
              <a:t>3. 机器学习应用：采用机器学习算法，如异常检测、聚类分析和分类器训练，自动学习并适应组织的安全基线，提高检测准确性并减少误报率。</a:t>
            </a:r>
          </a:p>
        </p:txBody>
      </p:sp>
      <p:sp>
        <p:nvSpPr>
          <p:cNvPr id="5" name="Text Placeholder 4"/>
          <p:cNvSpPr>
            <a:spLocks noGrp="1"/>
          </p:cNvSpPr>
          <p:nvPr>
            <p:ph type="body" idx="3"/>
          </p:nvPr>
        </p:nvSpPr>
        <p:spPr/>
        <p:txBody>
          <a:bodyPr/>
          <a:lstStyle/>
          <a:p>
            <a:r>
              <a:t>入侵检测系统（IDS）：</a:t>
            </a:r>
          </a:p>
        </p:txBody>
      </p:sp>
      <p:sp>
        <p:nvSpPr>
          <p:cNvPr id="6" name="Content Placeholder 5"/>
          <p:cNvSpPr>
            <a:spLocks noGrp="1"/>
          </p:cNvSpPr>
          <p:nvPr>
            <p:ph sz="half" idx="4"/>
          </p:nvPr>
        </p:nvSpPr>
        <p:spPr/>
        <p:txBody>
          <a:bodyPr/>
          <a:lstStyle/>
          <a:p>
            <a:r>
              <a:t>1. 协议分析：IDS通过分析网络流量中的各种协议，检查是否有违反协议规则的行为，例如非法的数据包长度或错误的端口使用。</a:t>
            </a:r>
          </a:p>
          <a:p>
            <a:r>
              <a:t>2. 特征匹配：将捕获的网络数据与预先定义的恶意行为特征进行匹配，以识别已知的攻击类型，如SQL注入或DDoS攻击。</a:t>
            </a:r>
          </a:p>
          <a:p>
            <a:r>
              <a:t>3. 异常检测：运用统计方法来识别偏离正常网络流量模式的行为，从而发现潜在的入侵尝试。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检测机制与策略</a:t>
            </a:r>
          </a:p>
        </p:txBody>
      </p:sp>
      <p:sp>
        <p:nvSpPr>
          <p:cNvPr id="3" name="Text Placeholder 2"/>
          <p:cNvSpPr>
            <a:spLocks noGrp="1"/>
          </p:cNvSpPr>
          <p:nvPr>
            <p:ph type="body" idx="1"/>
          </p:nvPr>
        </p:nvSpPr>
        <p:spPr/>
        <p:txBody>
          <a:bodyPr/>
          <a:lstStyle/>
          <a:p>
            <a:r>
              <a:t>入侵防御系统（IPS）：</a:t>
            </a:r>
          </a:p>
        </p:txBody>
      </p:sp>
      <p:sp>
        <p:nvSpPr>
          <p:cNvPr id="4" name="Content Placeholder 3"/>
          <p:cNvSpPr>
            <a:spLocks noGrp="1"/>
          </p:cNvSpPr>
          <p:nvPr>
            <p:ph sz="half" idx="2"/>
          </p:nvPr>
        </p:nvSpPr>
        <p:spPr/>
        <p:txBody>
          <a:bodyPr/>
          <a:lstStyle/>
          <a:p>
            <a:r>
              <a:t>1. 实时监控：IPS持续监控网络流量，一旦发现匹配已知攻击特征或异常行为，立即采取阻断措施。</a:t>
            </a:r>
          </a:p>
          <a:p>
            <a:r>
              <a:t>2. 自动响应：除了检测和记录威胁外，IPS还能够自动阻止或减轻攻击的影响，降低潜在损害。</a:t>
            </a:r>
          </a:p>
          <a:p>
            <a:r>
              <a:t>3. 策略管理：允许管理员根据组织的特定需求定制安全策略，调整检测阈值和响应行动。</a:t>
            </a:r>
          </a:p>
        </p:txBody>
      </p:sp>
      <p:sp>
        <p:nvSpPr>
          <p:cNvPr id="5" name="Text Placeholder 4"/>
          <p:cNvSpPr>
            <a:spLocks noGrp="1"/>
          </p:cNvSpPr>
          <p:nvPr>
            <p:ph type="body" idx="3"/>
          </p:nvPr>
        </p:nvSpPr>
        <p:spPr/>
        <p:txBody>
          <a:bodyPr/>
          <a:lstStyle/>
          <a:p>
            <a:r>
              <a:t>端点检测（EndpointDetection）：</a:t>
            </a:r>
          </a:p>
        </p:txBody>
      </p:sp>
      <p:sp>
        <p:nvSpPr>
          <p:cNvPr id="6" name="Content Placeholder 5"/>
          <p:cNvSpPr>
            <a:spLocks noGrp="1"/>
          </p:cNvSpPr>
          <p:nvPr>
            <p:ph sz="half" idx="4"/>
          </p:nvPr>
        </p:nvSpPr>
        <p:spPr/>
        <p:txBody>
          <a:bodyPr/>
          <a:lstStyle/>
          <a:p>
            <a:r>
              <a:t>1. 恶意软件检测：扫描端点设备上的文件和内存，寻找恶意软件的迹象，如病毒、蠕虫和特洛伊木马。</a:t>
            </a:r>
          </a:p>
          <a:p>
            <a:r>
              <a:t>2. 漏洞评估：定期评估端点设备上安装的软件和操作系统，确定是否存在已知的安全漏洞。</a:t>
            </a:r>
          </a:p>
          <a:p>
            <a:r>
              <a:t>3. 数据丢失防护：监测未经授权的数据泄露活动，确保敏感信息不会泄漏给未授权的用户或系统。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检测机制与策略</a:t>
            </a:r>
          </a:p>
        </p:txBody>
      </p:sp>
      <p:sp>
        <p:nvSpPr>
          <p:cNvPr id="3" name="Text Placeholder 2"/>
          <p:cNvSpPr>
            <a:spLocks noGrp="1"/>
          </p:cNvSpPr>
          <p:nvPr>
            <p:ph type="body" idx="1"/>
          </p:nvPr>
        </p:nvSpPr>
        <p:spPr/>
        <p:txBody>
          <a:bodyPr/>
          <a:lstStyle/>
          <a:p>
            <a:r>
              <a:t>用户和实体行为分析（UEBA）：</a:t>
            </a:r>
          </a:p>
        </p:txBody>
      </p:sp>
      <p:sp>
        <p:nvSpPr>
          <p:cNvPr id="4" name="Content Placeholder 3"/>
          <p:cNvSpPr>
            <a:spLocks noGrp="1"/>
          </p:cNvSpPr>
          <p:nvPr>
            <p:ph sz="half" idx="2"/>
          </p:nvPr>
        </p:nvSpPr>
        <p:spPr/>
        <p:txBody>
          <a:bodyPr/>
          <a:lstStyle/>
          <a:p>
            <a:r>
              <a:t>1. 用户行为建模：通过分析大量历史数据，建立用户和实体行为的正常模型，用于后续的异常检测。</a:t>
            </a:r>
          </a:p>
          <a:p>
            <a:r>
              <a:t>2. 风险评分：为每个用户或实体分配一个风险分数，反映其当前行为与正常模型之间的偏差程度。</a:t>
            </a:r>
          </a:p>
          <a:p>
            <a:r>
              <a:t>3. 上下文关联：将不同来源的数据关联起来，揭示复杂攻击背后的完整故事，增强威胁狩猎能力。</a:t>
            </a:r>
          </a:p>
        </p:txBody>
      </p:sp>
      <p:sp>
        <p:nvSpPr>
          <p:cNvPr id="5" name="Text Placeholder 4"/>
          <p:cNvSpPr>
            <a:spLocks noGrp="1"/>
          </p:cNvSpPr>
          <p:nvPr>
            <p:ph type="body" idx="3"/>
          </p:nvPr>
        </p:nvSpPr>
        <p:spPr/>
        <p:txBody>
          <a:bodyPr/>
          <a:lstStyle/>
          <a:p>
            <a:r>
              <a:t>云工作负载保护（CloudWorkloadProtection）：</a:t>
            </a:r>
          </a:p>
        </p:txBody>
      </p:sp>
      <p:sp>
        <p:nvSpPr>
          <p:cNvPr id="6" name="Content Placeholder 5"/>
          <p:cNvSpPr>
            <a:spLocks noGrp="1"/>
          </p:cNvSpPr>
          <p:nvPr>
            <p:ph sz="half" idx="4"/>
          </p:nvPr>
        </p:nvSpPr>
        <p:spPr/>
        <p:txBody>
          <a:bodyPr/>
          <a:lstStyle/>
          <a:p>
            <a:r>
              <a:t>1. 容器安全：针对容器技术和无服务器计算环境，提供镜像扫描、运行时保护和配置审核功能。</a:t>
            </a:r>
          </a:p>
          <a:p>
            <a:r>
              <a:t>2. 数据加密：确保存储在云中的数据得到适当的加密，防止未经授权的访问和数据泄露。</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响应流程与框架</a:t>
            </a:r>
          </a:p>
        </p:txBody>
      </p:sp>
      <p:sp>
        <p:nvSpPr>
          <p:cNvPr id="3" name="Subtitle 2"/>
          <p:cNvSpPr>
            <a:spLocks noGrp="1"/>
          </p:cNvSpPr>
          <p:nvPr>
            <p:ph type="subTitle" idx="1"/>
          </p:nvPr>
        </p:nvSpPr>
        <p:spPr/>
        <p:txBody>
          <a:bodyPr/>
          <a:lstStyle/>
          <a:p>
            <a:r>
              <a:t>端点检测与响应(EDR)技术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响应流程与框架</a:t>
            </a:r>
          </a:p>
        </p:txBody>
      </p:sp>
      <p:sp>
        <p:nvSpPr>
          <p:cNvPr id="3" name="Text Placeholder 2"/>
          <p:cNvSpPr>
            <a:spLocks noGrp="1"/>
          </p:cNvSpPr>
          <p:nvPr>
            <p:ph type="body" idx="1"/>
          </p:nvPr>
        </p:nvSpPr>
        <p:spPr/>
        <p:txBody>
          <a:bodyPr/>
          <a:lstStyle/>
          <a:p>
            <a:r>
              <a:t>响应流程：</a:t>
            </a:r>
          </a:p>
        </p:txBody>
      </p:sp>
      <p:sp>
        <p:nvSpPr>
          <p:cNvPr id="4" name="Content Placeholder 3"/>
          <p:cNvSpPr>
            <a:spLocks noGrp="1"/>
          </p:cNvSpPr>
          <p:nvPr>
            <p:ph sz="half" idx="2"/>
          </p:nvPr>
        </p:nvSpPr>
        <p:spPr/>
        <p:txBody>
          <a:bodyPr/>
          <a:lstStyle/>
          <a:p>
            <a:r>
              <a:t>1. 事件检测与分类：首先，EDR系统通过实时监控网络流量、系统日志和安全事件来检测潜在的安全威胁。一旦检测到异常行为或已知的攻击模式，系统会对事件进行分类，以确定其严重性级别。</a:t>
            </a:r>
          </a:p>
          <a:p>
            <a:r>
              <a:t>2. 威胁验证：在确认安全事件后，EDR会进一步收集证据并执行一系列自动化测试，以验证威胁的真实性和潜在的破坏程度。这可能包括沙箱环境中的代码执行、文件分析以及与其他安全系统的协同工作。</a:t>
            </a:r>
          </a:p>
          <a:p>
            <a:r>
              <a:t>3. 响应策略执行：基于事件的严重性和预先定义的策略，EDR系统将自动采取相应的行动来遏制威胁。这可能包括隔离受感染的设备、清除恶意软件、修复漏洞或者重置用户权限等。</a:t>
            </a:r>
          </a:p>
        </p:txBody>
      </p:sp>
      <p:sp>
        <p:nvSpPr>
          <p:cNvPr id="5" name="Text Placeholder 4"/>
          <p:cNvSpPr>
            <a:spLocks noGrp="1"/>
          </p:cNvSpPr>
          <p:nvPr>
            <p:ph type="body" idx="3"/>
          </p:nvPr>
        </p:nvSpPr>
        <p:spPr/>
        <p:txBody>
          <a:bodyPr/>
          <a:lstStyle/>
          <a:p>
            <a:r>
              <a:t>响应框架：</a:t>
            </a:r>
          </a:p>
        </p:txBody>
      </p:sp>
      <p:sp>
        <p:nvSpPr>
          <p:cNvPr id="6" name="Content Placeholder 5"/>
          <p:cNvSpPr>
            <a:spLocks noGrp="1"/>
          </p:cNvSpPr>
          <p:nvPr>
            <p:ph sz="half" idx="4"/>
          </p:nvPr>
        </p:nvSpPr>
        <p:spPr/>
        <p:txBody>
          <a:bodyPr/>
          <a:lstStyle/>
          <a:p>
            <a:r>
              <a:t>1. 分层防御：EDR的响应框架强调多层次的安全措施，以确保即便某个防线被突破，其他防线仍能阻止或减缓攻击者的行动。这通常包括网络边界防护、主机入侵检测、应用程序安全以及数据加密等多个层面。</a:t>
            </a:r>
          </a:p>
          <a:p>
            <a:r>
              <a:t>2. 自动化与人工干预：EDR框架结合了自动化工具和人为判断，以实现快速而有效的响应。自动化处理可以快速执行诸如隔离受感染设备等任务，而人工干预则用于处理更复杂的情况，如调查高级持续性威胁（APT）。</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https://d.book118.com/305001142143011123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EDR技术概述</vt:lpstr>
      <vt:lpstr> EDR技术概述</vt:lpstr>
      <vt:lpstr> EDR技术概述</vt:lpstr>
      <vt:lpstr> EDR技术概述</vt:lpstr>
      <vt:lpstr> 端点定义与分类</vt:lpstr>
      <vt:lpstr> 端点定义与分类</vt:lpstr>
      <vt:lpstr> 端点定义与分类</vt:lpstr>
      <vt:lpstr> 端点定义与分类</vt:lpstr>
      <vt:lpstr> 检测机制与策略</vt:lpstr>
      <vt:lpstr> 检测机制与策略</vt:lpstr>
      <vt:lpstr> 检测机制与策略</vt:lpstr>
      <vt:lpstr> 检测机制与策略</vt:lpstr>
      <vt:lpstr> 响应流程与框架</vt:lpstr>
      <vt:lpstr> 响应流程与框架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2024-09-27T07:20:44.589</cp:lastPrinted>
  <dcterms:created xsi:type="dcterms:W3CDTF">2024-09-26T23:20:44Z</dcterms:created>
  <dcterms:modified xsi:type="dcterms:W3CDTF">2024-09-26T23:20:46Z</dcterms:modified>
</cp:coreProperties>
</file>