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E3726D-7E7C-4557-AE67-C4299178E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879F21-DC22-49F1-AA39-58A545FFD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1CC008-DFC4-4C5E-85FB-46009A056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766512-53EB-4D52-A2A4-ECA9E80C9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796226-14A1-49D2-A819-ED419EC484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495C8-DC86-43AC-98DD-0F5D94021A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7658DB-54D7-4EF2-A9E7-A183EC8FE4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041EC-166E-464D-9070-5015E8B6C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309EE-FA46-451A-80BD-7A4916BD79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644BC-DD4F-45B9-BF04-B19925CED8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7113E-8737-482D-A5BD-CB7F9E4DB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0124120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翻译的原则过程及对译者的要求课件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翻译的原则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翻译的过程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翻译对译者的要求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翻译中的常见问题及解决方法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翻译实践与案例分析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翻译的原则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准确性原则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准确性原则是翻译的首要原则，要求译者忠实准确地传达原文的意思，不歪曲、不遗漏、不随意增减内容。</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准确性原则要求译者具备扎实的语言基础和专业知识，能够准确理解原文的语义、语法和修辞特点，以及相关的文化背景和历史背景。</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在翻译过程中，译者需要对原文进行深入的分析和研究，确保译文在语义、语法和修辞方面与原文保持一致。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流畅性原则要求译者在保持原文意思的基础上，使译文流畅自然，易于理解。</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流畅性原则要求译者考虑到目标读者的语言习惯和文化背景，使用适当的语言表达方式，使译文更加贴近目标读者的语言习惯和文化传统。</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在翻译过程中，译者需要避免过于直译或过于意译的倾向，力求在保持原文意思的同时，使译文更加自然流畅。</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流畅性原则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在翻译过程中，译者可以通过注释、脚注等方式对原文中的文化背景进行解释和说明，帮助读者更好地理解译文的文化内涵和背景。</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文化保真原则要求译者在翻译过程中尽可能保留原文的文化特色和语言风格，使译文能够传达原文的文化内涵和艺术价值。</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文化保真原则要求译者具备跨文化意识和文化敏感性，了解不同文化之间的差异和特点，能够准确传达原文的文化内涵和语言风格。</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文化保真原则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翻译的过程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准确理解原文含义</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理解阶段需要译者具备扎实的语言基础和广泛的知识储备。对于一些专业性较强的文本，译者需要具备一定的专业知识，以便更好地理解原文的含义。</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在理解阶段，译者还需要注意原文中的修辞手法、文化背景等因素，这些因素可能会影响对原文的理解。因此，译者需要充分考虑这些因素，以确保对原文的准确理解。</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在翻译过程中，理解阶段是至关重要的第一步。译者需要准确理解原文的含义，包括词汇、语法、语境等方面的内容。译者需要对原文进行深入的分析，确保对原文的理解准确无误。</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表达阶段</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流畅自然地表达原文含义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表达阶段是翻译过程中的关键环节，它要求译者将理解阶段获得的原文含义用另一种语言流畅自然地表达出来。在表达阶段，译者需要注意语言表达的准确性和流畅性，尽可能地避免出现语法错误、语义模糊等问题。</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为了实现流畅自然地表达，译者需要具备高超的翻译技巧和丰富的语言表达能力。在翻译过程中，译者需要灵活运用各种翻译方法，如直译、意译、音译等，根据具体情况选择最合适的翻译方法。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在表达阶段，译者还需要注重语言的风格和修辞。译文应该尽可能地保留原文的特色和风格，同时也要考虑目标读者的阅读习惯和文化背景。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仔细检查并修正翻译中的错误和不足</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审校阶段是翻译过程的最后一步，它要求译者对已经完成的译文进行仔细的检查和修正。在审校阶段，译者需要重点关注译文的准确性和流畅性，检查是否存在错译、漏译等问题，并对这些问题进行修正。</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为了确保译文的准确性，译者需要对原文和译文进行反复对比，检查译文中是否准确地传达了原文的含义。同时，译者还需要注意译文中是否存在语法错误、拼写错误等问题，并及时修正这些错误。</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除了准确性之外，流畅性也是审校阶段需要注意的一个重要方面。译者需要检查译文是否流畅自然，是否存在语义模糊、表达不地道等问题。对于这些问题，译者需要及时修正，以提高译文的阅读体验。</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审校阶段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https://d.book118.com/305001241200011041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2024-09-02T03:18:07.547</cp:lastPrinted>
  <dcterms:created xsi:type="dcterms:W3CDTF">2024-09-01T19:18:07Z</dcterms:created>
  <dcterms:modified xsi:type="dcterms:W3CDTF">2024-09-01T19:18:09Z</dcterms:modified>
</cp:coreProperties>
</file>