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87B7BF-1AD7-4A22-AAC3-9F1BE9FD7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8DD732-1FF4-45D8-8F5C-1DF78D8751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08BBF5-825F-4B62-B6D2-DD0B54E66F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E2679D-2836-49C5-B398-D9DB1181BC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991DA2-0382-464E-BE52-AE89C5DA8B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837EC1-D11D-4665-9FD1-1C151B4449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27286B-2933-464F-A13D-8CF144BB9B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887BBB-8E06-4827-BFDA-1C513182B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980379-34EE-4F73-9299-9F40AB825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8FF4B7-292C-42F5-A3C8-BF126A8B6C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02EF75-BA2B-4CBA-B584-3FA65C569F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5002100101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肝性昏迷护理教学查房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肝性昏迷概述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肝性昏迷的护理评估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肝性昏迷的护理措施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肝性昏迷的护理教学查房实践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肝性昏迷的护理研究进展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肝性昏迷概述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肝性昏迷是指由严重肝病引起的、以代谢紊乱为基础的中枢神经系统功能失调的综合征，主要表现为意识障碍、行为失常和昏迷。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肝性昏迷可分为急性肝性昏迷和慢性肝性昏迷，根据病情严重程度可分为前驱期、昏迷前期、昏睡期和昏迷期。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655" r="3265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肝性昏迷多由严重肝病引起，如肝硬化、重型肝炎等，也可由药物、毒物、感染等诱发。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肝性昏迷的发生与氨中毒、假性神经递质、酸碱平衡失调、电解质紊乱等多种因素有关，其中氨中毒是最重要的发病机制。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病理生理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肝性昏迷主要表现为意识障碍、行为失常和昏迷，可伴有扑翼样震颤、肌张力增高、腱反射亢进等体征。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肝性昏迷的诊断主要依据病史、临床表现及实验室检查，如肝功能、血氨、脑电图等，必要时可行肝穿刺活检。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肝性昏迷的护理评估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评估内容与方法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观察患者的意识状态，包括是否清醒、是否有嗜睡、昏睡或昏迷等情况。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监测患者的体温、脉搏、呼吸和血压等生命体征，以评估患者的生理状况。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检查患者的肝功能指标，如血清胆红素、谷丙转氨酶等，以了解肝脏功能状况。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评估患者是否存在其他并发症，如感染、上消化道出血等。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意识状态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生命体征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肝功能指标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并发症情况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详细记录评估结果，包括患者的症状、体征、肝功能指标等，为后续治疗和护理提供依据。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及时向医生汇报评估结果，协助医生制定治疗方案。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0485" r="1048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根据评估结果，确定患者的护理级别和护理措施。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评估结果与记录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注意观察患者的病情变化，及时发现并处理异常情况。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在评估过程中，要尊重患者的隐私和尊严，保护患者的合法权益。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评估结果要客观、准确、及时，为治疗和护理提供可靠的依据。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肝性昏迷的护理措施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https://d.book118.com/305002100101011102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2024-09-11T02:34:17.084</cp:lastPrinted>
  <dcterms:created xsi:type="dcterms:W3CDTF">2024-09-10T18:34:17Z</dcterms:created>
  <dcterms:modified xsi:type="dcterms:W3CDTF">2024-09-10T18:34:19Z</dcterms:modified>
</cp:coreProperties>
</file>