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232616-B0EE-4B9F-8E88-E258685F22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1424E1-11B8-4503-AE0F-0247902562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EF08CCD-FABF-4229-A5F9-63132ACE19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A01CC0-5834-433A-819C-9353FE7FF0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89942B-20B0-42C9-9FE0-13406DFC4C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C4DF56-C57B-42C5-A827-84E35115DF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959BB9-D1CF-424E-8889-B74B9BD9C3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BA4CA5-164E-4321-AAC8-83E60C1E40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93CBA5-823A-44FC-A7DA-517D04804A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BD4C74-34CA-4A81-9B1D-EBA0314ABF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70643B-F02E-45FC-92E5-58FE016488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500313234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食源性疾病与食物中毒</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食物中毒</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食源性疾病与食物中毒关系探讨</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监测与预警系统建设</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应急处置与救援能力建设</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总结与展望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792" r="1479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t="2917" b="291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提高对食源性疾病和食物中毒的认识和重视程度</a:t>
            </a:r>
          </a:p>
        </p:txBody>
      </p:sp>
      <p:pic>
        <p:nvPicPr>
          <p:cNvPr id="5" name="Picture 5"/>
          <p:cNvPicPr>
            <a:picLocks noChangeAspect="1"/>
          </p:cNvPicPr>
          <p:nvPr/>
        </p:nvPicPr>
        <p:blipFill>
          <a:blip r:embed="rId4"/>
          <a:srcRect l="13792" r="13792"/>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分析当前食品安全形势，预防和控制食源性疾病和食物中毒的发生</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保障公众身体健康和生命安全，促进社会经济稳定发展</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63" r="12563"/>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食源性疾病</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指食品中致病因素进入人体引起的感染性、中毒性等疾病，包括常见的食物中毒、肠道传染病、寄生虫病以及化学性有毒有害物质所引起的疾病。</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食物中毒</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指食用了被有毒有害物质污染的食品或者食用了含有毒有害物质的食品后出现的急性、亚急性疾病，不包括因暴饮暴食而引起的急性胃肠炎、食源性肠道传染病和寄生虫病。</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区别</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食源性疾病包括食物中毒，但食物中毒只是食源性疾病中的一部分。食源性疾病还包括其他因食品引起的疾病，如肠道传染病和寄生虫病等。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食源性疾病与食物中毒定义及区别</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本次报告将围绕食源性疾病和食物中毒的流行病学特征、预防措施、监管体系等方面进行阐述。</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汇报范围</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结合实际案例，分析食源性疾病和食物中毒的危害和应对措施。</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案例分析</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分析食源性疾病和食物中毒的发病原因、传播途径、易感人群等。</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流行病学特征</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从食品生产、加工、储存、运输、销售等各个环节提出有效的预防措施。</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预防措施</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介绍国内外食品安全监管体系的建设和发展情况，以及加强监管的建议。</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监管体系</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汇报范围和内容概述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真菌性食源性疾病</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由真菌及其毒素引起的疾病，如黄曲霉素中毒等。</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化学性食源性疾病</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由有毒化学物质引起的疾病，如农药中毒、亚硝酸盐中毒等。</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寄生虫性食源性疾病</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由寄生虫引起的疾病，如旋毛虫病、华支睾吸虫病等。</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细菌性食源性疾病</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由细菌及其毒素引起的疾病，如沙门氏菌病、副溶血性弧菌病等。</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病毒性食源性疾病</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由病毒引起的疾病，如甲型肝炎、诺如病毒病等。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食源性疾病分类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食用被污染的食品</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不良饮食习惯</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食品加工不当</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食品储存不当</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发病原因及危险因素</a:t>
              </a:r>
            </a:p>
          </p:txBody>
        </p:sp>
      </p:grpSp>
      <p:pic>
        <p:nvPicPr>
          <p:cNvPr id="28" name="Picture 28"/>
          <p:cNvPicPr>
            <a:picLocks noChangeAspect="1"/>
          </p:cNvPicPr>
          <p:nvPr/>
        </p:nvPicPr>
        <p:blipFill>
          <a:blip r:embed="rId2"/>
          <a:srcRect l="9406" r="940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7026" r="702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6900" r="6900"/>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2390" r="2390"/>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食品在生产、加工、运输、储存等过程中受到污染。</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如生食或半生食海产品、肉类等，饮用生水或未煮熟的蔬菜等。</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如未煮熟煮透、生熟交叉污染等。</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如储存温度过高、湿度过大等导致食品变质。</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950" r="2995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根据食入病原体的种类和量，临床表现各异，包括恶心、呕吐、腹痛、腹泻、发热等症状。</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临床表现</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结合流行病学史、临床表现和实验室检查结果进行诊断，如细菌培养、病毒检测、血清学检测等。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诊断方法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加强食品卫生管理，保持食品加工场所清洁，注意个人卫生，避免食品受到污染；养成良好的饮食习惯，不食用不洁、变质食品。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根据病原体种类和临床表现制定相应的治疗方案，包括抗菌治疗、抗病毒治疗、对症治疗等。同时，注意补充水和电解质，维持酸碱平衡。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预防措施和治疗方案</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治疗方案</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预防措施</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食物中毒</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833" b="8833"/>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4333" r="1433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细菌性食物中毒</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真菌性食物中毒</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有毒动植物食物中毒</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化学性食物中毒</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食物中毒类型及特点</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由细菌或细菌毒素引起，夏秋季多发，症状以急性胃肠炎为主。</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如河豚鱼、毒蘑菇、发芽马铃薯等，误食后易引发中毒。</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由霉菌及其毒素导致，常因食品被污染而引发，具有地区性和季节性。</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因食品被有毒化学物质污染或误用食品添加剂等引起。</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750" r="1175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如未煮熟、未冷藏、交叉污染等。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食品加工、储存不当</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如野生蘑菇、病死畜禽等。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食品来源不明或被污染</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如亚硝酸盐、甲醇等。</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误用或滥用食品添加剂</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导致农产品和畜产品中有毒有害物质残留。</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农药、兽药残留超标</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中毒原因及污染途径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58" r="145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恶心、呕吐、腹痛、腹泻等胃肠道症状为主，严重者可出现脱水、休克等。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临床表现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立即停止食用可疑食品，催吐、导泻以排出毒物，并及时送医治疗。</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急救措施</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临床表现与急救措施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0220" r="20220"/>
          <a:stretch>
            <a:fillRect/>
          </a:stretch>
        </p:blipFill>
        <p:spPr>
          <a:xfrm>
            <a:off x="8437171"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提高公众食品安全意识和自我保护能力。</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加强食品安全宣传教育</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加强食品生产、加工、流通环节的监管力度，确保食品安全。</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严格食品生产经营监管</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制定和完善食品安全法规和标准，为食品安全提供法律保障。</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完善食品安全法规标准</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及时发现和评估食品安全风险，为风险预警和防控提供依据。</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加强食品安全风险监测和评估</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预防措施和监管建议</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食源性疾病与食物中毒关系探讨</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https://d.book118.com/305003132341011104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2024-09-14T22:42:56.316</cp:lastPrinted>
  <dcterms:created xsi:type="dcterms:W3CDTF">2024-09-14T14:42:56Z</dcterms:created>
  <dcterms:modified xsi:type="dcterms:W3CDTF">2024-09-14T14:42:58Z</dcterms:modified>
</cp:coreProperties>
</file>