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627DA-3556-406B-93A6-5AE1161BE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E5C10-E78B-4DA3-9ABC-BD1F5532D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79E5A-4CA2-4D0A-AE59-FFE5A2A1E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6E4F9-0E48-462B-A7F9-41805347A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4F60D-7E05-4A8B-B4BE-64B90036F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B0BAB9-414C-468B-9EB7-3067B22FD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4A9852-E1FD-404D-B426-B9C0B66E6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42BF8-8503-440A-ADF9-41B5E904B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67D66-0679-4095-A89A-3856E1892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F1367-A16D-4F08-978A-ADE5EDCB3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FA39A-8521-481B-BE3E-228DA0735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0420421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膝关节积液护理查房PPT课件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膝关节积液概述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膝关节积液的护理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膝关节积液的预防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膝关节积液的手术治疗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膝关节积液的案例分享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膝关节积液概述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28" r="304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15" r="315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膝关节积液是指关节滑膜囊内液体异常积聚，通常由炎症、创伤或退行性疾病引起。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膝关节肿胀、疼痛、僵硬，活动受限，局部皮温升高，关节周围肌肉萎缩等。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膝关节积液的常见原因包括骨关节炎、类风湿性关节炎、感染、创伤等。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膝关节积液的发生与炎症反应有关，炎症导致滑膜细胞增生、滑膜血管扩张和通透性增加，导致关节液增多。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625" r="3362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膝关节积液可能导致关节活动受限，影响患者的日常活动和工作。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影响关节功能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引起疼痛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加速关节退变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膝关节积液常伴有炎症和组织损伤，导致关节疼痛。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长期膝关节积液可能导致关节结构破坏和退行性改变，进而加速关节老化。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膝关节积液的影响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膝关节积液的护理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保持适当的体重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正确使用膝关节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1404" b="2140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2812" r="2281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52" b="1675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过重会加大膝关节的压力，加速关节磨损。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避免剧烈运动，如跑步、跳跃等，选择对膝关节负担较小的运动，如散步、骑车等。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避免长时间站立、跪姿、蹲姿等对膝关节压力较大的姿势。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注意膝关节的保暖，避免膝关节受到寒冷刺激。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162" b="1616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在疼痛可忍受的范围内进行关节活动度训练，如屈伸、旋转等。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关节活动度训练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进行腿部肌肉的等长收缩和等张收缩训练，增强膝关节稳定性。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进行单脚站立、平衡板等训练，提高身体的平衡与协调性。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平衡与协调性训练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进行步态训练、上下楼梯训练等，提高膝关节的功能性。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功能性训练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用于缓解疼痛和消炎，需遵医嘱使用。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非甾体消炎药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关节腔注射药物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其他药物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在医生指导下进行，可补充关节滑液、减轻炎症等。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如抗痛风药、免疫抑制剂等，需根据病情选择使用。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药物治疗需谨慎，避免药物过敏或不良反应；同时需定期复查，根据病情调整治疗方案。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膝关节积液的预防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https://d.book118.com/305004204210011041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2024-09-02T05:23:35.756</cp:lastPrinted>
  <dcterms:created xsi:type="dcterms:W3CDTF">2024-09-01T21:23:35Z</dcterms:created>
  <dcterms:modified xsi:type="dcterms:W3CDTF">2024-09-01T21:23:37Z</dcterms:modified>
</cp:coreProperties>
</file>