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81F88-D778-45F3-AA1E-C9F1BB817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B679D-D1A1-45AF-A6EC-6CF4BCCFF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F48C6-AB85-4FF5-BCFA-7F6F21187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58B70-6A0C-4451-BF2E-A9DEA6B1B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F1B99-83AF-44A7-ACEB-10ACFFD2C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B80599-5E33-4AD6-A152-9A74308FD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12C18-7523-4E4A-80E7-AAE1F7323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45340-8413-4D10-BADC-59C874430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0F10D-4EA9-48D0-8DBF-A1D79347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25AA8-D457-47DA-8478-BD7C3C051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DB409-86B7-42C9-AA0E-A63E00F5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042211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2023年车间班长年终总结报告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对公司和团队的期望和建议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生产任务完成情况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在2023年度，我们车间共完成了1000项生产任务，其中980项按时交付，20项延迟交付。延迟交付的任务主要集中在第三季度，原因是设备故障和原材料供应问题。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质量把控情况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在今年的生产过程中，我们严格把控产品质量，共检测出15批次不合格产品，主要原因是员工操作不规范和原材料质量问题。针对这些问题，我们及时采取措施进行纠正和预防。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安全管理工作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在2023年度，我们车间实现了安全生产零事故的目标。我们定期进行安全检查和培训，提高员工的安全意识和操作技能，确保生产过程的安全可控。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技术改造与创新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在今年的工作中，我们成功完成了3项技术改造项目，提高了生产效率和产品质量。同时，我们还鼓励员工提出创新意见和建议，共有20项被采纳并实施。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成本控制与节能减排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通过优化生产流程和加强能源管理，我们成功降低了生产成本5%以上。同时，我们还实现了减排目标，减少了污染物排放量10%。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在团队建设方面，我们组织了多次培训和拓展活动，提高了团队凝聚力和协作能力。在人才培养方面，我们选拔了5名优秀员工进行重点培养，为车间未来的发展储备人才。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在生产过程中，部分设备频繁出现故障，影响生产进度。针对这一问题，我们加强了设备的日常维护和保养，同时对易损件进行了备份，确保设备稳定运行。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原材料供应问题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由于市场波动和供应商问题，部分原材料供应不足或质量不稳定。为了解决这一问题，我们加强了与供应商的沟通和协调，同时寻找新的供应商资源，确保原材料的稳定供应和质量合格。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在过去的一年中，我成功地促进了团队成员之间的协作，提高了整体工作效率。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在遇到生产过程中的问题时，我能够迅速分析并提出有效的解决方案。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我始终保持与团队成员的良好沟通，确保信息的准确传递和工作的顺利进行。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优点和亮点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在某些情况下，我对工作进度的把控不够精确，导致部分任务延期完成。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虽然我具备基础的技术知识，但在某些高难度生产环节上，我还需要进一步提升。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在面对一些突发事件时，我的决策速度和准确性有待提高。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我将通过制定更详细的工作计划和时间表，提高我的时间管理能力。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加强时间管理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计划参加相关的技术培训课程，提升我在高难度生产环节上的技术水平。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通过模拟演练和案例分析，提高我在紧急情况下的快速决策能力。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需要改进的地方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通过改进生产流程和技术，提高生产效率，降低生产成本。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质量管理体系完善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加强质量管理体系建设，提高产品质量和客户满意度。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员工培训与技能提升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组织员工培训和技能提升计划，提高员工综合素质和生产技能。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组织技术攻关小组，研究生产过程中的技术难题，提出解决方案并实施。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建立质量信息反馈机制，及时收集和分析客户反馈，优化产品设计和生产过程。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制定员工培训计划，组织内部培训和外部培训相结合，提高员工技能水平。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质量信息反馈机制建立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2024年第一季度完成。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员工培训计划实施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2024年上半年完成。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技术攻关小组工作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立即开始，持续至2024年第一季度末。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https://d.book118.com/305004221110011100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2024-09-08T02:18:01.455</cp:lastPrinted>
  <dcterms:created xsi:type="dcterms:W3CDTF">2024-09-07T18:18:01Z</dcterms:created>
  <dcterms:modified xsi:type="dcterms:W3CDTF">2024-09-07T18:18:03Z</dcterms:modified>
</cp:coreProperties>
</file>