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442EE58-023B-43A1-8138-428F0D2AD0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B8569AC-D28F-421D-BC65-E094BC6DBF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7BE3633-CCFA-419A-93BA-21494DECCB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78F7CA0-7162-4DF9-9228-3C440A56CD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A5CF9C8-DD58-4A59-965E-9E0E21459F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6E27DFF-4701-4F0C-9EB4-258C023892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F26F036-083A-4569-80E8-42CBA7D1A3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12D606B-7256-4C6E-8BE7-E94DC46C28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91943C9-9846-4FC7-A7D8-E5EF488983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A9E73F3-65EF-4EC0-AA37-44F9FC8CFE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2213365-3033-462A-9643-FB874CDD05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05010213000011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52425" y="255977"/>
            <a:ext cx="5497697" cy="508573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200">
                <a:solidFill>
                  <a:srgbClr val="DE9A39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https://wenku.baidu.com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032908" y="1995037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95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禽流感早发现早治疗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32395" y="4606174"/>
            <a:ext cx="24117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800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xx年xx月xx日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9579590" y="309453"/>
            <a:ext cx="2040255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584732" y="1439118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rgbClr val="DE9A39">
                    <a:alpha val="6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470410" y="1406395"/>
            <a:ext cx="4818538" cy="44253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禽流感概述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禽流感的预防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禽流感的早期发现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禽流感的早期治疗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禽流感的社会影响与应对措施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90464" y="2536882"/>
            <a:ext cx="2922600" cy="71231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975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63348" y="3329232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禽流感概述</a:t>
            </a:r>
          </a:p>
        </p:txBody>
      </p:sp>
      <p:sp>
        <p:nvSpPr>
          <p:cNvPr id="4" name="AutoShape 4"/>
          <p:cNvSpPr/>
          <p:nvPr/>
        </p:nvSpPr>
        <p:spPr>
          <a:xfrm>
            <a:off x="352425" y="6254177"/>
            <a:ext cx="5497697" cy="508573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200">
                <a:solidFill>
                  <a:srgbClr val="DE9A39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https://wenku.baidu.com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3703" r="33703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7136" r="2713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66" r="3086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禽流感是由A型流感病毒引起的一种禽类传染病，可感染多种鸟类和家禽。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具有高度传染性和快速传播能力，可在短时间内导致大量禽类死亡。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与感染禽类或其分泌物、排泄物直接接触，病毒可通过皮肤或黏膜侵入人体。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7083" r="17083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直接接触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病毒可通过飞沫、气溶胶等途径传播，感染者在咳嗽、打喷嚏或说话时，可释放出带有病毒的飞沫。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空气传播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t="28875" b="2887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接触被病毒污染的物品或环境，如水源、饲料、用具等，再接触口、鼻、眼等黏膜部位，也可感染病毒。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间接接触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禽流感的传播途径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6625" r="662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发热、咳嗽、喉咙疼痛、流鼻涕、头痛、肌肉疼痛等类似感冒的症状。严重病例可出现肺炎、心脏疾病等症状，甚至导致死亡。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症状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禽流感对人类健康和经济发展具有潜在威胁，可引起大规模疫情，导致家禽养殖业遭受巨大损失，影响食品供应和国际贸易。同时，禽流感病毒发生变异后可能引发大流行，对全球公共卫生安全构成威胁。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危害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禽流感的症状与危害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90464" y="2536882"/>
            <a:ext cx="2922600" cy="71231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975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63348" y="3329232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禽流感的预防</a:t>
            </a:r>
          </a:p>
        </p:txBody>
      </p:sp>
      <p:sp>
        <p:nvSpPr>
          <p:cNvPr id="4" name="AutoShape 4"/>
          <p:cNvSpPr/>
          <p:nvPr/>
        </p:nvSpPr>
        <p:spPr>
          <a:xfrm>
            <a:off x="352425" y="6254177"/>
            <a:ext cx="5497697" cy="508573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200">
                <a:solidFill>
                  <a:srgbClr val="DE9A39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https://wenku.baidu.com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75" r="1667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咳嗽和打喷嚏时用纸巾捂住口鼻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用后将纸巾扔进封闭的垃圾桶，并及时洗手。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勤洗手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经常用肥皂和流动水洗手，特别是在接触禽类或其粪便后，以及在准备食物之前和之后。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避免触摸眼睛、鼻子和口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这些部位是病毒进入体内的主要途径，因此应尽量避免触摸。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保持个人卫生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在市场上尽量选择已经宰杀处理过的禽类，避免与活禽或死禽接触。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避免接触活禽或死禽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尽量不去活禽市场，尤其是疫情高发期。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避免前往活禽市场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如果家中有禽类，应保持良好的饲养卫生和安全防范措施。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家庭饲养禽类要注意卫生和安全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避免接触感染源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t="7889" b="7889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疫苗是预防禽流感的有效手段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接种疫苗可以增强人体免疫力，降低感染风险。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及时接种疫苗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一旦疫苗上市，应尽快接种，并按照医生建议的时间间隔进行接种。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了解疫苗接种禁忌症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在接种疫苗前应咨询医生，了解自己是否适合接种。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疫苗接种的重要性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提高免疫力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保持健康的生活方式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充足的睡眠、适当的运动、均衡的饮食等都有助于提高免疫力。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保持良好的心理状态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积极乐观的心态有助于调节免疫系统，提高抵抗力。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补充维生素和矿物质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适当补充维生素C、维生素E和矿物质等营养素有助于提高免疫力。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90464" y="2536882"/>
            <a:ext cx="2922600" cy="71231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975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63348" y="3329232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禽流感的早期发现</a:t>
            </a:r>
          </a:p>
        </p:txBody>
      </p:sp>
      <p:sp>
        <p:nvSpPr>
          <p:cNvPr id="4" name="AutoShape 4"/>
          <p:cNvSpPr/>
          <p:nvPr/>
        </p:nvSpPr>
        <p:spPr>
          <a:xfrm>
            <a:off x="352425" y="6254177"/>
            <a:ext cx="5497697" cy="508573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200">
                <a:solidFill>
                  <a:srgbClr val="DE9A39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https://wenku.baidu.com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https://d.book118.com/305010213000011041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CFB"/>
      </a:lt1>
      <a:dk2>
        <a:srgbClr val="000000"/>
      </a:dk2>
      <a:lt2>
        <a:srgbClr val="FFFFFF"/>
      </a:lt2>
      <a:accent1>
        <a:srgbClr val="754807"/>
      </a:accent1>
      <a:accent2>
        <a:srgbClr val="B57016"/>
      </a:accent2>
      <a:accent3>
        <a:srgbClr val="DE9A39"/>
      </a:accent3>
      <a:accent4>
        <a:srgbClr val="F2B168"/>
      </a:accent4>
      <a:accent5>
        <a:srgbClr val="FDBE00"/>
      </a:accent5>
      <a:accent6>
        <a:srgbClr val="D16A15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75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2024-09-01T08:58:36.719</cp:lastPrinted>
  <dcterms:created xsi:type="dcterms:W3CDTF">2024-09-01T00:58:36Z</dcterms:created>
  <dcterms:modified xsi:type="dcterms:W3CDTF">2024-09-01T00:58:38Z</dcterms:modified>
</cp:coreProperties>
</file>