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C2BC5-F927-43C3-89CE-7B518D2A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1538-EAF6-4860-A1EB-AA606E9F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892CA-D46E-4A68-9878-9E7313A2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F7EDD-1DCF-4452-A8D0-AF66446F3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4E0C9-FE8B-40CB-B0E1-D5F43F3A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C0F7A-5B67-4188-9DA2-978ADF8C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E404E-4195-4252-A601-2398FDCE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1832B-D8FB-495D-BCCE-931715EC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3E073-4CDF-4AA8-93C4-F71AF399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619F7-7662-43D4-9B6F-A32688F3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53BE4-AFC5-4618-9D82-F5D0FF462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111031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热镀锌金属深加工项目投资计划书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建设规模与选址布局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1" r="15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项目团队具备丰富的行业经验和技术实力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热镀锌金属深加工技术成熟，应用广泛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符合国家产业政策和环保要求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国内外市场对热镀锌金属制品需求量大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随着经济发展和技术进步，需求不断增长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热镀锌金属制品在建筑、交通、家电等领域有广泛应用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行业内竞争激烈，但市场仍有发展空间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项目团队具备技术优势和品牌影响力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通过不断创新和降低成本，提高市场竞争力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国家对环保和能源消耗有严格要求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项目需符合相关法规和政策导向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政策法规的变化可能对项目产生影响，需密切关注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热镀锌钢板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包括不同厚度、宽度和长度的钢板，以满足不同客户的需求。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热镀锌钢管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生产各种直径和壁厚的钢管，用于建筑、机械等领域。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热镀锌型材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提供各种形状和规格的热镀锌型材，如角钢、槽钢、工字钢等。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产品种类及规格设计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选用优质钢材作为原材料，进行表面清洁和处理。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将钢材浸入熔融的锌液中，形成一层均匀的锌层，以提高钢材的耐腐蚀性能。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热镀锌处理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对热镀锌后的钢材进行冷却、校直、切割等处理，以获得所需的产品规格和形状。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技术来源及创新点说明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引进国外先进的热镀锌生产技术和设备，结合国内市场需求进行改进和优化。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采用独特的热镀锌工艺和配方，提高产品的耐腐蚀性能和表面质量；同时，通过自动化生产线和智能化控制系统，提高生产效率和产品质量稳定性。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对独特的热镀锌工艺、配方和设备进行专利申请，保护公司的核心技术。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对热镀锌金属深加工产品进行商标注册，保护公司的品牌形象和市场地位。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技术保密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与核心技术人员签订保密协议，确保技术不外泄。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建设规模与选址布局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根据热镀锌金属深加工产品的市场需求，结合行业发展趋势和潜在客户群体，确定建设规模和产品种类。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根据生产工艺和设备选型，评估生产线的产能和生产效率，确保建设规模与市场需求相匹配。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投资效益分析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综合考虑投资成本、运营成本、市场售价等因素，进行投资效益分析，确保项目盈利能力和投资回报。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建设规模确定依据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选址原则及地理位置优势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靠近原材料产地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优先选择靠近热镀锌金属原材料产地的地区，降低原材料采购成本和运输费用。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考虑当地政府对热镀锌金属深加工项目的政策支持和优惠措施，降低项目投资和运营成本。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交通便利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选择交通便利、物流发达的地区，便于产品运输和原材料采购。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优先选择地理位置优越、自然环境良好、社会稳定的地区，为企业长期发展提供有力保障。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根据生产工艺流程和设备选型，合理规划生产线布局，确保生产流程顺畅、设备利用率高。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办公生活区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绿化环保区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设置专门的仓储物流区，用于原材料、半成品和成品的存放和运输，提高物流效率和管理水平。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设置独立的办公生活区，为员工提供良好的工作环境和生活条件，增强企业凝聚力和员工归属感。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合理规划厂区绿化和环保设施，打造绿色、环保、可持续发展的现代化工厂。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厂区布局规划方案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https://d.book118.com/305011103143011104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2024-09-14T05:44:41.663</cp:lastPrinted>
  <dcterms:created xsi:type="dcterms:W3CDTF">2024-09-13T21:44:41Z</dcterms:created>
  <dcterms:modified xsi:type="dcterms:W3CDTF">2024-09-13T21:44:43Z</dcterms:modified>
</cp:coreProperties>
</file>