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315C3-1A82-4B2E-AF67-BA65B52E3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34D57-3091-4AA3-B5A9-702308E02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CBCAF-62F0-4792-9538-10C39C077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12527-1286-4F73-8226-3040CD954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9102C6-B122-4D40-808C-D3B809954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715220-842E-47CA-B982-A887DC022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DF7F4C-8816-4CDD-B4EC-43339CC5F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0FA61-5A10-4E5F-BF83-5CFAC40C8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883F7-4326-48D4-ABB3-8A232B1A0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46F019-4E55-4E8E-94E4-FB895EAA7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AEB96-35EC-459F-AF6A-1A0EFE961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0121431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疫情常态化护理培训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疫情常态化护理基础知识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疫情常态化护理技能培训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疫情常态化护理心理支持培训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疫情常态化护理实践案例分享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6" b="2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73" b="2997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全球疫情的爆发和持续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自2020年以来，全球范围内爆发了COVID-19疫情，对医疗护理领域提出了新的挑战和要求。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护理人员的重要性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护理人员在抗击疫情中扮演着至关重要的角色，他们需要具备专业的知识和技能来应对疫情。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培训的必要性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为了提高护理人员在疫情常态化下的应对能力，开展针对性的护理培训至关重要。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提高护理人员对疫情的认识和防控意识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通过培训，使护理人员全面了解疫情的发展态势、传播途径和防控措施，增强对疫情的敏感性和防控意识。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掌握疫情常态化下的护理技能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培训内容包括但不限于个人防护、隔离措施、患者转运、呼吸道管理等技能，确保护理人员在实践中能够熟练运用。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加强团队合作和沟通协调能力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培训注重团队合作和沟通协调能力的培养，以提高护理人员在紧急情况下的协同作战能力。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提高心理适应能力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针对疫情带来的心理压力，培训还涉及心理疏导和应对策略，帮助护理人员保持身心健康。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疫情常态化护理基础知识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提升医护人员专业素养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通过培训，医护人员能够掌握疫情常态化护理的技能和知识，提升专业素养。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疫情常态化护理能够减少疫情传播，降低社会恐慌，维护社会稳定。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疫情常态化护理能够降低患者感染风险，提高医疗质量和安全。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疫情常态化护理的重要性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加强团队协作和沟通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医护人员应加强团队协作和沟通，共同应对疫情挑战。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严格遵守防控措施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医护人员应严格遵守疫情防控措施，如佩戴口罩、勤洗手、保持社交距离等。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科学合理地安排护理工作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医护人员应根据疫情状况和患者需求，科学合理地安排护理工作，确保患者得到及时有效的护理。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疫情常态化护理的基本原则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医护人员应加强个人防护意识，采取必要的防护措施，如佩戴口罩、手套等。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注意个人防护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密切关注患者病情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加强患者心理疏导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42" r="1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医护人员应密切关注患者病情变化，及时采取相应的护理措施。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医护人员应关注患者的心理状态，加强心理疏导，缓解患者的焦虑和恐惧情绪。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疫情常态化护理的注意事项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疫情常态化护理技能培训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确保口罩完全覆盖口鼻，并定期更换。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正确佩戴口罩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经常洗手，或使用含有至少60%酒精的洗手液。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在需要接触患者时，正确穿戴防护服。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防护服穿着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在可能接触患者体液或血液时，使用防护眼镜或面罩。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防护眼镜或面罩使用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https://d.book118.com/305012143102011104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2024-09-13T23:06:50.634</cp:lastPrinted>
  <dcterms:created xsi:type="dcterms:W3CDTF">2024-09-13T15:06:50Z</dcterms:created>
  <dcterms:modified xsi:type="dcterms:W3CDTF">2024-09-13T15:06:52Z</dcterms:modified>
</cp:coreProperties>
</file>