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A05BBB-0E04-4E64-98A9-2818DE0AB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03562-EBCD-4FE0-97F8-4D6D5B6D0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32F7C8-299C-44AE-A19E-79BC19314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85619F-33DF-48B3-A37C-5541352C4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89D6A2-CF05-450B-86F8-2955FF2AB3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205904-391C-4649-9A9F-74DA7ED31E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41D527-EC0B-458F-89B5-364218903C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E213EC-18FD-45FF-80EE-521FD0CAC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1CB6C6-2B92-4707-BC68-A80F46597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79D502-0BF5-453B-8351-36E777F76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74418-875A-4895-931C-9D149717C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13041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新材料科学与技术应用行业品牌营销策略研究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2024-01-15</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品牌定位与差异化策略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产品创新与研发能力展示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营销推广策略制定与执行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品牌形象塑造与传播途径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总结回顾与未来发展规划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708" r="19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前景展望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随着科技的不断进步和市场需求的不断增长，新材料科学与技术应用行业的前景十分广阔。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新材料科学与技术应用行业近年来发展迅速，市场规模不断扩大，增长率持续保持高位。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新材料科学与技术应用行业涉及研发、生产、销售等多个环节，产业链结构完整。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新材料科学与技术应用行业现状及前景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法规标准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国家制定了严格的法规和标准，对新材料科学与技术应用行业的产品质量、安全等方面进行了规范。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国际贸易环境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新材料科学与技术应用行业的产品在国际市场上具有竞争力，但也需要关注国际贸易环境的变化对行业的影响。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国家政策支持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国家对新材料科学与技术应用行业给予高度重视，出台了一系列扶持政策，包括财政补贴、税收优惠等。</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新材料科学与技术应用行业的产品在航空航天、汽车、电子、建筑等领域有广泛的应用，市场需求不断增长。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新材料科学与技术应用行业的竞争日益激烈，国内外众多企业纷纷进入该领域，形成了多元化的竞争格局。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竞争格局概述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消费者对新材料科学与技术应用行业的产品品质和安全性要求越来越高，品牌知名度和口碑成为消费者选择的重要因素。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消费者行为分析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38" r="258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新材料科学与技术应用行业将继续推动技术创新，研发出性能更优异、应用领域更广泛的新材料。</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随着环保意识的提高，新材料科学与技术应用行业将更加注重产品的环保性能，推动行业的绿色发展。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绿色环保</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新材料科学与技术应用行业将结合人工智能、大数据等技术手段，实现生产过程的智能化和产品的智能化应用。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新材料科学与技术应用行业将加强与国际先进企业的合作与交流，提升我国新材料产业的国际竞争力。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国际化合作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品牌定位与差异化策略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强调品牌在新材料技术研发方面的领先地位和创新能力。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品质卓越</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突出产品的高品质和可靠性，以及在严格质量控制下的生产流程。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解决方案提供者</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展现品牌为客户提供定制化新材料解决方案的能力，以满足不同行业和应用领域的需求。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品牌核心价值提炼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针对特定行业如汽车、电子、航空航天等，分析其对新材料性能、成本等方面的需求。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行业客户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科研人员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613" b="361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消费者市场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083" r="12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关注科研机构和高校实验室对新材料研究工具和支持服务的需求。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了解消费者对新材料在日常生活中的潜在需求和应用场景。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目标客户群体识别与需求分析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竞争对手品牌策略剖析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竞品分析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深入研究主要竞争对手的品牌定位、产品特点、市场份额及营销策略。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竞争态势感知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时刻关注行业动态和竞争对手动向，及时调整自身品牌策略以适应市场变化。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通过专利保护、技术秘密等手段，构建品牌独特的技术壁垒，确保竞争优势。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技术壁垒</a:t>
            </a:r>
          </a:p>
        </p:txBody>
      </p:sp>
      <p:pic>
        <p:nvPicPr>
          <p:cNvPr id="5" name="Picture 5"/>
          <p:cNvPicPr>
            <a:picLocks noChangeAspect="1"/>
          </p:cNvPicPr>
          <p:nvPr/>
        </p:nvPicPr>
        <p:blipFill>
          <a:blip r:embed="rId2"/>
          <a:srcRect l="14941" r="1494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提供个性化的产品定制和解决方案，以满足不同客户的特殊需求。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定制化服务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利用互联网、社交媒体等新型营销渠道，提高品牌知名度和影响力。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营销渠道创新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差异化竞争优势构建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产品创新与研发能力展示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顶级科研团队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拥有国内外知名专家领衔的科研团队，在新材料领域具有深厚的研究背景和丰富的实践经验。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科研成果斐然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在国内外权威期刊发表高水平学术论文，获得多项国家级、省部级科技奖励，彰显强大的科研实力。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实验室建设完备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拥有国际先进的实验设备和测试手段，为科研工作的顺利开展提供有力保障。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科研团队实力及成果展示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自主知识产权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在新材料领域取得一系列自主知识产权，包括发明专利、实用新型专利等，形成技术壁垒。</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技术创新能力强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不断跟踪国际新材料技术前沿，通过自主研发和技术引进相结合的方式，实现关键技术的突破和创新。</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成果转化效率高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积极推动科研成果的产业化进程，与相关企业合作开发新产品，实现技术成果的快速转化和应用。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核心技术突破及创新能力体现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对现有产品线进行全面梳理，明确各产品的市场定位、竞争优势和不足之处。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现有产品线梳理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根据市场需求和技术发展趋势，制定新产品开发计划，包括产品功能、性能指标、开发周期等。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新产品开发计划</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通过技术创新、产品升级、市场拓展等手段，实现产品线的横向和纵向拓展，提高品牌竞争力。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产品线拓展策略</a:t>
            </a:r>
          </a:p>
        </p:txBody>
      </p:sp>
      <p:pic>
        <p:nvPicPr>
          <p:cNvPr id="9" name="Picture 9"/>
          <p:cNvPicPr>
            <a:picLocks noChangeAspect="1"/>
          </p:cNvPicPr>
          <p:nvPr/>
        </p:nvPicPr>
        <p:blipFill>
          <a:blip r:embed="rId2"/>
          <a:srcRect l="12524" r="1252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产品线规划与拓展方向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https://d.book118.com/305013041012011110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2024-09-15T03:38:23.235</cp:lastPrinted>
  <dcterms:created xsi:type="dcterms:W3CDTF">2024-09-14T19:38:23Z</dcterms:created>
  <dcterms:modified xsi:type="dcterms:W3CDTF">2024-09-14T19:38:25Z</dcterms:modified>
</cp:coreProperties>
</file>