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14FFB-896E-446A-A5BF-AFF66AC12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F7A5D-D0F8-4CB8-8956-540DAF2A9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79DFE-5F63-4E4A-A71A-8BA008DF6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0294F-339C-4AD8-ABFC-E7BA0A45F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86AFC-5728-4FE8-836F-C5237203A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59B83-3162-4053-BBFE-0876CF13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9FA74-CAC7-4208-9DDB-3E1318D4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63B5C-F481-40B9-8E12-50E851CBF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08300-B637-4AEC-9460-3B59010AB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D44BD-1E4F-4ECF-9133-221E596D8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680CD-0713-4639-94EF-9C0527D8B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142401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新形势下医疗机构早发现能力提升和近期感控有关政策解读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新形势下医疗机构早发现能力提升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近期感控有关政策解读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医疗机构在提升早发现能力和感控方面的实践探索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面临的挑战和机遇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提升医疗机构早发现能力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通过对医疗机构早发现能力的提升，可以更早地发现潜在的健康问题，为患者提供更加及时、有效的治疗，降低疾病传播的风险。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应对新形势下的挑战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随着全球化和人口老龄化的加剧，以及新型传染病的不断出现，医疗机构面临着越来越多的挑战。提升早发现能力可以帮助医疗机构更好地应对这些挑战，保障公众健康。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推动医疗质量持续改进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早发现能力的提升是医疗质量持续改进的重要组成部分。通过对早发现能力的不断提升，可以推动医疗机构整体医疗质量的不断提高，提高患者满意度。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医疗机构早发现能力的现状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介绍当前医疗机构早发现能力的整体情况，包括现有的技术、设备、人员等方面的配置和运作情况。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详细解读近期国家发布的感控相关政策，包括政策背景、主要内容、实施要求等，并分析政策对医疗机构早发现能力的影响。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介绍一些医疗机构在提升早发现能力方面的实践探索，包括采用的新技术、新方法、新设备等，并分析这些实践探索的效果和意义。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展望未来医疗机构早发现能力的发展趋势，提出针对性的建议，包括加强技术研发、完善政策支持、加强人才队伍建设等，以推动医疗机构早发现能力的不断提升。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近期感控有关政策解读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医疗机构早发现能力提升的实践探索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新形势下医疗机构早发现能力提升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信息报告和共享机制不完善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医疗机构之间的信息报告和共享机制不完善，导致疫情信息无法及时传递和处理，影响了防控工作的效果。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医疗机构对传染病的识别能力有限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目前，部分医疗机构对传染病的识别能力较弱，尤其是对新型、罕见传染病的识别存在困难。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实验室检测能力不足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部分医疗机构实验室检测能力有限，无法及时、准确地检测出病原体，影响了传染病的早期发现和防控。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医疗机构早发现能力现状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提升医疗机构早发现能力是保障公共卫生安全的重要措施，有助于及时发现和控制传染病的传播，减少疫情对社会的危害。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保障公共卫生安全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通过早发现、早诊断、早治疗，可以提高患者的治愈率和生存率，降低医疗救治的成本和难度。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提高医疗救治水平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提升医疗机构早发现能力是医疗卫生事业发展的重要内容，有助于提高医疗机构的综合能力和服务水平，增强人民群众对医疗卫生的信任和满意度。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推动医疗卫生事业发展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提升医疗机构早发现能力的必要性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提升医疗机构早发现能力的途径和措施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加强传染病识别和诊断能力培训：通过定期举办培训班、邀请专家授课等方式，提高医务人员对传染病的识别和诊断能力。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加强实验室检测能力建设：加大对实验室建设的投入力度，引进先进的检测技术和设备，提高实验室的检测能力和准确性。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完善信息报告和共享机制：建立健全医疗机构之间的信息报告和共享机制，确保疫情信息能够及时、准确地传递和处理。同时，加强与疾控机构、卫生行政部门等部门的沟通和协作，形成防控合力。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加强医务人员个人防护和感染控制：加强对医务人员的个人防护和感染控制培训，提高医务人员的防护意识和技能水平。同时，加强对医疗机构的感染控制工作的监督和指导，确保各项防控措施得到有效落实。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近期感控有关政策解读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近期，针对医疗机构感染防控的严峻形势，国家和地方相继出台了一系列相关政策，旨在加强医疗机构的感染防控能力，保障患者和医务人员的安全。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要求医疗机构建立完善的感染防控体系，包括制定感染防控规章制度、加强感染防控知识培训、落实感染防控措施等。同时，政策还强调了医疗机构的主体责任，要求医疗机构加强内部管理，确保各项感染防控措施的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政策背景和主要内容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357" b="133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政策实施对医疗机构的影响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提升感染防控意识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政策的实施使得医疗机构更加重视感染防控工作，提高了医务人员的感染防控意识，有利于减少医疗过程中的感染风险。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规范医疗行为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政策要求医疗机构制定并执行感染防控规章制度，规范医务人员的医疗行为，降低因操作不当导致的感染事件。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加强感染防控能力建设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政策促使医疗机构加强感染防控能力建设，包括完善感染防控设施、提高医务人员感染防控技能等，从而提升医疗机构的感染防控水平。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https://d.book118.com/305014240142011110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2024-09-15T17:20:34.160</cp:lastPrinted>
  <dcterms:created xsi:type="dcterms:W3CDTF">2024-09-15T09:20:34Z</dcterms:created>
  <dcterms:modified xsi:type="dcterms:W3CDTF">2024-09-15T09:20:36Z</dcterms:modified>
</cp:coreProperties>
</file>