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9605F-9935-4EF6-8A14-D4AA4EDF2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B63DC-16FC-4A69-BA76-055361FD4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AD3E0-4603-4231-9D18-992E3DDE9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38DA9C-354D-47C5-B2AE-DC9EA2564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F99EB7-8A1C-42AD-95F8-F286D11E5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5F8A5B-327B-4D1D-9C28-A8FD00B27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20E8A7-543A-4771-8B1F-473234102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BC1F9-C452-46A1-9725-1CD6DBB49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4C72F-EB74-43D9-AC2B-CCA6770B3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94E91-E315-4503-9DC5-468ECB633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32823-59C5-4FA4-95CA-1CDBCF8AD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0231432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互联网+智慧养老医养结合大数据一体化建设方案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智慧养老医养结合模式创新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大数据技术在智慧养老中应用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一体化平台建设方案设计与实现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运营管理及持续改进策略制定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效果评估及未来发展规划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052" b="1405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748" b="177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老龄化社会现状及挑战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老龄化趋势加剧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随着人口老龄化的不断加深，老年人口比例逐年上升，对养老服务的需求日益增长。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传统养老模式不足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传统家庭养老和机构养老模式在服务质量、资源配置等方面存在诸多不足，难以满足多样化、个性化的养老需求。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社会经济压力增大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老龄化对社会经济造成巨大压力，包括养老金支出、医疗卫生费用等不断增加。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互联网技术与养老服务的跨界融合，为养老产业创新提供了广阔空间。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借助大数据、人工智能等技术，实现养老服务的智能化、个性化发展。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688" r="568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将医疗资源与养老服务相结合，提高老年人的健康水平和生活质量。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医养结合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互联网+智慧养老发展趋势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44" b="244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构建一体化平台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推动产业创新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缓解社会经济压力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通过搭建互联网+智慧养老大数据一体化平台，整合各类养老资源，提供全方位、一站式的养老服务。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通过大数据分析和应用，挖掘养老产业的新业态、新模式，推动产业创新和发展。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借助智能化技术手段，提高养老服务的专业化、精细化水平，满足老年人多样化、个性化的需求。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通过优化资源配置和提高服务效率，降低养老服务成本，减轻社会经济负担。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智慧养老医养结合模式创新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医疗资源紧张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老年人是医疗资源的主要需求群体，传统养老模式中医疗资源的配置不足，导致老年人看病难、看病贵。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服务供需不匹配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传统养老模式往往存在服务供给与需求之间的不匹配问题，无法满足个性化、多样化的养老需求。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传统养老模式中，老年人、家属、服务机构之间信息沟通不畅，容易造成服务不及时、不到位等问题。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67" r="1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传统养老模式痛点分析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医养结合模式根据老年人的身体状况、生活习惯、兴趣爱好等提供个性化的服务方案，满足不同的养老需求。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信息化平台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医养结合模式借助信息化平台，实现老年人、家属、服务机构之间的信息互通，提高服务效率和质量。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医养结合模式将医疗和养老资源进行有效整合，为老年人提供综合性的服务，包括生活照料、医疗护理、康复保健等。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医养结合模式优势及特点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政策创新：政府出台相关政策，鼓励和支持医养结合模式的发展，如提供税收优惠、资金扶持等。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服务模式创新：服务机构积极探索新的服务模式，如开展家庭医生签约服务、建立老年人健康档案等。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技术应用创新：借助互联网、大数据、人工智能等技术手段，提升医养结合服务的智能化水平，如开发智能照护设备、建立健康管理平台等。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：例如，某医养结合机构通过引入智能化照护设备，为老年人提供更加便捷、舒适的服务体验；同时，通过建立健康管理平台，实现老年人健康数据的实时监测和分析，为个性化服务方案的制定提供有力支持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创新举措与实践案例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大数据技术在智慧养老中应用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大数据技术是指通过采集、存储、处理、分析等手段，从海量数据中挖掘出有价值的信息和知识，以支持决策和创新的技术体系。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随着老龄化社会的到来，养老领域对于个性化、精准化的服务需求日益增长。大数据技术可以应用于老年人健康监测、疾病预防、生活照料等方面，为养老服务提供更加科学、高效的支持。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养老领域应用前景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大数据技术概述及在养老领域应用前景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通过可穿戴设备、智能家居、医疗机构等途径收集老年人的健康数据、行为数据、环境数据等。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对收集到的数据进行清洗、整合、转换等处理，以保证数据的质量和一致性。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运用统计分析、机器学习、深度学习等方法对数据进行分析和挖掘，发现其中的规律和趋势，为个性化服务推荐提供依据。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数据收集、处理与分析方法探讨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https://d.book118.com/305023143211011101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2024-09-10T01:28:37.848</cp:lastPrinted>
  <dcterms:created xsi:type="dcterms:W3CDTF">2024-09-09T17:28:37Z</dcterms:created>
  <dcterms:modified xsi:type="dcterms:W3CDTF">2024-09-09T17:28:40Z</dcterms:modified>
</cp:coreProperties>
</file>