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D9679-0D89-421B-B542-210C7FC75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202CD-0883-4624-8CEB-2013EFEEF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AC0B4-88AB-46A9-A40A-F55732B68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80002-C9CB-4F1C-A0DA-5DD64352B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57FC2C-04C3-4CC3-9884-F5DB9EAC6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7314C0-6633-4D2D-A73F-2C6D6EC83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F14A0-3B96-425A-9CE7-802470428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BB523-7974-417F-AB5C-32DFFEB8E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42C56-10E2-4EB6-BE4C-3CA7C0FE4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A669D-407F-40ED-ADC9-0EEE2239D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DC1B7-712A-45F4-9F6A-BF0CE9B22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2320002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名人经典哲理内涵语录分享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名人经典语录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哲理内涵解读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名人成长经历分享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当代社会启示意义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通过分享名人的经典哲理语录，传承人类智慧的结晶，启迪思想。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传承智慧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833" b="18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指引人生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丰富心灵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这些语录蕴含着深刻的人生道理和价值取向，有助于指引人们走向正确的人生道路。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欣赏和理解这些语录，可以丰富人们的精神世界，提升个人修养。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精选历史和现代名人的经典语录，涵盖哲学、文学、艺术等领域。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名人名言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深入剖析这些语录背后的哲理内涵，探讨人生、爱情、成功等主题。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哲理内涵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结合个人经历和社会现实，分享对这些语录的感悟与启示，引发思考。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感悟与启示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名人经典语录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莎士比亚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"人生苦短，若虚度年华，则短暂的人生就太长了。"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"成功的骗子，不必再以说谎为生，因为被骗的人已经成为他的拥护者，我再说什么也是枉然。"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托尔斯泰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"人生的意义在于奉献，而不是索取。"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"幸福的家庭都是相似的，不幸的家庭各有各的不幸。"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文学名家语录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哲学家名言警句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苏格拉底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"未经审视的生活是不值得过的。"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"那些没有消灭你的东西，会使你变得更强壮。"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"我知道自己一无所知。"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尼采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"当你凝视深渊时，深渊也在凝视你。"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艺术家灵感之语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毕加索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"艺术是洗去日常生活尘埃的水。"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"我花了一辈子学习怎样像孩子那样画画。"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"我画自画像，因为我经常是孤独的，因为我是自己最了解的人。"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"我不画梦想，我画我的现实。"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弗里达·卡洛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哲理内涵解读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名人语录中经常探讨人生的意义和价值，引导人们思考如何度过一生，如何追求真正的幸福。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08" b="14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人生意义探索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语录中涉及对生命和死亡的看法，启发人们珍惜生命、正确面对死亡，以及思考生命的意义和目的。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生命观与死亡观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通过名人的智慧言辞，引导人们深入自我认知，了解自己的内心世界，追求个人成长和进步。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人生哲学思考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诚信与正直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阐述诚信和正直在人生中的重要性，引导人们坚守道德底线，做到言行一致、表里如一。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宽容与包容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倡导宽容和包容的价值观，教导人们尊重他人的信仰、文化和选择，以开放的心态接纳多元世界。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语录中强调个人对社会的责任和义务，鼓励人们积极投身社会公益事业，为社会进步贡献力量。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价值观与道德观探讨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https://d.book118.com/305023200020011114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2024-09-21T01:10:57.361</cp:lastPrinted>
  <dcterms:created xsi:type="dcterms:W3CDTF">2024-09-20T17:10:57Z</dcterms:created>
  <dcterms:modified xsi:type="dcterms:W3CDTF">2024-09-20T17:10:59Z</dcterms:modified>
</cp:coreProperties>
</file>