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50C5B-4983-4FCB-84CD-3BEE6AA0E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34B9C-A56F-4582-8A4C-66B619B7E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DD80D-86D6-4DB7-935C-843F61303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291E9-2994-44BB-8780-6E38DC1C4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09F1DD-C4CB-48C6-B94A-DBCF5E151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DF4A6-F1FD-469D-B4F8-F04F6A2B6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7FEA5B-5D98-4379-BA63-6B9638A88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CAA67-B4AB-4C9E-94A1-DBE4ED46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C5562-D6A3-4CC3-9628-B0A1BEA45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AE55A-D5D9-455B-9374-9D83740E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50933-14F2-4FEC-A928-013599F16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31034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丝绸服装行业分析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丝绸服装行业概述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丝绸服装产业链分析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行业竞争格局与市场状况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消费者需求与市场趋势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行业挑战与发展机遇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丝绸服装企业的战略建议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丝绸服装行业概述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丝绸服装是指使用丝绸作为主要面料制成的各类服装，包括衬衫、连衣裙、外套等。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丝绸服装以其柔软、光滑、透气性好等特点而广受欢迎，同时丝绸的吸湿性和排湿性也相对较好，使得丝绸服装在穿着时具有舒适感。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丝绸服装的定义与特点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丝绸作为中国传统纺织品，拥有几千年的历史。古代丝绸之路的开通，使得丝绸从中国传播到世界各地。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随着科技的进步和时尚产业的变革，丝绸服装行业在面料创新、设计多元化、品牌营销等方面取得了长足发展。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行业历史与发展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全球丝绸服装市场规模已达数十亿美元，其中中国、意大利、法国等国家和地区是主要的生产和消费国。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消费者对高品质生活和环保时尚的追求，丝绸服装市场呈现出稳步增长的趋势。同时，网络购物的普及也为丝绸服装行业提供了新的销售渠道和增长动力。预计未来几年，丝绸服装市场将继续保持平稳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丝绸服装产业链分析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丝绸原料主要包括桑蚕丝、柞蚕丝等，其中桑蚕丝质量最优，是高端丝绸服装的主要原料。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原料种类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6" name="AutoShape 6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丝绸原料生产与供应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中国是丝绸原料的主要生产国，特别是浙江、江苏、四川等地，气候适宜蚕桑生长，丝绸原料质量上乘。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生产地域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丝绸原料的生产供应涉及到农户、收购站、加工厂等多个环节，需要构建高效的供应链管理系统，确保原料的稳定供应和质量安全。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丝绸服装的设计需融合传统与现代元素，既要展现出丝绸的优雅华贵，又要符合现代审美和穿着需求。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丝绸服装设计与制造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丝绸服装制造对工艺要求较高，包括剪裁、缝制、整烫等环节，都需要保证丝绸面料的完整性和美观度。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制造工艺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随着科技的进步，丝绸服装制造不断引入新技术，如数码印花、3D打印等，提高生产效率，降低成本，并丰富产品品种。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丝绸服装销售与分销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丝绸服装的销售渠道包括专卖店、百货商场、电商平台等，不同渠道的销售策略和营销手段各有特点。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品牌在丝绸服装销售中具有重要作用，通过品牌建设提升产品知名度和美誉度，进而促进销售增长。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丝绸服装在市场上通常定位为中高端产品，面向具有一定购买力的消费群体。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635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357" t="14894" r="5357" b="14184"/>
          <a:stretch>
            <a:fillRect/>
          </a:stretch>
        </p:blipFill>
        <p:spPr>
          <a:xfrm>
            <a:off x="6429306" y="1522968"/>
            <a:ext cx="4988678" cy="3963189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行业竞争格局与市场状况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348" r="63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低端品牌及小作坊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众多小型品牌及家庭作坊式企业，通过低价策略参与市场竞争。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主要竞争者与市场份额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高端品牌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如爱马仕、香奈儿等，依靠品牌效应和高品质丝绸产品占据市场一定份额。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中端品牌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如丝绸之路、雅莹等，通过多样化的产品设计和较为亲民的价格在市场中占有一席之地。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行业集中度与趋势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26" name="AutoShape 2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集中度提升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随着消费者对品质和品牌认知的提高，一些知名品牌市场份额逐渐扩大，行业集中度呈上升趋势。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31" name="AutoShape 3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环保与可持续发展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丝绸服装行业越来越注重环保生产和可持续发展，对原材料的来源和生产工艺提出更高要求。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36" name="AutoShape 3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设计与创新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为满足消费者多样化需求，企业不断在产品设计、图案、染色等方面进行创新。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54918" y="1106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市场进入壁垒与挑战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技术与工艺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丝绸服装生产对技术和工艺要求较高，新进入者需掌握相关技术和工艺，确保产品质量。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丝绸服装行业受到环保、质检等方面的法规约束，新进入者需确保合规生产，增加成本投入。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原材料供应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丝绸原材料供应受限于蚕茧产量和质量，新进入者需确保稳定、高质量的原材料供应。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品牌认知度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新进入品牌需投入大量资源提高品牌知名度，与现有知名品牌竞争激烈。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https://d.book118.com/305031034020011110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2024-09-15T05:00:56.846</cp:lastPrinted>
  <dcterms:created xsi:type="dcterms:W3CDTF">2024-09-14T21:00:56Z</dcterms:created>
  <dcterms:modified xsi:type="dcterms:W3CDTF">2024-09-14T21:00:58Z</dcterms:modified>
</cp:coreProperties>
</file>