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40FF34-61AA-40BD-9CA7-D6D54D0296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4AA145-8B61-4787-AFD2-91A0810697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E5A992-762C-4D7E-BD32-46388782E4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324F49-2093-421F-A91E-B72F5C0F8C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EE60E1-2D36-4054-9D21-504A82D78C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FC3014-930B-457D-8453-D88AFC4323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3D6914-969C-4CA5-A7CC-D1354B2FFB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6A2551-A47B-4FF7-85E1-5694FAC804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81FB14-CE6C-4886-ABAA-E78719D22B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E52172-A34F-46C9-B0C4-033CE77D97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4B0CEF-9183-4C54-9057-805F3DC4FA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5031111204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体育产业全球化发展</a:t>
            </a:r>
          </a:p>
        </p:txBody>
      </p:sp>
      <p:sp>
        <p:nvSpPr>
          <p:cNvPr id="3" name="TextBox 3"/>
          <p:cNvSpPr txBox="1"/>
          <p:nvPr/>
        </p:nvSpPr>
        <p:spPr>
          <a:xfrm>
            <a:off x="1900086" y="4308288"/>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900086" y="5113460"/>
            <a:ext cx="42672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alpha val="100000"/>
                  </a:srgbClr>
                </a:solidFill>
                <a:latin typeface="Microsoft Yahei"/>
                <a:ea typeface="Microsoft Yahei"/>
                <a:cs typeface="Microsoft Yahei"/>
              </a:rPr>
              <a:t>2024-01-02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体育产业全球化的背景与意义</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体育产业全球化的现状与特点</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体育产业全球化的发展策略与路径</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体育产业全球化面临的挑战与机遇</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体育产业全球化发展的未来展望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体育产业全球化的背景与意义</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442" b="444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随着全球化的不断深入，各国之间的经济、文化交流日益频繁，体育产业作为新兴产业，也迎来了全球化的发展机遇。</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国际体育赛事的举办成为体育产业全球化的重要推动力，如奥运会、世界杯等，这些赛事不仅促进了各国之间的交流，也带动了体育产业的发展。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全球化趋势下的体育产业</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跨国赛事的兴起</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全球化进程加速</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体育产业全球化的驱动因素</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技术进步</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信息技术的快速发展为体育产业的全球化提供了有力支持，如互联网、大数据、云计算等技术的应用，使得体育信息的传播更加迅速和广泛。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市场需求</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随着人们生活水平的提高，对体育消费的需求不断增加，这为体育产业的全球化提供了广阔的市场空间。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00" r="1000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体育产业全球化有助于加强各国之间的交流与合作，通过体育赛事、活动等平台，增进彼此的了解和友谊。</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促进国际交流与合作</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体育产业作为新兴产业，具有较大的市场潜力和发展空间，体育产业全球化能够带动相关产业的发展，促进经济增长。</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推动经济发展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体育产业全球化有助于提高各国的国际竞争力，通过参与国际赛事、引进先进技术和管理经验等途径，提升本国体育产业的实力和水平。</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提高国际竞争力</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体育产业全球化的影响与意义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体育产业全球化的现状与特点</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375" r="2137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国际体育赛事的全球化发展是指体育赛事超越国界，成为全球范围内的盛事。例如，奥运会、世界杯足球赛等国际赛事吸引了来自世界各地的运动员和观众。</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国际体育赛事的全球化发展促进了不同国家和地区之间的文化交流与理解，同时也带动了旅游、酒店、餐饮等相关产业的发展。</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国际体育赛事的全球化发展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随着体育产业全球化的发展，跨国体育企业逐渐崛起并开始在全球范围内扩张。这些企业通过收购、兼并等方式整合全球优质资源，提高自身竞争力。</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跨国体育企业的扩张不仅推动了体育产业的全球化发展，还为运动员提供了更多的职业发展机会，促进了体育产业的创新和进步。</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4500" r="245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跨国体育企业的崛起与扩张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体育旅游与国际体育赛事的融合</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体育旅游是指将旅游与体育运动相结合的一种旅游形式。随着国际体育赛事的全球化发展，越来越多的游客选择前往举办地观赛和旅游。</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体育旅游与国际体育赛事的融合不仅丰富了旅游产品的内容，还为举办地带来了巨大的经济效益和社会效益，进一步推动了体育产业的全球化发展。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体育产业全球化的特点包括国际合作与竞争加剧、资本流动加速、技术更新换代加快等。</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未来，体育产业全球化的发展趋势将更加明显，国际合作与竞争将更加激烈，数字化、智能化技术的应用将更加广泛，绿色、可持续发展将成为重要方向。</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体育产业全球化的特点与趋势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体育产业全球化的发展策略与路径</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通过打造具有国际影响力的体育品牌，提升体育产业的知名度和美誉度。例如，阿迪达斯、耐克等体育品牌在全球范围内享有广泛的认知度和忠诚度。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品牌建设</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借助先进的技术手段，如虚拟现实、增强现实等技术，为观众提供更加沉浸式的观赛体验，同时提升运动员的训练效果和竞技水平。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技术创新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提升国际竞争力：品牌建设与技术创新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https://d.book118.com/305031111204011044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2024-09-07T00:20:30.332</cp:lastPrinted>
  <dcterms:created xsi:type="dcterms:W3CDTF">2024-09-06T16:20:30Z</dcterms:created>
  <dcterms:modified xsi:type="dcterms:W3CDTF">2024-09-06T16:20:32Z</dcterms:modified>
</cp:coreProperties>
</file>