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5B0C3-B05A-489A-AC72-CD274797B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27424-A338-4DC1-94DC-07459D207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3E966-D921-45AA-BEC4-52C6A20F6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EF156-738E-4691-997D-9E61F948D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7608F8-F40E-46AE-9551-D2A2C752D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570EA2-DC67-4AB3-8A59-8A4B32CAB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08F051-F338-49BA-B150-4DFBBC6FE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3642AA-24DD-4B4B-8DF0-D203061CF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B863E5-FC07-4BE2-90AF-08165A959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0D0BF-D5A0-49B9-B715-324261084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2D819-A68A-4AB5-B7D4-57A306F55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03204133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农商银行个人工作总结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B6FF"/>
                </a:solidFill>
              </a:rPr>
              <a:t>作者：优客文档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个人工作业绩总述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信贷业务工作总结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储蓄业务工作总结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中间业务工作总结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个人能力提升与成长计划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对过去一年的工作进行全面梳理，展示个人在农商银行所取得的成绩和进步。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500" b="15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反思经验教训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792" b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通过回顾工作经历，分析自身在工作中遇到的问题和不足，为今后的工作提供改进方向。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基于过去一年的工作表现和市场环境，制定个人未来的工作计划和目标。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阐述在客户服务方面的工作表现，包括客户满意度、投诉处理、客户关系维护等方面的成绩和改进措施。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介绍在信贷业务方面的工作进展，包括贷款审批、风险管理、信贷产品创新等方面的成果和经验。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信贷业务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说明在团队协作中所发挥的作用和贡献，以及与同事之间的沟通和协作经验。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展示个人在职业技能、知识水平、综合素质等方面的提升和成长。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个人成长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个人工作业绩总述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存款业务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在过去的一年里，我积极开展存款业务，通过深入了解客户需求，提供个性化的存款方案，成功完成了年度存款任务，并实现了存款余额的稳步增长。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贷款业务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在贷款业务方面，我认真审核客户资料，准确评估客户信用等级，为客户提供合理的贷款额度和利率。通过我的努力，贷款业务量得到了显著提升，同时也有效地控制了贷款风险。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中间业务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我积极拓展中间业务，包括理财、保险、基金等产品的销售。通过提供专业的理财建议和优质的服务，我成功吸引了众多客户，实现了中间业务收入的快速增长。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完成任务情况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客户数量增长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通过我的努力，农商银行的客户数量得到了显著增长。我积极开展客户拓展工作，深入挖掘潜在客户，提供个性化的金融服务方案，成功吸引了大量新客户。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业务规模扩大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在过去的一年里，农商银行的业务规模不断扩大。我积极参与各项业务活动，推动业务发展，实现了贷款、存款、中间业务等各项指标的稳步增长。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市场份额提升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通过不断提升服务质量和业务水平，农商银行在市场上的竞争力得到了显著提升。我积极关注市场动态和客户需求变化，及时调整业务策略，为农商银行赢得了更多的市场份额。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业务增长情况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我始终坚持以客户为中心的服务理念，不断提升服务质量。通过提供热情周到的服务、快速响应客户需求、积极解决客户问题等方式，赢得了客户的信任和好评。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更好地了解客户满意度情况，我积极参与客户满意度调查工作。通过调查结果分析，我发现客户对农商银行的服务质量和业务水平给予了高度评价，同时也提出了一些宝贵的意见和建议。这些反馈为我今后的工作提供了重要的参考和改进方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我深知客户关系维护的重要性，因此经常与客户保持联系和沟通。通过定期回访、节日问候、优惠活动等方式，增强了与客户的互动和黏性，提高了客户的忠诚度和满意度。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信贷业务工作总结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信贷结构不断优化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我们积极调整信贷结构，加大对小微企业、三农等领域的支持力度，压缩对高风险行业和领域的贷款投放，信贷结构更加合理。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信贷规模稳步增长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在过去的一年中，我所在的农商银行信贷业务规模稳步增长，贷款余额和新增贷款均实现了同比增长，为支持地方经济发展做出了积极贡献。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信贷流程更加规范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我们不断完善信贷业务流程，加强贷前调查和贷后管理，确保贷款发放的合规性和风险可控性。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83" b="12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信贷业务开展情况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信贷风险防控情况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风险识别能力提高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我们加强了对客户信用状况和行业风险的调查和分析，提高了风险识别和预警能力，及时发现并处置潜在风险。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风险分类和计提更加准确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我们严格按照监管要求进行贷款风险分类和计提，准确反映贷款风险状况，为风险管理提供了有力支持。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风险处置机制完善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我们建立了完善的风险处置机制，对于出现风险的贷款及时采取保全措施和追偿手段，最大限度地减少损失。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我们根据市场需求和客户特点，推出了多种创新性的信贷产品，如“绿色信贷”、“科技贷”等，满足了不同客户的多样化需求。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我们不断提升服务水平，优化贷款申请和审批流程，提高贷款发放效率，为客户提供更加便捷、高效的服务体验。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我们积极运用大数据、人工智能等先进技术手段，提升信贷业务的智能化水平，提高风险识别和防控能力。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信贷业务创新情况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储蓄业务工作总结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储蓄存款规模稳步增长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通过积极开展各类储蓄存款业务，如定期存款、活期存款等，实现了储蓄存款规模的稳步增长，为银行提供了稳定的资金来源。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储蓄业务品种不断丰富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根据客户需求和市场变化，不断推出新的储蓄业务品种，如大额存单、智能存款等，满足了客户多样化的储蓄需求。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储蓄业务渠道不断拓展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通过线上和线下渠道的协同推广，如手机银行、网上银行、自助设备等，拓宽了储蓄业务的受理渠道，提高了业务办理效率。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储蓄业务开展情况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https://d.book118.com/305032041332011111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2024-09-17T23:32:44.018</cp:lastPrinted>
  <dcterms:created xsi:type="dcterms:W3CDTF">2024-09-17T15:32:44Z</dcterms:created>
  <dcterms:modified xsi:type="dcterms:W3CDTF">2024-09-17T15:32:46Z</dcterms:modified>
</cp:coreProperties>
</file>