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A1ED6-93AB-4923-A3B9-74B623427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1EECE-5221-4F35-8F3E-07339CB0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BBFF8-4DEB-4064-8476-2019CA319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D6F73-9B8F-46B5-85E7-A8B7BEF6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0B79B-EC8A-4336-8A81-3F06DA300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3CE8F-3E56-4353-A4E5-B7669B134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1D0B1-61F1-4335-B6B7-A16C68DA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CDAC2-4514-487A-9B25-B82DB249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00E01-5520-4598-8683-365BA6AC7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89046-0441-461A-B179-43FAC4B5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13841-8CAE-4F16-AE91-BEB1F2626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33234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急诊常见气道管理方式汇总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急诊气道管理概述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急诊常见气道管理方式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急诊气道管理操作流程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急诊气道管理注意事项与并发症处理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急诊气道管理培训与教育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急诊气道管理概述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50" r="24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气道管理是指通过各种方法确保患者气道通畅，有效通气，以维持生命体征稳定的过程。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诊情况下，气道管理是至关重要的，因为患者可能由于各种原因出现呼吸困难或窒息，如呼吸道异物梗阻、喉头水肿、气道痉挛等。有效的气道管理能够迅速改善患者缺氧状态，防止病情恶化，为后续治疗创造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在紧急情况下，快速评估患者的状况是至关重要的。医生应迅速判断患者是否存在呼吸衰竭、窒息等紧急情况，以便及时采取措施。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在气道管理中，保持呼吸道通畅是最基本的原则。医生应采取各种方法，如清除呼吸道异物、开放气道等，以确保患者能够正常呼吸。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在某些情况下，患者可能无法自主呼吸或呼吸功能严重受损，此时需要使用机械通气来辅助呼吸。医生应根据患者的具体情况选择合适的机械通气模式和参数设置。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在气道管理中，药物治疗也是重要的手段之一。医生应根据患者的病情选择合适的药物，如松弛支气管平滑肌的药物、抗炎药物等，以改善患者的呼吸功能。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急诊气道管理的基本原则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急诊常见气道管理方式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口咽通气道是一种紧急气道管理方式，适用于建立和维持患者的呼吸道通畅。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口咽通气道是一种塑料或橡胶制成的管道，通常插入患者的口腔，通过撑开咽腔来保持呼吸道通畅。它主要用于紧急情况下，如患者失去意识或呼吸道阻塞时，能够快速建立通气通道。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口咽通气道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鼻咽通气道是一种通过鼻腔插入的气道管理方式，适用于建立和维持患者的呼吸道通畅。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鼻咽通气道是一种细长的管道，通常插入患者的鼻腔，通过撑开鼻腔和咽腔来保持呼吸道通畅。它适用于呼吸道阻塞或呼吸道狭窄的患者，能够提供稳定的通气通道。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鼻咽通气道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面罩通气是一种通过面罩覆盖患者口鼻的气道管理方式，适用于建立和维持患者的呼吸道通畅。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面罩通气是将面罩紧密地覆盖在患者的口鼻部位，通过面罩与面部之间的密封来保持呼吸道通畅。它适用于呼吸道阻塞或呼吸道狭窄的患者，能够提供稳定的通气通道。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面罩通气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喉罩通气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喉罩通气是一种通过喉部插入的气道管理方式，适用于建立和维持患者的呼吸道通畅。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喉罩通气是一种中空的管道，通常插入患者的喉部，通过撑开喉部来保持呼吸道通畅。它适用于紧急情况下，如患者失去意识或呼吸道阻塞时，能够快速建立通气通道。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气管插管是一种通过口腔或鼻腔插入的气道管理方式，适用于建立和维持患者的呼吸道通畅。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是一种硬质的管道，通常插入患者的喉部，通过撑开声门来保持呼吸道通畅。它适用于紧急情况下，如患者呼吸衰竭或呼吸道阻塞时，能够提供稳定的通气通道。气管插管需要专业医护人员进行操作，以确保安全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急诊气道管理操作流程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https://d.book118.com/305033234013011100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2024-09-07T18:33:16.893</cp:lastPrinted>
  <dcterms:created xsi:type="dcterms:W3CDTF">2024-09-07T10:33:16Z</dcterms:created>
  <dcterms:modified xsi:type="dcterms:W3CDTF">2024-09-07T10:33:18Z</dcterms:modified>
</cp:coreProperties>
</file>