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400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09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83D24-1500-4AFD-836C-C7AA78D0C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CD02B-7F61-4984-8E2A-2A87D8436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6E4C2-DEEC-4171-80ED-94BFF4C14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FA8A9-D2DB-44EB-893E-6EFE3EA76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1CCB1F-4B59-4927-A783-D869F0CEE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507149-4036-4AE9-96A9-E855331FE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C12E32-08F8-4041-84F0-2C142F0E9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AC351B-C468-418A-9ED8-6CE5AE8CD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5B3680-2A7D-4977-BAB0-0712AC790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DAFA3-D629-4D20-AF05-55E400157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C9D7A-1505-4188-B94A-A06C3463A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390" r:id="rId2"/>
    <p:sldLayoutId id="2147495391" r:id="rId3"/>
    <p:sldLayoutId id="2147495392" r:id="rId4"/>
    <p:sldLayoutId id="2147495393" r:id="rId5"/>
    <p:sldLayoutId id="2147495394" r:id="rId6"/>
    <p:sldLayoutId id="2147495395" r:id="rId7"/>
    <p:sldLayoutId id="2147495396" r:id="rId8"/>
    <p:sldLayoutId id="2147495397" r:id="rId9"/>
    <p:sldLayoutId id="2147495398" r:id="rId10"/>
    <p:sldLayoutId id="214749539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03404014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七里香阅读教学设计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教学目标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教学内容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教学步骤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教学方法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教学评价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https://d.book118.com/305034040143011040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0">
      <vt:lpstr>Arial</vt:lpstr>
      <vt:lpstr>Calibri</vt:lpstr>
      <vt:lpstr>汉仪书宋二简</vt:lpstr>
      <vt:lpstr>MiSans Normal</vt:lpstr>
      <vt:lpstr>Wingdings</vt:lpstr>
      <vt:lpstr>Office Theme</vt:lpstr>
      <vt:lpstr>七里香阅读教学设计</vt:lpstr>
      <vt:lpstr>目录</vt:lpstr>
      <vt:lpstr>教学目标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2024-08-31T14:09:00.740</cp:lastPrinted>
  <dcterms:created xsi:type="dcterms:W3CDTF">2024-08-31T06:09:00Z</dcterms:created>
  <dcterms:modified xsi:type="dcterms:W3CDTF">2024-08-31T06:09:03Z</dcterms:modified>
</cp:coreProperties>
</file>