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7784D-ED1E-4D19-9F9C-218EA8A3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09659-33E5-4434-B16B-D29D462A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C7F8C-E319-439B-AE60-499F770C4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B398D-C5FD-4DBB-B7D0-DD2395F44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BD887-36BF-4F64-9117-B9F0C7E1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1C089-1740-42AB-8CF3-78F801714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E57CF-FB94-45BC-BA02-67B5C62C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0E705-7B50-4416-97CC-7B89B923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26B9F-6CE5-45B4-A4A2-B80A3AB0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A53A6-0992-4C2D-B580-F7B38A4A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40944-4391-4AEE-B231-D814E417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400423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营养课件\n## 1.孕期营养的重要性及基本原则\n### 1.1孕期营养对孕妇及胎儿健康的影响\n### 1.2孕期营养的基本原则和要点\n### 1.3孕期营养补充的误区与注意事项\n## 2.孕期各阶段的营养需求\n### 2.1孕早期的营养需求及食谱推荐\n### 2.2孕中期的营养需求及食谱推荐\n### 2.3孕晚期的营养需求及食谱推荐\n## 3.孕期营养与体重管理\n### 3.1孕期体重管理的重要性及方法\n### 3.2孕期营养与胎儿生长发育的关系\n### 3.3孕期营养与孕妇健康的关系\n## 4.孕期特殊营养需求及补充\n### 4.1孕妇贫血的营养补充及食谱推荐\n### 4.2孕妇钙、铁、叶酸等营养素的需求及补充方法\n### 4.3孕妇高血压、糖尿病等特殊情况的营养调理\n## 5.孕期营养品的选择与使用\n### 5.1孕期营养品的种类及选择方法\n### 5.2孕期营养品的正确使用及注意事项\n### 5.3孕妇如何避免营养过剩与不足\n## 6.孕期营养教育的实践与应用\n### 6.1孕期营养教育的实施方法与技巧\n### 6.2孕期营养教育对孕妇及胎儿健康的影响\n### 6.3孕期营养教育在孕产期保健中的应用与推广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孕期营养课件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孕期营养的重要性及基本原则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孕妇营养状况影响胎儿生长发育</a:t>
                </a:r>
                <a:endParaRPr/>
              </a:p>
            </p:txBody>
          </p:sp>
          <p:sp>
            <p:nvSpPr>
              <p:cNvPr id="22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营养充足的孕妇更容易分娩健康宝宝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营养不足的孕妇可能导致胎儿发育不良</a:t>
                </a:r>
                <a:endParaRPr/>
              </a:p>
            </p:txBody>
          </p:sp>
        </p:grpSp>
        <p:grpSp>
          <p:nvGrpSpPr>
            <p:cNvPr id="22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孕妇营养状况影响孕妇自身健康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营养过剩可能导致孕妇肥胖、妊娠糖尿病等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营养不足可能导致孕妇贫血、乏力等</a:t>
                </a:r>
                <a:endParaRPr/>
              </a:p>
            </p:txBody>
          </p:sp>
        </p:grpSp>
        <p:grpSp>
          <p:nvGrpSpPr>
            <p:cNvPr id="22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孕妇营养状况影响母乳喂养</a:t>
                </a:r>
                <a:endParaRPr/>
              </a:p>
            </p:txBody>
          </p:sp>
          <p:sp>
            <p:nvSpPr>
              <p:cNvPr id="2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营养充足的孕妇有利于母乳喂养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营养不足的孕妇可能影响乳汁质量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孕期营养对孕妇及胎儿健康的影响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均衡膳食原则</a:t>
                </a:r>
                <a:endParaRPr/>
              </a:p>
            </p:txBody>
          </p:sp>
          <p:sp>
            <p:nvSpPr>
              <p:cNvPr id="2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保证摄入足够的蛋白质、脂肪、碳水化合物、维生素和矿物质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多样化食物，避免单一食物摄入过多</a:t>
                </a:r>
                <a:endParaRPr/>
              </a:p>
            </p:txBody>
          </p:sp>
        </p:grpSp>
        <p:grpSp>
          <p:nvGrpSpPr>
            <p:cNvPr id="2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合理搭配食物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高蛋白食物与富含纤维素的食物搭配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动物性食物与植物性食物搭配</a:t>
                </a:r>
                <a:endParaRPr/>
              </a:p>
            </p:txBody>
          </p:sp>
        </p:grpSp>
        <p:grpSp>
          <p:nvGrpSpPr>
            <p:cNvPr id="2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控制摄入量</a:t>
                </a:r>
                <a:endParaRPr/>
              </a:p>
            </p:txBody>
          </p:sp>
          <p:sp>
            <p:nvSpPr>
              <p:cNvPr id="2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根据孕妇体重、孕期和胎儿发育情况调整摄入量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避免过量摄入导致营养过剩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孕期营养的基本原则和要点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孕期营养补充的误区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过度补充营养品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忽视膳食营养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盲目跟风补充营养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孕期营养补充的注意事项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遵医嘱，按需补充营养素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选择合适的营养补充品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关注营养摄入与胎儿发育情况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孕期营养补充的误区与注意事项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孕期各阶段的营养需求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孕早期营养需求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适量的碳水化合物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适量的脂肪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足够的维生素和矿物质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孕早期食谱推荐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瘦肉、鱼、蛋、豆制品等富含蛋白质的食物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米饭、面食、玉米等富含碳水化合物的食物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蔬菜、水果、坚果等富含维生素和矿物质的食物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孕中期的营养需求及食谱推荐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孕中期营养需求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适量的碳水化合物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适量的脂肪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足够的维生素和矿物质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孕中期食谱推荐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瘦肉、鱼、蛋、豆制品等富含蛋白质的食物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米饭、面食、玉米等富含碳水化合物的食物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蔬菜、水果、坚果等富含维生素和矿物质的食物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孕晚期营养需求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适量的碳水化合物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适量的脂肪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足够的维生素和矿物质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孕晚期食谱推荐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瘦肉、鱼、蛋、豆制品等富含蛋白质的食物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米饭、面食、玉米等富含碳水化合物的食物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蔬菜、水果、坚果等富含维生素和矿物质的食物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孕晚期的营养需求及食谱推荐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孕期营养与体重管理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孕期体重管理的重要性及方法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孕期体重管理的重要性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防止孕妇肥胖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避免胎儿发育不良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有利于分娩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孕期体重管理方法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定期监测体重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营养充足的孕妇有利于胎儿生长发育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提供足够的能量和营养素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促进胎儿器官发育和神经系统发育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营养不足的孕妇可能导致胎儿发育不良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能量和营养素供应不足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影响胎儿生长发育和智力发育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孕期营养与胎儿生长发育的关系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孕期营养与孕妇健康的关系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营养充足的孕妇有利于孕妇健康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预防孕期并发症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营养不足的孕妇可能导致孕妇健康问题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妊娠糖尿病等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https://d.book118.com/305040042334011114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孕期营养课件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2024-09-22T06:27:27.880</cp:lastPrinted>
  <dcterms:created xsi:type="dcterms:W3CDTF">2024-09-21T22:27:27Z</dcterms:created>
  <dcterms:modified xsi:type="dcterms:W3CDTF">2024-09-21T22:27:29Z</dcterms:modified>
</cp:coreProperties>
</file>