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3CDB61-037A-492A-94EF-3FFD31509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1795A-C84C-4365-A49F-D69BA1EA4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E0E5CF-3A78-4019-A076-9EAA5FA72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FEAFDF-6E83-4C1D-BB0D-E05F5BE900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AB8842-3226-4008-B745-B229005ACF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E3B5A1-BDC4-4C71-8BE2-8A79E9B21F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6A5DEB-7BC5-4CF1-AECD-6BD4BF953E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876901-1EE5-44E8-9DDC-DABBFDC64E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2377C1-3DFA-4D6A-8CB2-3ACA2A226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A7B6C-57B7-4E42-93DE-ED3836F06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071E1A-A866-4742-908F-841B4B292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41104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港口与航道工程隧道施工工艺探讨</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港口与航道工程隧道施工概述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港口与航道工程隧道施工工艺流程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港口与航道工程隧道施工中的关键技术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港口与航道工程隧道施工中的常见问题及解决方案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港口与航道工程隧道施工的未来发展趋势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港口与航道工程隧道施工概述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375" r="19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港口与航道工程隧道施工是指在港口和航道附近进行隧道建设的工程活动。它涉及到复杂的地理环境、水文条件和工程技术要求，是交通建设领域中的重要组成部分。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港口与航道工程隧道施工具有以下特点：施工环境复杂，需要考虑地质、水文、气象等多种因素；施工难度大，需要应对各种技术难题和安全风险；施工周期长，需要合理安排工期，确保工程进度和质量。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港口与航道工程隧道施工的定义与特点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47" b="10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91" b="299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港口与航道工程隧道施工的重要性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促进地区经济发展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港口与航道工程隧道建设能够改善地区交通状况，提高物流效率，促进地区经济发展。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保障国家安全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港口与航道工程隧道建设对于国家安全具有重要意义，能够保障国家战略物资的运输和军事行动的顺利开展。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推动科技进步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港口与航道工程隧道建设需要先进的科技支持，能够推动相关领域的科技进步和创新。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历史回顾</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港口与航道工程隧道施工的历史可以追溯到古代的水利和交通工程建设。随着科技的不断进步，现代港口与航道工程隧道施工的技术和方法得到了极大的提升。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未来，港口与航道工程隧道施工将朝着更加高效、智能、环保的方向发展。新技术的应用将进一步提高施工效率和质量，同时降低对环境的影响。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港口与航道工程隧道施工的历史与发展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港口与航道工程隧道施工工艺流程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港口与航道工程隧道施工工艺流程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港口与航道工程隧道施工中的关键技术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531" r="245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盾构法是一种全机械化的隧道施工方法，通过盾构机前部的刀盘切削土体，同时将切削下来的土体通过皮带运输机、渣土车运出隧道。盾构机尾部跟随拼装好的隧道管片，形成隧道。盾构法具有施工速度快、对周围环境影响小、安全可靠等优点。</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盾构法适用于软土地层施工，尤其在城市地下管线密集、地面交通繁忙的地区具有显著优势。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盾构法施工技术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矿山法施工技术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矿山法又称为钻爆法，是通过钻孔、装药、爆破等方式开挖岩体的施工方法。矿山法适用于硬岩地层施工，具有施工速度快、成本低等优点。</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矿山法施工过程中需要采取相应的安全措施，如加强支护、控制爆破等，以确保施工安全。</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https://d.book118.com/305041104022011121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2024-09-23T23:16:28.674</cp:lastPrinted>
  <dcterms:created xsi:type="dcterms:W3CDTF">2024-09-23T15:16:28Z</dcterms:created>
  <dcterms:modified xsi:type="dcterms:W3CDTF">2024-09-23T15:16:30Z</dcterms:modified>
</cp:coreProperties>
</file>