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6105F-C695-427B-B306-632D5DC5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F895A-E562-4F03-A977-598A66D3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6BB75-144E-4E47-8C8E-D7171840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04D6D-CC72-4936-98E0-82FF7471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FFE5C-D99D-4E43-9A71-8F51486F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EDADF-331C-4756-B77D-7C00250A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1166B-C85A-4EE1-8C20-52F9DF71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3BBC3-7FA3-4C2F-826A-0AB787A3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836A4-2457-43C9-8C2D-848892C2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A19C7-3803-4A05-8FB8-DDABF7E61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CB1EF-2C8E-46FB-A41A-83AC5218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41211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市政工程施工中的工艺合理化与精益化研究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市政工程施工工艺合理化研究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市政工程施工精益化研究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市政工程施工工艺合理化与精益化的实践应用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随着城市化进程的加速，市政工程建设需求不断增加，对施工工艺的要求也越来越高。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传统的市政工程施工工艺存在资源浪费、效率低下等问题，无法满足现代城市发展的需求。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传统施工工艺的局限性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为了提高市政工程施工质量、降低成本、缩短工期，对施工工艺进行合理化与精益化研究具有重要的现实意义。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工艺合理化与精益化的重要性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通过对市政工程施工中的工艺合理化与精益化进行研究，旨在提高施工效率、降低成本、保证工程质量。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如何实现市政工程施工中的工艺合理化与精益化？如何将新的工艺技术应用到实际施工中？如何评估工艺改进的效果？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市政工程施工工艺合理化研究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引入先进的施工技术和设备，提升施工工艺的技术水平，提高工程质量。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根据工程需求和现场条件，选择合适的施工工艺，确保施工质量和效率。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对传统施工工艺进行改进和优化，提高工艺的适用性和可靠性，降低施工成本。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制定施工工艺标准，规范施工过程，确保工程质量稳定。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推行施工工艺标准化管理，统一施工要求和操作规范，提高施工效率。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加强施工人员培训，提高施工人员技能水平，确保施工工艺标准化的实施。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施工工艺标准化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施工工艺质量监控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建立完善的质量监控体系，对施工工艺的执行情况进行实时监测和记录。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对发现的质量问题及时进行处理和整改，防止质量事故的发生。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对质量监控数据进行统计和分析，总结经验教训，持续改进施工工艺质量。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市政工程施工精益化研究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精益化施工理念的核心是追求卓越，通过不断优化施工工艺和管理，提高工程质量、降低成本、缩短工期。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以客户需求为导向，关注客户体验，提供满足客户需求的施工服务。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精益化施工强调持续改进的理念，不断发现问题、解决问题，实现施工过程的不断完善和优化。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精益化施工理念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https://d.book118.com/305041211033011114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2024-09-21T03:43:25.022</cp:lastPrinted>
  <dcterms:created xsi:type="dcterms:W3CDTF">2024-09-20T19:43:25Z</dcterms:created>
  <dcterms:modified xsi:type="dcterms:W3CDTF">2024-09-20T19:43:27Z</dcterms:modified>
</cp:coreProperties>
</file>