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A93BD-C69A-4912-9F76-630C0ADA9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D4A63-9024-494C-82DC-000EAA0B2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A84C6-0D67-49E4-844E-C0228D148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62340A-948E-4165-A77C-FA223F065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B23E61-7F90-4273-B8EF-89F27F81B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57E470-9EC9-4E6F-A944-A4A6E0BA5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EADD1F-D4E3-4D52-BF1F-A23B01C68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BF46E3-5176-40A7-A8D7-51AFEEBEE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194D81-E630-4E0D-B3EE-D63D3E4CD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12A6A-ED81-4A35-B4D7-0ACA0B3F2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5E4D23-210B-4E97-8472-58B98E265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04301012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电力安全技能提升培训总结报告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存在问题与改进建议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641" r="346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为了提高员工的安全意识和技能水平，确保电力生产安全，公司决定组织一次电力安全技能提升培训。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随着电力行业的快速发展，电力安全问题日益突出，对员工的安全意识和技能提出了更高要求。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2" r="297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339" r="1933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增强员工的安全意识，提高对电力安全重要性的认识。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掌握电力安全的基本知识和技能，了解常见的电力安全风险和应对措施。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提高员工在紧急情况下的应急处置能力，确保能够迅速、准确地采取有效措施。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促进员工之间的交流与合作，共同提升电力安全水平。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总结词：系统全面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详细描述：理论培训主要涉及电力安全的基本概念、规章制度、操作规程等内容，帮助员工建立电力安全的基本框架和意识。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总结词：重点突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详细描述：针对不同岗位和工种的需求，重点讲解与其工作密切相关的电力安全知识和技能，提高培训的针对性和实用性。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总结词：互动性强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详细描述：采用互动式教学方法，如小组讨论、角色扮演等，激发员工参与热情，加深对电力安全知识的理解和记忆。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理论培训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总结词：实践性强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详细描述：实操培训注重员工的实际操作能力培养，通过模拟演练、实地操作等方式，提高员工应对突发事件的反应速度和处置能力。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总结词：安全保障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详细描述：在实操培训过程中，严格遵守安全操作规程，确保员工的人身安全和设备安全，防止意外事故的发生。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总结词：设备齐全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详细描述：提供完备的实训设备和场地，满足不同岗位员工的实操需求，确保培训效果的实际转化。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实操培训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总结词：典型案例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详细描述：选取典型的电力安全事故案例进行分析，帮助员工深入了解事故原因、后果及应对措施，提高员工对电力安全事故的警觉性和预防能力。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总结词：经验分享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详细描述：鼓励员工分享自己在工作中遇到的电力安全相关案例和经验，共同探讨解决方案，促进经验交流和学习提升。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总结词：反思与启示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详细描述：通过对案例的深入剖析，引导员工反思自己在电力安全方面的不足和漏洞，激发自我改进和提升的动力，强化电力安全意识。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总结词：全面检验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详细描述：通过闭卷笔试形式，对学员在培训期间所学的电力安全理论知识进行全面检验，考察学员对电力安全法规、操作规程、事故应急处理等方面的掌握程度。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理论测试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实际操作能力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对学员进行实际操作能力的考核，包括安全工器具的使用、安全防护措施的落实、倒闸操作、设备巡视等，以评估学员在实际操作中的规范性和熟练度。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实操考核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https://d.book118.com/305043010120011110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2024-09-15T13:03:49.953</cp:lastPrinted>
  <dcterms:created xsi:type="dcterms:W3CDTF">2024-09-15T05:03:49Z</dcterms:created>
  <dcterms:modified xsi:type="dcterms:W3CDTF">2024-09-15T05:03:52Z</dcterms:modified>
</cp:coreProperties>
</file>