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125D63-A370-4E8F-B74A-A5E6ACB51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ACF293-5D17-4E3E-AC5A-639254F4D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3B8212-3660-49B1-B80C-44127313F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233142-67DF-4509-B227-BD1CABEA7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0954F6-E0EB-4B14-A9D8-CDF5BC94D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01B893-8357-4E23-9BEF-AEC6EEB2A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1F831F-82D1-415C-B9BB-C987D84BE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668E8B-0280-49F5-A107-AA847057B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C315B6-48C6-45B3-A46F-FFC832B5B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06C267-826B-48B8-A122-DC73F03EC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705B3A-9D7E-46AC-A2A2-B1EAA63EE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04304404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喘证的健康教育措施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喘证概述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教育途径与实施方式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教育效果评估与改进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喘证概述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喘证是一种以呼吸困难为主要表现的疾病，常常伴随着哮鸣音和喘息等症状。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喘证的症状包括呼吸急促、胸闷、咳嗽、咳痰等，严重时可能出现紫绀、出汗、无法平卧等症状。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定义与症状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喘证的病因多种多样，主要包括支气管哮喘、慢性阻塞性肺疾病、心源性哮喘等。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常见的诱因包括过敏原、感染、气候变化、运动等，这些因素可能触发或加重喘证的症状。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病因与诱因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诱因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喘证的诊断通常需要结合患者的症状、体征、病史以及相关检查，如肺功能检查、胸部X线或CT等。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治疗喘证的方法包括药物治疗、免疫治疗、生活方式调整等，具体的治疗方案应根据患者的具体情况制定。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诊断与治疗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健康教育的重要性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喘证的基本知识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向患者介绍喘证的定义、病因、临床表现、诊断和治疗方法，帮助患者全面了解疾病。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预防与控制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讲解预防喘证复发的措施，如避免过敏原、戒烟、保持室内空气清新等，以及如何控制症状，如使用吸入剂、口服药物等。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提高患者认知水平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958" r="9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指导患者如何监测病情变化，如记录哮喘日记、观察症状等，以便及时发现病情波动并采取相应措施。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自我监测与记录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教会患者如何根据病情变化调整治疗方案，如增减药物剂量、更换药物等，以提高治疗效果。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调整治疗方案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促进患者自我管理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改善患者生活质量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关注患者的心理状态，提供心理疏导和支持，帮助患者缓解焦虑、抑郁等情绪问题。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生活方式指导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指导患者养成健康的生活方式，如合理饮食、适量运动、保持良好的作息时间等，以促进康复和提高生活质量。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健康教育措施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向患者及家属介绍喘证的定义、发病机制、常见症状和体征，使其对疾病有正确的认识。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喘证定义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疾病预防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疾病管理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强调预防喘证复发的措施，如避免接触过敏原、戒烟、预防感冒等。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教导患者及家属如何正确使用药物、如何观察病情变化以及何时需要就医等。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疾病知识教育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https://d.book118.com/305043044043011112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2024-09-18T10:31:10.766</cp:lastPrinted>
  <dcterms:created xsi:type="dcterms:W3CDTF">2024-09-18T02:31:10Z</dcterms:created>
  <dcterms:modified xsi:type="dcterms:W3CDTF">2024-09-18T02:31:12Z</dcterms:modified>
</cp:coreProperties>
</file>