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41D0A-C4E0-4C93-BFF4-97FDA311D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63AB5-8105-49B8-A0A9-FEB2D68A0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B260B2-91C4-4EE3-BE65-9183C61C4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7A3C7-9F51-46F7-BB43-C1AECD58E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874E8A-0342-44F5-A771-B2F1AD207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78134C-9ECD-4C76-B723-13F99E85E7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E6676-6E9D-4620-8AC5-8BFFBD0F6D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946ABD-EA47-4BA3-B548-4E350F21C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3521A-63CA-4433-B513-B5D2FD1F7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70771-6E73-40E2-896B-D365411E7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56777-A59F-4A7C-8584-D5D45D612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442040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特殊工种作业人员安全管理制度</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特殊工种作业人员安全管理制度概述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特殊工种作业人员安全交底要求</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特殊工种作业人员安全培训要求</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特殊工种作业人员安全操作规程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特殊工种作业人员安全事故处理与预防</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特殊工种作业人员安全管理制度概述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特殊工种作业人员安全管理制度是指针对在特定环境下从事危险性较高、操作复杂、技术要求高的作业人员的安全管理和保障制度。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特殊工种作业人员安全管理制度具有高风险、高技术、高标准的特点，需要针对不同工种制定相应的安全操作规程和安全防护措施，以确保作业人员的生命安全和身体健康。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64" r="16264"/>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保障作业人员生命安全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特殊工种作业人员面临着较高的安全风险，因此制定和实施安全管理制度可以有效降低事故发生的风险，保障作业人员的生命安全。</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提高工作效率</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通过实施安全管理制度，可以规范作业人员的操作流程，提高工作效率，减少因操作不当或疏忽导致的生产事故。</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维护企业形象</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有效的安全管理制度可以提升企业的形象和声誉，增强企业的市场竞争力。</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早期的特殊工种作业人员安全管理制度主要关注经验总结和事故后处理，缺乏系统性和科学性。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随着工业化和现代化的发展，特殊工种作业人员安全管理制度逐渐完善，开始注重科学管理和预防措施，制定了一系列标准和规范。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特殊工种作业人员安全管理制度已经形成了较为完善的体系，强调以人为本、预防为主的原则，并广泛应用信息技术手段提高安全管理水平。同时，国际社会也在加强合作与交流，推动特殊工种作业人员安全管理制度的全球化和标准化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特殊工种作业人员安全交底要求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交底内容</a:t>
              </a:r>
            </a:p>
          </p:txBody>
        </p:sp>
      </p:grpSp>
      <p:sp>
        <p:nvSpPr>
          <p:cNvPr id="24" name="AutoShape 24"/>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5400000">
            <a:off x="5371957"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33" name="TextBox 33"/>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34" name="TextBox 34"/>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35" name="TextBox 35"/>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36" name="TextBox 36"/>
          <p:cNvSpPr txBox="1"/>
          <p:nvPr/>
        </p:nvSpPr>
        <p:spPr>
          <a:xfrm>
            <a:off x="2615463" y="2112527"/>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作业现场和作业过程中的危险因素和应对措施：告知特殊工种作业人员作业现场存在的危险因素，如易燃易爆、有毒有害等物质，以及应对这些危险因素的安全措施和应急处理方法。</a:t>
            </a:r>
          </a:p>
        </p:txBody>
      </p:sp>
      <p:sp>
        <p:nvSpPr>
          <p:cNvPr id="37" name="TextBox 37"/>
          <p:cNvSpPr txBox="1"/>
          <p:nvPr/>
        </p:nvSpPr>
        <p:spPr>
          <a:xfrm>
            <a:off x="6432750" y="2112527"/>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安全操作规程和安全注意事项：向特殊工种作业人员详细介绍作业过程中的安全操作规程和安全注意事项，包括设备操作、防护用品使用等。</a:t>
            </a:r>
          </a:p>
        </p:txBody>
      </p:sp>
      <p:sp>
        <p:nvSpPr>
          <p:cNvPr id="38" name="TextBox 38"/>
          <p:cNvSpPr txBox="1"/>
          <p:nvPr/>
        </p:nvSpPr>
        <p:spPr>
          <a:xfrm>
            <a:off x="2615463" y="4076201"/>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劳动防护用品的正确使用和保养：告知特殊工种作业人员如何正确使用和保养劳动防护用品，如安全帽、防护眼镜、手套等，以确保其使用效果和安全性。</a:t>
            </a:r>
          </a:p>
        </p:txBody>
      </p:sp>
      <p:sp>
        <p:nvSpPr>
          <p:cNvPr id="39" name="TextBox 39"/>
          <p:cNvSpPr txBox="1"/>
          <p:nvPr/>
        </p:nvSpPr>
        <p:spPr>
          <a:xfrm>
            <a:off x="6432750" y="4076201"/>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紧急情况的处置程序：向特殊工种作业人员介绍在紧急情况下应采取的措施和处置程序，如火灾、中毒、机械伤害等，以及如何及时报告和寻求救援。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书面交底</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制定特殊工种安全操作规程和安全注意事项，并制作成手册或卡片，发放给每位特殊工种作业人员。</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现场讲解</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在作业现场进行实地讲解，结合实际操作演示，向特殊工种作业人员介绍安全操作规程和注意事项。</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视频教学</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通过观看安全教育视频，向特殊工种作业人员传授安全知识和技能。</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模拟演练</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组织模拟演练，让特殊工种作业人员在实际操作中掌握应对紧急情况的处置程序。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交底方式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根据企业安全生产管理规定和特殊工种作业人员的实际情况，定期进行安全交底，一般可按季度或半年度进行。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定期交底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新入职的特殊工种作业人员在入职培训期间应进行安全交底，确保其了解工作环境和安全要求。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新员工入职交底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当作业现场或工艺流程发生变化时，应及时对特殊工种作业人员进行安全交底，确保其掌握新的安全知识和技能。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变更交底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交底时间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特殊工种作业人员安全培训要求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https://d.book118.com/305044204021011121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2024-09-23T22:49:09.465</cp:lastPrinted>
  <dcterms:created xsi:type="dcterms:W3CDTF">2024-09-23T14:49:09Z</dcterms:created>
  <dcterms:modified xsi:type="dcterms:W3CDTF">2024-09-23T14:49:11Z</dcterms:modified>
</cp:coreProperties>
</file>