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A0091-E88B-4CA0-9E46-42CEC6AE7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37617-CC3B-41BB-8716-2F65C8FCF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E1818-46D1-4881-AEC8-1BEBEAD35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4825D9-1526-435C-8025-AEDF6E842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AA28A2-C09D-4457-8F52-166405E82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382CD7-1C14-48A1-BAE1-DA126F517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D3A924-60E5-4B52-9EFC-095DD2CB5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2D398-48B1-4FCC-963A-9BC1FAC11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70BB90-E9E9-4DD9-90F3-A63253F4F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D1E5D-516A-433D-B822-BFE6D0D6B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5CFD2-B991-48CC-BF9B-ED3A2D6F8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102131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酒店仓库管理与客房用品库存管理的关联与衔接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酒店仓库管理概述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客房用品库存管理概述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酒店仓库管理与客房用品库存管理关联分析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酒店仓库管理与客房用品库存管理衔接策略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实施效果评估与持续改进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148" b="71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提升酒店运营效率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通过优化仓库和客房用品库存管理，确保物品及时供应，减少浪费和损耗，从而提升酒店整体运营效率。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降低成本支出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合理的库存管理能够降低库存积压和闲置，减少资金占用和浪费，进而降低酒店运营成本。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确保客房用品的充足和及时供应，提供优质的客户服务，提高客户满意度和忠诚度。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分析当前酒店仓库管理的现状，包括物品分类、存储方式、进出库流程等方面。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仓库管理现状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阐述客房用品库存管理的现状，包括用品清单、采购周期、库存量控制等方面。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客房用品库存管理现状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探讨仓库管理与客房用品库存管理之间的关联和衔接问题，如信息共享、协调配合、流程优化等。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关联与衔接问题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提出针对性的改进方案和建议，包括完善管理制度、优化流程、引入先进技术等，以解决存在的问题并实现更高效的管理。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改进方案与建议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酒店仓库管理概述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6708" r="26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仓库管理是对酒店内各类物资进行统一、规范的管理，包括物资的入库、存储、出库等环节，以确保物资的安全、完整和高效利用。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酒店仓库管理是酒店运营的重要保障，直接影响酒店的成本控制、服务质量以及客户满意度。通过科学的仓库管理，可以降低物资损耗、提高物资周转率，进而提升酒店的经济效益。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仓库管理定义与重要性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酒店仓库中存放的物资种类繁多，包括客房用品、餐饮原料、清洁用品等，需要进行分类管理。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物资种类繁多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875" r="20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存储要求高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出入库频繁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酒店物资对存储环境有一定要求，如温度、湿度等，需要提供良好的存储条件以确保物资质量。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酒店物资的出入库频率较高，需要建立高效的出入库流程和管理制度。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酒店仓库管理特点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入库管理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仓库管理关键流程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对进入仓库的物资进行验收、登记和分类存放，确保物资数量准确、质量合格。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根据酒店各部门的需求，及时、准确地发放所需物资，并做好出库记录。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对仓库内的物资进行定期盘点、维护和保养，确保物资安全、完整。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通过对仓库物资的库存量进行实时监控和预测，确保库存量处于合理水平，避免物资积压或短缺。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客房用品库存管理概述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库存管理是对酒店客房用品的采购、入库、出库、盘点等全过程进行计划、组织、协调和控制，以确保库存物品数量、质量和安全的管理活动。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库存管理对于酒店运营至关重要。合理的库存水平能够保证客房用品的及时供应，提高客户满意度；同时，通过优化库存结构，降低库存成本，提高酒店经济效益。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31" r="24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客房用品的消耗与酒店客房出租率密切相关，因此库存管理需要充分考虑时效性，确保物品在有效期内得到合理利用。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客房用品种类繁多，包括床上用品、洗漱用品、文具用品等，不同种类的物品具有不同的管理要求。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客房用品直接与客人接触，其质量和安全至关重要。库存管理需要确保物品的质量和安全符合相关标准，防止过期、损坏或污染等问题。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47" r="1664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75" b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客房用品库存管理特点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对采购回来的物品进行验收、分类、编码和入库等操作，确保物品数量和质量与采购计划相符，同时建立完善的库存台账。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根据酒店客房出租率、历史消耗数据和市场行情等因素，制定合理的采购计划，明确采购品种、数量和预算等。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根据客房部或其他部门的领用申请，按照规定的流程进行物品的发放和出库登记，确保物品流向清晰可追溯。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通过对库存数据的分析，发现管理中存在的问题和漏洞，提出改进措施并持续优化库存管理水平。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盘点管理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定期对库存物品进行盘点清查，确保账实相符。对于盘亏或盘盈的情况要及时查明原因并采取相应的处理措施。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库存管理关键流程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https://d.book118.com/305102131023011101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2024-09-09T08:53:09.263</cp:lastPrinted>
  <dcterms:created xsi:type="dcterms:W3CDTF">2024-09-09T00:53:09Z</dcterms:created>
  <dcterms:modified xsi:type="dcterms:W3CDTF">2024-09-09T00:53:11Z</dcterms:modified>
</cp:coreProperties>
</file>