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AA1C9FE-DEF7-4B38-99D2-BDB3375971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24A6815-41C3-4257-BB56-A26D46F7C7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6059BB9-0B66-40A8-99F6-364E6A9A35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FC65850-DD4A-48E9-A34D-656738D600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717B35A-D108-49D5-9B06-DD305C80EB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B65E824-9FB5-400A-B29B-4E32B0C9D3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873B811-282D-48DF-BCDA-4247779A22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0BDCDCA-C237-43CE-9758-758DC22711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35D715B-948B-4B93-9703-D79C366B88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31ECCDB-7B71-47E9-8EFE-3D57B20C0C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11F9013-6AF9-4B3B-AE3B-E35F372E3B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05102230242011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6259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竞争竞价策略分析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964250" y="3872880"/>
            <a:ext cx="2263498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汇报人：&lt;XXX&gt;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293502" y="4349349"/>
            <a:ext cx="360499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2024-01-09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竞价策略概述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竞争分析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竞价策略制定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竞价策略实施与监控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案例分析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竞价策略概述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8074" r="28074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07" r="23807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4289" r="3428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竞价策略的定义</a:t>
            </a:r>
          </a:p>
        </p:txBody>
      </p:sp>
      <p:sp>
        <p:nvSpPr>
          <p:cNvPr id="30" name="AutoShape 30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竞价策略不仅包括价格策略，还包括产品、渠道、促销等方面的策略，是一个综合性的概念。</a:t>
            </a:r>
            <a:endParaRPr lang="en-US" sz="1100"/>
          </a:p>
        </p:txBody>
      </p:sp>
      <p:sp>
        <p:nvSpPr>
          <p:cNvPr id="31" name="AutoShape 31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竞价策略是指在市场竞争中，企业根据自身条件和外部环境，为获得竞争优势或实现经营目标而采取的一系列行动方案。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提高企业竞争力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通过合理的竞价策略，企业可以在市场上获得更大的份额，提高自身的竞争力。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增加市场份额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有效的竞价策略可以帮助企业吸引更多的客户，增加市场份额。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提升品牌形象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良好的竞价策略可以提升企业的品牌形象，提高消费者对企业的认知度和信任度。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竞价策略的重要性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成本领先策略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以低成本、低价格为主要特征，通过提高生产效率和降低成本来获得竞争优势。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差异化策略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以产品或服务的独特性和差异化为主要特征，通过提供与众不同的产品或服务来获得竞争优势。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集中化策略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以针对特定市场或客户群体为主要特征，通过满足特定市场需求来获得竞争优势。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竞价策略的分类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竞争分析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了解行业的发展阶段、市场规模、增长速度等，以确定企业在行业中的定位和发展机会。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行业发展趋势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政策法规环境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27667" r="27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技术创新环境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4282" r="14282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分析政府政策、法律法规对企业经营的影响，确保企业合规经营。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关注行业技术发展动态，评估新技术对企业竞争力的影响。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竞争环境分析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538" r="1538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对手组织结构和运营效率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评估竞争对手的组织结构、运营效率和成本结构，以便制定更具竞争力的成本策略。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对手战略分析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了解竞争对手的发展战略、市场定位和竞争优势，以便制定针对性的竞争策略。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对手产品分析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分析竞争对手的产品特点、价格体系、销售渠道等，以便制定合理的定价和推广策略。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竞争对手分析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通过市场调研了解消费者的需求、偏好和购买行为，以便制定更符合市场需求的产品和服务策略。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消费者需求调研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分析消费者对产品或服务的价值认知，以便制定更具吸引力的产品或服务方案。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消费者价值分析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25000" r="2500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建立有效的消费者反馈机制，及时了解消费者对产品或服务的评价和改进意见，以便持续优化产品或服务。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消费者反馈机制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消费者需求分析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竞价策略制定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https://d.book118.com/305102230242011044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63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2024-09-07T05:48:17.749</cp:lastPrinted>
  <dcterms:created xsi:type="dcterms:W3CDTF">2024-09-06T21:48:17Z</dcterms:created>
  <dcterms:modified xsi:type="dcterms:W3CDTF">2024-09-06T21:48:19Z</dcterms:modified>
</cp:coreProperties>
</file>