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3F522-AC30-42D5-B473-C762D376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0BCF0-C1C7-4B36-B2B2-833C71F8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E7875-D131-46C8-89AB-932825F8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58C0B-0D81-4097-A42D-35DFF6F0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EFED9-0513-4CB6-B31B-AA5411F40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630337-5D90-4BC5-93C2-F57BAA43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9FDF2-DA80-46FE-8CE0-BCC33140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9A654-9DD3-4D5C-A16F-0010F77DF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DEE14-5D03-49BC-9E97-E9D5D7D84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62025-C9DD-4934-976B-69CD26E2A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A2F1C-2746-403B-B0AB-6C8EC114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568" r:id="rId2"/>
    <p:sldLayoutId id="2147495569" r:id="rId3"/>
    <p:sldLayoutId id="2147495570" r:id="rId4"/>
    <p:sldLayoutId id="2147495571" r:id="rId5"/>
    <p:sldLayoutId id="2147495572" r:id="rId6"/>
    <p:sldLayoutId id="2147495573" r:id="rId7"/>
    <p:sldLayoutId id="2147495574" r:id="rId8"/>
    <p:sldLayoutId id="2147495575" r:id="rId9"/>
    <p:sldLayoutId id="2147495576" r:id="rId10"/>
    <p:sldLayoutId id="21474955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023443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砖块胶：砌筑墙体的粘结材料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砖块胶的特性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砖块胶的应用范围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砖块胶的优势与不足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砖块胶的发展趋势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砖块胶的施工方法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砖块胶的特性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粘结力强</a:t>
            </a:r>
            <a:endParaRPr lang="zh-CN" altLang="en-US"/>
          </a:p>
        </p:txBody>
      </p:sp>
      <p:sp>
        <p:nvSpPr>
          <p:cNvPr id="10489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砖块胶的粘结力强，能够牢固地粘结各种砖块和墙体材料。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砖块胶的粘结力不受温度和湿度的影响，即使在恶劣环境下也能保持良好的粘结效果。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砖块胶的粘结力能够抵抗地震、风压等自然灾害的破坏，保证墙体结构的稳定性和安全性。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砖块胶的粘结力能够满足各种墙体工程的需求，如高层建筑、桥梁、隧道等。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耐水性好</a:t>
            </a:r>
            <a:endParaRPr lang="zh-CN" altLang="en-US"/>
          </a:p>
        </p:txBody>
      </p:sp>
      <p:sp>
        <p:nvSpPr>
          <p:cNvPr id="104905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砖块胶具有优异的耐水性能，能够长时间保持粘结力。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即使在潮湿环境下，砖块胶也能保持其粘结性能，不易脱落。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砖块胶的耐水性能可以防止墙体受潮，提高墙体的耐久性和稳定性。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砖块胶的耐水性能还可以减少墙体维修次数，降低维修成本。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抗老化性能</a:t>
            </a:r>
            <a:endParaRPr lang="zh-CN" altLang="en-US"/>
          </a:p>
        </p:txBody>
      </p:sp>
      <p:sp>
        <p:nvSpPr>
          <p:cNvPr id="10491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砖块胶的抗老化性能使其在长期使用中不会发生脆化、剥落等现象，保证了墙体的安全和美观。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砖块胶具有优异的抗老化性能，能够长时间保持粘结强度。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砖块胶在户外环境中能够抵抗紫外线、酸雨、高温等恶劣气候条件的侵蚀。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砖块胶的抗老化性能使得其在建筑行业中得到了广泛的应用，成为了一种重要的粘结材料。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环保无毒</a:t>
            </a:r>
            <a:endParaRPr lang="zh-CN" altLang="en-US"/>
          </a:p>
        </p:txBody>
      </p:sp>
      <p:sp>
        <p:nvSpPr>
          <p:cNvPr id="10491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砖块胶采用环保原料，无毒无害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施工过程中无刺激性气味，保护施工人员健康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砖块胶固化后无有害物质释放，绿色环保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符合国家环保标准，安全可靠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砖块胶的应用范围</a:t>
            </a:r>
            <a:endParaRPr lang="zh-CN" altLang="en-US"/>
          </a:p>
        </p:txBody>
      </p:sp>
      <p:sp>
        <p:nvSpPr>
          <p:cNvPr id="10492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室内外墙体砌筑</a:t>
            </a:r>
            <a:endParaRPr lang="zh-CN" altLang="en-US"/>
          </a:p>
        </p:txBody>
      </p:sp>
      <p:sp>
        <p:nvSpPr>
          <p:cNvPr id="10493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砖块胶可以用于室内外墙体的砌筑，提高墙体的稳定性和牢固性。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砖块胶可以应用于各种类型的墙体，包括砖墙、混凝土墙、石膏板墙等。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砖块胶可以承受一定的温度和湿度变化，适用于各种气候条件。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砖块胶可以减少墙体开裂和渗水问题，提高墙体的使用寿命。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瓷砖粘贴</a:t>
            </a:r>
            <a:endParaRPr lang="zh-CN" altLang="en-US"/>
          </a:p>
        </p:txBody>
      </p:sp>
      <p:sp>
        <p:nvSpPr>
          <p:cNvPr id="104939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砖块胶可以用于粘贴各种类型的瓷砖，如陶瓷砖、石材砖等。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砖块胶适用于室内外各种环境下的瓷砖粘贴，如厨房、卫生间、客厅、阳台等。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砖块胶可以粘贴各种尺寸和形状的瓷砖，如正方形、长方形、三角形等。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砖块胶还可以用于粘贴马赛克、玻璃砖等特殊类型的瓷砖。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马赛克粘贴</a:t>
            </a:r>
            <a:endParaRPr lang="zh-CN" altLang="en-US"/>
          </a:p>
        </p:txBody>
      </p:sp>
      <p:sp>
        <p:nvSpPr>
          <p:cNvPr id="104945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马赛克是一种装饰艺术，广泛应用于建筑、家具、工艺品等领域。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马赛克粘贴需要使用粘结材料，以确保马赛克牢固地粘附在基材上。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砖块胶是一种理想的马赛克粘贴材料，因为它具有高强度、耐水性、耐候性等优点。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使用砖块胶粘贴马赛克，可以确保马赛克长时间保持美观，不易脱落。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石材粘贴</a:t>
            </a:r>
            <a:endParaRPr lang="zh-CN" altLang="en-US"/>
          </a:p>
        </p:txBody>
      </p:sp>
      <p:sp>
        <p:nvSpPr>
          <p:cNvPr id="10495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砖块胶可以用于粘贴各种天然石材和人造石材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适用于室内外装饰工程，如墙面、地面、台面等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砖块胶具有高强度、耐水性、耐候性等优点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可以提高石材粘贴的牢固度和美观度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https://d.book118.com/305102344331011104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砖块胶：砌筑墙体的粘结材料</vt:lpstr>
      <vt:lpstr>目录</vt:lpstr>
      <vt:lpstr>砖块胶的特性</vt:lpstr>
      <vt:lpstr>粘结力强</vt:lpstr>
      <vt:lpstr>耐水性好</vt:lpstr>
      <vt:lpstr>抗老化性能</vt:lpstr>
      <vt:lpstr>环保无毒</vt:lpstr>
      <vt:lpstr>砖块胶的应用范围</vt:lpstr>
      <vt:lpstr>室内外墙体砌筑</vt:lpstr>
      <vt:lpstr>瓷砖粘贴</vt:lpstr>
      <vt:lpstr>马赛克粘贴</vt:lpstr>
      <vt:lpstr>石材粘贴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2024-09-14T21:17:59.204</cp:lastPrinted>
  <dcterms:created xsi:type="dcterms:W3CDTF">2024-09-14T13:17:59Z</dcterms:created>
  <dcterms:modified xsi:type="dcterms:W3CDTF">2024-09-14T13:18:01Z</dcterms:modified>
</cp:coreProperties>
</file>