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D9AB5-275D-4C7F-9E78-687976F5F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5A5FE-4C22-4356-ACCC-F80609A7A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3E439-55DD-46F2-A269-98226E2C5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4E85EB-36B0-420F-8BCC-AA9A8EC43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A559AA-93F3-4420-BA09-2CB9F0F6E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F09E2A-02F4-4F1E-BBBD-CE1BEDFDB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A52761-C47F-49EF-94A0-AA228E094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86C47-2CA8-42D1-99BB-300274BBB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532A4C-1A04-414B-92BB-CD494E679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3F5EB-2BB5-42F2-A527-FE89BB46B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3F5FD-9BA7-487F-922D-FB3B91A82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103113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计算机工程师需要的工作经验要求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编程语言和工具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团队合作和沟通能力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持续学习和自我提升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编程语言和工具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熟练掌握至少一种主流编程语言（如Java、Python、C等）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熟练掌握至少一种主流编程语言，能够高效地编写、调试和维护代码。了解该语言的语法、特性、库和框架，以及最佳实践。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了解不同编程语言之间的优缺点，能够根据项目需求选择合适的编程语言。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熟悉常用的开发工具（如IDEA、Eclipse、Visual Studio等）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熟悉至少一种集成开发环境（IDE），能够高效地进行代码编写、调试和测试。了解如何配置和使用IDE的各种功能和插件。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熟悉使用常用的代码编辑器，如Sublime Text、Atom等，以提高编码效率。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了解至少一种版本控制工具（如Git、SVN等），能够使用版本控制工具进行代码管理、协作和追踪。了解分支管理、合并和解决冲突等概念。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67" b="796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了解版本控制工具（如Git、SVN等）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计算机基础知识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了解计算机的基本构成，包括中央处理器、内存、硬盘、显卡等。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熟悉操作系统的基本原理，如Windows、Linux等，以及它们在计算机中的作用。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熟悉计算机硬件和操作系统基本原理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掌握常见的数据结构，如数组、链表、树、图等。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熟悉常见算法，如排序、搜索、递归等，并理解其原理和应用场景。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了解数据结构和算法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熟悉TCP/IP协议栈，了解各层的作用和工作原理。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了解常见的网络协议，如HTTP、FTP、SMTP、POP3等。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了解网络安全的基本概念，如防火墙、加密技术等。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掌握计算机网络基础知识（如TCP/IP协议、HTTP协议等）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项目经验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https://d.book118.com/305103113020011121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2024-09-23T21:56:11.816</cp:lastPrinted>
  <dcterms:created xsi:type="dcterms:W3CDTF">2024-09-23T13:56:11Z</dcterms:created>
  <dcterms:modified xsi:type="dcterms:W3CDTF">2024-09-23T13:56:13Z</dcterms:modified>
</cp:coreProperties>
</file>