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CB364-E07F-429B-8A63-A4729A306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D5900-D39A-48E8-A100-4AF9A90A7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ADCF5-EB06-4219-8EAC-498D5DC92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7BDC46-8D00-4A6C-949D-339A27469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0307BC-5B70-4066-9B8F-40BEFD359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C3F6B1-B28D-435E-8712-FCD7AF941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EC7552-6781-47B5-93F2-41BFE01E5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A9AD0-3AC7-4358-8853-EC554110C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A8FDC-922D-406E-8045-A5CB9C65D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5170D-0980-417D-80B5-B24D9D432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839EE-840C-40E1-89A9-6ECA92C0C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110021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光照疗法的常规护理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光照疗法基本概念与原理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患者评估与准备工作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光照治疗过程中护理措施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健康教育指导内容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光照疗法基本概念与原理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利用特定波长的光线照射人体皮肤或黏膜，以达到治疗疾病的目的。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光照疗法定义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通过光线的生物效应，如光化学作用、光热作用等，改变细胞或组织的生理状态，促进疾病康复。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光照疗法定义及作用机制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季节性情感障碍、银屑病、新生儿黄疸等疾病。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光过敏、卟啉病、系统性红斑狼疮等疾病，以及孕妇、哺乳期妇女等人群。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操作流程：评估患者病情、选择合适的光源和照射方式、确定照射剂量和时间、进行照射治疗、观察并记录治疗效果。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注意事项：保护患者隐私、确保光源安全、避免过度照射、及时处理不良反应等。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在进行光照疗法前，应对患者进行全面的评估，包括病情、年龄、皮肤类型等，以确定是否适合进行光照治疗。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根据患者的具体情况，选择合适的光源和照射方式，如紫外线、红外线、激光等，并确定合适的照射剂量和时间。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在进行照射治疗时，应注意保护患者的隐私，确保光源的安全使用，避免过度照射导致皮肤灼伤等不良反应。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治疗后应密切观察患者的病情变化，及时处理可能出现的不良反应，并记录治疗效果以便后续评估和调整治疗方案。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操作流程及注意事项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患者评估与准备工作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评估患者是否符合光照疗法的适应症，如季节性情感障碍、非季节性抑郁症等。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光照疗法适应症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病情严重程度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333" r="17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光照疗法禁忌症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了解患者的病情严重程度，以确定光照疗法的剂量和疗程。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排查患者是否存在光照疗法的禁忌症，如光过敏、癫痫等。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给予患者心理支持，减轻其对治疗的恐惧和焦虑情绪。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375" r="133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与患者进行有效沟通，了解其需求和疑虑，并给予解答和指导。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向患者详细解释光照疗法的目的、方法、可能的风险和益处，确保患者充分理解并签署知情同意书。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知情同意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833" b="68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568" b="2756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环境准备及设备检查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治疗室环境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确保治疗室整洁、安静、舒适，营造适宜的治疗氛围。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光照设备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检查光照设备是否完好，确保其正常运转和安全使用。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辅助设施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准备好相关的辅助设施，如椅子、桌子、眼罩等，以便患者在治疗过程中使用。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光照治疗过程中护理措施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舒适体位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协助患者采取舒适体位，如半卧位或侧卧位，以减少治疗过程中的不适感。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良好通风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确保治疗环境空气流通，避免患者因长时间接受光照治疗而感到闷热或不适。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09" r="1500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保持舒适体位和良好通风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观察患者反应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密切观察患者在光照治疗过程中的反应，包括皮肤颜色、温度变化、出汗情况等，以及有无出现头痛、恶心等不适症状。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记录治疗过程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详细记录治疗过程中的光照强度、照射时间、患者反应等信息，以便及时调整治疗方案和评估治疗效果。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观察并记录患者反应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https://d.book118.com/305110021013011130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2024-09-29T14:07:37.217</cp:lastPrinted>
  <dcterms:created xsi:type="dcterms:W3CDTF">2024-09-29T06:07:37Z</dcterms:created>
  <dcterms:modified xsi:type="dcterms:W3CDTF">2024-09-29T06:07:39Z</dcterms:modified>
</cp:coreProperties>
</file>