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4CBA6-599A-4C8E-A226-84127BE2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B7D93-4D91-492E-A938-57631BE3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9E2A6-9062-4B5B-97FF-5469575A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78210-81AC-40A8-B044-F30130CF1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057A7-E27A-4850-A1AD-FA983885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ED39A-D8A8-4835-9D94-03536702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298C7-5AA5-408C-A0CB-D83FA1DE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C371D-DB10-4604-B594-6E199F7FA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0B1EB-DFEE-432C-A7C9-040F2217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42BC0-458C-4393-8A64-BC4AC03F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2176B-F24E-449C-8EBF-DE1E74EC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11103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开学前的心理健康教育计划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开学前的常见心理问题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随着社会竞争的日益激烈，学生面临的学习压力和心理负担也越来越重，因此需要重视学生的心理健康教育。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近年来，学生心理问题呈现增多趋势，如焦虑、抑郁等，这些问题对学生的身心健康和学业发展造成严重影响。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通过心理健康教育，帮助学生建立正确的自我认知，增强心理适应能力和抗挫能力，提高学生的心理素质。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心理健康教育是促进学生全面发展的重要组成部分，有利于培养学生的综合素质和未来的竞争力。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通过心理健康教育，可以预防和减少学生心理问题的发生，保障学生的身心健康。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心理健康是指个体在心理、情感和行为上都能够保持良好的状态，能够适应环境变化和应对生活压力，并具备积极向上、乐观开朗的心态。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心理健康不仅包括心理层面的健康，还包括情感和行为方面的健康，是一个综合性的概念。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心理健康有助于提高个体的生活质量，使个体更加快乐、满足和有成就感。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促进学业和事业发展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良好的心理健康有助于提高学习效率和创造力，增强应对挑战和压力的能力，从而促进学业和事业的发展。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心理健康与身体健康密切相关，心理问题的出现往往伴随着身体上的不适或疾病。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不同年龄段和不同社会群体中都存在心理健康问题，这些问题对个体的生活和学习产生了不同程度的影响。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因此，开展心理健康教育计划是非常必要的，可以帮助个体预防和解决心理问题，提高心理健康水平。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心理健康问题在人群中普遍存在，包括焦虑、抑郁、自卑、人际关系问题等。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开学前的常见心理问题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压力和焦虑是学生在开学前常见的心理问题。由于暑假结束和新学期即将开始，学生可能会感到紧张和不安，担心学习、人际关系等方面的问题。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家长和学校应该关注学生的情绪变化，及时进行疏导和安慰，帮助学生缓解压力和焦虑情绪。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压力和焦虑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有些学生在开学前可能会出现抑郁和孤独的情绪。这可能是因为他们还没有适应暑假结束后的生活变化，或者是因为他们在新的学期中感到孤独和无助。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对于这种情况，家长和学校应该给予更多的关心和支持，鼓励学生参加一些社交活动，结交新朋友，增强他们的社交能力和自信心。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学习困难和适应不良也是学生在开学前容易出现的问题。这可能是由于暑假期间缺乏学习计划和规律作息，导致学生无法适应新学期的学习节奏。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针对这种情况，家长和学校应该帮助学生制定学习计划，建立良好的学习习惯和作息时间，同时给予学生一定的辅导和支持，帮助他们更好地适应新学期的学习生活。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学习困难和适应不良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https://d.book118.com/305111110301011113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2024-09-20T15:11:15.333</cp:lastPrinted>
  <dcterms:created xsi:type="dcterms:W3CDTF">2024-09-20T07:11:15Z</dcterms:created>
  <dcterms:modified xsi:type="dcterms:W3CDTF">2024-09-20T07:11:17Z</dcterms:modified>
</cp:coreProperties>
</file>