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694C4-38AB-41D6-8E1F-EF1C3701E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874EE-BB99-434C-9680-B4BE418EA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51246-47C0-4F8B-B1D4-56CC1366B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16214-042A-4E97-8ADD-8F8A5A054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E7BE4A-3B6A-42D3-94DE-70355B24B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615377-447A-4A43-B0D3-C48BCF48E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85FBD0-8D08-461F-A9DA-DEA88A9D9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0E6FE-0F3C-4AB0-B581-8FB45588B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9FD4F-ECDB-4102-8EAF-5782FA8DE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3FEE1-7FD3-4B9A-8B66-FDE3BDE57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C8461-EE62-4657-855A-D1F60D0D0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11344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如何落实护理岗位职责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了解护理岗位职责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分析护理岗位现状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制定护理岗位落实计划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加强护理岗位管理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护理岗位职责是根据护理工作的性质和要求，明确规定护士在工作中应履行的工作职责。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岗位职责是指某个岗位的主要工作内容、职责范围以及应承担的责任。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护理岗位的职责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根据医生开具的医嘱，准确、及时地执行各项护理操作。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密切观察患者的病情变化，及时发现并报告异常情况。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认真做好护理记录，确保记录准确、完整。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对患者及家属进行健康教育，提高他们的健康意识和自我保健能力。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执行医嘱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记录工作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保证护理质量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促进团队建设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457" b="144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明确岗位职责可以避免工作中出现推诿、扯皮现象，提高工作效率。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岗位职责的落实有助于规范护理行为，提高护理质量。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明确岗位职责有助于提升护士的职业素养和责任心。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岗位职责的明确有助于团队成员之间的协作与配合，促进团队建设。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分析护理岗位现状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由于医疗资源紧张和人口老龄化，护理人员数量无法满足需求，导致护理服务质量下降。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护理人员配置不足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护理工作繁重，工作压力大，容易造成护理人员身心疲惫，影响工作效率。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部分护理人员技能水平较低，缺乏专业培训，影响护理质量。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护理职业晋升通道狭窄，职业发展空间有限，影响护理人员的工作积极性和职业发展。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职业发展受限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当前护理岗位存在的问题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医疗资源紧张导致护理人员数量不足，无法满足需求。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医疗资源紧张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由于患者数量多、病情复杂，护理人员需要承担较大的工作压力。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部分医疗机构对护理人员的培训不够重视，培训体系不完善。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培训体系不完善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职业晋升通道狭窄，职业发展空间有限，影响护理人员的工作积极性和职业发展。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职业发展机制不健全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由于护理人员数量不足、工作压力大等原因，导致护理服务质量下降，影响患者满意度。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工作效率低下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护理人员身心疲惫，工作效率低下，影响医疗机构的运营效率。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技能培训不足和职业发展受限等问题，可能增加医疗安全隐患。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问题带来的影响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制定护理岗位落实计划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https://d.book118.com/305111344312011100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2024-09-08T21:09:15.336</cp:lastPrinted>
  <dcterms:created xsi:type="dcterms:W3CDTF">2024-09-08T13:09:15Z</dcterms:created>
  <dcterms:modified xsi:type="dcterms:W3CDTF">2024-09-08T13:09:17Z</dcterms:modified>
</cp:coreProperties>
</file>