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6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13F9EF-049B-4E7D-A3DF-46250AFC91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3E88E5-56DA-4D3F-A036-7AC78B5138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8C3661-14EA-4262-A823-65A52523E0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9553F0-8E37-4B20-A2CB-E4AB0016A7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DFB3A4B-802C-4353-8221-B20FBA1FEB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63C96D0-D0AE-408C-9C63-525146209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1EFB65-40D4-4137-BE19-08D1F67CEC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FB042CE-F01D-4DDE-AD4B-877C041E2F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7EBD41A-0697-4279-A934-66CA429EE5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C0AF71-C28C-414D-8DC3-A3D043A9EB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694F3F-81A6-4E43-8B92-4FD40BB6C1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Relationship Id="rId4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511303021301111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处理医疗纠纷的合法权益保护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医疗纠纷概述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合法权益保护原则与制度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医疗机构在纠纷处理中职责与义务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患者及其家属在纠纷处理中权益保障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第三方调解机制在纠纷处理中应用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法律诉讼在纠纷处理中作用与限制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医疗纠纷概述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475" b="20475"/>
          <a:stretch>
            <a:fillRect/>
          </a:stretch>
        </p:blipFill>
        <p:spPr>
          <a:xfrm>
            <a:off x="1040081" y="1665908"/>
            <a:ext cx="5058967" cy="2163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456" b="19456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099048" y="1666037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040100" y="3829263"/>
            <a:ext cx="5058949" cy="2163348"/>
          </a:xfrm>
          <a:prstGeom prst="rect">
            <a:avLst/>
          </a:prstGeom>
          <a:solidFill>
            <a:srgbClr val="828181">
              <a:alpha val="4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根据纠纷的性质和严重程度，医疗纠纷可分为医疗事故纠纷、医疗过错纠纷、医疗损害纠纷等类型。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医疗纠纷是指医患双方因诊疗活动引发的争议，通常涉及医疗过错、医疗事故、医疗损害等问题。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042" b="21042"/>
          <a:stretch>
            <a:fillRect/>
          </a:stretch>
        </p:blipFill>
        <p:spPr>
          <a:xfrm>
            <a:off x="6230112" y="1739062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3926" b="23926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纠纷数量增多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随着医疗服务的普及和人们维权意识的提高，医疗纠纷数量呈上升趋势。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处理难度加大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医疗纠纷涉及医学专业知识，处理过程中需要专业人员进行评估和鉴定，增加了处理难度。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社会影响广泛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医疗纠纷涉及人民群众的生命健康权益，处理不当容易引发社会关注和舆论压力。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现状分析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医疗纠纷的发生与医疗质量、服务态度、沟通不畅、患者期望过高等因素有关。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  <a:noFill/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医疗纠纷不仅损害医患双方的合法权益，还影响医疗机构的声誉和形象，甚至影响整个医疗卫生行业的稳定和发展。同时，医疗纠纷处理不当还可能导致医患矛盾激化，引发社会不稳定因素。</a:t>
            </a:r>
            <a:endParaRPr lang="en-US" sz="1100"/>
          </a:p>
          <a:p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影响因素及危害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合法权益保护原则与制度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5773" b="15773"/>
          <a:stretch>
            <a:fillRect/>
          </a:stretch>
        </p:blipFill>
        <p:spPr>
          <a:xfrm>
            <a:off x="6907441" y="1792193"/>
            <a:ext cx="4502196" cy="273262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尊重患者知情权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医疗机构和医务人员应充分告知患者病情、治疗方案、风险等信息，确保患者充分知情并理解。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保护患者隐私权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医疗机构和医务人员应严格保护患者隐私，不得泄露患者个人信息和病历资料。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维护患者自主权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患者应有权自主决定治疗方案和选择医疗机构，医务人员应尊重患者的自主决策。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尊重患者权益原则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建立公正、透明的医疗纠纷调解机制，确保纠纷处理过程公正、客观，维护医患双方合法权益。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公正调解机制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375" r="133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平等对待原则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7000" r="70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及时有效处理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875" r="1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在处理医疗纠纷时，应平等对待医患双方，不偏袒任何一方，确保处理结果公正合理。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医疗机构和相关部门应及时响应和处理医疗纠纷，确保问题得到及时有效解决，防止事态扩大。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公平公正处理原则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建立健全医疗纠纷处理相关法律法规，明确医患双方的权利和义务，为纠纷处理提供法律依据。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417" r="1441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292" b="2292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3792" r="13792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完善相关法律法规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加强对医疗机构和医务人员的监管力度，确保医疗行为合法合规，减少医疗纠纷的发生。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强化监管力度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加强医疗法律法规的普法宣传，提高医患双方的法律意识和维权能力，促进医患关系和谐。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加强普法宣传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完善法律法规制度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医疗机构在纠纷处理中职责与义务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4569" b="456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0532" b="1053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894" b="489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明确告知义务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充分告知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医疗机构应当向患者及其家属充分告知病情、治疗方案、风险及预后等相关信息，确保患者及其家属对治疗有全面、准确的了解。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书面同意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对于需要患者书面同意的治疗措施，医疗机构应确保患者或其家属在充分理解的基础上签署相关文件。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隐私保护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在告知过程中，医疗机构应尊重和保护患者隐私，避免泄露患者个人信息。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0417" r="10417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提高医疗质量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医疗机构应不断提升医疗技术水平和服务质量，减少因医疗过失引发的纠纷。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严格遵守医疗法律法规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医疗机构及其医务人员应严格遵守国家医疗法律法规和诊疗规范，确保医疗行为的合法性。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规范诊疗流程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医疗机构应建立规范的诊疗流程，确保患者在接受诊疗过程中得到科学、合理的治疗。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遵守诊疗规范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9625" r="9625"/>
          <a:stretch>
            <a:fillRect/>
          </a:stretch>
        </p:blipFill>
        <p:spPr>
          <a:xfrm>
            <a:off x="7092556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医疗机构应采取有效措施确保患者在接受诊疗过程中的安全，防止医疗事故和医疗损害的发生。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确保医疗安全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一旦发生医疗纠纷，医疗机构应积极与患者及其家属沟通，妥善处理纠纷，维护患者合法权益。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及时处理医疗纠纷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医疗机构应建立完善的风险防范机制，包括风险评估、预警、应对等方面，以预防和减少医疗纠纷的发生。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建立完善的风险防范机制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保障患者安全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  <a:noFill/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患者及其家属在纠纷处理中权益保障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1381415" y="2276490"/>
            <a:ext cx="1851477" cy="2425477"/>
          </a:xfrm>
          <a:prstGeom prst="rect">
            <a:avLst/>
          </a:prstGeom>
        </p:spPr>
        <p:txBody>
          <a:bodyPr vert="horz" wrap="square" lIns="85725" tIns="38100" rIns="85725" bIns="3810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https://d.book118.com/305113030213011112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94</Paragraphs>
  <Slides>17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2024-09-19T00:32:25.726</cp:lastPrinted>
  <dcterms:created xsi:type="dcterms:W3CDTF">2024-09-18T16:32:25Z</dcterms:created>
  <dcterms:modified xsi:type="dcterms:W3CDTF">2024-09-18T16:32:27Z</dcterms:modified>
</cp:coreProperties>
</file>