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D66DF-D341-4718-84A2-7DA91D36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9C2C5-46F2-41E9-96B8-3AF10536B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F3D4E-E9DC-48D2-B237-AE0D7C39A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07B19-4A69-410A-8D2F-9AEC91ACC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0671B-C23B-4A32-B3DF-77A067F4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8DC91-3572-45DF-B2CF-8437E56CC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7B305-9834-4751-9214-3E3567BF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3CC7D-24B9-4729-A06B-AA6E9FDD3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D48F5-3C7C-43A0-9AF6-B2E4A971E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37950-4D81-492A-ABC1-FF99564D0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F7446-6DAA-4B27-B3A6-40EE05A3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13243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胃下垂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胃下垂的生理病理基础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胃下垂的检查与诊断方法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胃下垂的治疗原则与措施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胃下垂的预防措施与调理建议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胃下垂概述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胃下垂是指胃的位置异常下降，低于正常位置，甚至达到盆腔水平。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胃下垂的发病原因包括膈肌悬吊力不足、腹肌松弛、腹内压降低等。此外，长期卧床、缺乏运动、体型瘦长等因素也可能导致胃下垂。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胃下垂患者可能出现腹胀、腹痛、恶心、呕吐、便秘等症状。长期胃下垂还可能导致消瘦、乏力、精神不振等全身症状。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根据胃下垂的程度和临床表现，可分为轻度、中度和重度三种类型。轻度胃下垂患者症状较轻，中度患者症状较明显，重度患者症状严重且可能出现并发症。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胃下垂的诊断主要依据临床表现和影像学检查结果。常用的影像学检查方法包括X线钡餐造影和胃镜检查。X线钡餐造影可显示胃的位置和形态，胃镜检查可观察胃黏膜情况。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诊断胃下垂时，需要与慢性胃炎、胃溃疡等疾病进行鉴别。慢性胃炎患者可能出现类似的症状，但胃镜检查可发现胃黏膜炎症改变；胃溃疡患者则可能出现周期性上腹痛和消化道出血等症状，胃镜检查可发现溃疡病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胃下垂的生理病理基础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19" r="35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胃位于腹腔左上方，大部分在左季肋部，小部分在上腹部。上与食管下端相连，下与十二指肠球部相连。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胃的位置和形态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胃是消化道中最膨大的部分，具有储存食物、分泌胃液和进行初步消化的功能。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胃的生理功能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胃的解剖结构与生理功能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胃下垂是指胃的位置下降，低至盆腔内，甚至达到盆腔以下的位置。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胃下垂时，胃的蠕动减弱，排空延迟，食物在胃内停留时间延长，导致消化不良、腹胀、腹痛等症状。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胃下垂的病理生理变化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胃下垂的发生与多种因素有关，如膈肌活动力降低、腹腔压力降低、腹肌收缩力减弱、胃膈韧带等固定装置松弛等。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胃下垂患者可出现一系列消化系统症状，如食欲不振、恶心、呕吐、嗳气、反酸等。长期胃下垂还可导致营养不良、消瘦、贫血等并发症。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胃下垂的检查与诊断方法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患者常出现上腹部不适、饱胀感、嗳气、恶心、呕吐等症状。长期胃下垂患者可能伴有消瘦、乏力、低血压等表现。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医生会对患者进行腹部触诊，观察腹部形态，检查有无压痛、反跳痛等。胃下垂患者腹部可呈凹陷状，上腹部可触及下垂的胃。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临床表现及体征检查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X线钡餐造影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患者吞服钡剂后，通过X线检查观察胃的形态和位置。胃下垂患者可见胃小弯角切迹低于髂嵴连线水平，胃体呈无力型，蠕动波减少或消失。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通过超声检查可以观察胃的位置、形态及蠕动情况，有助于胃下垂的诊断。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常规进行血液、尿液等实验室检查，以排除其他器质性疾病。如患者有贫血表现，需进行血常规检查。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通过胃镜可以观察胃黏膜情况，排除胃炎、胃溃疡等病变。同时，胃镜下可进行胃内压测定，了解胃蠕动功能。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根据患者具体情况，医生可能会安排其他辅助检查，如心电图、肝功能检查等，以全面了解患者身体状况。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实验室检查及其他辅助检查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胃下垂的治疗原则与措施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https://d.book118.com/305113243303011101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2024-09-10T09:48:00.984</cp:lastPrinted>
  <dcterms:created xsi:type="dcterms:W3CDTF">2024-09-10T01:48:01Z</dcterms:created>
  <dcterms:modified xsi:type="dcterms:W3CDTF">2024-09-10T01:48:03Z</dcterms:modified>
</cp:coreProperties>
</file>