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C14EA-73EC-4BFA-A9CA-6D0590433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301CA-9B45-4433-9CCF-8AEB9C270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5FD8C-2F11-46C5-973D-9FA4ED2ED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01A3A-3144-43AD-9CB0-7785561E7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7BF0FD-DE3B-449C-AA4D-CCC804DC6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0600E8-67A0-4E24-A008-86D5589BB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A1F005-758B-43B2-98EE-2DBC8A2EB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BF8BD-79DA-4D6A-A988-481504BA5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8716F-6D39-4215-9B1A-E26EBD311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3C487-E63C-4B63-B4D5-53674622D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81E81-2D79-4732-B651-DB7B4878D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13321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探究功与速度的关系课件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探究功与速度的关系概述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功与速度的基本概念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探究功与速度关系的实验设计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实验数据收集与分析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探究功与速度关系的结论与讨论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相关概念辨析与拓展思考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探究功与速度的关系概述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深入理解功与速度之间的关系。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功与速度的关系是物理学中的基本原理之一，对于理解物体的运动状态、能量转化等方面具有重要意义，有助于学生提高物理学科素养。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探究的目的和意义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在物理学中，功与速度的关系是人们普遍关注的问题。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目前，对于功与速度的关系已有较为成熟的理论和实验结果，但仍有待于进一步深化理解和探究。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探究的背景和现状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通过理论推导，得出功与速度之间的关系式。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分析实验结果，得出结论，并讨论可能的影响因素。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方法：通过理论推导和实验验证相结合的方法，探究功与速度的关系。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介绍功与速度的基本概念和定义。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设计实验，通过实验数据验证理论推导的结果。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探究的方法和步骤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功与速度的基本概念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767" b="27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功的定义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功是力在物体上产生位移的量度。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功的计算公式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W = Fs，其中F表示力，s表示物体在力作用下产生的位移。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功的定义与计算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速度是描述物体运动快慢的物理量，表示物体在单位时间内通过的距离。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速度通常用符号"v"表示，单位是米/秒(m/s)。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速度的定义与表示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速度表示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速度定义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功率与速度的关系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功率是单位时间内做的功，表示做功的快慢。物体运动的速度越快，功率越大。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能量转换与速度的关系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物体在力的作用下运动时，力对物体做的功将其他形式的能量转换为物体的动能，进而影响物体的速度。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功是改变速度的原因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力对物体做功，会使物体的速度发生变化，即物体的动能增加或减少。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功与速度的关系探究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https://d.book118.com/305113321233011034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2024-08-30T08:34:34.221</cp:lastPrinted>
  <dcterms:created xsi:type="dcterms:W3CDTF">2024-08-30T00:34:34Z</dcterms:created>
  <dcterms:modified xsi:type="dcterms:W3CDTF">2024-08-30T00:34:36Z</dcterms:modified>
</cp:coreProperties>
</file>