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374F2-DDE0-4B0E-8256-5235AE7D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C42C-9333-4600-B5B1-CDDCABCC3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EA361-FA6B-46C9-8611-B390ACE5A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702FB-5E90-4C9D-A528-59BFFBAE9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8C1EB-FF7B-4EB2-8DC8-8CDBF446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89D35C-638A-4213-8BF5-8B9C52D2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A2DAD-54F0-4829-87F9-FB0EBEFB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6E4E0-E111-48DC-A453-89A3C24C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2DA81-D9C9-4D43-A852-86144C3E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17B79-3D29-4EF1-899A-AABF40CB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A9DAA-7CE0-4F1B-B09B-586727D2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03423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加油站个人述职报告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3045FD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工作职责与业绩概述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个人能力提升与团队建设规划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409" b="84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加油站运营情况汇报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对加油站日常运营、安全管理、客户服务等方面进行全面汇报。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个人工作成果展示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展示个人在加油站工作期间的成绩和贡献，以及个人能力的提升。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明确未来工作计划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提出个人在加油站工作的未来计划和目标，以及对公司的建议和期望。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包括个人职业发展规划、业务能力提升计划、对公司发展的建议等。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个人工作成果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包括个人业绩完成情况、团队协作表现、创新能力等。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包括客户满意度调查、投诉处理、增值服务推广等。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加油站日常运营情况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包括油品进销存管理、设备设施维护、员工培训等。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包括安全制度执行、隐患排查整改、应急预案演练等。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工作职责与业绩概述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负责加油站的日常运营和管理，包括油品进销存管理、设备设施维护、安全管理等。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加油站日常管理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为客户提供优质的加油服务，解答客户疑问，处理客户投诉，提升客户满意度。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制定并执行加油站的营销策略和推广活动，提高品牌知名度和市场份额。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记录每日、每周、每月的加油量，并分析数据波动原因，提出改进措施。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加油量统计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详细记录设备设施的维护情况，包括维护时间、维护内容、维护人员等。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定期进行安全检查，记录检查情况，及时处理安全隐患。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通过改进客户服务流程、提高员工服务意识等方式，提升了客户满意度。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通过优化服务流程、提升服务质量等措施，实现了加油量的稳步增长。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成功策划并执行了多次营销活动，提高了品牌知名度和市场份额。同时，通过精准营销和个性化服务，增强了客户黏性和忠诚度。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加油站运营情况分析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汽油和柴油的销售量均呈现稳步增长趋势。其中，92号汽油销售量增长最为显著，同比增长XX%。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销售量分析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加油站的毛利率保持在XX%左右，净利率达到XX%。通过精细化的成本管理和销售策略，实现了利润的稳步增长。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在过去的一年中，加油站总营业额达到XX万元，同比增长XX%。其中，汽油销售额占比XX%，柴油销售额占比XX%。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过去一年中，加油站日均客流量为XX辆车，同比增长XX%。其中，周末和节假日客流量相对较高。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通过对比历史数据，发现客流量呈现季节性波动。在夏季和节假日期间，客流量明显增加。此外，加油站周边交通状况也会对客流量产生影响。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客流量变化趋势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客流量变化分析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汽油销售占比高于柴油，其中92号汽油最受欢迎。此外，高品质油品的销售量也在逐渐提升。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油品销售结构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针对不同客户群体和市场需求，制定了灵活的油品销售策略。例如，推出优惠套餐、会员制度等，吸引更多客户前来加油。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随着环保意识的提高和新能源汽车的普及，未来油品销售市场将面临一定挑战。因此，加油站需要积极调整销售策略，拓展非油品业务，以适应市场变化。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油品销售趋势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油品销售情况总结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安全管理与风险防范措施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落实岗位责任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明确各岗位职责，加强员工安全意识，确保各项安全措施得以顺利实施。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加强安全检查和隐患排查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定期对加油站进行安全检查，及时发现并整改潜在的安全隐患，确保站内安全无死角。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确保加油站各项安全管理制度得到有效执行，包括员工安全培训、设备检查维护、油品存储和运输等方面的规定。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https://d.book118.com/305120342332011111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2024-09-17T23:34:48.094</cp:lastPrinted>
  <dcterms:created xsi:type="dcterms:W3CDTF">2024-09-17T15:34:48Z</dcterms:created>
  <dcterms:modified xsi:type="dcterms:W3CDTF">2024-09-17T15:34:50Z</dcterms:modified>
</cp:coreProperties>
</file>