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08AEB-0FA1-4996-BCD9-5BD40034B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DA9F2-D29D-4D68-9789-E8D35E1EE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7CB22-BF4D-44FB-B0B6-3613ACAAE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9A99C-C164-4936-9C06-0561B1E1F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AFD6FF-BDDA-49DF-8EC0-5BCF49259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0E7B11-5233-42B2-BA6C-BFFFF8CC6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1050AF-A42B-41FB-AEE3-4BBF480E9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A5361-DCB1-454D-824B-D7B45E82B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E4E84-1520-48CA-A5CF-45EF4139B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DC032-259B-4AE2-A6B9-A96AE1FD9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C52E3-FBE2-4C6D-A35E-EC560E43A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210312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血液灌流护理问题PPT\n## 1.血液灌流护理的基本概念与重要性\n### 1.1血液灌流技术的原理与应用领域\n### 1.2血液灌流护理在临床治疗中的作用\n### 1.3血液灌流护理与患者生活质量的关系\n## 2.血液灌流护理中的常见问题及影响因素\n### 2.1血液灌流过程中的并发症与预防措施\n### 2.2血液灌流设备的选择与使用问题\n### 2.3患者因素对血液灌流护理的影响\n## 3.血液灌流护理的实施策略与方法\n### 3.1血液灌流护理的流程与操作规范\n### 3.2血液灌流护理中的监测与评估方法\n### 3.3血液灌流护理的个性化方案制定\n## 4.血液灌流护理的教育与培训\n### 4.1血液灌流护理专业人员的培训与资质\n### 4.2血液灌流护理的继续教育与实践\n### 4.3血液灌流护理的学术交流与合作\n## 5.血液灌流护理的未来发展趋势与挑战\n### 5.1血液灌流技术的创新与护理需求\n### 5.2血液灌流护理的智能化与信息化发展\n### 5.3血液灌流护理在公共卫生事件中的应用与挑战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血液灌流护理问题PPT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血液灌流护理的基本概念与重要性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6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血液灌流技术原理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利用体外循环系统进行血液净化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通过吸附或过滤去除血液中的有害物质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用于治疗急性肾功能衰竭、重症肝炎等疾病</a:t>
                </a:r>
                <a:endParaRPr/>
              </a:p>
            </p:txBody>
          </p:sp>
          <p:sp>
            <p:nvSpPr>
              <p:cNvPr id="17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血液灌流技术种类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血液滤过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血液透析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血液灌流</a:t>
                </a:r>
                <a:endParaRPr/>
              </a:p>
            </p:txBody>
          </p:sp>
          <p:sp>
            <p:nvSpPr>
              <p:cNvPr id="17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血液灌流技术应用领域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肾脏疾病治疗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肝脏疾病治疗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免疫性疾病治疗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急救治疗</a:t>
                </a:r>
                <a:endParaRPr/>
              </a:p>
            </p:txBody>
          </p:sp>
          <p:sp>
            <p:nvSpPr>
              <p:cNvPr id="17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血液灌流技术的原理与应用领域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有效清除血液中的有害物质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endParaRPr/>
              </a:p>
            </p:txBody>
          </p:sp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提高治疗效果</a:t>
                </a:r>
                <a:endParaRPr/>
              </a:p>
            </p:txBody>
          </p:sp>
        </p:grpSp>
        <p:grpSp>
          <p:nvGrpSpPr>
            <p:cNvPr id="18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护理人员密切观察患者病情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降低患者死亡率</a:t>
                </a:r>
                <a:endParaRPr/>
              </a:p>
            </p:txBody>
          </p:sp>
          <p:sp>
            <p:nvSpPr>
              <p:cNvPr id="1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</a:t>
                </a:r>
                <a:endParaRPr/>
              </a:p>
            </p:txBody>
          </p:sp>
        </p:grpSp>
        <p:grpSp>
          <p:nvGrpSpPr>
            <p:cNvPr id="19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指导患者饮食和锻炼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帮助患者恢复正常生活</a:t>
                </a:r>
                <a:endParaRPr/>
              </a:p>
            </p:txBody>
          </p:sp>
          <p:sp>
            <p:nvSpPr>
              <p:cNvPr id="19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</p:txBody>
          </p:sp>
        </p:grpSp>
      </p:grpSp>
      <p:pic>
        <p:nvPicPr>
          <p:cNvPr id="19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血液灌流护理在临床治疗中的作用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血液灌流护理质量影响患者生活质量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护理人员的专业水平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护理管理的水平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患者生活质量提高对血液灌流护理的需求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个性化的护理方案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全面的人文关怀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血液灌流护理与患者生活质量的关系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血液灌流护理中的常见问题及影响因素</a:t>
            </a:r>
            <a:endParaRPr/>
          </a:p>
        </p:txBody>
      </p:sp>
      <p:sp>
        <p:nvSpPr>
          <p:cNvPr id="21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血液灌流过程中的并发症与预防措施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低血压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加强观察和监测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及时处理并发症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设备选择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根据患者病情选择合适的设备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考虑设备的性能和使用寿命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关注设备的售后服务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设备使用问题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设备操作不当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设备维护不足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设备故障处理不及时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血液灌流设备的选择与使用问题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患者病情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合并症和并发症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患者年龄和体质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患者心理因素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对疾病的认知和承受能力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应对压力的心理状态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患者的心理需求</a:t>
                </a:r>
                <a:endParaRPr/>
              </a:p>
            </p:txBody>
          </p:sp>
          <p:pic>
            <p:nvPicPr>
              <p:cNvPr id="26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患者生活习惯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饮食和运动习惯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服药和自我管理能力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睡眠和休息时间</a:t>
                </a:r>
                <a:endParaRPr/>
              </a:p>
            </p:txBody>
          </p:sp>
          <p:pic>
            <p:nvPicPr>
              <p:cNvPr id="26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患者因素对血液灌流护理的影响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血液灌流护理的实施策略与方法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护理流程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观察和监测患者病情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评价护理效果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操作规范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血液灌流护理的流程与操作规范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https://d.book118.com/305121031231011104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血液灌流护理问题PPT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2024-09-14T12:55:45.213</cp:lastPrinted>
  <dcterms:created xsi:type="dcterms:W3CDTF">2024-09-14T04:55:45Z</dcterms:created>
  <dcterms:modified xsi:type="dcterms:W3CDTF">2024-09-14T04:55:47Z</dcterms:modified>
</cp:coreProperties>
</file>