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FD057-A12F-4713-8AEB-FFF2C4CD7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E3854-C20D-49AE-9CBC-E00AA2B71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4207D-8ACA-42EA-A25A-826D30E7B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9B90FD-70CF-48B3-B65B-967F83823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E97734-99CF-459B-B7C8-15B5AC6A7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A15216-591C-4BAF-BD2E-A970208EF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D678A0-DF7C-4C87-88D5-21EA34B45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233A4-3996-4E9B-B963-01A9717D1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817BA-4876-4AAB-BFBF-8EB2D5CAA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16D96-2271-4EE9-9A81-3B2DD530F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799CD-56FA-4F07-8B70-8702A4F3A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1212410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幼儿园老师新学期培训总结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培训目标与内容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培训收获与反思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培训建议与改进措施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培训目标与内容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通过培训，使教师掌握幼儿教育的理念、方法和技巧，提高教育教学水平。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提高教师的教育教学能力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增强教师的职业素养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促进教师的专业发展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提高幼儿园的教育质量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培养教师的职业认同感、责任感和使命感，提升教师的职业道德和职业操守。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为教师提供学习和发展的机会，激发教师的创新精神和实践能力，提升教师的专业素养。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通过提升教师的教育教学能力和职业素养，提高幼儿园整体的教育质量。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介绍现代幼儿教育的理念、原则和方法，帮助教师树立正确的教育观。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培训教师在幼儿教育中必备的各项技能，如课程设计、教学组织、评价与反馈等。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了解幼儿心理发展的规律和特点，掌握针对不同年龄段幼儿的适宜教育方法。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培养教师的职业认同感和师德，提升教师的职业道德和职业操守。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幼儿教育理念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教育教学技能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幼儿心理发展与教育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职业素养与师德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通过分析真实的幼儿教育案例，引导教师反思自己的教学实践，提升解决问题的能力。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邀请专家进行专题讲座，分享经验和见解，拓宽教师的视野和思路。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组织教师进行互动研讨，分享教学心得和经验，促进教师之间的交流与合作。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通过实践操作活动，让教师在实际操作中掌握技能和方法，提高教育教学能力。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专题讲座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互动研讨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评估培训是否达到预期目标，包括知识、技能和态度等方面的提升。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了解老师对培训内容的理解和掌握程度，是否能够在实际教学中运用。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收集老师对培训的反馈意见，包括课程设计、讲师水平、培训设施等方面。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培训目标达成度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培训内容掌握度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培训反馈满意度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通过问卷了解老师对培训的满意度和反馈意见。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对老师在实际操作中的表现进行考核，评估技能掌握程度。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对比老师在培训前后的表现，评估培训效果。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2734" r="3273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实际操作考核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培训前后对比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525" b="1152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根据评估结果，本次培训在知识、技能和态度等方面均达到预期目标。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培训目标达成度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大部分老师对培训内容有较好的理解和掌握，能够在实际教学中运用。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培训内容掌握度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总体而言，老师对本次培训的反馈满意度较高，认为课程设计合理、讲师水平高、培训设施完备。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培训反馈满意度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根据评估结果，建议在今后的培训中加强实践操作环节，增加案例分析，以提高老师的教学实践能力。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改进建议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培训收获与反思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通过培训，我深入了解了最新的教育理念和教学方法，更新了专业知识体系。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培训中学习了许多实用的教学技巧和课堂管理方法，提高了我的教学能力。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通过与同行交流，我更加坚定了从事幼教事业的决心，增强了职业认同感。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专业知识更新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增强职业认同感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收获与体会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https://d.book118.com/305121241032011034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2024-08-29T13:31:30.248</cp:lastPrinted>
  <dcterms:created xsi:type="dcterms:W3CDTF">2024-08-29T05:31:30Z</dcterms:created>
  <dcterms:modified xsi:type="dcterms:W3CDTF">2024-08-29T05:31:32Z</dcterms:modified>
</cp:coreProperties>
</file>