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22F21-A29B-443D-ABA7-29C49F8AF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581C3-65D2-4A29-8B25-9761EA19E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FC598-4E6D-49E4-BECC-D503D5B46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AAB23-D0C2-4C5D-925A-9D12AA53A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C67AC9-73D7-4F3A-8965-A4816A771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91BD63-5C4D-418F-8BE7-5D87F4F20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BF0306-D447-46C6-9C8A-CD82BDD0A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348A2-3DC1-46D2-BAE1-6E0A0D4FA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681FBD-899E-413C-92DE-59BCB89FB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BEDD0-755A-4790-9BEF-0D70C4A17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1C722-C71A-4B07-8463-F57051184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pn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1241230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《霍乱分析》ppt课件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霍乱概述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霍乱的诊断与治疗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霍乱的社会影响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霍乱的防控策略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霍乱概述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018" r="2101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85" r="340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198" r="2219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霍乱最初起源于印度恒河三角洲地区，后传播至全球。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霍乱的起源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霍乱通过污染的水源或食物经口摄入，在胃酸中存活并进入小肠，通过鞭毛运动进入肠腔，并释放毒素引起腹泻和呕吐。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霍乱的传播途径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霍乱的起源与传播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霍乱弧菌在肠道内繁殖，产生霍乱毒素，引起肠液过度分泌和电解质丢失，导致严重腹泻和呕吐。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霍乱弧菌产生的毒素作用于肠黏膜细胞，导致水和电解质丢失、肠道功能紊乱、严重腹泻和呕吐。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霍乱的病理生理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霍乱的病理过程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流行病学特征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霍乱呈全球分布，主要流行于热带和亚热带地区，通过污染的水源或食物传播。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预防和控制措施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加强水源管理、改善卫生设施、提高公众卫生意识以及及时治疗患者是预防和控制霍乱的关键措施。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88" r="19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霍乱的流行病学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霍乱的诊断与治疗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通过粪便培养可以检测霍乱弧菌，这是最直接和准确的方法。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使用专门的试纸可以快速检测粪便中的霍乱毒素，适合大规模筛查。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血液检测可以检测出霍乱抗体，有助于诊断近期感染。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通过观察患者的症状，如腹泻、呕吐、脱水等，结合流行病学史，可以初步诊断。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粪便培养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粪便试纸检测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血液检测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t="13125" b="13125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5083" r="15083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6189630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霍乱的诊断方法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补液治疗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霍乱导致腹泻和呕吐会导致大量失水，因此补液治疗是关键，需要补充足够的水和电解质。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抗生素治疗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对于霍乱弧菌感染，通常使用抗生素进行治疗，如环丙沙星、诺氟沙星等。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对症治疗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针对患者的其他症状，如发热、疼痛等，进行对症治疗。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护理与观察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对患者进行细致的护理，密切观察病情变化，及时调整治疗方案。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霍乱的治疗方法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接种霍乱疫苗是预防霍乱的有效手段，可以显著降低感染风险。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保持良好的个人卫生习惯，如勤洗手、不喝生水、不吃生食等。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改善水源和卫生设施，减少污染源的传播。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加强公众对霍乱的认知，提高预防意识。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霍乱的预防性治疗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霍乱的社会影响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https://d.book118.com/305124123004011041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2024-09-01T10:08:31.095</cp:lastPrinted>
  <dcterms:created xsi:type="dcterms:W3CDTF">2024-09-01T02:08:31Z</dcterms:created>
  <dcterms:modified xsi:type="dcterms:W3CDTF">2024-09-01T02:08:32Z</dcterms:modified>
</cp:coreProperties>
</file>