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F5F6F-56F8-47A2-A7D3-24D6C90F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515EB-08D5-4653-A722-79E9AEE9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BB14B-3E12-49B0-A089-6CCE0A02D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27A57-28E4-4773-8541-F1BC8EAF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D901C-14A3-4315-B269-79DA7F03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EC7F9-142D-4AA5-B8CA-E18A85C1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9B6B2-14EE-473D-AD13-785DC06F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0461C-0929-4A06-91CA-E4D83181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9DAA0-5DC2-4296-98BC-CB099E1CF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187B3-7A22-4804-A2F9-DA280609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5F498-067F-485D-A9D7-F325200B0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4240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教育教学科研与创新成果展示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教育教学科研成果总览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教学方法与手段创新成果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课程建设与改革成果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实践教学环节创新成果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教师团队建设与人才培养成果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70" r="1167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通过展示优秀的教学实践、教育科研成果和学术创新成果，推动教育教学领域的进步和发展。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展示教育教学科研成果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为教育工作者、学者和专家提供一个交流和合作的平台，促进学术交流和合作，推动教育教学领域的创新和发展。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通过展示优秀的教学实践和教育科研成果，促进教育质量的提高和教育水平的提升。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提升教育质量和水平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优秀教学实践展示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展示在教育教学中取得的显著成果和优秀实践，包括教学理念、教学方法、教学资源等方面的创新和实践。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教育科研成果展示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展示在教育科学研究领域取得的最新成果和进展，包括教育理论、教育政策、教育心理、教育技术等方面的研究和实践。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学术创新成果展示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展示在学术领域取得的最新创新成果和进展，包括学术论文、学术著作、发明专利等方面的成果。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教育教学科研成果总览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发表论文质量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多篇论文被SCI、EI等国际知名检索机构收录，影响因子和引用次数稳步上升。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学校教师在国内外学术会议上发表演讲，积极参与学术交流和合作，提高了学校的学术声誉和国际影响力。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发表论文数量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近五年来，学校教师共发表学术论文800余篇，其中高水平论文占比逐年提升。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论文发表情况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多个项目取得重要突破和创新性成果，部分项目达到国际先进水平。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科研合作与转化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学校积极与企业、科研机构等开展合作，推动科研成果转化和应用，为社会经济发展做出了积极贡献。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科研项目数量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学校教师成功申请国家级、省部级科研项目200余项，涵盖了自然科学、社会科学、工程技术等多个领域。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科研项目立项与结题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获奖情况统计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学校学生在全国大学生数学建模竞赛、全国大学生电子设计竞赛等各类竞赛中屡获殊荣，体现了学校人才培养的质量和水平。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学生竞赛获奖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学校教师获得国家级、省部级科技奖励80余项，其中包括国家自然科学奖、国家技术发明奖等。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科研成果获奖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学校教师在全国高校教师教学竞赛、省级教学成果奖等评比中屡获佳绩，展现了较高的教学水平和能力。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教学成果获奖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通过颠倒知识传授与知识内化的顺序，实现学生为主体的个性化教学，提高学生学习兴趣和自主学习能力。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问题式学习（PBL）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以问题为导向，引导学生自主探究、合作学习，培养学生批判性思维和解决问题的能力。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通过引入真实案例，让学生在分析、讨论中掌握理论知识，提高实践能力和综合素质。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新型教学模式探索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利用互联网技术，打破时空限制，为学生提供丰富的在线课程资源和个性化学习支持。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运用人工智能、大数据等技术，实现对学生学习过程的跟踪、评估和反馈，为教师提供精准的教学辅助。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通过模拟真实场景，让学生在虚拟环境中进行实践操作和体验学习，提高学习效果和兴趣。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虚拟现实（VR）技术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信息技术与教学融合实践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针对不同学生的特点和需求，制定个性化的教学计划和方案，实现差异化教学。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学习风格测试与评估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通过科学的方法和工具，对学生的学习风格进行测试和评估，为教师提供有针对性的教学建议。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个性化学习资源推荐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根据学生的兴趣爱好和学习需求，为其推荐个性化的学习资源和学习路径，提高学习效率和兴趣。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课程建设与改革成果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https://d.book118.com/305124240014011040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2024-08-30T23:07:07.862</cp:lastPrinted>
  <dcterms:created xsi:type="dcterms:W3CDTF">2024-08-30T15:07:07Z</dcterms:created>
  <dcterms:modified xsi:type="dcterms:W3CDTF">2024-08-30T15:07:10Z</dcterms:modified>
</cp:coreProperties>
</file>