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17856F-543B-48ED-8BF4-0408579FC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C281C-F7F1-4947-8653-0CA0E47FA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6FC9C1-30E2-4D22-A1A8-B1C682CA6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0A2C6-6FB6-4F1E-8BC3-D36041623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A488D-5E09-4947-896F-5DE04AD6D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C8E0A7-77F2-4D24-9B11-616DC0DD0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63D09E-1AC4-4C00-924E-ED56C6FFA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416F3-3A75-4C95-8D4F-81F04CADF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6D6240-B7D7-45FB-B079-AB9104549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2F7D5-5AE2-4F24-AACF-9B7FF6E93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085FE-084A-4AE4-B86A-EDC3CCF13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emf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2424212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声带切除患者护理PPT\n## 1.声带切除手术概述及患者基本信息\n### 1.1声带切除手术的定义与适应症\n### 1.2患者基本信息与病史\n### 1.3患者手术前的心理状况\n## 2.声带切除手术的术前准备与护理\n### 2.1手术前的检查与评估\n### 2.2患者的健康教育\n### 2.3手术前的护理措施\n## 3.声带切除手术的术后护理与康复\n### 3.1术后生命体征的监测与护理\n### 3.2术后疼痛管理与舒适护理\n### 3.3患者的言语康复与训练\n## 4.声带切除手术的并发症预防与护理\n### 4.1术后出血与感染的预防与护理\n### 4.2喉痉挛与喉瘢痕狭窄的预防与护理\n### 4.3肺部感染的预防与护理\n## 5.声带切除患者的心理护理与康复指导\n### 5.1患者的心理需求与心理干预\n### 5.2患者的社交支持与心理调适\n### 5.3患者的长期康复指导与随访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声带切除患者护理PPT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声带切除手术概述及患者基本信息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声带切除手术是一种治疗喉部疾病的手术方法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切除声带肿瘤、息肉等疾病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改善喉部通气功能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恢复喉部正常功能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适应症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声带良性肿瘤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声带息肉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喉癌早期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声带切除手术的定义与适应症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患者基本信息与病史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3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患者基本信息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性别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体重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过敏史 -病史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喉部疾病病史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既往手术史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合并症</a:t>
            </a:r>
            <a:endParaRPr/>
          </a:p>
        </p:txBody>
      </p:sp>
      <p:cxnSp>
        <p:nvCxnSpPr>
          <p:cNvPr id="184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5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endParaRPr/>
              </a:p>
            </p:txBody>
          </p:sp>
          <p:sp>
            <p:nvSpPr>
              <p:cNvPr id="19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对手术恐惧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担心术后生活质量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担忧手术费用</a:t>
                </a:r>
                <a:endParaRPr/>
              </a:p>
            </p:txBody>
          </p:sp>
        </p:grpSp>
        <p:grpSp>
          <p:nvGrpSpPr>
            <p:cNvPr id="19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endParaRPr/>
              </a:p>
            </p:txBody>
          </p:sp>
          <p:sp>
            <p:nvSpPr>
              <p:cNvPr id="19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对疾病悲观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缺乏社交支持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自我评价降低</a:t>
                </a:r>
                <a:endParaRPr/>
              </a:p>
            </p:txBody>
          </p:sp>
        </p:grpSp>
        <p:grpSp>
          <p:nvGrpSpPr>
            <p:cNvPr id="19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</a:t>
                </a:r>
                <a:endParaRPr/>
              </a:p>
            </p:txBody>
          </p:sp>
          <p:sp>
            <p:nvSpPr>
              <p:cNvPr id="19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提供疾病知识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增强社会支持</a:t>
                </a:r>
                <a:endParaRPr/>
              </a:p>
            </p:txBody>
          </p:sp>
        </p:grpSp>
      </p:grpSp>
      <p:pic>
        <p:nvPicPr>
          <p:cNvPr id="19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患者手术前的心理状况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声带切除手术的术前准备与护理</a:t>
            </a:r>
            <a:endParaRPr/>
          </a:p>
        </p:txBody>
      </p:sp>
      <p:sp>
        <p:nvSpPr>
          <p:cNvPr id="20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7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10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11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12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血常规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凝血功能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肝肾功能</a:t>
                </a:r>
                <a:endParaRPr/>
              </a:p>
            </p:txBody>
          </p:sp>
          <p:sp>
            <p:nvSpPr>
              <p:cNvPr id="213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一般检查</a:t>
                </a:r>
                <a:endParaRPr/>
              </a:p>
            </p:txBody>
          </p:sp>
        </p:grpSp>
        <p:grpSp>
          <p:nvGrpSpPr>
            <p:cNvPr id="214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15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16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颈部CT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喉镜检查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endParaRPr/>
              </a:p>
            </p:txBody>
          </p:sp>
        </p:grpSp>
        <p:grpSp>
          <p:nvGrpSpPr>
            <p:cNvPr id="217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18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endParaRPr/>
              </a:p>
            </p:txBody>
          </p:sp>
          <p:sp>
            <p:nvSpPr>
              <p:cNvPr id="219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手术适应症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术后康复预期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手术前的检查与评估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21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2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3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2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2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2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喉部疾病病因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声带切除手术方法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术后可能并发症</a:t>
                </a:r>
                <a:endParaRPr/>
              </a:p>
            </p:txBody>
          </p:sp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疾病知识</a:t>
                </a:r>
                <a:endParaRPr/>
              </a:p>
            </p:txBody>
          </p:sp>
        </p:grpSp>
        <p:grpSp>
          <p:nvGrpSpPr>
            <p:cNvPr id="23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3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戒烟戒酒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预防感冒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口腔清洁</a:t>
                </a:r>
                <a:endParaRPr/>
              </a:p>
            </p:txBody>
          </p:sp>
          <p:sp>
            <p:nvSpPr>
              <p:cNvPr id="23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术前准备</a:t>
                </a:r>
                <a:endParaRPr/>
              </a:p>
            </p:txBody>
          </p:sp>
          <p:sp>
            <p:nvSpPr>
              <p:cNvPr id="23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3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言语康复</a:t>
                </a:r>
                <a:endParaRPr/>
              </a:p>
            </p:txBody>
          </p:sp>
          <p:sp>
            <p:nvSpPr>
              <p:cNvPr id="23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患者的健康教育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咳嗽排痰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气管切开准备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呼吸道准备</a:t>
                </a:r>
                <a:endParaRPr/>
              </a:p>
            </p:txBody>
          </p:sp>
        </p:grpSp>
        <p:grpSp>
          <p:nvGrpSpPr>
            <p:cNvPr id="2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剔除毛发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更换清洁衣物</a:t>
                </a:r>
                <a:endParaRPr/>
              </a:p>
            </p:txBody>
          </p:sp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皮肤准备</a:t>
                </a:r>
                <a:endParaRPr/>
              </a:p>
            </p:txBody>
          </p:sp>
        </p:grpSp>
        <p:grpSp>
          <p:nvGrpSpPr>
            <p:cNvPr id="2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镇痛药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激素药物</a:t>
                </a:r>
                <a:endParaRPr/>
              </a:p>
            </p:txBody>
          </p:sp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用药准备</a:t>
                </a:r>
                <a:endParaRPr/>
              </a:p>
            </p:txBody>
          </p:sp>
        </p:grpSp>
      </p:grpSp>
      <p:pic>
        <p:nvPicPr>
          <p:cNvPr id="2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手术前的护理措施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声带切除手术的术后护理与康复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术后生命体征的监测与护理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监测指标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体温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保持呼吸道通畅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观察切口情况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https://d.book118.com/305124242122011111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声带切除患者护理PPT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2024-09-17T02:53:57.042</cp:lastPrinted>
  <dcterms:created xsi:type="dcterms:W3CDTF">2024-09-16T18:53:57Z</dcterms:created>
  <dcterms:modified xsi:type="dcterms:W3CDTF">2024-09-16T18:53:59Z</dcterms:modified>
</cp:coreProperties>
</file>