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2B4FC-BD18-4B86-BE67-3A7100DD6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D7B45-ADB9-4184-9F34-E31F579C5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A28EF-8823-44DF-897A-F668EEE20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EE085-9981-4883-98FB-CCB9B009C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5793C3-57CD-42DA-86BA-0950A95DE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6EC55-6C07-43B5-84ED-932C768F6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D80DC5-FE78-4FB1-9C04-8E7A893C4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1CF73-37D5-40C5-8915-E95B105DD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903B5-54E2-4630-9A19-5CF9EFBBB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B15CF-733D-4737-A45B-BC93596F8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EC422-5BFC-43D2-87FD-C7EFABF02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644" r:id="rId2"/>
    <p:sldLayoutId id="2147492645" r:id="rId3"/>
    <p:sldLayoutId id="2147492646" r:id="rId4"/>
    <p:sldLayoutId id="2147492647" r:id="rId5"/>
    <p:sldLayoutId id="2147492648" r:id="rId6"/>
    <p:sldLayoutId id="2147492649" r:id="rId7"/>
    <p:sldLayoutId id="2147492650" r:id="rId8"/>
    <p:sldLayoutId id="2147492651" r:id="rId9"/>
    <p:sldLayoutId id="2147492652" r:id="rId10"/>
    <p:sldLayoutId id="214749265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31131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5S管理对员工沟通能力的培养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5S管理的定义和重要性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5S管理对员工沟通能力的具体影响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如何通过5S管理提升员工沟通能力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5S管理提升员工沟通能力的实际案例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结论与展望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5S管理的定义和重要性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5S管理的定义</a:t>
            </a:r>
            <a:endParaRPr lang="zh-CN" altLang="en-US"/>
          </a:p>
        </p:txBody>
      </p:sp>
      <p:sp>
        <p:nvSpPr>
          <p:cNvPr id="1048970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2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4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整理（Seiri）：区分要与不要的物品，现场只保留必需的物品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8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0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整顿（Seiton）：必需品依规定定位、定方法摆放整齐有序，明确标示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4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6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清扫（Seiso）：清除现场内的脏污、油污、灰尘、垃圾，并防止污染的发生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0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2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清洁（Seiketsu）：将上面3S实施的做法制度化、规范化，维持其成果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6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8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素养（Shitsuke）：人人按章操作、依规行事，养成良好的习惯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5S管理在工作环境中的作用</a:t>
            </a:r>
            <a:endParaRPr lang="zh-CN" altLang="en-US"/>
          </a:p>
        </p:txBody>
      </p:sp>
      <p:sp>
        <p:nvSpPr>
          <p:cNvPr id="104903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提升企业形象：一个整洁、有序的工作环境可以提升企业的形象和声誉，吸引更多的客户和投资者。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2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促进员工沟通：5S管理可以促进员工之间的沟通和协作，提高工作效率和团队合作能力。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6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8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提升工作效率：通过整理、整顿、清洁、清洁检查和素养，提高工作效率，减少浪费和时间成本。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2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营造舒适的工作环境：通过保持工作场所整洁、有序，为员工创造一个舒适、安全的工作环境。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8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0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增强员工归属感：通过培养员工的素养，增强员工对企业的归属感和责任感，提高员工的工作积极性和满意度。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2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5S管理对员工沟通能力的提升</a:t>
            </a:r>
            <a:endParaRPr lang="zh-CN" altLang="en-US"/>
          </a:p>
        </p:txBody>
      </p:sp>
      <p:sp>
        <p:nvSpPr>
          <p:cNvPr id="10490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5S管理的重要性：提高工作效率、降低成本、提高质量、保障安全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5S管理的定义：整理、整顿、清洁、清洁检查、素养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5S管理对员工沟通能力的提升：促进信息传递、提高沟通效率、增强沟通效果、培养员工沟通意识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5S管理对员工沟通能力的具体影响：减少沟通障碍、提高沟通质量、增强员工之间的合作与信任、提高员工的工作满意度和归属感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5S管理对员工沟通能力的具体影响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整理（Seiri）对沟通的影响</a:t>
            </a:r>
            <a:endParaRPr lang="zh-CN" altLang="en-US"/>
          </a:p>
        </p:txBody>
      </p:sp>
      <p:sp>
        <p:nvSpPr>
          <p:cNvPr id="104921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分类整理：将物品按照类别进行分类整理，方便员工快速找到所需信息，提高沟通效率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定期清理：定期清理过期或不再使用的物品，避免干扰和误导，保持沟通畅通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整理环境：创造整洁有序的工作环境，减少干扰和障碍，提高沟通效率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明确标识：通过清晰明确的标识，让员工快速找到所需物品，减少沟通成本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整顿（Seiton）对沟通的影响</a:t>
            </a:r>
            <a:endParaRPr lang="zh-CN" altLang="en-US"/>
          </a:p>
        </p:txBody>
      </p:sp>
      <p:sp>
        <p:nvSpPr>
          <p:cNvPr id="10492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明确物品摆放位置：整顿有助于员工明确物品的摆放位置，减少沟通成本，提高工作效率。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减少寻找时间：整顿可以减少员工寻找物品的时间，避免浪费时间在沟通上，提高工作效率。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保持环境整洁：整顿有助于保持工作环境整洁，减少混乱和干扰，提高沟通效果。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促进团队合作：整顿有助于员工之间的合作和协调，促进团队之间的沟通，提高工作效率。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清扫（Seiso）对沟通的影响</a:t>
            </a:r>
            <a:endParaRPr lang="zh-CN" altLang="en-US"/>
          </a:p>
        </p:txBody>
      </p:sp>
      <p:sp>
        <p:nvSpPr>
          <p:cNvPr id="104932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营造整洁的工作环境：清扫可以创造一个干净、整洁的工作环境，减少杂乱和干扰，使员工能够更好地专注于工作。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提高员工的工作效率和心情：一个干净整洁的工作环境可以提高员工的工作效率和心情，减少疲劳和压力，从而增强员工的沟通意愿和能力。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增强员工的归属感和责任感：清扫工作是全员共同参与的过程，通过共同营造整洁的工作环境，可以增强员工的归属感和责任感，促进员工之间的沟通和协作。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促进员工之间的交流和合作：在清扫过程中，员工之间需要相互配合、协作完成工作，这可以促进员工之间的交流和合作，增强彼此之间的理解和信任。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清洁（Seiketsu）对沟通的影响</a:t>
            </a:r>
            <a:endParaRPr lang="zh-CN" altLang="en-US"/>
          </a:p>
        </p:txBody>
      </p:sp>
      <p:sp>
        <p:nvSpPr>
          <p:cNvPr id="10493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清洁可以减少疾病和细菌的传播，保障员工的健康和安全，从而促进有效的沟通。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清洁有助于营造良好的工作环境，提高员工的工作效率和沟通效果。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清洁可以减少噪音和干扰，使员工能够更加专注地与同事进行沟通。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清洁可以增强员工的自豪感和归属感，提高他们的工作满意度和沟通意愿。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素养（Shitsuke）对沟通的影响</a:t>
            </a:r>
            <a:endParaRPr lang="zh-CN" altLang="en-US"/>
          </a:p>
        </p:txBody>
      </p:sp>
      <p:sp>
        <p:nvSpPr>
          <p:cNvPr id="1049452" name="正文"/>
          <p:cNvSpPr txBox="1"/>
          <p:nvPr>
            <p:custDataLst>
              <p:tags r:id="rId2"/>
            </p:custDataLst>
          </p:nvPr>
        </p:nvSpPr>
        <p:spPr>
          <a:xfrm>
            <a:off x="621788" y="3458303"/>
            <a:ext cx="2371773" cy="137901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提升员工素质：通过培训和实践，提高员工的素养水平，使其更加注重礼仪、礼貌和规范，从而在沟通中更加得体、自信。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454" name="标题"/>
          <p:cNvSpPr txBox="1"/>
          <p:nvPr>
            <p:custDataLst>
              <p:tags r:id="rId3"/>
            </p:custDataLst>
          </p:nvPr>
        </p:nvSpPr>
        <p:spPr>
          <a:xfrm>
            <a:off x="608400" y="2902681"/>
            <a:ext cx="2385831" cy="39362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56" name="正文"/>
          <p:cNvSpPr txBox="1"/>
          <p:nvPr>
            <p:custDataLst>
              <p:tags r:id="rId4"/>
            </p:custDataLst>
          </p:nvPr>
        </p:nvSpPr>
        <p:spPr>
          <a:xfrm>
            <a:off x="3482911" y="3458303"/>
            <a:ext cx="2371773" cy="137901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促进有效沟通：素养要求员工在沟通中保持清晰、简洁、明确的语言表达，以及认真倾听和尊重他人的态度，有助于消除沟通障碍，提高沟通效率。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458" name="标题"/>
          <p:cNvSpPr txBox="1"/>
          <p:nvPr>
            <p:custDataLst>
              <p:tags r:id="rId5"/>
            </p:custDataLst>
          </p:nvPr>
        </p:nvSpPr>
        <p:spPr>
          <a:xfrm>
            <a:off x="3469523" y="2902681"/>
            <a:ext cx="2385831" cy="39362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9460" name="正文"/>
          <p:cNvSpPr txBox="1"/>
          <p:nvPr>
            <p:custDataLst>
              <p:tags r:id="rId6"/>
            </p:custDataLst>
          </p:nvPr>
        </p:nvSpPr>
        <p:spPr>
          <a:xfrm>
            <a:off x="6344035" y="3458303"/>
            <a:ext cx="2371773" cy="137901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增强团队凝聚力：通过共同遵守的规范和礼仪，增强团队成员之间的认同感和信任感，从而在沟通中更加顺畅、融洽。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462" name="标题"/>
          <p:cNvSpPr txBox="1"/>
          <p:nvPr>
            <p:custDataLst>
              <p:tags r:id="rId7"/>
            </p:custDataLst>
          </p:nvPr>
        </p:nvSpPr>
        <p:spPr>
          <a:xfrm>
            <a:off x="6330646" y="2902681"/>
            <a:ext cx="2385831" cy="39362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64" name="正文"/>
          <p:cNvSpPr txBox="1"/>
          <p:nvPr>
            <p:custDataLst>
              <p:tags r:id="rId8"/>
            </p:custDataLst>
          </p:nvPr>
        </p:nvSpPr>
        <p:spPr>
          <a:xfrm>
            <a:off x="9205158" y="3458303"/>
            <a:ext cx="2371773" cy="137901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提升企业形象：员工良好的素养表现可以提升企业的整体形象和声誉，使企业在与客户、合作伙伴等沟通中更具说服力和可信度。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466" name="标题"/>
          <p:cNvSpPr txBox="1"/>
          <p:nvPr>
            <p:custDataLst>
              <p:tags r:id="rId9"/>
            </p:custDataLst>
          </p:nvPr>
        </p:nvSpPr>
        <p:spPr>
          <a:xfrm>
            <a:off x="9191769" y="2902681"/>
            <a:ext cx="2385831" cy="39362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https://d.book118.com/305131131132011043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</vt:lpstr>
      <vt:lpstr>Wingdings</vt:lpstr>
      <vt:lpstr>Calibri Light</vt:lpstr>
      <vt:lpstr>微软雅黑</vt:lpstr>
      <vt:lpstr>Office Theme</vt:lpstr>
      <vt:lpstr>5S管理对员工沟通能力的培养</vt:lpstr>
      <vt:lpstr>目录</vt:lpstr>
      <vt:lpstr>单击添加章节标题</vt:lpstr>
      <vt:lpstr>5S管理的定义和重要性</vt:lpstr>
      <vt:lpstr>5S管理的定义</vt:lpstr>
      <vt:lpstr>5S管理在工作环境中的作用</vt:lpstr>
      <vt:lpstr>5S管理对员工沟通能力的提升</vt:lpstr>
      <vt:lpstr>5S管理对员工沟通能力的具体影响</vt:lpstr>
      <vt:lpstr>整理（Seiri）对沟通的影响</vt:lpstr>
      <vt:lpstr>整顿（Seiton）对沟通的影响</vt:lpstr>
      <vt:lpstr>清扫（Seiso）对沟通的影响</vt:lpstr>
      <vt:lpstr>清洁（Seiketsu）对沟通的影响</vt:lpstr>
      <vt:lpstr>素养（Shitsuke）对沟通的影响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2024-09-05T05:39:40.352</cp:lastPrinted>
  <dcterms:created xsi:type="dcterms:W3CDTF">2024-09-04T21:39:40Z</dcterms:created>
  <dcterms:modified xsi:type="dcterms:W3CDTF">2024-09-04T21:39:42Z</dcterms:modified>
</cp:coreProperties>
</file>