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1EF5E-CB3B-4C96-BABA-C4502E635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34873-69D5-4E50-B5AE-AFE09A2AF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096AB-0287-4182-91BE-BC0125A1B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DC9E0-B7F8-4E21-A4D6-936EEDE32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0E11FF-3448-4ADD-BA61-BD5ECAA58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774F24-76DE-4AC7-8B56-C515F69EF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010308-E88F-4850-9B99-D6C748145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A153D-F58F-41D2-A34B-559613C4F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ADB10-B2AB-4FC5-8093-729289680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1890D-B1BB-41E6-8390-6ABF094EA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DD719-5804-4F8E-A53C-E67A1EBCB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311401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动词过去式变化及ed的发音规则课件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动词过去式变化规则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ed的发音规则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总结与回顾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掌握动词过去式的变化规则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学习ed的发音规则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提高英语语法和发音水平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培养自主学习和探究能力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观看教学视频，学习动词过去式变化及ed的发音规则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完成配套练习，巩固所学知识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参与在线讨论，与老师和同学交流心得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总结归纳，形成自己的学习笔记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动词过去式变化规则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大多数规则动词的过去式形式是在动词原形后面加-ed。例如，work的过去式是worked。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规则动词的-ed在大多数情况下发音为/ɪd/，例如，played、walked。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规则动词的过去式变化规律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-ed发音规则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规则动词的过去式变化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不规则动词的过去式变化特点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不规则动词的过去式形式与原形不同，需要单独记忆。例如，go的过去式是went。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常见不规则动词列表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-ed在不规则动词的过去式中发音多样，常见的有/d/（如hid）、/t/（如hit）等。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不规则动词的过去式变化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特殊情况下的过去式变化规律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有些动词在特定情况下会发生特殊的过去式变化，例如，在美式英语中，write的过去式是wrote。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特殊情况下的-ed发音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在特殊情况下，-ed的发音也可能发生变化，例如，在美式英语中，-ed在某些单词中发音为/əd/（如started）。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特殊情况下的过去式变化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ed的发音规则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https://d.book118.com/305131140132011034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2024-08-29T22:02:24.532</cp:lastPrinted>
  <dcterms:created xsi:type="dcterms:W3CDTF">2024-08-29T14:02:24Z</dcterms:created>
  <dcterms:modified xsi:type="dcterms:W3CDTF">2024-08-29T14:02:26Z</dcterms:modified>
</cp:coreProperties>
</file>