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A00C2-58F8-491C-B46D-C5EE9CC55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BB0EC-3C54-4482-A54F-36A232933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1B0C3-139F-4816-ACC1-B3601C80A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62923F-5486-4CE2-B7FE-89254ADEC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196AB9-1B6F-4178-9C46-4CB26C2A8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CBE84B-CA42-4C3A-9D36-5D919DB0C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6EAD61-EBCC-4ACB-AD99-4CA35114E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1EC84-A97E-411F-8B80-99A44AE91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40A27-A78C-4B4E-AC5D-36D4BCEA9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1EA8F-B47D-4D96-A0EA-459BDF812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461E9-9B52-4633-8260-C543FC4C0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3121312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无线应用安全策略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无线应用安全概述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无线应用安全技术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无线应用安全策略制定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无线应用安全最佳实践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无线应用安全法律法规与合规性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无线应用安全未来发展趋势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无线应用安全概述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攻击者利用无线网络的漏洞，进行恶意攻击，窃取敏感信息或破坏系统。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恶意攻击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拒绝服务攻击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667" b="1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通过伪装成合法热点，诱导用户连接，进而窃取个人信息或进行恶意软件传播。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通过大量请求拥塞无线网络，导致网络瘫痪或服务不可用。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无线应用安全威胁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930" b="1593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无线应用安全挑战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无线网络自身的脆弱性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由于无线信号的开放性，无线网络容易受到窃听和干扰。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移动设备的限制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移动设备处理能力和存储容量有限，对安全防护能力造成一定限制。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用户安全意识不足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部分用户对无线网络安全知识了解不足，容易遭受攻击。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确保用户个人信息不被窃取或滥用。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保护用户隐私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防止无线网络被攻击而导致业务中断。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保障业务连续性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避免因网络安全问题给企业带来负面影响。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无线应用安全的重要性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无线应用安全技术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WEP（Wired Equivalent Privacy）是一种无线网络加密标准，通过RC4流密码算法和共享密钥方式提供加密和认证功能。然而，WEP加密技术存在严重的安全漏洞，容易被破解，因此不推荐使用。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WEP加密技术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WPA（Wi-Fi Protected Access）是对WEP加密技术的改进，采用更强大的加密算法和认证机制，提高了无线网络的安全性。WPA支持TKIP（Temporal Key Integrity Protocol）和AES（Advanced Encryption Standard）加密算法，提供了更强的数据加密和认证功能。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WPA加密技术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WEP和WPA加密技术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VPN虚拟专用网络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VPN虚拟专用网络：VPN（Virtual Private Network）是一种可以在公共网络上建立加密通道的技术，通过这种技术可以使远程用户访问公司内部网络资源时，实现安全的连接和数据传输。VPN通常采用IPSec（Internet Protocol Security）或SSL/TLS（Secure Sockets Layer/Transport Layer Security）协议来提供加密和认证功能。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防火墙是用于阻止未经授权的访问和数据传输的网络安全设备。它可以过滤进出的网络数据包，只允许符合特定规则的数据包通过。常见的防火墙类型包括包过滤防火墙和应用层网关防火墙。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入侵检测系统（IDS）用于检测网络中是否存在违反安全策略的行为。IDS可以实时监控网络流量和活动，并对可疑行为进行报警或采取相应措施。IDS通常与防火墙配合使用，形成更加完善的网络安全防护体系。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入侵检测系统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防火墙和入侵检测系统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5933" r="5933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0010" r="10010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t="1167" b="11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SSL/TLS加密通信：SSL（Secure Sockets Layer）和TLS（Transport Layer Security）是用于保护网络通信安全的协议。它们通过加密数据传输和提供认证机制，确保数据在传输过程中的机密性和完整性。许多现代的网络应用都采用SSL/TLS协议来保护用户数据和通信安全，例如HTTPS、电子邮件和即时通讯等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SSL/TLS加密通信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无线应用安全策略制定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明确无线应用的安全需求，包括数据保密、完整性、可用性和可追溯性等。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评估潜在的安全威胁和漏洞，包括恶意攻击、数据泄露和未经授权的访问等。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参照国家和国际的安全标准，如ISO 27001和PCI DSS，制定符合要求的安全策略。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确定安全需求和风险评估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无线局域网保护接入（WPA）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选择合适的无线安全协议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选择WPA2协议，并使用强密码来保护无线网络。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虚拟专用网络（VPN）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通过VPN技术加密无线传输的数据，确保数据在公共网络上的安全性。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确保数据在客户端和服务器之间传输时始终保持加密状态，防止数据被窃听或篡改。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端到端加密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配置ACL以限制对无线网络的访问，只允许授权用户和设备连接。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访问控制列表（ACL）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通过限制MAC地址来控制哪些设备可以连接到无线网络。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MAC地址过滤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使用WPA2等加密技术对无线网络进行加密，以防止未经授权的访问。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无线加密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配置安全设置和访问控制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https://d.book118.com/305131213123011103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2024-09-12T16:59:34.695</cp:lastPrinted>
  <dcterms:created xsi:type="dcterms:W3CDTF">2024-09-12T08:59:34Z</dcterms:created>
  <dcterms:modified xsi:type="dcterms:W3CDTF">2024-09-12T08:59:36Z</dcterms:modified>
</cp:coreProperties>
</file>