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2054B-9AF6-4AD9-9607-34AA4CCB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FC542-5CB1-4580-96AF-996F96D7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5A20-2994-4DE4-9B34-5BF28902C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83AC2-ABD8-41C1-8CA0-DB2B4192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11D86-3657-4EA8-9A48-3774A8E8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DA91F-B76F-4062-A48F-1AD6EF52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4ABC8-B66E-4FE5-90D9-A7F0BC48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E59BC-0EAB-4598-BFBB-D7D07EBD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5CF48-9162-4C3E-B16F-0ACB4AAD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0EEED-FC37-4333-99BF-3E5F2C2A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687C2-0DCD-4B95-900E-EC5E81C2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31314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人力资源行业2024年财务人力资源数字化管理与组织架构优化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财务人力资源数字化管理策略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数字化管理与组织架构融合实践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人力资源行业规模不断扩大，企业数量和从业人员数量持续增长，行业总收入和利润水平稳步提高。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人力资源服务内容日益丰富，包括招聘、培训、绩效管理、薪酬福利、员工关系管理等方面。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人力资源行业竞争激烈，市场集中度逐渐提高，行业领先企业通过技术创新和模式创新保持竞争优势。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数字化人才培养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数字化管理对人才素质提出更高要求，企业需要加强数字化人才培养和引进。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人力资源行业正加速应用数字化技术，如大数据、人工智能、云计算等，提高服务效率和质量。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数字化平台建设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企业纷纷搭建数字化平台，整合内外部资源，优化业务流程，提升客户体验。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数字化管理趋势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组织灵活性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企业需要提高组织灵活性，快速响应市场变化和客户需求，调整组织架构和业务流程。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加强跨部门协作和沟通，打破部门壁垒，提高整体运营效率。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减少管理层级，实施扁平化管理，激发员工创造力和积极性。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财务人力资源数字化管理策略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数字化平台搭建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数字化管理系统建设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构建统一的人力资源数字化管理平台，整合各类人力资源数据，实现信息的集中管理和共享。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制定人力资源数据标准，规范数据采集、存储、处理和使用流程，提高数据质量和一致性。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加强数字化管理系统的安全防护，确保数据安全和隐私保护。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系统安全性保障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运用数据挖掘技术，发现人力资源数据中的潜在规律和趋势，为决策提供支持。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决策模型构建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基于历史数据和业务规则，构建决策模型，实现人力资源决策的智能化和自动化。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通过数据可视化技术，将人力资源数据转化为直观的图表和报告，帮助决策者更好地理解数据。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利用人工智能技术，对招聘需求进行智能匹配和推荐，提高招聘效率和准确性。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人工智能辅助招聘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通过智能化技术，对员工绩效进行实时监控和评估，为管理者提供及时的反馈和调整建议。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智能绩效管理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引入人力资源机器人，自动化处理常规的人力资源事务性工作，释放人力资源专员的时间和精力，专注于更具战略性的工作。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人力资源机器人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通过对现有组织结构的全面分析，识别存在的问题和瓶颈，为优化提供基础。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重新梳理业务流程，消除冗余环节，提高流程效率。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业务流程梳理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根据分析结果，调整组织结构，使其更加扁平化、灵活化，适应业务发展需求。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组织结构诊断与调整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对现有岗位进行深入分析，明确各岗位的职责、权限和工作关系。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根据分析结果，优化岗位设置，合并、撤销或新增岗位，提高工作效率。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制定详细的岗位职责说明书，确保每个员工都清楚自己的职责和工作目标。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岗位设置与职责明确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https://d.book118.com/305131314211011104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2024-09-14T08:26:36.568</cp:lastPrinted>
  <dcterms:created xsi:type="dcterms:W3CDTF">2024-09-14T00:26:36Z</dcterms:created>
  <dcterms:modified xsi:type="dcterms:W3CDTF">2024-09-14T00:26:38Z</dcterms:modified>
</cp:coreProperties>
</file>