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019BC-17AA-4ACD-AEB4-14095992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3DBF0-1104-48EC-928E-72F46149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C080C-565E-4BA3-9794-1C6EB3D7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BD43D-A46F-4C38-BE7D-294BD4959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66EE6-CE36-4492-8D9E-1620B1B5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3B476-0DB7-4D16-9F44-AFE283D2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043DC-4CCE-41C1-99BF-B26129BE4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A1913-5E32-42BC-A797-45BEF7E9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14434-B24F-402E-97BE-72AF14B2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59990-061E-43F6-87E3-6F44C3AE8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D402F-F6D1-48A5-9677-8736380D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234411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重症患者急性肝衰竭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重症患者急性肝衰竭概述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重症患者急性肝衰竭的评估与诊断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重症患者急性肝衰竭的治疗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重症患者急性肝衰竭的预后与影响因素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重症患者急性肝衰竭的预防与控制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重症患者急性肝衰竭概述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定义：急性肝衰竭（ALF）是一种临床综合征，通常由多种病因引起，表现为短时间内肝脏大量细胞坏死或严重功能障碍，导致一系列严重临床症状和体征。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诊断标准：根据中华医学会肝病学分会制定的标准，急性肝衰竭的诊断需满足以下条件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有明确的病因，如药物、病毒性肝炎、中毒等；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出现严重肝功能损害，如胆红素明显升高、凝血功能障碍等；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排除其他肝病或损伤；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临床表现为意识障碍、肝臭、出血等严重症状。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急性肝衰竭的发病机制较为复杂，主要包括炎症反应、氧化应激、细胞凋亡和坏死等多种因素。其中，炎症反应在急性肝衰竭的发病中起着关键作用。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急性肝衰竭的病因多种多样，常见的包括病毒感染（如乙型肝炎、丙型肝炎、EB病毒等）、药物（如抗生素、非甾体抗炎药、抗结核药物等）、中毒（如酒精、化学物质等）、自身免疫性疾病等。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肝衰竭根据临床表现和严重程度可分为三型：轻度、中度和重度。轻度主要表现为乏力、纳差、恶心等；中度除轻度表现外，还有出血倾向、腹水等；重度除中度表现外，还有严重凝血功能障碍、肝性脑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临床分型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急性肝衰竭的临床表现主要为肝功能严重损害导致的各种症状，如黄疸、腹水、肝臭、出血等。同时，患者可能出现意识障碍、肝性脑病等严重症状。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临床分型与表现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重症患者急性肝衰竭的评估与诊断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肝功能评估指标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结合胆红素（CB）：反映肝脏转化和排泄结合胆红素的能力。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天冬氨酸氨基转移酶（AST）：反映肝脏细胞损伤的程度。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总胆红素（TB）：反映肝脏转化和排泄胆红素的能力。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丙氨酸氨基转移酶（ALT）：反映肝脏细胞损伤的程度。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总胆汁酸（TBA）：反映肝脏合成、分解和排泄胆汁酸的能力。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ALT/AST &gt; 2，TB &lt; 300μmol/L，TBA &lt; 10μmol/L。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ALT/AST &gt; 2，TB 300-500μmol/L，TBA 10-200μmol/L。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ALT/AST &gt; 2，TB &gt; 500μmol/L，TBA &gt; 200μmol/L。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晚期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肝衰竭的分期与诊断标准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与其他原因引起的肝损伤、肝衰竭等疾病进行鉴别。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及时发现和治疗肝性脑病、出血、感染等并发症。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鉴别诊断与并发症诊断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重症患者急性肝衰竭的治疗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https://d.book118.com/305132344112011103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2024-09-12T15:15:12.112</cp:lastPrinted>
  <dcterms:created xsi:type="dcterms:W3CDTF">2024-09-12T07:15:12Z</dcterms:created>
  <dcterms:modified xsi:type="dcterms:W3CDTF">2024-09-12T07:15:13Z</dcterms:modified>
</cp:coreProperties>
</file>