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A8C50-DEA4-423B-88C6-8BB3551F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99E3-90E2-4108-9597-7F9D9F498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3CE99-920A-43F6-BC45-F9533FDA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A8592-8828-4BB5-9050-C3B018537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47B38-7003-43EA-8351-E46C8C40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7E12E-7237-414D-81DD-24BD7398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3B61A-D2D1-4690-B49F-3A613FCB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C067F-4FDF-4E91-8EFD-0FF91C9C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A8630-AEFC-4E44-B77C-BBFFAE77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BFB40-1434-4A9D-BB39-8A1099CB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34128-C502-4A59-8CFC-8F8DC8FEA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30" r:id="rId2"/>
    <p:sldLayoutId id="2147493531" r:id="rId3"/>
    <p:sldLayoutId id="2147493532" r:id="rId4"/>
    <p:sldLayoutId id="2147493533" r:id="rId5"/>
    <p:sldLayoutId id="2147493534" r:id="rId6"/>
    <p:sldLayoutId id="2147493535" r:id="rId7"/>
    <p:sldLayoutId id="2147493536" r:id="rId8"/>
    <p:sldLayoutId id="2147493537" r:id="rId9"/>
    <p:sldLayoutId id="2147493538" r:id="rId10"/>
    <p:sldLayoutId id="21474935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3402034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PCB工程师经理年度总结及来年计划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年度工作总结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来年工作计划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对公司的建议和期望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对行业的洞察与展望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个人成长与职业规划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C项目在研发阶段取得重大突破，预计将为公司带来可观收益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成功完成A项目，实现产品性能提升10%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B项目顺利交付，获得客户高度评价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D项目成功申请到国家科技项目支持，获得资金扶持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生产过程中出现的问题及解决方案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设备故障及维修保养情况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人员培训及管理问题及改进方案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品质控制中遇到的问题及改进措施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团队合作与个人贡献</a:t>
            </a:r>
            <a:endParaRPr lang="zh-CN" altLang="en-US"/>
          </a:p>
        </p:txBody>
      </p:sp>
      <p:sp>
        <p:nvSpPr>
          <p:cNvPr id="10490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团队合作：与团队成员紧密合作，共同完成项目任务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个人贡献：在项目中发挥个人专长，为团队做出重要贡献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跨部门协作：与其他部门建立良好的沟通与协作关系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领导能力：在项目中展现出良好的领导才能，带领团队取得成功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团队协作与沟通能力的提升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遇到的问题和解决方案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完成项目数量及质量评估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个人技能提升与学习成果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  <p:sp>
        <p:nvSpPr>
          <p:cNvPr id="10491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目标设定与KPI指标</a:t>
            </a:r>
            <a:endParaRPr lang="zh-CN" altLang="en-US"/>
          </a:p>
        </p:txBody>
      </p:sp>
      <p:sp>
        <p:nvSpPr>
          <p:cNvPr id="10491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制定明确的业务目标，包括销售额、市场份额等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根据目标设定关键绩效指标（KPI），确保团队工作与目标一致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定期评估KPI指标的完成情况，调整工作计划和策略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激励团队成员，根据KPI指标进行奖励和惩罚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重点任务与项目规划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开发新型PCB板材，提高产品质量和性能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优化生产流程，降低成本，提高生产效率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加强与客户的沟通和合作，满足客户需求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推进研发项目，提升公司技术水平和创新能力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技能提升与团队建设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提升个人技能：持续学习新技术和知识，提高自己在PCB设计、制程和品质控制等方面的能力。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团队建设：加强团队沟通和协作能力，提升整体团队的技术水平和工作效率。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培训计划：制定并实施针对团队成员的培训计划，包括技术培训、管理培训等。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人才引进与培养：积极引进优秀人才，同时注重内部人才培养，为团队的长远发展提供有力支持。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风险预测与应对策略</a:t>
            </a:r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风险预测：分析可能出现的风险，包括技术风险、市场风险等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应对策略：针对不同风险制定相应的应对措施，如技术研发、市场开拓等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资源准备：提前准备应对风险的资源，如人力、物力、财力等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风险监控：对已识别的风险进行持续监控，及时调整应对策略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对公司的建议和期望</a:t>
            </a:r>
            <a:endParaRPr lang="zh-CN" altLang="en-US"/>
          </a:p>
        </p:txBody>
      </p:sp>
      <p:sp>
        <p:nvSpPr>
          <p:cNvPr id="10494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https://d.book118.com/305134020342011043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PCB工程师经理年度总结及来年计划</vt:lpstr>
      <vt:lpstr>目录</vt:lpstr>
      <vt:lpstr>添加章节标题</vt:lpstr>
      <vt:lpstr>年度工作总结</vt:lpstr>
      <vt:lpstr>完成项目及成果</vt:lpstr>
      <vt:lpstr>遇到的问题及解决方案</vt:lpstr>
      <vt:lpstr>团队合作与个人贡献</vt:lpstr>
      <vt:lpstr>自我评估与反思</vt:lpstr>
      <vt:lpstr>来年工作计划</vt:lpstr>
      <vt:lpstr>目标设定与KPI指标</vt:lpstr>
      <vt:lpstr>重点任务与项目规划</vt:lpstr>
      <vt:lpstr>技能提升与团队建设</vt:lpstr>
      <vt:lpstr>风险预测与应对策略</vt:lpstr>
      <vt:lpstr>对公司的建议和期望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2024-09-06T01:45:40.729</cp:lastPrinted>
  <dcterms:created xsi:type="dcterms:W3CDTF">2024-09-05T17:45:40Z</dcterms:created>
  <dcterms:modified xsi:type="dcterms:W3CDTF">2024-09-05T17:45:42Z</dcterms:modified>
</cp:coreProperties>
</file>