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0CE96F-4145-4E72-A995-2D7CE2F5A7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7681E8-D5DA-4ABD-A805-36B1894D9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766BC5-3FDC-4331-B2C4-5F453AF0D2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2597EE-2C3F-4410-B182-43AF70AE7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215E55-DC38-4BA6-935C-08F2E41F0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4495C0-5FD8-44A9-8BDC-3F4D03D42D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4F2128B-BC4B-466A-8638-BF3AC7D41F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9B4A6D-75BA-444F-ADC7-A4E1EC03B7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A60CB0-19FA-4082-8216-A82B5894E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C3D044-E8C4-4B71-9CB9-AFEAA777E6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5E78C9-4A46-42B5-9FBE-8B9FC37986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6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513422002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学生学习习惯对学业成绩的长期影响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学生学习习惯现状分析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学业成绩影响因素探究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学生学习习惯与学业成绩关系实证研究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不同年级、性别学生学习习惯差异比较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学生学习习惯培养策略与建议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学生学习习惯是教育领域的重要研究课题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学习习惯直接影响学生的学习效果，是教育者和家长关注的焦点。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长期影响学生学业成绩的关键因素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良好的学习习惯对提高学生学业成绩具有长期稳定的正面影响。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揭示学习习惯与学业成绩关系的现实意义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通过探讨学习习惯与学业成绩的关系，可为教育者和家长提供有针对性的指导和建议，帮助学生培养良好的学习习惯，提高学业成绩。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揭示学生学习习惯对学业成绩的长期影响，并探讨不同学习习惯对学业成绩的具体作用。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不同类型的学习习惯（如主动学习、合作学习、时间管理等）如何影响学生的学业成绩？这些影响是否具有长期性？如何针对不同学生群体制定有效的学习习惯培养策略？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学生学习习惯现状分析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部分学生缺乏明确的学习计划，导致学习进度无法掌控，效率低下。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学习计划缺失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时间管理不当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学习计划执行不力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不能合理分配学习时间，容易造成拖延现象，影响学习效果。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虽然制定了学习计划，但不能坚持执行，缺乏自律性。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学习计划与时间管理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未养成课前预习的习惯，上课时难以跟上老师思路，影响听课效果。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课前预习不足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未能及时复习巩固所学知识，导致遗忘加快，成绩下滑。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课后复习不及时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复习时只是简单重复课本内容，缺乏深度思考和总结归纳。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复习方法不当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课前预习与课后复习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只采用单一的学习方法，如死记硬背，不利于知识的理解和应用。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学习方法单一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不善于运用学习技巧，如记忆宫殿、思维导图等，学习效率低下。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学习技巧缺乏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不能将所学知识与实践相结合，缺乏解决问题的能力。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学习与实践脱节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学习方法与技巧运用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学习态度与动机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学习态度不端正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对待学习敷衍了事，缺乏认真负责的态度。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学习动机不足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没有明确的学习目标，缺乏内在驱动力，容易半途而废。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自信心不足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对自己的学习能力缺乏信心，遇到困难容易放弃。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学业成绩影响因素探究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学生的智力水平是影响其学业成绩的重要因素之一。智力水平高的学生通常更容易理解和掌握新知识，从而在学业上取得更好的成绩。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智力水平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学生的认知能力，包括注意力、记忆力、思维能力等，对其学业成绩也有重要影响。认知能力强的学生能够更好地处理和分析信息，提高学习效率。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认知能力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智力因素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学习态度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学生的学习态度对其学业成绩也有重要影响。积极的学习态度能够帮助学生更好地面对学习挑战，提高学习效果。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学习动机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学生的学习动机是影响其学业成绩的关键因素之一。有强烈学习动机的学生通常更愿意投入时间和精力进行学习，从而取得更好的成绩。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家庭背景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学生的家庭背景，包括家庭经济条件、父母教育程度等，也会对其学业成绩产生影响。良好的家庭背景能够为学生提供更好的学习资源和环境。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非智力因素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制定合理的学习计划能够帮助学生更好地安排学习时间，提高学习效率。有良好学习计划的学生通常能够更好地掌握新知识，从而在学业上取得更好的成绩。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课后复习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课后复习是巩固所学知识的重要环节。通过课后复习，学生能够加深对所学知识的理解和记忆，提高学习效果。同时，课后复习还能够帮助学生及时发现并解决学习中存在的问题。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独立完成作业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独立完成作业是锻炼学生独立思考和解决问题能力的重要途径。通过独立完成作业，学生能够巩固所学知识，提高学习效果。同时，独立完成作业还能够培养学生的自律性和责任感。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课前预习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课前预习是一种良好的学习习惯，能够帮助学生提前了解即将学习的内容，为课堂听讲做好准备。通过课前预习，学生能够更好地跟上老师的思路，提高听课效果。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学习习惯对学业成绩的影响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学生学习习惯与学业成绩关系实证研究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采用学校档案、调查问卷、在线学习平台等多种渠道收集数据。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从不同地区、不同年级、不同性别等角度选择具有代表性的学生样本，以确保研究结果的普遍性和适用性。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样本选择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数据来源与样本选择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https://d.book118.com/305134220023011101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2024-09-09T09:03:23.816</cp:lastPrinted>
  <dcterms:created xsi:type="dcterms:W3CDTF">2024-09-09T01:03:23Z</dcterms:created>
  <dcterms:modified xsi:type="dcterms:W3CDTF">2024-09-09T01:03:26Z</dcterms:modified>
</cp:coreProperties>
</file>