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D359E6-4568-4513-A8F7-8FBDE62D1D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2DA9D7-CD55-4C2D-BEC3-706B90D15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3B0632-6243-43CA-B6BC-77A2915F5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ABBCEB-223B-491E-A957-6F96D265B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278E85-2CF9-4DEF-A222-A6430018A8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54A8D4-0B6E-4354-98F9-2FAF9B4A50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34D0CA-6D0F-4C3C-8A03-8DEB574CC2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F55FB4-70F5-4FB7-BF1C-EC5BBD72B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834E4D-D3D2-4DAC-912E-4AA611805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35373-5EDA-4F3C-8B21-4A77B8B0C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56E49-F316-4D53-84B2-CD227B427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1343432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13359" y="4718863"/>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TextBox 3"/>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交通工程施工安全培训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交通工程施工安全概述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交通工程施工安全技术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交通工程施工安全培训内容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交通工程施工安全事故预防与处理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交通工程施工安全案例分析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交通工程施工安全未来发展展望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交通工程施工安全概述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14" r="811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保障施工人员生命安全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提高工程质量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维护社会稳定</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施工安全是首要任务，通过培训提高施工人员的安全意识和技能，降低事故发生的风险，确保施工人员的生命安全。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安全的施工环境有助于提高工程质量，减少因事故导致的工程损坏和质量问题。</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交通工程施工安全事故可能引发社会不稳定因素，加强安全培训有助于维护社会稳定。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交通工程施工安全的重要性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高处坠落</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机械伤害</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坍塌事故</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触电事故</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交通工程施工安全的主要风险</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施工临时设施、土方开挖等过程中存在坍塌风险。</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施工过程中涉及各种机械设备，操作不当可能导致机械伤害。</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施工过程中高处作业较多，容易发生高处坠落事故。</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施工现场电线乱拉、电器设备不规范使用等可能导致触电事故。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建设工程施工现场管理规定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对施工现场的安全管理、环境保护、文明施工等方面做出了具体要求。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特种作业人员持证上岗制度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要求特种作业人员必须经过培训并取得相应资格证书后方可上岗作业。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国家安全生产法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国家安全生产法对施工企业的安全生产责任、安全生产管理、安全保障等做出了明确规定。</a:t>
            </a:r>
          </a:p>
        </p:txBody>
      </p:sp>
      <p:pic>
        <p:nvPicPr>
          <p:cNvPr id="10" name="Picture 10"/>
          <p:cNvPicPr>
            <a:picLocks noChangeAspect="1"/>
          </p:cNvPicPr>
          <p:nvPr/>
        </p:nvPicPr>
        <p:blipFill>
          <a:blip r:embed="rId2"/>
          <a:srcRect l="9458" r="9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交通工程施工安全的法规要求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交通工程施工安全技术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安全帽</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安全带</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安全网</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警示标志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施工安全设施与装备</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提供头部保护，防止高空坠物和碰撞事故。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用于高处作业，防止工人坠落。</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防止工人和物品坠落，起到缓冲作用。</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提醒周边行人或车辆保障安全距离。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300" r="2030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施工安全防护措施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确保施工设备处于良好状态，降低事故风险。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提高工人的安全意识和操作技能，预防误操作。</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设置警戒线、围栏等，防止非工作人员进入。</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制定应急预案，确保在紧急情况下能够迅速响应。</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定期检查设备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培训工人</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危险区域隔离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应急预案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安全制度</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安全责任制</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安全检查</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事故处理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施工现场安全管理</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制定并执行安全管理制度，确保各项安全措施得到落实。</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明确各级管理人员和工人的安全职责，确保责任到人。</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定期进行安全检查，及时发现和消除安全隐患。</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对发生的事故进行调查分析，采取措施防止类似事故再次发生。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交通工程施工安全培训内容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安全意识培养</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安全风险识别</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安全意识培训</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通过培训提高员工对施工安全的认识，了解安全事故的危害和后果，增强安全意识。</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教授员工如何识别施工现场存在的安全隐患和风险，提高员工对安全问题的敏感度。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使员工熟悉并掌握施工过程中的安全操作规程，包括设备操作、临时用电、高处作业等。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安全操作规程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教授员工如何正确使用安全防护用品，如安全帽、安全带、护目镜等，提高员工的安全防护能力。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安全防护措施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安全技能培训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https://d.book118.com/305134343232011034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2024-08-30T07:59:18.086</cp:lastPrinted>
  <dcterms:created xsi:type="dcterms:W3CDTF">2024-08-29T23:59:18Z</dcterms:created>
  <dcterms:modified xsi:type="dcterms:W3CDTF">2024-08-29T23:59:20Z</dcterms:modified>
</cp:coreProperties>
</file>