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06F2A-CC6D-4A81-9746-49FF0DE7F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3AD56-A843-4E57-989E-9AC9DF8E9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6F673-2A7B-4C04-8AC9-DEADC4D20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7D671-BD8B-4A34-A204-A2514036F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93BEDE-CC80-4C0B-A2A1-E8359C66B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9F2648-474B-47F3-96B4-1DF58365D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E78617-3090-4582-A800-D91AE26DF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98D91-2745-4C24-940E-A48F1599B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51B3E-8ADB-4516-AB9C-5B7F44809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402F2-7037-4036-AE0D-4CFEACCA5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12A10-0D54-4C58-A964-FC2D8A2EB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40002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教育媒体行业2024年员工管理的教育媒体产品开发与推广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员工管理策略与实践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教育媒体产品开发策略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营销推广策略及实践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团队协作与沟通机制建设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数据驱动决策支持体系构建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教育媒体行业是指利用现代传媒技术，为教育领域提供内容制作、传播和服务支持的产业。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主要产品与服务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包括在线教育课程、教育类APP、教育资讯平台、在线学习工具等。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教育媒体行业产业链包括内容制作、平台运营、技术支持和营销推广等环节。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教育媒体行业概况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随着在线教育市场的不断扩大，教育媒体行业市场规模逐年增长，预计未来几年将保持快速增长态势。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随着5G、AI等技术的广泛应用，教育媒体行业将呈现个性化、智能化和互动化等发展趋势，市场规模有望进一步扩大。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目前教育媒体行业竞争激烈，头部企业占据市场份额较大，但新兴企业不断涌现，市场竞争日趋激烈。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随着国家对教育信息化的重视和投入加大，以及在线教育市场的不断拓展，教育媒体行业将迎来更广阔的发展空间。同时，行业将不断融合新技术、新模式，推动教育媒体产品的创新与发展。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员工管理策略与实践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员工招聘与选拔机制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多元化招聘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通过多渠道招聘，包括社交媒体、招聘网站、校园招聘等，吸引不同背景和技能的候选人，提高团队多样性。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选拔标准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制定明确的选拔标准，包括专业技能、工作经验、沟通能力、团队合作精神等，确保选拔出最适合岗位需求的员工。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建立规范的面试流程，包括初试、复试等环节，确保全面评估候选人的能力和潜力。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为新员工提供全面的入职培训，包括公司文化、产品知识、工作流程等，帮助他们快速融入团队。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针对员工的不同需求和岗位特点，提供个性化的在职培训，如技能培训、领导力培训等。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与员工共同制定职业发展计划，明确晋升路径和所需能力，提供必要的支持和资源，促进员工个人成长。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培训与发展计划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根据绩效评估结果，制定合理的激励机制，包括奖金、晋升、培训机会等，激发员工的工作积极性和创造力。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绩效评估体系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建立科学的绩效评估体系，明确评估标准和流程，确保公正、客观地评价员工的工作表现。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定期与员工进行绩效反馈面谈，指出优点和不足，提供改进建议和支持，促进员工持续提升工作表现。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绩效管理与激励机制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教育媒体产品开发策略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功能需求梳理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针对目标用户群体，梳理出产品需要具备的核心功能和附加功能，如在线课程学习、互动交流、作业提交等。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了解行业趋势和竞争对手情况，分析市场需求和潜在机会，为产品规划提供依据。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目标用户群体定位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明确产品主要面向的学生、教师、家长等用户群体，分析各群体的特点和需求。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产品定位与需求分析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3" r="2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结合教育目标和用户需求，设计有趣、有启发性的教学内容和学习活动，提高学习者的参与度和学习效果。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遵循简洁明了、易于使用的原则，提供友好的用户界面和操作流程；同时注重美观度和品牌形象的塑造。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充分利用图片、视频、音频等多媒体资源，丰富教学内容的表现形式，提高学习者的学习兴趣和体验。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多媒体资源整合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内容创意与设计原则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https://d.book118.com/305140002322011042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2024-09-04T08:42:28.578</cp:lastPrinted>
  <dcterms:created xsi:type="dcterms:W3CDTF">2024-09-04T00:42:28Z</dcterms:created>
  <dcterms:modified xsi:type="dcterms:W3CDTF">2024-09-04T00:42:30Z</dcterms:modified>
</cp:coreProperties>
</file>